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9" r:id="rId2"/>
    <p:sldId id="418" r:id="rId3"/>
    <p:sldId id="419" r:id="rId4"/>
    <p:sldId id="420" r:id="rId5"/>
    <p:sldId id="410" r:id="rId6"/>
    <p:sldId id="411" r:id="rId7"/>
    <p:sldId id="412" r:id="rId8"/>
    <p:sldId id="416" r:id="rId9"/>
    <p:sldId id="417" r:id="rId10"/>
    <p:sldId id="415" r:id="rId11"/>
    <p:sldId id="414" r:id="rId12"/>
    <p:sldId id="407" r:id="rId13"/>
    <p:sldId id="258" r:id="rId14"/>
    <p:sldId id="257" r:id="rId15"/>
    <p:sldId id="408" r:id="rId16"/>
    <p:sldId id="4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39" autoAdjust="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41B9-8DAA-4670-84C1-172D174A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7C8EB-8FFC-4653-BA83-7B09E727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CC68D-AAED-42ED-B923-B5FD9B2D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FF50-D95A-4D83-8E7A-CAAF2F70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3A168-C5A3-438F-A969-0BC2A0C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6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516E-3173-4F71-88E8-79146995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8F63-5749-40B7-9690-9DFCFDBFC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70DB3-3E84-44B2-9941-F660B51D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FF8D3-AA1E-49C0-8D16-26567167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F995-5419-4FF1-827E-FB85C38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9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B8084-3EFB-42DE-803E-3FD7628B2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F6150-8A53-4988-BBC0-C779FFF01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6928-2ECD-4A10-80DD-4194ED55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22EE5-53B3-486D-B6D8-DF7ED78E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A38B-06E2-4BFB-B83F-778D535B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6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800D-C369-43F0-8CD7-117D34017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AAE7-0308-4BFB-AD5E-E2A0A765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6EE7-9C84-40C5-85C0-1F1F38998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F3FF-A103-4AF6-A45E-D5CE47F8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71B7-981A-41F9-9D5E-FCF9EB9C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4706F-00FE-4283-A40F-69BD181E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7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2EC4-F131-49E4-B694-A826DDA9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7DE48-FAF2-4CB3-845D-37387A1B1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5221D-7BAC-425E-B427-EC83A2B8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8B88-1D30-4404-B0E7-CD72EED4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828C-F07B-413A-AAE9-C9D2D709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7647-4594-4EEC-885F-51078A78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E6BE-3660-4FE1-9429-187CBD4D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BE56D-6A58-4737-A6BC-6C3A65385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A9157-8BE9-4479-B3D0-F0126AFA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92675-5EC8-44B1-9B17-C87BC402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62FE5-6B22-4B9B-A08D-F7E0C9A9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9CA4-ED43-441C-8A23-3A6C6C9F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0C355-AEC7-4C7C-9659-E0216063B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71A2B-E276-4023-AE63-AADD50B9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8407F-27DC-4929-957D-9D6DCE55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3CD30-E14F-4C19-B710-705B9DBD4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647C5-978C-4EB7-8799-371C4C77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AB229-79B8-4F32-85B9-57CACEDC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862A0-7226-42A1-AD01-C350B1FB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4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D965-3028-455A-B1B5-D3EC6031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0A80C-F2BA-4916-9F22-6971B428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3580E-176B-4967-8F6C-918FE984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EA475-F4E7-4B35-A0F6-14DF0AD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0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E4C47-16B1-4ACE-A1CF-C5F97081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90280-9744-46F9-BA4F-6A7AFDB3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77FEA-11FB-4CD0-8B8B-362D6E9C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8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3CEB-88F1-46FF-AA99-6FAEF93D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4111-958B-428A-BFA1-F0C1A479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B33A9-FE60-454A-9813-9A5215C8C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9139-A9A7-44AE-8698-1B00B513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EF58F-7A94-4E1A-A435-A8975CF9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53A8F-BF1F-43B2-83AA-F2BC3947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45B6-F994-4975-997F-5EDD0EA5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F02C3-88FE-48F1-9BBA-37188EA2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BE8A8-5DA9-4DFE-8B11-508707FF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14A7D-6E68-45EE-BD32-0D34E72D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EEED1-46E8-4614-8C6C-0D776467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39F31-60AB-4356-89C4-773BB6A6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1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0F844-3AC9-4F82-A5DF-24A7B74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E34BA-74DB-4A7F-A648-34CE0C5A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959FC-7FF9-46B7-88BA-0DF593811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3032-1FFE-465C-963B-850B453E23CB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B8B13-2CC5-455E-8DAC-06AAA3CF0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54E3D-1A12-44B2-A048-885C9EF7A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68F3-3FB8-4516-92D0-E057AD4A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41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F121-CF1A-4405-8DFF-B1F053ED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spectrometry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D0BC1-9C4D-52CC-5100-85976C0053AD}"/>
              </a:ext>
            </a:extLst>
          </p:cNvPr>
          <p:cNvSpPr txBox="1"/>
          <p:nvPr/>
        </p:nvSpPr>
        <p:spPr>
          <a:xfrm>
            <a:off x="294203" y="6026009"/>
            <a:ext cx="660819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Glish</a:t>
            </a:r>
            <a:r>
              <a:rPr lang="cs-CZ" dirty="0"/>
              <a:t> et al.,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Reviews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Discovery 2, 140, 2003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5F4D4-6744-7F48-02E2-7B827D37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7" y="1206357"/>
            <a:ext cx="9367996" cy="44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2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DDCF1C-9A17-4788-8CBF-CBC3C16FF8C7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Microwave diagnostics</a:t>
            </a:r>
            <a:r>
              <a:rPr lang="en-GB" dirty="0"/>
              <a:t> of plasma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764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Plasma </a:t>
            </a:r>
            <a:r>
              <a:rPr lang="cs-CZ" dirty="0"/>
              <a:t>permitivity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9C5AE-A6C0-3E2D-C7D3-146F0DCF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91" y="2194556"/>
            <a:ext cx="4995678" cy="124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683CF2-7D5C-9315-360E-0335D409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3443478"/>
            <a:ext cx="2491124" cy="640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98953-74E4-B3EB-0899-A46FDAE7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335" y="4404359"/>
            <a:ext cx="2063274" cy="6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75E1-359A-0A32-9309-3C65B563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diagnostics</a:t>
            </a:r>
            <a:r>
              <a:rPr lang="en-GB" dirty="0"/>
              <a:t> of plasma</a:t>
            </a:r>
            <a:br>
              <a:rPr lang="en-US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A0FE8-5E99-6383-55DE-CC332B27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8718"/>
            <a:ext cx="1312674" cy="51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ECBA7-8496-08DE-42F9-5F27660D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7" y="1798729"/>
            <a:ext cx="2622834" cy="1001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30289-D6C9-25AC-3781-A259090B6AA3}"/>
              </a:ext>
            </a:extLst>
          </p:cNvPr>
          <p:cNvSpPr txBox="1"/>
          <p:nvPr/>
        </p:nvSpPr>
        <p:spPr>
          <a:xfrm>
            <a:off x="2270760" y="1366240"/>
            <a:ext cx="45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Collisionless</a:t>
            </a:r>
            <a:r>
              <a:rPr lang="cs-CZ" dirty="0"/>
              <a:t> plasma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570421-A91B-2022-9729-5FF801DDF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054" y="1004318"/>
            <a:ext cx="7402326" cy="4626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06CF96-87D2-6F64-E434-B0CA895E38C6}"/>
                  </a:ext>
                </a:extLst>
              </p:cNvPr>
              <p:cNvSpPr txBox="1"/>
              <p:nvPr/>
            </p:nvSpPr>
            <p:spPr>
              <a:xfrm>
                <a:off x="1190208" y="3039520"/>
                <a:ext cx="1080552" cy="2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06CF96-87D2-6F64-E434-B0CA895E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08" y="3039520"/>
                <a:ext cx="1080552" cy="278025"/>
              </a:xfrm>
              <a:prstGeom prst="rect">
                <a:avLst/>
              </a:prstGeom>
              <a:blipFill>
                <a:blip r:embed="rId5"/>
                <a:stretch>
                  <a:fillRect l="-2809" r="-56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598AB04-F5E3-1F5F-DC53-4F433F32B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" y="3462338"/>
            <a:ext cx="1800900" cy="565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092DCC-36D0-1CA9-66F3-C3E786C75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46" y="4347851"/>
            <a:ext cx="4534586" cy="1414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99B63A-F5CE-FB13-8206-9DC240C18228}"/>
                  </a:ext>
                </a:extLst>
              </p:cNvPr>
              <p:cNvSpPr txBox="1"/>
              <p:nvPr/>
            </p:nvSpPr>
            <p:spPr>
              <a:xfrm>
                <a:off x="1064996" y="4097339"/>
                <a:ext cx="1330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99B63A-F5CE-FB13-8206-9DC240C18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96" y="4097339"/>
                <a:ext cx="1330300" cy="276999"/>
              </a:xfrm>
              <a:prstGeom prst="rect">
                <a:avLst/>
              </a:prstGeom>
              <a:blipFill>
                <a:blip r:embed="rId8"/>
                <a:stretch>
                  <a:fillRect l="-2294" r="-917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5AE15E-756A-DCD5-8315-437105548777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2270760" y="5347724"/>
            <a:ext cx="670579" cy="41484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44763F-69F3-72FA-1199-DAB4F45322B0}"/>
              </a:ext>
            </a:extLst>
          </p:cNvPr>
          <p:cNvSpPr txBox="1"/>
          <p:nvPr/>
        </p:nvSpPr>
        <p:spPr>
          <a:xfrm>
            <a:off x="3034058" y="5643749"/>
            <a:ext cx="84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Real part non-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any non-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el-GR" dirty="0"/>
              <a:t>ε</a:t>
            </a:r>
            <a:r>
              <a:rPr lang="cs-CZ" baseline="-25000" dirty="0"/>
              <a:t>2</a:t>
            </a:r>
            <a:r>
              <a:rPr lang="cs-CZ" dirty="0"/>
              <a:t> (</a:t>
            </a:r>
            <a:r>
              <a:rPr lang="cs-CZ" dirty="0" err="1"/>
              <a:t>collisions</a:t>
            </a:r>
            <a:r>
              <a:rPr lang="cs-CZ" dirty="0"/>
              <a:t>).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collisions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exists</a:t>
            </a:r>
            <a:r>
              <a:rPr lang="cs-CZ" dirty="0"/>
              <a:t> but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atenuation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 </a:t>
            </a:r>
            <a:r>
              <a:rPr lang="cs-CZ" dirty="0" err="1"/>
              <a:t>frequency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C1CC07-E08B-9C50-012C-754E9595D6E8}"/>
              </a:ext>
            </a:extLst>
          </p:cNvPr>
          <p:cNvSpPr txBox="1"/>
          <p:nvPr/>
        </p:nvSpPr>
        <p:spPr>
          <a:xfrm>
            <a:off x="201541" y="6484641"/>
            <a:ext cx="864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 </a:t>
            </a:r>
            <a:r>
              <a:rPr lang="en-GB" dirty="0" err="1"/>
              <a:t>Falt</a:t>
            </a:r>
            <a:r>
              <a:rPr lang="cs-CZ" dirty="0" err="1"/>
              <a:t>ýnek</a:t>
            </a:r>
            <a:r>
              <a:rPr lang="cs-CZ" dirty="0"/>
              <a:t>, </a:t>
            </a:r>
            <a:r>
              <a:rPr lang="cs-CZ" dirty="0" err="1"/>
              <a:t>Microwave</a:t>
            </a:r>
            <a:r>
              <a:rPr lang="cs-CZ" dirty="0"/>
              <a:t> </a:t>
            </a:r>
            <a:r>
              <a:rPr lang="cs-CZ" dirty="0" err="1"/>
              <a:t>diagnostics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plasma and </a:t>
            </a:r>
            <a:r>
              <a:rPr lang="cs-CZ" dirty="0" err="1"/>
              <a:t>materials</a:t>
            </a:r>
            <a:r>
              <a:rPr lang="cs-CZ" dirty="0"/>
              <a:t>, Ph.D. </a:t>
            </a:r>
            <a:r>
              <a:rPr lang="cs-CZ" dirty="0" err="1"/>
              <a:t>Dissertation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8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88" y="3407810"/>
            <a:ext cx="4534074" cy="14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DDCF1C-9A17-4788-8CBF-CBC3C16FF8C7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Microwave diagnostics</a:t>
            </a:r>
            <a:r>
              <a:rPr lang="en-GB" dirty="0"/>
              <a:t> of plasma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11" y="2040496"/>
            <a:ext cx="2869228" cy="6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764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Plasma conductivity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895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of resonant frequency and resonator quality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08" y="5255104"/>
            <a:ext cx="1527192" cy="79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4888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Plasma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Microwave diagnostics</a:t>
            </a:r>
            <a:r>
              <a:rPr lang="en-GB" dirty="0"/>
              <a:t> of plasma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5575"/>
            <a:ext cx="4876800" cy="360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172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Sicha</a:t>
            </a:r>
            <a:r>
              <a:rPr lang="cs-CZ" dirty="0"/>
              <a:t> et al., Czech. J. </a:t>
            </a:r>
            <a:r>
              <a:rPr lang="cs-CZ" dirty="0" err="1"/>
              <a:t>Phys</a:t>
            </a:r>
            <a:r>
              <a:rPr lang="cs-CZ" dirty="0"/>
              <a:t>. B 20, 684, 1970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049482"/>
            <a:ext cx="276147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6" y="3733800"/>
            <a:ext cx="42005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1" y="1049482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the shift of resonant frequency we can get electron number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2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C221-3CB5-405F-A49E-C8ABDD21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GB" dirty="0"/>
              <a:t>Electron number density measurement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DDCF1C-9A17-4788-8CBF-CBC3C16F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Microwave diagnostics</a:t>
            </a:r>
            <a:r>
              <a:rPr lang="en-GB" dirty="0"/>
              <a:t> of plasma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14476" y="2209801"/>
          <a:ext cx="4316413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26720" imgH="3035520" progId="Origin50.Graph">
                  <p:embed/>
                </p:oleObj>
              </mc:Choice>
              <mc:Fallback>
                <p:oleObj name="Graph" r:id="rId2" imgW="3726720" imgH="303552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4476" y="2209801"/>
                        <a:ext cx="4316413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15000" y="2162174"/>
          <a:ext cx="4406138" cy="362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35360" imgH="3077280" progId="Origin50.Graph">
                  <p:embed/>
                </p:oleObj>
              </mc:Choice>
              <mc:Fallback>
                <p:oleObj name="Graph" r:id="rId4" imgW="3735360" imgH="3077280" progId="Origin50.Graph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2162174"/>
                        <a:ext cx="4406138" cy="362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70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644E-549F-B374-0B7C-5B455B04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Microwave interferometry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E4878-4BBC-4FFC-AFF3-5DAA2B6F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64" y="1526302"/>
            <a:ext cx="5383369" cy="4533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F7669-A2EE-8C9C-213E-95BA57ED8694}"/>
              </a:ext>
            </a:extLst>
          </p:cNvPr>
          <p:cNvSpPr txBox="1"/>
          <p:nvPr/>
        </p:nvSpPr>
        <p:spPr>
          <a:xfrm>
            <a:off x="342123" y="6308209"/>
            <a:ext cx="864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 </a:t>
            </a:r>
            <a:r>
              <a:rPr lang="en-GB" dirty="0" err="1"/>
              <a:t>Falt</a:t>
            </a:r>
            <a:r>
              <a:rPr lang="cs-CZ" dirty="0" err="1"/>
              <a:t>ýnek</a:t>
            </a:r>
            <a:r>
              <a:rPr lang="cs-CZ" dirty="0"/>
              <a:t>, </a:t>
            </a:r>
            <a:r>
              <a:rPr lang="cs-CZ" dirty="0" err="1"/>
              <a:t>Microwave</a:t>
            </a:r>
            <a:r>
              <a:rPr lang="cs-CZ" dirty="0"/>
              <a:t> </a:t>
            </a:r>
            <a:r>
              <a:rPr lang="cs-CZ" dirty="0" err="1"/>
              <a:t>diagnostics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plasma and </a:t>
            </a:r>
            <a:r>
              <a:rPr lang="cs-CZ" dirty="0" err="1"/>
              <a:t>materials</a:t>
            </a:r>
            <a:r>
              <a:rPr lang="cs-CZ" dirty="0"/>
              <a:t>, Ph.D. </a:t>
            </a:r>
            <a:r>
              <a:rPr lang="cs-CZ" dirty="0" err="1"/>
              <a:t>Dissertation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C26C7-68D8-559D-60DC-DBB734E8E00B}"/>
              </a:ext>
            </a:extLst>
          </p:cNvPr>
          <p:cNvSpPr txBox="1"/>
          <p:nvPr/>
        </p:nvSpPr>
        <p:spPr>
          <a:xfrm>
            <a:off x="7345017" y="1858617"/>
            <a:ext cx="433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Phase</a:t>
            </a:r>
            <a:r>
              <a:rPr lang="cs-CZ" dirty="0"/>
              <a:t> shift </a:t>
            </a:r>
            <a:r>
              <a:rPr lang="cs-CZ" dirty="0" err="1"/>
              <a:t>induced</a:t>
            </a:r>
            <a:r>
              <a:rPr lang="cs-CZ" dirty="0"/>
              <a:t> by plasma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measured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74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C108-0646-0677-5B79-CCF9FD0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Microwave</a:t>
            </a:r>
            <a:r>
              <a:rPr lang="cs-CZ" dirty="0"/>
              <a:t> </a:t>
            </a:r>
            <a:r>
              <a:rPr lang="cs-CZ" dirty="0" err="1"/>
              <a:t>reflectometry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5E8FE-2929-C7E5-00AE-A81969A5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9" y="1779943"/>
            <a:ext cx="3786389" cy="3715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B64D5-10FA-C12A-35A1-1FCD4832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0" y="6294092"/>
            <a:ext cx="6581918" cy="397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1C831-AA5D-D3BC-0E06-2631D192129D}"/>
              </a:ext>
            </a:extLst>
          </p:cNvPr>
          <p:cNvSpPr txBox="1"/>
          <p:nvPr/>
        </p:nvSpPr>
        <p:spPr>
          <a:xfrm>
            <a:off x="4830417" y="2027583"/>
            <a:ext cx="58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Utilising</a:t>
            </a:r>
            <a:r>
              <a:rPr lang="cs-CZ" dirty="0"/>
              <a:t> </a:t>
            </a:r>
            <a:r>
              <a:rPr lang="cs-CZ" dirty="0" err="1"/>
              <a:t>reflection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microwaves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 </a:t>
            </a:r>
            <a:r>
              <a:rPr lang="cs-CZ" dirty="0" err="1"/>
              <a:t>frequency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8BB32F-2CEA-8448-9047-2DEBA96B2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721" y="2860227"/>
            <a:ext cx="2063274" cy="6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0D90-533E-3A08-3F9F-C64F545F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spectrometry</a:t>
            </a:r>
            <a:endParaRPr lang="en-GB" dirty="0"/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88CF1E32-5213-FFB8-8C88-CEB0F4B1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7" y="1836945"/>
            <a:ext cx="6891130" cy="4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51849-3338-723C-AA11-5E7704B362B2}"/>
              </a:ext>
            </a:extLst>
          </p:cNvPr>
          <p:cNvSpPr txBox="1"/>
          <p:nvPr/>
        </p:nvSpPr>
        <p:spPr>
          <a:xfrm>
            <a:off x="7345017" y="1416123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Proton transfer </a:t>
            </a:r>
            <a:r>
              <a:rPr lang="cs-CZ" dirty="0" err="1"/>
              <a:t>mass</a:t>
            </a:r>
            <a:r>
              <a:rPr lang="cs-CZ" dirty="0"/>
              <a:t> spektrometry (PTR-MS)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6D233-0AE8-4325-9A6D-FC017A58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59" y="1785455"/>
            <a:ext cx="2752725" cy="4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42BF1-3FC4-49F2-306A-D871A9FAAA8B}"/>
              </a:ext>
            </a:extLst>
          </p:cNvPr>
          <p:cNvSpPr txBox="1"/>
          <p:nvPr/>
        </p:nvSpPr>
        <p:spPr>
          <a:xfrm>
            <a:off x="7712765" y="2753139"/>
            <a:ext cx="36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Proton </a:t>
            </a:r>
            <a:r>
              <a:rPr lang="cs-CZ" dirty="0" err="1"/>
              <a:t>affinity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691 KJ/mol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44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C9C96BC-C14D-9B16-57AF-74AF580D0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0620" y="1331010"/>
            <a:ext cx="37191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5FFA7-1602-AAC8-AE66-53CCB252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5" y="0"/>
            <a:ext cx="767499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918F51-C134-7023-073B-31A67E4973C9}"/>
              </a:ext>
            </a:extLst>
          </p:cNvPr>
          <p:cNvSpPr txBox="1"/>
          <p:nvPr/>
        </p:nvSpPr>
        <p:spPr>
          <a:xfrm>
            <a:off x="8331200" y="548640"/>
            <a:ext cx="343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Proton </a:t>
            </a:r>
            <a:r>
              <a:rPr lang="cs-CZ" dirty="0" err="1"/>
              <a:t>affinities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NIST </a:t>
            </a:r>
            <a:r>
              <a:rPr lang="cs-CZ" dirty="0" err="1"/>
              <a:t>Chemistry</a:t>
            </a:r>
            <a:r>
              <a:rPr lang="cs-CZ" dirty="0"/>
              <a:t> </a:t>
            </a:r>
            <a:r>
              <a:rPr lang="cs-CZ" dirty="0" err="1"/>
              <a:t>Webbook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39F4E-B570-310A-96B4-F47486EE0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58" y="1331010"/>
            <a:ext cx="5933442" cy="2149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0C8A8-625F-767A-B140-4E5690A96514}"/>
              </a:ext>
            </a:extLst>
          </p:cNvPr>
          <p:cNvSpPr txBox="1"/>
          <p:nvPr/>
        </p:nvSpPr>
        <p:spPr>
          <a:xfrm>
            <a:off x="8124245" y="3863672"/>
            <a:ext cx="36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Proton </a:t>
            </a:r>
            <a:r>
              <a:rPr lang="cs-CZ" dirty="0" err="1"/>
              <a:t>affinity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691 KJ/mol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06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E838-D015-3923-C4B3-470576F7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spectrometry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6723F-7179-F1F1-336F-8896A584D50F}"/>
              </a:ext>
            </a:extLst>
          </p:cNvPr>
          <p:cNvSpPr txBox="1"/>
          <p:nvPr/>
        </p:nvSpPr>
        <p:spPr>
          <a:xfrm>
            <a:off x="387626" y="1818861"/>
            <a:ext cx="6361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liquids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	ESI – </a:t>
            </a:r>
            <a:r>
              <a:rPr lang="cs-CZ" dirty="0" err="1"/>
              <a:t>Electron</a:t>
            </a:r>
            <a:r>
              <a:rPr lang="cs-CZ" dirty="0"/>
              <a:t> </a:t>
            </a:r>
            <a:r>
              <a:rPr lang="cs-CZ" dirty="0" err="1"/>
              <a:t>Spray</a:t>
            </a:r>
            <a:r>
              <a:rPr lang="cs-CZ" dirty="0"/>
              <a:t> </a:t>
            </a:r>
            <a:r>
              <a:rPr lang="cs-CZ" dirty="0" err="1"/>
              <a:t>Ionisation</a:t>
            </a:r>
            <a:endParaRPr lang="cs-CZ" dirty="0"/>
          </a:p>
          <a:p>
            <a:r>
              <a:rPr lang="cs-CZ" dirty="0"/>
              <a:t>	ACPI – </a:t>
            </a:r>
            <a:r>
              <a:rPr lang="cs-CZ" dirty="0" err="1"/>
              <a:t>Atmospheric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Ionisation</a:t>
            </a:r>
            <a:endParaRPr lang="cs-CZ" dirty="0"/>
          </a:p>
          <a:p>
            <a:r>
              <a:rPr lang="cs-CZ" dirty="0"/>
              <a:t>	MALDI – Matrix </a:t>
            </a:r>
            <a:r>
              <a:rPr lang="cs-CZ" dirty="0" err="1"/>
              <a:t>Assisted</a:t>
            </a:r>
            <a:r>
              <a:rPr lang="cs-CZ" dirty="0"/>
              <a:t> Laser </a:t>
            </a:r>
            <a:r>
              <a:rPr lang="cs-CZ" dirty="0" err="1"/>
              <a:t>Desorption</a:t>
            </a:r>
            <a:r>
              <a:rPr lang="cs-CZ" dirty="0"/>
              <a:t>/</a:t>
            </a:r>
            <a:r>
              <a:rPr lang="cs-CZ" dirty="0" err="1"/>
              <a:t>Ionisation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B5363-9D5D-BF4D-E264-9714EB063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49" y="47625"/>
            <a:ext cx="5000625" cy="6810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8BE3E-7020-4D0E-CE99-DCFBC612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" y="3452812"/>
            <a:ext cx="5514975" cy="2295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D84DB4-B249-0D43-F42B-9CBB2FBE5B32}"/>
              </a:ext>
            </a:extLst>
          </p:cNvPr>
          <p:cNvSpPr txBox="1"/>
          <p:nvPr/>
        </p:nvSpPr>
        <p:spPr>
          <a:xfrm>
            <a:off x="0" y="5904960"/>
            <a:ext cx="660819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Glish</a:t>
            </a:r>
            <a:r>
              <a:rPr lang="cs-CZ" dirty="0"/>
              <a:t> et al.,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Reviews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Discovery 2, 140,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6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A631-7A25-F6FC-4F95-B0147711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spectrometry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B6F63-A8D7-9EF2-9C79-BDF3A69A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0380"/>
            <a:ext cx="9227420" cy="43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A6E1-14A2-EAE7-8406-744D3234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spectrometry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2D4DD8-4CEB-1FB2-D800-5774DD5C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5" y="1364283"/>
            <a:ext cx="4212558" cy="5128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DA987F-FBD4-5F38-B08F-EEDFAA9F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82" y="1899754"/>
            <a:ext cx="6581775" cy="202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CCB72B-F551-0CAB-C19A-71BEA89246BA}"/>
              </a:ext>
            </a:extLst>
          </p:cNvPr>
          <p:cNvSpPr txBox="1"/>
          <p:nvPr/>
        </p:nvSpPr>
        <p:spPr>
          <a:xfrm>
            <a:off x="5661333" y="6379597"/>
            <a:ext cx="660819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Glish</a:t>
            </a:r>
            <a:r>
              <a:rPr lang="cs-CZ" dirty="0"/>
              <a:t> et al.,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Reviews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Discovery 2, 140,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9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9E44-2A26-76EE-4024-9CB0ECDC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spectrometry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C7D88-F3BA-1C65-81F9-7528DCB7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90" y="1281826"/>
            <a:ext cx="9137376" cy="53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1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0AFD8-960A-6E06-1509-962BEA11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3" y="0"/>
            <a:ext cx="1145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70B03-706A-E8DA-F684-8659A109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13" y="0"/>
            <a:ext cx="1138577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2B6DE-EB25-8A39-E3EC-516B8FD5FC4C}"/>
              </a:ext>
            </a:extLst>
          </p:cNvPr>
          <p:cNvSpPr txBox="1"/>
          <p:nvPr/>
        </p:nvSpPr>
        <p:spPr>
          <a:xfrm>
            <a:off x="7673009" y="1272209"/>
            <a:ext cx="39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Mathieau</a:t>
            </a:r>
            <a:r>
              <a:rPr lang="cs-CZ" dirty="0"/>
              <a:t> (stability)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3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271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Graph</vt:lpstr>
      <vt:lpstr>Mass spectrometry</vt:lpstr>
      <vt:lpstr>Mass spectrometry</vt:lpstr>
      <vt:lpstr>PowerPoint Presentation</vt:lpstr>
      <vt:lpstr>Mass spectrometry</vt:lpstr>
      <vt:lpstr>Mass spectrometry</vt:lpstr>
      <vt:lpstr>Mass spectrometry</vt:lpstr>
      <vt:lpstr>Mass spectrometry</vt:lpstr>
      <vt:lpstr>PowerPoint Presentation</vt:lpstr>
      <vt:lpstr>PowerPoint Presentation</vt:lpstr>
      <vt:lpstr>PowerPoint Presentation</vt:lpstr>
      <vt:lpstr>Microwave diagnostics of plasma </vt:lpstr>
      <vt:lpstr>PowerPoint Presentation</vt:lpstr>
      <vt:lpstr>Microwave diagnostics of plasma</vt:lpstr>
      <vt:lpstr>Microwave diagnostics of plasma</vt:lpstr>
      <vt:lpstr>Microwave interferometry</vt:lpstr>
      <vt:lpstr>Microwave reflectometry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Experimentální metody při studiu iont – molekulových reakcí a iont – elektronové rekombinace</dc:title>
  <dc:creator>Petr Dohnal</dc:creator>
  <cp:lastModifiedBy>Petr Dohnal</cp:lastModifiedBy>
  <cp:revision>47</cp:revision>
  <dcterms:created xsi:type="dcterms:W3CDTF">2021-05-12T20:40:48Z</dcterms:created>
  <dcterms:modified xsi:type="dcterms:W3CDTF">2025-01-21T13:09:43Z</dcterms:modified>
</cp:coreProperties>
</file>