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722" r:id="rId2"/>
    <p:sldMasterId id="2147483758" r:id="rId3"/>
    <p:sldMasterId id="2147483770" r:id="rId4"/>
    <p:sldMasterId id="2147483782" r:id="rId5"/>
    <p:sldMasterId id="2147483794" r:id="rId6"/>
    <p:sldMasterId id="2147483806" r:id="rId7"/>
    <p:sldMasterId id="2147483842" r:id="rId8"/>
    <p:sldMasterId id="2147483854" r:id="rId9"/>
    <p:sldMasterId id="2147483866" r:id="rId10"/>
    <p:sldMasterId id="2147483878" r:id="rId11"/>
    <p:sldMasterId id="2147483890" r:id="rId12"/>
    <p:sldMasterId id="2147483902" r:id="rId13"/>
    <p:sldMasterId id="2147483914" r:id="rId14"/>
    <p:sldMasterId id="2147483926" r:id="rId15"/>
    <p:sldMasterId id="2147483938" r:id="rId16"/>
    <p:sldMasterId id="2147483950" r:id="rId17"/>
    <p:sldMasterId id="2147483962" r:id="rId18"/>
    <p:sldMasterId id="2147483974" r:id="rId19"/>
    <p:sldMasterId id="2147485498" r:id="rId20"/>
  </p:sldMasterIdLst>
  <p:notesMasterIdLst>
    <p:notesMasterId r:id="rId94"/>
  </p:notesMasterIdLst>
  <p:handoutMasterIdLst>
    <p:handoutMasterId r:id="rId95"/>
  </p:handoutMasterIdLst>
  <p:sldIdLst>
    <p:sldId id="558" r:id="rId21"/>
    <p:sldId id="597" r:id="rId22"/>
    <p:sldId id="598" r:id="rId23"/>
    <p:sldId id="599" r:id="rId24"/>
    <p:sldId id="600" r:id="rId25"/>
    <p:sldId id="573" r:id="rId26"/>
    <p:sldId id="574" r:id="rId27"/>
    <p:sldId id="575" r:id="rId28"/>
    <p:sldId id="576" r:id="rId29"/>
    <p:sldId id="577" r:id="rId30"/>
    <p:sldId id="592" r:id="rId31"/>
    <p:sldId id="334" r:id="rId32"/>
    <p:sldId id="511" r:id="rId33"/>
    <p:sldId id="593" r:id="rId34"/>
    <p:sldId id="601" r:id="rId35"/>
    <p:sldId id="602" r:id="rId36"/>
    <p:sldId id="603" r:id="rId37"/>
    <p:sldId id="604" r:id="rId38"/>
    <p:sldId id="605" r:id="rId39"/>
    <p:sldId id="611" r:id="rId40"/>
    <p:sldId id="606" r:id="rId41"/>
    <p:sldId id="607" r:id="rId42"/>
    <p:sldId id="608" r:id="rId43"/>
    <p:sldId id="609" r:id="rId44"/>
    <p:sldId id="612" r:id="rId45"/>
    <p:sldId id="610" r:id="rId46"/>
    <p:sldId id="613" r:id="rId47"/>
    <p:sldId id="614" r:id="rId48"/>
    <p:sldId id="615" r:id="rId49"/>
    <p:sldId id="621" r:id="rId50"/>
    <p:sldId id="623" r:id="rId51"/>
    <p:sldId id="616" r:id="rId52"/>
    <p:sldId id="617" r:id="rId53"/>
    <p:sldId id="618" r:id="rId54"/>
    <p:sldId id="619" r:id="rId55"/>
    <p:sldId id="620" r:id="rId56"/>
    <p:sldId id="622" r:id="rId57"/>
    <p:sldId id="565" r:id="rId58"/>
    <p:sldId id="518" r:id="rId59"/>
    <p:sldId id="572" r:id="rId60"/>
    <p:sldId id="583" r:id="rId61"/>
    <p:sldId id="596" r:id="rId62"/>
    <p:sldId id="579" r:id="rId63"/>
    <p:sldId id="595" r:id="rId64"/>
    <p:sldId id="580" r:id="rId65"/>
    <p:sldId id="569" r:id="rId66"/>
    <p:sldId id="539" r:id="rId67"/>
    <p:sldId id="545" r:id="rId68"/>
    <p:sldId id="537" r:id="rId69"/>
    <p:sldId id="540" r:id="rId70"/>
    <p:sldId id="581" r:id="rId71"/>
    <p:sldId id="582" r:id="rId72"/>
    <p:sldId id="570" r:id="rId73"/>
    <p:sldId id="544" r:id="rId74"/>
    <p:sldId id="562" r:id="rId75"/>
    <p:sldId id="563" r:id="rId76"/>
    <p:sldId id="564" r:id="rId77"/>
    <p:sldId id="543" r:id="rId78"/>
    <p:sldId id="555" r:id="rId79"/>
    <p:sldId id="553" r:id="rId80"/>
    <p:sldId id="521" r:id="rId81"/>
    <p:sldId id="554" r:id="rId82"/>
    <p:sldId id="566" r:id="rId83"/>
    <p:sldId id="567" r:id="rId84"/>
    <p:sldId id="568" r:id="rId85"/>
    <p:sldId id="571" r:id="rId86"/>
    <p:sldId id="584" r:id="rId87"/>
    <p:sldId id="585" r:id="rId88"/>
    <p:sldId id="586" r:id="rId89"/>
    <p:sldId id="587" r:id="rId90"/>
    <p:sldId id="588" r:id="rId91"/>
    <p:sldId id="589" r:id="rId92"/>
    <p:sldId id="590" r:id="rId93"/>
  </p:sldIdLst>
  <p:sldSz cx="9144000" cy="6858000" type="screen4x3"/>
  <p:notesSz cx="6815138" cy="9823450"/>
  <p:defaultTextStyle>
    <a:defPPr>
      <a:defRPr lang="en-US"/>
    </a:defPPr>
    <a:lvl1pPr algn="l" rtl="0" fontAlgn="base">
      <a:spcBef>
        <a:spcPct val="0"/>
      </a:spcBef>
      <a:spcAft>
        <a:spcPct val="0"/>
      </a:spcAft>
      <a:defRPr kumimoji="1" sz="12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kumimoji="1" sz="12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kumimoji="1" sz="12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kumimoji="1" sz="12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12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12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12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12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1584">
          <p15:clr>
            <a:srgbClr val="A4A3A4"/>
          </p15:clr>
        </p15:guide>
        <p15:guide id="2" pos="2832">
          <p15:clr>
            <a:srgbClr val="A4A3A4"/>
          </p15:clr>
        </p15:guide>
      </p15:sldGuideLst>
    </p:ext>
    <p:ext uri="{2D200454-40CA-4A62-9FC3-DE9A4176ACB9}">
      <p15:notesGuideLst xmlns:p15="http://schemas.microsoft.com/office/powerpoint/2012/main">
        <p15:guide id="1" orient="horz" pos="3093">
          <p15:clr>
            <a:srgbClr val="A4A3A4"/>
          </p15:clr>
        </p15:guide>
        <p15:guide id="2" pos="214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0000"/>
    <a:srgbClr val="66FFFF"/>
    <a:srgbClr val="00CC66"/>
    <a:srgbClr val="996633"/>
    <a:srgbClr val="00FF00"/>
    <a:srgbClr val="FFFF66"/>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4669" autoAdjust="0"/>
  </p:normalViewPr>
  <p:slideViewPr>
    <p:cSldViewPr>
      <p:cViewPr varScale="1">
        <p:scale>
          <a:sx n="82" d="100"/>
          <a:sy n="82" d="100"/>
        </p:scale>
        <p:origin x="1474" y="58"/>
      </p:cViewPr>
      <p:guideLst>
        <p:guide orient="horz" pos="1584"/>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0" d="100"/>
          <a:sy n="50" d="100"/>
        </p:scale>
        <p:origin x="-1776" y="-90"/>
      </p:cViewPr>
      <p:guideLst>
        <p:guide orient="horz" pos="3093"/>
        <p:guide pos="214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handoutMaster" Target="handoutMasters/handoutMaster1.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3E3AD05-972C-9144-AE7E-6A4D7DC2B5FD}"/>
              </a:ext>
            </a:extLst>
          </p:cNvPr>
          <p:cNvSpPr>
            <a:spLocks noGrp="1" noChangeArrowheads="1"/>
          </p:cNvSpPr>
          <p:nvPr>
            <p:ph type="hdr" sz="quarter"/>
          </p:nvPr>
        </p:nvSpPr>
        <p:spPr bwMode="auto">
          <a:xfrm>
            <a:off x="0" y="0"/>
            <a:ext cx="295275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kumimoji="0"/>
            </a:lvl1pPr>
          </a:lstStyle>
          <a:p>
            <a:pPr>
              <a:defRPr/>
            </a:pPr>
            <a:endParaRPr lang="cs-CZ"/>
          </a:p>
        </p:txBody>
      </p:sp>
      <p:sp>
        <p:nvSpPr>
          <p:cNvPr id="15363" name="Rectangle 3">
            <a:extLst>
              <a:ext uri="{FF2B5EF4-FFF2-40B4-BE49-F238E27FC236}">
                <a16:creationId xmlns:a16="http://schemas.microsoft.com/office/drawing/2014/main" id="{A46FA944-5CDD-AC00-7F06-082D8BF7B83A}"/>
              </a:ext>
            </a:extLst>
          </p:cNvPr>
          <p:cNvSpPr>
            <a:spLocks noGrp="1" noChangeArrowheads="1"/>
          </p:cNvSpPr>
          <p:nvPr>
            <p:ph type="dt" sz="quarter" idx="1"/>
          </p:nvPr>
        </p:nvSpPr>
        <p:spPr bwMode="auto">
          <a:xfrm>
            <a:off x="3862388" y="0"/>
            <a:ext cx="295275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kumimoji="0"/>
            </a:lvl1pPr>
          </a:lstStyle>
          <a:p>
            <a:pPr>
              <a:defRPr/>
            </a:pPr>
            <a:endParaRPr lang="cs-CZ"/>
          </a:p>
        </p:txBody>
      </p:sp>
      <p:sp>
        <p:nvSpPr>
          <p:cNvPr id="15364" name="Rectangle 4">
            <a:extLst>
              <a:ext uri="{FF2B5EF4-FFF2-40B4-BE49-F238E27FC236}">
                <a16:creationId xmlns:a16="http://schemas.microsoft.com/office/drawing/2014/main" id="{55D82A7D-30ED-14AB-AB54-FEF0681EEC9F}"/>
              </a:ext>
            </a:extLst>
          </p:cNvPr>
          <p:cNvSpPr>
            <a:spLocks noGrp="1" noChangeArrowheads="1"/>
          </p:cNvSpPr>
          <p:nvPr>
            <p:ph type="ftr" sz="quarter" idx="2"/>
          </p:nvPr>
        </p:nvSpPr>
        <p:spPr bwMode="auto">
          <a:xfrm>
            <a:off x="0" y="9332913"/>
            <a:ext cx="295275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kumimoji="0"/>
            </a:lvl1pPr>
          </a:lstStyle>
          <a:p>
            <a:pPr>
              <a:defRPr/>
            </a:pPr>
            <a:r>
              <a:rPr lang="cs-CZ"/>
              <a:t>Recombination in hydrogen plasma</a:t>
            </a:r>
          </a:p>
        </p:txBody>
      </p:sp>
      <p:sp>
        <p:nvSpPr>
          <p:cNvPr id="15365" name="Rectangle 5">
            <a:extLst>
              <a:ext uri="{FF2B5EF4-FFF2-40B4-BE49-F238E27FC236}">
                <a16:creationId xmlns:a16="http://schemas.microsoft.com/office/drawing/2014/main" id="{D4B566BF-2C7A-4F2B-0378-5154E1F8359E}"/>
              </a:ext>
            </a:extLst>
          </p:cNvPr>
          <p:cNvSpPr>
            <a:spLocks noGrp="1" noChangeArrowheads="1"/>
          </p:cNvSpPr>
          <p:nvPr>
            <p:ph type="sldNum" sz="quarter" idx="3"/>
          </p:nvPr>
        </p:nvSpPr>
        <p:spPr bwMode="auto">
          <a:xfrm>
            <a:off x="3862388" y="9332913"/>
            <a:ext cx="295275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kumimoji="0"/>
            </a:lvl1pPr>
          </a:lstStyle>
          <a:p>
            <a:fld id="{A122D3DC-08F3-44CF-94D4-2E12CFDA4EB9}" type="slidenum">
              <a:rPr lang="cs-CZ" altLang="en-US"/>
              <a:pPr/>
              <a:t>‹#›</a:t>
            </a:fld>
            <a:endParaRPr lang="cs-CZ"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6187D93-7A93-A6A3-833A-611DA473196C}"/>
              </a:ext>
            </a:extLst>
          </p:cNvPr>
          <p:cNvSpPr>
            <a:spLocks noGrp="1" noChangeArrowheads="1"/>
          </p:cNvSpPr>
          <p:nvPr>
            <p:ph type="hdr" sz="quarter"/>
          </p:nvPr>
        </p:nvSpPr>
        <p:spPr bwMode="auto">
          <a:xfrm>
            <a:off x="0" y="0"/>
            <a:ext cx="295275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kumimoji="0"/>
            </a:lvl1pPr>
          </a:lstStyle>
          <a:p>
            <a:pPr>
              <a:defRPr/>
            </a:pPr>
            <a:endParaRPr lang="cs-CZ"/>
          </a:p>
        </p:txBody>
      </p:sp>
      <p:sp>
        <p:nvSpPr>
          <p:cNvPr id="17411" name="Rectangle 3">
            <a:extLst>
              <a:ext uri="{FF2B5EF4-FFF2-40B4-BE49-F238E27FC236}">
                <a16:creationId xmlns:a16="http://schemas.microsoft.com/office/drawing/2014/main" id="{74807A82-4866-A344-18A2-0C89AA80E151}"/>
              </a:ext>
            </a:extLst>
          </p:cNvPr>
          <p:cNvSpPr>
            <a:spLocks noGrp="1" noChangeArrowheads="1"/>
          </p:cNvSpPr>
          <p:nvPr>
            <p:ph type="dt" idx="1"/>
          </p:nvPr>
        </p:nvSpPr>
        <p:spPr bwMode="auto">
          <a:xfrm>
            <a:off x="3862388" y="0"/>
            <a:ext cx="295275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kumimoji="0"/>
            </a:lvl1pPr>
          </a:lstStyle>
          <a:p>
            <a:pPr>
              <a:defRPr/>
            </a:pPr>
            <a:endParaRPr lang="cs-CZ"/>
          </a:p>
        </p:txBody>
      </p:sp>
      <p:sp>
        <p:nvSpPr>
          <p:cNvPr id="99332" name="Rectangle 4">
            <a:extLst>
              <a:ext uri="{FF2B5EF4-FFF2-40B4-BE49-F238E27FC236}">
                <a16:creationId xmlns:a16="http://schemas.microsoft.com/office/drawing/2014/main" id="{DEB137C0-4115-C97E-F7E3-D386EA427BC2}"/>
              </a:ext>
            </a:extLst>
          </p:cNvPr>
          <p:cNvSpPr>
            <a:spLocks noGrp="1" noRot="1" noChangeAspect="1" noChangeArrowheads="1" noTextEdit="1"/>
          </p:cNvSpPr>
          <p:nvPr>
            <p:ph type="sldImg" idx="2"/>
          </p:nvPr>
        </p:nvSpPr>
        <p:spPr bwMode="auto">
          <a:xfrm>
            <a:off x="950913" y="736600"/>
            <a:ext cx="4914900" cy="36845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6F59269D-389E-2C4F-44C6-57AA2832B1E8}"/>
              </a:ext>
            </a:extLst>
          </p:cNvPr>
          <p:cNvSpPr>
            <a:spLocks noGrp="1" noChangeArrowheads="1"/>
          </p:cNvSpPr>
          <p:nvPr>
            <p:ph type="body" sz="quarter" idx="3"/>
          </p:nvPr>
        </p:nvSpPr>
        <p:spPr bwMode="auto">
          <a:xfrm>
            <a:off x="908050" y="4665663"/>
            <a:ext cx="4999038" cy="44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Click to edit Master text styles</a:t>
            </a:r>
          </a:p>
          <a:p>
            <a:pPr lvl="1"/>
            <a:r>
              <a:rPr lang="cs-CZ" noProof="0"/>
              <a:t>Second level</a:t>
            </a:r>
          </a:p>
          <a:p>
            <a:pPr lvl="2"/>
            <a:r>
              <a:rPr lang="cs-CZ" noProof="0"/>
              <a:t>Third level</a:t>
            </a:r>
          </a:p>
          <a:p>
            <a:pPr lvl="3"/>
            <a:r>
              <a:rPr lang="cs-CZ" noProof="0"/>
              <a:t>Fourth level</a:t>
            </a:r>
          </a:p>
          <a:p>
            <a:pPr lvl="4"/>
            <a:r>
              <a:rPr lang="cs-CZ" noProof="0"/>
              <a:t>Fifth level</a:t>
            </a:r>
          </a:p>
        </p:txBody>
      </p:sp>
      <p:sp>
        <p:nvSpPr>
          <p:cNvPr id="17414" name="Rectangle 6">
            <a:extLst>
              <a:ext uri="{FF2B5EF4-FFF2-40B4-BE49-F238E27FC236}">
                <a16:creationId xmlns:a16="http://schemas.microsoft.com/office/drawing/2014/main" id="{A7780E73-A61A-C89C-9D33-515DA67ECBB2}"/>
              </a:ext>
            </a:extLst>
          </p:cNvPr>
          <p:cNvSpPr>
            <a:spLocks noGrp="1" noChangeArrowheads="1"/>
          </p:cNvSpPr>
          <p:nvPr>
            <p:ph type="ftr" sz="quarter" idx="4"/>
          </p:nvPr>
        </p:nvSpPr>
        <p:spPr bwMode="auto">
          <a:xfrm>
            <a:off x="0" y="9332913"/>
            <a:ext cx="295275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kumimoji="0"/>
            </a:lvl1pPr>
          </a:lstStyle>
          <a:p>
            <a:pPr>
              <a:defRPr/>
            </a:pPr>
            <a:endParaRPr lang="cs-CZ"/>
          </a:p>
        </p:txBody>
      </p:sp>
      <p:sp>
        <p:nvSpPr>
          <p:cNvPr id="17415" name="Rectangle 7">
            <a:extLst>
              <a:ext uri="{FF2B5EF4-FFF2-40B4-BE49-F238E27FC236}">
                <a16:creationId xmlns:a16="http://schemas.microsoft.com/office/drawing/2014/main" id="{34707EB3-2CD4-F2B7-139A-C24B9FF49ADD}"/>
              </a:ext>
            </a:extLst>
          </p:cNvPr>
          <p:cNvSpPr>
            <a:spLocks noGrp="1" noChangeArrowheads="1"/>
          </p:cNvSpPr>
          <p:nvPr>
            <p:ph type="sldNum" sz="quarter" idx="5"/>
          </p:nvPr>
        </p:nvSpPr>
        <p:spPr bwMode="auto">
          <a:xfrm>
            <a:off x="3862388" y="9332913"/>
            <a:ext cx="2952750"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kumimoji="0"/>
            </a:lvl1pPr>
          </a:lstStyle>
          <a:p>
            <a:fld id="{54DB00B3-57D5-44D1-BB57-F2E5B20A1BEB}" type="slidenum">
              <a:rPr lang="cs-CZ" altLang="en-US"/>
              <a:pPr/>
              <a:t>‹#›</a:t>
            </a:fld>
            <a:endParaRPr lang="cs-CZ"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D78B649F-2793-CD9F-7FA6-1D52E6C10441}"/>
              </a:ext>
            </a:extLst>
          </p:cNvPr>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D4EACD3E-3089-4B68-9153-53D169486A9E}" type="slidenum">
              <a:rPr kumimoji="0" lang="cs-CZ" altLang="en-US"/>
              <a:pPr>
                <a:spcBef>
                  <a:spcPct val="0"/>
                </a:spcBef>
              </a:pPr>
              <a:t>1</a:t>
            </a:fld>
            <a:endParaRPr kumimoji="0" lang="cs-CZ" altLang="en-US"/>
          </a:p>
        </p:txBody>
      </p:sp>
      <p:sp>
        <p:nvSpPr>
          <p:cNvPr id="100355" name="Rectangle 2">
            <a:extLst>
              <a:ext uri="{FF2B5EF4-FFF2-40B4-BE49-F238E27FC236}">
                <a16:creationId xmlns:a16="http://schemas.microsoft.com/office/drawing/2014/main" id="{B46CC807-A1B2-B58F-30C8-ECCBA4AC51D4}"/>
              </a:ext>
            </a:extLst>
          </p:cNvPr>
          <p:cNvSpPr>
            <a:spLocks noGrp="1" noRot="1" noChangeAspect="1" noChangeArrowheads="1" noTextEdit="1"/>
          </p:cNvSpPr>
          <p:nvPr>
            <p:ph type="sldImg"/>
          </p:nvPr>
        </p:nvSpPr>
        <p:spPr>
          <a:xfrm>
            <a:off x="952500" y="736600"/>
            <a:ext cx="4911725" cy="3684588"/>
          </a:xfrm>
          <a:ln/>
        </p:spPr>
      </p:sp>
      <p:sp>
        <p:nvSpPr>
          <p:cNvPr id="100356" name="Rectangle 3">
            <a:extLst>
              <a:ext uri="{FF2B5EF4-FFF2-40B4-BE49-F238E27FC236}">
                <a16:creationId xmlns:a16="http://schemas.microsoft.com/office/drawing/2014/main" id="{86C94068-8B0D-2A5F-0416-5612418012A7}"/>
              </a:ext>
            </a:extLst>
          </p:cNvPr>
          <p:cNvSpPr>
            <a:spLocks noGrp="1" noChangeArrowheads="1"/>
          </p:cNvSpPr>
          <p:nvPr>
            <p:ph type="body" idx="1"/>
          </p:nvPr>
        </p:nvSpPr>
        <p:spPr>
          <a:noFill/>
        </p:spPr>
        <p:txBody>
          <a:bodyPr/>
          <a:lstStyle/>
          <a:p>
            <a:pPr eaLnBrk="1" hangingPunct="1"/>
            <a:r>
              <a:rPr lang="en-GB" altLang="en-US"/>
              <a:t>poznamka</a:t>
            </a:r>
            <a:endParaRPr lang="cs-CZ"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D83B897E-B845-1CFE-718D-4CCCE09A14E9}"/>
              </a:ext>
            </a:extLst>
          </p:cNvPr>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865FB530-143B-4A56-864C-60DC5254E52C}" type="slidenum">
              <a:rPr kumimoji="0" lang="cs-CZ" altLang="en-US"/>
              <a:pPr>
                <a:spcBef>
                  <a:spcPct val="0"/>
                </a:spcBef>
              </a:pPr>
              <a:t>12</a:t>
            </a:fld>
            <a:endParaRPr kumimoji="0" lang="cs-CZ" altLang="en-US"/>
          </a:p>
        </p:txBody>
      </p:sp>
      <p:sp>
        <p:nvSpPr>
          <p:cNvPr id="101379" name="Rectangle 2">
            <a:extLst>
              <a:ext uri="{FF2B5EF4-FFF2-40B4-BE49-F238E27FC236}">
                <a16:creationId xmlns:a16="http://schemas.microsoft.com/office/drawing/2014/main" id="{CF4BD79A-2E7D-58B0-7FCA-2933F15ADBF0}"/>
              </a:ext>
            </a:extLst>
          </p:cNvPr>
          <p:cNvSpPr>
            <a:spLocks noGrp="1" noRot="1" noChangeAspect="1" noChangeArrowheads="1" noTextEdit="1"/>
          </p:cNvSpPr>
          <p:nvPr>
            <p:ph type="sldImg"/>
          </p:nvPr>
        </p:nvSpPr>
        <p:spPr>
          <a:xfrm>
            <a:off x="952500" y="736600"/>
            <a:ext cx="4911725" cy="3684588"/>
          </a:xfrm>
          <a:ln/>
        </p:spPr>
      </p:sp>
      <p:sp>
        <p:nvSpPr>
          <p:cNvPr id="101380" name="Rectangle 3">
            <a:extLst>
              <a:ext uri="{FF2B5EF4-FFF2-40B4-BE49-F238E27FC236}">
                <a16:creationId xmlns:a16="http://schemas.microsoft.com/office/drawing/2014/main" id="{7E9273AE-8457-8034-124E-363AAE058BCB}"/>
              </a:ext>
            </a:extLst>
          </p:cNvPr>
          <p:cNvSpPr>
            <a:spLocks noGrp="1" noChangeArrowheads="1"/>
          </p:cNvSpPr>
          <p:nvPr>
            <p:ph type="body" idx="1"/>
          </p:nvPr>
        </p:nvSpPr>
        <p:spPr>
          <a:noFill/>
        </p:spPr>
        <p:txBody>
          <a:bodyPr/>
          <a:lstStyle/>
          <a:p>
            <a:pPr eaLnBrk="1" hangingPunct="1"/>
            <a:r>
              <a:rPr lang="en-GB" altLang="en-US"/>
              <a:t>poznamka</a:t>
            </a:r>
            <a:endParaRPr lang="cs-CZ"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A57A3078-4C4F-8386-FA6E-787FEAC1738E}"/>
              </a:ext>
            </a:extLst>
          </p:cNvPr>
          <p:cNvSpPr>
            <a:spLocks noGrp="1" noChangeArrowheads="1"/>
          </p:cNvSpPr>
          <p:nvPr>
            <p:ph type="sldNum" sz="quarter" idx="5"/>
          </p:nvPr>
        </p:nvSpPr>
        <p:spPr>
          <a:noFill/>
        </p:spPr>
        <p:txBody>
          <a:bodyPr/>
          <a:lstStyle>
            <a:lvl1pPr defTabSz="912813" eaLnBrk="0" hangingPunct="0">
              <a:spcBef>
                <a:spcPct val="30000"/>
              </a:spcBef>
              <a:defRPr kumimoji="1" sz="1200">
                <a:solidFill>
                  <a:schemeClr val="tx1"/>
                </a:solidFill>
                <a:latin typeface="Times New Roman" panose="02020603050405020304" pitchFamily="18" charset="0"/>
              </a:defRPr>
            </a:lvl1pPr>
            <a:lvl2pPr marL="712788" indent="-273050" defTabSz="912813" eaLnBrk="0" hangingPunct="0">
              <a:spcBef>
                <a:spcPct val="30000"/>
              </a:spcBef>
              <a:defRPr kumimoji="1" sz="1200">
                <a:solidFill>
                  <a:schemeClr val="tx1"/>
                </a:solidFill>
                <a:latin typeface="Times New Roman" panose="02020603050405020304" pitchFamily="18" charset="0"/>
              </a:defRPr>
            </a:lvl2pPr>
            <a:lvl3pPr marL="1096963" indent="-219075" defTabSz="912813" eaLnBrk="0" hangingPunct="0">
              <a:spcBef>
                <a:spcPct val="30000"/>
              </a:spcBef>
              <a:defRPr kumimoji="1" sz="1200">
                <a:solidFill>
                  <a:schemeClr val="tx1"/>
                </a:solidFill>
                <a:latin typeface="Times New Roman" panose="02020603050405020304" pitchFamily="18" charset="0"/>
              </a:defRPr>
            </a:lvl3pPr>
            <a:lvl4pPr marL="1535113" indent="-219075" defTabSz="912813" eaLnBrk="0" hangingPunct="0">
              <a:spcBef>
                <a:spcPct val="30000"/>
              </a:spcBef>
              <a:defRPr kumimoji="1" sz="1200">
                <a:solidFill>
                  <a:schemeClr val="tx1"/>
                </a:solidFill>
                <a:latin typeface="Times New Roman" panose="02020603050405020304" pitchFamily="18" charset="0"/>
              </a:defRPr>
            </a:lvl4pPr>
            <a:lvl5pPr marL="1973263" indent="-219075" defTabSz="912813" eaLnBrk="0" hangingPunct="0">
              <a:spcBef>
                <a:spcPct val="30000"/>
              </a:spcBef>
              <a:defRPr kumimoji="1" sz="1200">
                <a:solidFill>
                  <a:schemeClr val="tx1"/>
                </a:solidFill>
                <a:latin typeface="Times New Roman" panose="02020603050405020304" pitchFamily="18" charset="0"/>
              </a:defRPr>
            </a:lvl5pPr>
            <a:lvl6pPr marL="2430463" indent="-219075" defTabSz="912813" eaLnBrk="0" fontAlgn="base" hangingPunct="0">
              <a:spcBef>
                <a:spcPct val="30000"/>
              </a:spcBef>
              <a:spcAft>
                <a:spcPct val="0"/>
              </a:spcAft>
              <a:defRPr kumimoji="1" sz="1200">
                <a:solidFill>
                  <a:schemeClr val="tx1"/>
                </a:solidFill>
                <a:latin typeface="Times New Roman" panose="02020603050405020304" pitchFamily="18" charset="0"/>
              </a:defRPr>
            </a:lvl6pPr>
            <a:lvl7pPr marL="2887663" indent="-219075" defTabSz="912813" eaLnBrk="0" fontAlgn="base" hangingPunct="0">
              <a:spcBef>
                <a:spcPct val="30000"/>
              </a:spcBef>
              <a:spcAft>
                <a:spcPct val="0"/>
              </a:spcAft>
              <a:defRPr kumimoji="1" sz="1200">
                <a:solidFill>
                  <a:schemeClr val="tx1"/>
                </a:solidFill>
                <a:latin typeface="Times New Roman" panose="02020603050405020304" pitchFamily="18" charset="0"/>
              </a:defRPr>
            </a:lvl7pPr>
            <a:lvl8pPr marL="3344863" indent="-219075" defTabSz="912813" eaLnBrk="0" fontAlgn="base" hangingPunct="0">
              <a:spcBef>
                <a:spcPct val="30000"/>
              </a:spcBef>
              <a:spcAft>
                <a:spcPct val="0"/>
              </a:spcAft>
              <a:defRPr kumimoji="1" sz="1200">
                <a:solidFill>
                  <a:schemeClr val="tx1"/>
                </a:solidFill>
                <a:latin typeface="Times New Roman" panose="02020603050405020304" pitchFamily="18" charset="0"/>
              </a:defRPr>
            </a:lvl8pPr>
            <a:lvl9pPr marL="3802063" indent="-219075" defTabSz="91281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6125B8CD-C6C6-4B21-8C2F-EDCBFA1B5D5E}" type="slidenum">
              <a:rPr kumimoji="0" lang="cs-CZ" altLang="en-US">
                <a:solidFill>
                  <a:srgbClr val="000000"/>
                </a:solidFill>
              </a:rPr>
              <a:pPr>
                <a:spcBef>
                  <a:spcPct val="0"/>
                </a:spcBef>
              </a:pPr>
              <a:t>40</a:t>
            </a:fld>
            <a:endParaRPr kumimoji="0" lang="cs-CZ" altLang="en-US">
              <a:solidFill>
                <a:srgbClr val="000000"/>
              </a:solidFill>
            </a:endParaRPr>
          </a:p>
        </p:txBody>
      </p:sp>
      <p:sp>
        <p:nvSpPr>
          <p:cNvPr id="102403" name="Rectangle 2">
            <a:extLst>
              <a:ext uri="{FF2B5EF4-FFF2-40B4-BE49-F238E27FC236}">
                <a16:creationId xmlns:a16="http://schemas.microsoft.com/office/drawing/2014/main" id="{A901ED8B-8066-0722-0CBA-00BE1D57BD80}"/>
              </a:ext>
            </a:extLst>
          </p:cNvPr>
          <p:cNvSpPr>
            <a:spLocks noGrp="1" noRot="1" noChangeAspect="1" noChangeArrowheads="1" noTextEdit="1"/>
          </p:cNvSpPr>
          <p:nvPr>
            <p:ph type="sldImg"/>
          </p:nvPr>
        </p:nvSpPr>
        <p:spPr>
          <a:xfrm>
            <a:off x="952500" y="736600"/>
            <a:ext cx="4911725" cy="3684588"/>
          </a:xfrm>
          <a:ln/>
        </p:spPr>
      </p:sp>
      <p:sp>
        <p:nvSpPr>
          <p:cNvPr id="102404" name="Rectangle 3">
            <a:extLst>
              <a:ext uri="{FF2B5EF4-FFF2-40B4-BE49-F238E27FC236}">
                <a16:creationId xmlns:a16="http://schemas.microsoft.com/office/drawing/2014/main" id="{526B5987-A83F-695E-4D0F-D991318523AC}"/>
              </a:ext>
            </a:extLst>
          </p:cNvPr>
          <p:cNvSpPr>
            <a:spLocks noGrp="1" noChangeArrowheads="1"/>
          </p:cNvSpPr>
          <p:nvPr>
            <p:ph type="body" idx="1"/>
          </p:nvPr>
        </p:nvSpPr>
        <p:spPr>
          <a:noFill/>
        </p:spPr>
        <p:txBody>
          <a:bodyPr/>
          <a:lstStyle/>
          <a:p>
            <a:pPr eaLnBrk="1" hangingPunct="1"/>
            <a:r>
              <a:rPr lang="en-GB" altLang="en-US"/>
              <a:t>poznamka</a:t>
            </a:r>
            <a:endParaRPr lang="cs-CZ"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5C9830E0-7DCA-576F-C8B9-F120E1159AFD}"/>
              </a:ext>
            </a:extLst>
          </p:cNvPr>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F76CF7BF-9654-4F39-BCF1-2964777ABB74}" type="slidenum">
              <a:rPr kumimoji="0" lang="cs-CZ" altLang="en-US"/>
              <a:pPr>
                <a:spcBef>
                  <a:spcPct val="0"/>
                </a:spcBef>
              </a:pPr>
              <a:t>63</a:t>
            </a:fld>
            <a:endParaRPr kumimoji="0" lang="cs-CZ" altLang="en-US"/>
          </a:p>
        </p:txBody>
      </p:sp>
      <p:sp>
        <p:nvSpPr>
          <p:cNvPr id="103427" name="Rectangle 2">
            <a:extLst>
              <a:ext uri="{FF2B5EF4-FFF2-40B4-BE49-F238E27FC236}">
                <a16:creationId xmlns:a16="http://schemas.microsoft.com/office/drawing/2014/main" id="{467B76F3-3941-4DFA-91D6-6246F6771CAF}"/>
              </a:ext>
            </a:extLst>
          </p:cNvPr>
          <p:cNvSpPr>
            <a:spLocks noGrp="1" noRot="1" noChangeAspect="1" noChangeArrowheads="1" noTextEdit="1"/>
          </p:cNvSpPr>
          <p:nvPr>
            <p:ph type="sldImg"/>
          </p:nvPr>
        </p:nvSpPr>
        <p:spPr>
          <a:xfrm>
            <a:off x="952500" y="736600"/>
            <a:ext cx="4911725" cy="3684588"/>
          </a:xfrm>
          <a:ln/>
        </p:spPr>
      </p:sp>
      <p:sp>
        <p:nvSpPr>
          <p:cNvPr id="103428" name="Rectangle 3">
            <a:extLst>
              <a:ext uri="{FF2B5EF4-FFF2-40B4-BE49-F238E27FC236}">
                <a16:creationId xmlns:a16="http://schemas.microsoft.com/office/drawing/2014/main" id="{188C97BC-9930-D772-0CDC-E34FC771A144}"/>
              </a:ext>
            </a:extLst>
          </p:cNvPr>
          <p:cNvSpPr>
            <a:spLocks noGrp="1" noChangeArrowheads="1"/>
          </p:cNvSpPr>
          <p:nvPr>
            <p:ph type="body" idx="1"/>
          </p:nvPr>
        </p:nvSpPr>
        <p:spPr>
          <a:noFill/>
        </p:spPr>
        <p:txBody>
          <a:bodyPr/>
          <a:lstStyle/>
          <a:p>
            <a:pPr eaLnBrk="1" hangingPunct="1"/>
            <a:r>
              <a:rPr lang="en-GB" altLang="en-US"/>
              <a:t>poznamka</a:t>
            </a:r>
            <a:endParaRPr lang="cs-CZ"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00FC0EE8-D3CA-F7F4-86FD-506D4BDBF76A}"/>
              </a:ext>
            </a:extLst>
          </p:cNvPr>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8381CBB3-BD11-4918-82EA-6B898489F69E}" type="slidenum">
              <a:rPr kumimoji="0" lang="cs-CZ" altLang="en-US"/>
              <a:pPr>
                <a:spcBef>
                  <a:spcPct val="0"/>
                </a:spcBef>
              </a:pPr>
              <a:t>64</a:t>
            </a:fld>
            <a:endParaRPr kumimoji="0" lang="cs-CZ" altLang="en-US"/>
          </a:p>
        </p:txBody>
      </p:sp>
      <p:sp>
        <p:nvSpPr>
          <p:cNvPr id="104451" name="Rectangle 2">
            <a:extLst>
              <a:ext uri="{FF2B5EF4-FFF2-40B4-BE49-F238E27FC236}">
                <a16:creationId xmlns:a16="http://schemas.microsoft.com/office/drawing/2014/main" id="{651C9B5A-8CA9-8CBE-088B-93B25D9F18B9}"/>
              </a:ext>
            </a:extLst>
          </p:cNvPr>
          <p:cNvSpPr>
            <a:spLocks noGrp="1" noRot="1" noChangeAspect="1" noChangeArrowheads="1" noTextEdit="1"/>
          </p:cNvSpPr>
          <p:nvPr>
            <p:ph type="sldImg"/>
          </p:nvPr>
        </p:nvSpPr>
        <p:spPr>
          <a:xfrm>
            <a:off x="952500" y="736600"/>
            <a:ext cx="4911725" cy="3684588"/>
          </a:xfrm>
          <a:ln/>
        </p:spPr>
      </p:sp>
      <p:sp>
        <p:nvSpPr>
          <p:cNvPr id="104452" name="Rectangle 3">
            <a:extLst>
              <a:ext uri="{FF2B5EF4-FFF2-40B4-BE49-F238E27FC236}">
                <a16:creationId xmlns:a16="http://schemas.microsoft.com/office/drawing/2014/main" id="{9B72684B-28C7-9826-4484-BA3655665895}"/>
              </a:ext>
            </a:extLst>
          </p:cNvPr>
          <p:cNvSpPr>
            <a:spLocks noGrp="1" noChangeArrowheads="1"/>
          </p:cNvSpPr>
          <p:nvPr>
            <p:ph type="body" idx="1"/>
          </p:nvPr>
        </p:nvSpPr>
        <p:spPr>
          <a:noFill/>
        </p:spPr>
        <p:txBody>
          <a:bodyPr/>
          <a:lstStyle/>
          <a:p>
            <a:pPr eaLnBrk="1" hangingPunct="1"/>
            <a:r>
              <a:rPr lang="en-GB" altLang="en-US"/>
              <a:t>poznamka</a:t>
            </a:r>
            <a:endParaRPr lang="cs-CZ"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5D7BC6BA-7F94-C70E-9A4A-F7468B649F37}"/>
              </a:ext>
            </a:extLst>
          </p:cNvPr>
          <p:cNvSpPr>
            <a:spLocks noGrp="1" noChangeArrowheads="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defRPr>
            </a:lvl1pPr>
            <a:lvl2pPr marL="742950" indent="-285750" eaLnBrk="0" hangingPunct="0">
              <a:spcBef>
                <a:spcPct val="30000"/>
              </a:spcBef>
              <a:defRPr kumimoji="1" sz="1200">
                <a:solidFill>
                  <a:schemeClr val="tx1"/>
                </a:solidFill>
                <a:latin typeface="Times New Roman" panose="02020603050405020304" pitchFamily="18" charset="0"/>
              </a:defRPr>
            </a:lvl2pPr>
            <a:lvl3pPr marL="1143000" indent="-228600" eaLnBrk="0" hangingPunct="0">
              <a:spcBef>
                <a:spcPct val="30000"/>
              </a:spcBef>
              <a:defRPr kumimoji="1" sz="1200">
                <a:solidFill>
                  <a:schemeClr val="tx1"/>
                </a:solidFill>
                <a:latin typeface="Times New Roman" panose="02020603050405020304" pitchFamily="18" charset="0"/>
              </a:defRPr>
            </a:lvl3pPr>
            <a:lvl4pPr marL="1600200" indent="-228600" eaLnBrk="0" hangingPunct="0">
              <a:spcBef>
                <a:spcPct val="30000"/>
              </a:spcBef>
              <a:defRPr kumimoji="1" sz="1200">
                <a:solidFill>
                  <a:schemeClr val="tx1"/>
                </a:solidFill>
                <a:latin typeface="Times New Roman" panose="02020603050405020304" pitchFamily="18" charset="0"/>
              </a:defRPr>
            </a:lvl4pPr>
            <a:lvl5pPr marL="2057400" indent="-228600" eaLnBrk="0" hangingPunct="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E5A3C59-CE56-47EE-92D1-884FA89CBC3F}" type="slidenum">
              <a:rPr kumimoji="0" lang="cs-CZ" altLang="en-US"/>
              <a:pPr>
                <a:spcBef>
                  <a:spcPct val="0"/>
                </a:spcBef>
              </a:pPr>
              <a:t>65</a:t>
            </a:fld>
            <a:endParaRPr kumimoji="0" lang="cs-CZ" altLang="en-US"/>
          </a:p>
        </p:txBody>
      </p:sp>
      <p:sp>
        <p:nvSpPr>
          <p:cNvPr id="105475" name="Rectangle 2">
            <a:extLst>
              <a:ext uri="{FF2B5EF4-FFF2-40B4-BE49-F238E27FC236}">
                <a16:creationId xmlns:a16="http://schemas.microsoft.com/office/drawing/2014/main" id="{919BE710-395D-2BE7-5D28-854358FF18EA}"/>
              </a:ext>
            </a:extLst>
          </p:cNvPr>
          <p:cNvSpPr>
            <a:spLocks noGrp="1" noRot="1" noChangeAspect="1" noChangeArrowheads="1" noTextEdit="1"/>
          </p:cNvSpPr>
          <p:nvPr>
            <p:ph type="sldImg"/>
          </p:nvPr>
        </p:nvSpPr>
        <p:spPr>
          <a:xfrm>
            <a:off x="952500" y="736600"/>
            <a:ext cx="4911725" cy="3684588"/>
          </a:xfrm>
          <a:ln/>
        </p:spPr>
      </p:sp>
      <p:sp>
        <p:nvSpPr>
          <p:cNvPr id="105476" name="Rectangle 3">
            <a:extLst>
              <a:ext uri="{FF2B5EF4-FFF2-40B4-BE49-F238E27FC236}">
                <a16:creationId xmlns:a16="http://schemas.microsoft.com/office/drawing/2014/main" id="{3AB2E59B-3AAE-C9F0-7DAE-B113EAF90835}"/>
              </a:ext>
            </a:extLst>
          </p:cNvPr>
          <p:cNvSpPr>
            <a:spLocks noGrp="1" noChangeArrowheads="1"/>
          </p:cNvSpPr>
          <p:nvPr>
            <p:ph type="body" idx="1"/>
          </p:nvPr>
        </p:nvSpPr>
        <p:spPr>
          <a:noFill/>
        </p:spPr>
        <p:txBody>
          <a:bodyPr/>
          <a:lstStyle/>
          <a:p>
            <a:pPr eaLnBrk="1" hangingPunct="1"/>
            <a:r>
              <a:rPr lang="en-GB" altLang="en-US"/>
              <a:t>poznamka</a:t>
            </a:r>
            <a:endParaRPr lang="cs-CZ"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7FBC175-E4F2-B9F7-AB59-D417C06AAC1F}"/>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BFAEE26C-F19F-A998-7FDB-CFB6D6375F8C}"/>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 name="Arc 4">
              <a:extLst>
                <a:ext uri="{FF2B5EF4-FFF2-40B4-BE49-F238E27FC236}">
                  <a16:creationId xmlns:a16="http://schemas.microsoft.com/office/drawing/2014/main" id="{8CCEB5B0-6965-2B3E-FC56-4E33501554C1}"/>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B84D728A-7751-60B4-B234-C18F8378CD54}"/>
              </a:ext>
            </a:extLst>
          </p:cNvPr>
          <p:cNvSpPr>
            <a:spLocks noGrp="1" noChangeArrowheads="1"/>
          </p:cNvSpPr>
          <p:nvPr>
            <p:ph type="dt" sz="quarter" idx="10"/>
          </p:nvPr>
        </p:nvSpPr>
        <p:spPr/>
        <p:txBody>
          <a:bodyPr/>
          <a:lstStyle>
            <a:lvl1pPr>
              <a:defRPr/>
            </a:lvl1pPr>
          </a:lstStyle>
          <a:p>
            <a:pPr>
              <a:defRPr/>
            </a:pPr>
            <a:fld id="{32E98D4E-DCD3-4D2E-8C40-02757D886F45}" type="datetime9">
              <a:rPr lang="en-US"/>
              <a:pPr>
                <a:defRPr/>
              </a:pPr>
              <a:t>10/19/2023 11:11:40 AM</a:t>
            </a:fld>
            <a:endParaRPr lang="cs-CZ"/>
          </a:p>
        </p:txBody>
      </p:sp>
      <p:sp>
        <p:nvSpPr>
          <p:cNvPr id="6" name="Rectangle 8">
            <a:extLst>
              <a:ext uri="{FF2B5EF4-FFF2-40B4-BE49-F238E27FC236}">
                <a16:creationId xmlns:a16="http://schemas.microsoft.com/office/drawing/2014/main" id="{367783AC-2798-C7DF-B692-FF345DA6B95F}"/>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799536F5-1055-2207-5FE6-7F9639798120}"/>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1A07A845-8ED6-4DEA-BB19-070A62DFB758}" type="slidenum">
              <a:rPr lang="cs-CZ" altLang="en-US"/>
              <a:pPr lvl="1"/>
              <a:t>‹#›</a:t>
            </a:fld>
            <a:endParaRPr lang="cs-CZ" altLang="en-US"/>
          </a:p>
        </p:txBody>
      </p:sp>
    </p:spTree>
    <p:extLst>
      <p:ext uri="{BB962C8B-B14F-4D97-AF65-F5344CB8AC3E}">
        <p14:creationId xmlns:p14="http://schemas.microsoft.com/office/powerpoint/2010/main" val="128051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5">
            <a:extLst>
              <a:ext uri="{FF2B5EF4-FFF2-40B4-BE49-F238E27FC236}">
                <a16:creationId xmlns:a16="http://schemas.microsoft.com/office/drawing/2014/main" id="{F1B5FE35-212B-E799-4D49-530038246E00}"/>
              </a:ext>
            </a:extLst>
          </p:cNvPr>
          <p:cNvSpPr>
            <a:spLocks noGrp="1" noChangeArrowheads="1"/>
          </p:cNvSpPr>
          <p:nvPr>
            <p:ph type="dt" sz="half" idx="10"/>
          </p:nvPr>
        </p:nvSpPr>
        <p:spPr>
          <a:ln/>
        </p:spPr>
        <p:txBody>
          <a:bodyPr/>
          <a:lstStyle>
            <a:lvl1pPr>
              <a:defRPr/>
            </a:lvl1pPr>
          </a:lstStyle>
          <a:p>
            <a:pPr>
              <a:defRPr/>
            </a:pPr>
            <a:fld id="{8418A280-7E88-4C34-939D-7A9428759DAC}" type="datetime9">
              <a:rPr lang="en-US"/>
              <a:pPr>
                <a:defRPr/>
              </a:pPr>
              <a:t>10/19/2023 11:11:41 AM</a:t>
            </a:fld>
            <a:endParaRPr lang="cs-CZ"/>
          </a:p>
        </p:txBody>
      </p:sp>
      <p:sp>
        <p:nvSpPr>
          <p:cNvPr id="5" name="Rectangle 2056">
            <a:extLst>
              <a:ext uri="{FF2B5EF4-FFF2-40B4-BE49-F238E27FC236}">
                <a16:creationId xmlns:a16="http://schemas.microsoft.com/office/drawing/2014/main" id="{0B2C30C8-7CC3-9F08-BD56-E819C6DA3FC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8E5D6A6F-FA7F-D886-048A-3D0C75D6034B}"/>
              </a:ext>
            </a:extLst>
          </p:cNvPr>
          <p:cNvSpPr>
            <a:spLocks noGrp="1" noChangeArrowheads="1"/>
          </p:cNvSpPr>
          <p:nvPr>
            <p:ph type="sldNum" sz="quarter" idx="12"/>
          </p:nvPr>
        </p:nvSpPr>
        <p:spPr>
          <a:ln/>
        </p:spPr>
        <p:txBody>
          <a:bodyPr/>
          <a:lstStyle>
            <a:lvl2pPr lvl="1">
              <a:defRPr/>
            </a:lvl2pPr>
          </a:lstStyle>
          <a:p>
            <a:pPr lvl="1"/>
            <a:fld id="{B58941E0-2EBD-4DFF-A3E1-A5FE7032EBC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094226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2991743-3D83-2793-AC7C-EEB4CEBB95D6}"/>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97A79205-7E0F-30DB-3B8B-D070BA375741}"/>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AFF2D325-2CCB-2441-91DD-A54A6EBB2526}"/>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1D0E3D1F-0CC0-2C49-71C0-F568CCC097E1}"/>
              </a:ext>
            </a:extLst>
          </p:cNvPr>
          <p:cNvSpPr>
            <a:spLocks noGrp="1" noChangeArrowheads="1"/>
          </p:cNvSpPr>
          <p:nvPr>
            <p:ph type="dt" sz="quarter" idx="10"/>
          </p:nvPr>
        </p:nvSpPr>
        <p:spPr/>
        <p:txBody>
          <a:bodyPr/>
          <a:lstStyle>
            <a:lvl1pPr>
              <a:defRPr/>
            </a:lvl1pPr>
          </a:lstStyle>
          <a:p>
            <a:pPr>
              <a:defRPr/>
            </a:pPr>
            <a:fld id="{76EE6609-0C14-4AF8-A6FA-AFD4CEB65D6D}" type="datetime9">
              <a:rPr lang="en-US"/>
              <a:pPr>
                <a:defRPr/>
              </a:pPr>
              <a:t>10/19/2023 11:11:41 AM</a:t>
            </a:fld>
            <a:endParaRPr lang="cs-CZ"/>
          </a:p>
        </p:txBody>
      </p:sp>
      <p:sp>
        <p:nvSpPr>
          <p:cNvPr id="6" name="Rectangle 8">
            <a:extLst>
              <a:ext uri="{FF2B5EF4-FFF2-40B4-BE49-F238E27FC236}">
                <a16:creationId xmlns:a16="http://schemas.microsoft.com/office/drawing/2014/main" id="{B91DF6B3-2429-5439-F125-B7CE9F477161}"/>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6CFA44D8-167B-CE42-1C22-973BCB99BDE3}"/>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C216F192-CDC4-4C95-A8BC-A88987796E8F}" type="slidenum">
              <a:rPr lang="cs-CZ" altLang="en-US"/>
              <a:pPr lvl="1"/>
              <a:t>‹#›</a:t>
            </a:fld>
            <a:endParaRPr lang="cs-CZ" altLang="en-US"/>
          </a:p>
        </p:txBody>
      </p:sp>
    </p:spTree>
    <p:extLst>
      <p:ext uri="{BB962C8B-B14F-4D97-AF65-F5344CB8AC3E}">
        <p14:creationId xmlns:p14="http://schemas.microsoft.com/office/powerpoint/2010/main" val="13100234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A269287D-A061-B2CA-26F3-9FD46C0C8CDB}"/>
              </a:ext>
            </a:extLst>
          </p:cNvPr>
          <p:cNvSpPr>
            <a:spLocks noGrp="1" noChangeArrowheads="1"/>
          </p:cNvSpPr>
          <p:nvPr>
            <p:ph type="dt" sz="half" idx="10"/>
          </p:nvPr>
        </p:nvSpPr>
        <p:spPr>
          <a:ln/>
        </p:spPr>
        <p:txBody>
          <a:bodyPr/>
          <a:lstStyle>
            <a:lvl1pPr>
              <a:defRPr/>
            </a:lvl1pPr>
          </a:lstStyle>
          <a:p>
            <a:pPr>
              <a:defRPr/>
            </a:pPr>
            <a:fld id="{F890742E-53A7-4B74-88CE-0642A51FF42C}" type="datetime9">
              <a:rPr lang="en-US"/>
              <a:pPr>
                <a:defRPr/>
              </a:pPr>
              <a:t>10/19/2023 11:11:41 AM</a:t>
            </a:fld>
            <a:endParaRPr lang="cs-CZ"/>
          </a:p>
        </p:txBody>
      </p:sp>
      <p:sp>
        <p:nvSpPr>
          <p:cNvPr id="5" name="Rectangle 2056">
            <a:extLst>
              <a:ext uri="{FF2B5EF4-FFF2-40B4-BE49-F238E27FC236}">
                <a16:creationId xmlns:a16="http://schemas.microsoft.com/office/drawing/2014/main" id="{11EB6765-5526-D3AC-9BBB-F1721180535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48F186BF-8767-6884-629D-586D0E819D6D}"/>
              </a:ext>
            </a:extLst>
          </p:cNvPr>
          <p:cNvSpPr>
            <a:spLocks noGrp="1" noChangeArrowheads="1"/>
          </p:cNvSpPr>
          <p:nvPr>
            <p:ph type="sldNum" sz="quarter" idx="12"/>
          </p:nvPr>
        </p:nvSpPr>
        <p:spPr>
          <a:ln/>
        </p:spPr>
        <p:txBody>
          <a:bodyPr/>
          <a:lstStyle>
            <a:lvl2pPr lvl="1">
              <a:defRPr/>
            </a:lvl2pPr>
          </a:lstStyle>
          <a:p>
            <a:pPr lvl="1"/>
            <a:fld id="{9638CA0C-E4BA-4E56-9E49-A4ACB319B46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956715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0DA15322-25FD-8045-DB75-19DED73DFE68}"/>
              </a:ext>
            </a:extLst>
          </p:cNvPr>
          <p:cNvSpPr>
            <a:spLocks noGrp="1" noChangeArrowheads="1"/>
          </p:cNvSpPr>
          <p:nvPr>
            <p:ph type="dt" sz="half" idx="10"/>
          </p:nvPr>
        </p:nvSpPr>
        <p:spPr>
          <a:ln/>
        </p:spPr>
        <p:txBody>
          <a:bodyPr/>
          <a:lstStyle>
            <a:lvl1pPr>
              <a:defRPr/>
            </a:lvl1pPr>
          </a:lstStyle>
          <a:p>
            <a:pPr>
              <a:defRPr/>
            </a:pPr>
            <a:fld id="{131661B7-BF80-4A9B-8411-F3606B40FD76}" type="datetime9">
              <a:rPr lang="en-US"/>
              <a:pPr>
                <a:defRPr/>
              </a:pPr>
              <a:t>10/19/2023 11:11:41 AM</a:t>
            </a:fld>
            <a:endParaRPr lang="cs-CZ"/>
          </a:p>
        </p:txBody>
      </p:sp>
      <p:sp>
        <p:nvSpPr>
          <p:cNvPr id="5" name="Rectangle 2056">
            <a:extLst>
              <a:ext uri="{FF2B5EF4-FFF2-40B4-BE49-F238E27FC236}">
                <a16:creationId xmlns:a16="http://schemas.microsoft.com/office/drawing/2014/main" id="{64DD43DC-E83C-7FA8-FA4F-3C965CEFC4B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CC017D6-FD65-F0DC-8AF7-9AF440E4EF84}"/>
              </a:ext>
            </a:extLst>
          </p:cNvPr>
          <p:cNvSpPr>
            <a:spLocks noGrp="1" noChangeArrowheads="1"/>
          </p:cNvSpPr>
          <p:nvPr>
            <p:ph type="sldNum" sz="quarter" idx="12"/>
          </p:nvPr>
        </p:nvSpPr>
        <p:spPr>
          <a:ln/>
        </p:spPr>
        <p:txBody>
          <a:bodyPr/>
          <a:lstStyle>
            <a:lvl2pPr lvl="1">
              <a:defRPr/>
            </a:lvl2pPr>
          </a:lstStyle>
          <a:p>
            <a:pPr lvl="1"/>
            <a:fld id="{1E857800-CB1E-4496-86D8-05E4A9AB52C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0717944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D343014A-3CB6-C3CB-6ECB-48A60B490FA5}"/>
              </a:ext>
            </a:extLst>
          </p:cNvPr>
          <p:cNvSpPr>
            <a:spLocks noGrp="1" noChangeArrowheads="1"/>
          </p:cNvSpPr>
          <p:nvPr>
            <p:ph type="dt" sz="half" idx="10"/>
          </p:nvPr>
        </p:nvSpPr>
        <p:spPr>
          <a:ln/>
        </p:spPr>
        <p:txBody>
          <a:bodyPr/>
          <a:lstStyle>
            <a:lvl1pPr>
              <a:defRPr/>
            </a:lvl1pPr>
          </a:lstStyle>
          <a:p>
            <a:pPr>
              <a:defRPr/>
            </a:pPr>
            <a:fld id="{EF6A484B-79A5-4F45-ACDF-A218D35C1EBB}" type="datetime9">
              <a:rPr lang="en-US"/>
              <a:pPr>
                <a:defRPr/>
              </a:pPr>
              <a:t>10/19/2023 11:11:41 AM</a:t>
            </a:fld>
            <a:endParaRPr lang="cs-CZ"/>
          </a:p>
        </p:txBody>
      </p:sp>
      <p:sp>
        <p:nvSpPr>
          <p:cNvPr id="6" name="Rectangle 2056">
            <a:extLst>
              <a:ext uri="{FF2B5EF4-FFF2-40B4-BE49-F238E27FC236}">
                <a16:creationId xmlns:a16="http://schemas.microsoft.com/office/drawing/2014/main" id="{D561D4C6-88A7-F6E1-CA6C-CCB5D7C118A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67C2BC0F-BCA8-F716-D51E-18478840356F}"/>
              </a:ext>
            </a:extLst>
          </p:cNvPr>
          <p:cNvSpPr>
            <a:spLocks noGrp="1" noChangeArrowheads="1"/>
          </p:cNvSpPr>
          <p:nvPr>
            <p:ph type="sldNum" sz="quarter" idx="12"/>
          </p:nvPr>
        </p:nvSpPr>
        <p:spPr>
          <a:ln/>
        </p:spPr>
        <p:txBody>
          <a:bodyPr/>
          <a:lstStyle>
            <a:lvl2pPr lvl="1">
              <a:defRPr/>
            </a:lvl2pPr>
          </a:lstStyle>
          <a:p>
            <a:pPr lvl="1"/>
            <a:fld id="{20DD8282-DA62-40C5-9ABC-1274FA75B3E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4150896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AE951DC2-D70A-659A-C444-ADFAB6A63DA5}"/>
              </a:ext>
            </a:extLst>
          </p:cNvPr>
          <p:cNvSpPr>
            <a:spLocks noGrp="1" noChangeArrowheads="1"/>
          </p:cNvSpPr>
          <p:nvPr>
            <p:ph type="dt" sz="half" idx="10"/>
          </p:nvPr>
        </p:nvSpPr>
        <p:spPr>
          <a:ln/>
        </p:spPr>
        <p:txBody>
          <a:bodyPr/>
          <a:lstStyle>
            <a:lvl1pPr>
              <a:defRPr/>
            </a:lvl1pPr>
          </a:lstStyle>
          <a:p>
            <a:pPr>
              <a:defRPr/>
            </a:pPr>
            <a:fld id="{085851AC-77EF-400F-825E-52BCF0508543}" type="datetime9">
              <a:rPr lang="en-US"/>
              <a:pPr>
                <a:defRPr/>
              </a:pPr>
              <a:t>10/19/2023 11:11:41 AM</a:t>
            </a:fld>
            <a:endParaRPr lang="cs-CZ"/>
          </a:p>
        </p:txBody>
      </p:sp>
      <p:sp>
        <p:nvSpPr>
          <p:cNvPr id="8" name="Rectangle 2056">
            <a:extLst>
              <a:ext uri="{FF2B5EF4-FFF2-40B4-BE49-F238E27FC236}">
                <a16:creationId xmlns:a16="http://schemas.microsoft.com/office/drawing/2014/main" id="{25BF729D-FE1D-72C0-2902-96041AE14F5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980E51D3-69DF-AF0C-7039-2150812ECD13}"/>
              </a:ext>
            </a:extLst>
          </p:cNvPr>
          <p:cNvSpPr>
            <a:spLocks noGrp="1" noChangeArrowheads="1"/>
          </p:cNvSpPr>
          <p:nvPr>
            <p:ph type="sldNum" sz="quarter" idx="12"/>
          </p:nvPr>
        </p:nvSpPr>
        <p:spPr>
          <a:ln/>
        </p:spPr>
        <p:txBody>
          <a:bodyPr/>
          <a:lstStyle>
            <a:lvl2pPr lvl="1">
              <a:defRPr/>
            </a:lvl2pPr>
          </a:lstStyle>
          <a:p>
            <a:pPr lvl="1"/>
            <a:fld id="{061C625E-00A1-40B6-BC40-B936F6B157C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9899100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972FE8DA-0A8D-B71B-572F-B6606352782F}"/>
              </a:ext>
            </a:extLst>
          </p:cNvPr>
          <p:cNvSpPr>
            <a:spLocks noGrp="1" noChangeArrowheads="1"/>
          </p:cNvSpPr>
          <p:nvPr>
            <p:ph type="dt" sz="half" idx="10"/>
          </p:nvPr>
        </p:nvSpPr>
        <p:spPr>
          <a:ln/>
        </p:spPr>
        <p:txBody>
          <a:bodyPr/>
          <a:lstStyle>
            <a:lvl1pPr>
              <a:defRPr/>
            </a:lvl1pPr>
          </a:lstStyle>
          <a:p>
            <a:pPr>
              <a:defRPr/>
            </a:pPr>
            <a:fld id="{16D091F1-A6B7-42E2-88BF-10BB802B9942}" type="datetime9">
              <a:rPr lang="en-US"/>
              <a:pPr>
                <a:defRPr/>
              </a:pPr>
              <a:t>10/19/2023 11:11:41 AM</a:t>
            </a:fld>
            <a:endParaRPr lang="cs-CZ"/>
          </a:p>
        </p:txBody>
      </p:sp>
      <p:sp>
        <p:nvSpPr>
          <p:cNvPr id="4" name="Rectangle 2056">
            <a:extLst>
              <a:ext uri="{FF2B5EF4-FFF2-40B4-BE49-F238E27FC236}">
                <a16:creationId xmlns:a16="http://schemas.microsoft.com/office/drawing/2014/main" id="{CF5A113A-1B71-7CE9-37BE-A82901EB438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872D8811-B0A6-CAB6-CA77-29CEECFE92E3}"/>
              </a:ext>
            </a:extLst>
          </p:cNvPr>
          <p:cNvSpPr>
            <a:spLocks noGrp="1" noChangeArrowheads="1"/>
          </p:cNvSpPr>
          <p:nvPr>
            <p:ph type="sldNum" sz="quarter" idx="12"/>
          </p:nvPr>
        </p:nvSpPr>
        <p:spPr>
          <a:ln/>
        </p:spPr>
        <p:txBody>
          <a:bodyPr/>
          <a:lstStyle>
            <a:lvl2pPr lvl="1">
              <a:defRPr/>
            </a:lvl2pPr>
          </a:lstStyle>
          <a:p>
            <a:pPr lvl="1"/>
            <a:fld id="{6433459D-AC3D-443D-A7C1-613B63CB981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9571908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3C7374CC-AE10-6F01-CCB8-4A4C8C5C5F5B}"/>
              </a:ext>
            </a:extLst>
          </p:cNvPr>
          <p:cNvSpPr>
            <a:spLocks noGrp="1" noChangeArrowheads="1"/>
          </p:cNvSpPr>
          <p:nvPr>
            <p:ph type="dt" sz="half" idx="10"/>
          </p:nvPr>
        </p:nvSpPr>
        <p:spPr>
          <a:ln/>
        </p:spPr>
        <p:txBody>
          <a:bodyPr/>
          <a:lstStyle>
            <a:lvl1pPr>
              <a:defRPr/>
            </a:lvl1pPr>
          </a:lstStyle>
          <a:p>
            <a:pPr>
              <a:defRPr/>
            </a:pPr>
            <a:fld id="{BE1C1C9D-EBDF-42A8-9497-2E3C35DA41E2}" type="datetime9">
              <a:rPr lang="en-US"/>
              <a:pPr>
                <a:defRPr/>
              </a:pPr>
              <a:t>10/19/2023 11:11:41 AM</a:t>
            </a:fld>
            <a:endParaRPr lang="cs-CZ"/>
          </a:p>
        </p:txBody>
      </p:sp>
      <p:sp>
        <p:nvSpPr>
          <p:cNvPr id="3" name="Rectangle 2056">
            <a:extLst>
              <a:ext uri="{FF2B5EF4-FFF2-40B4-BE49-F238E27FC236}">
                <a16:creationId xmlns:a16="http://schemas.microsoft.com/office/drawing/2014/main" id="{4431F8B9-337B-1042-7E51-E2D221AF2EF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C81A5812-16E7-6CB0-D6D8-EF9B8B752038}"/>
              </a:ext>
            </a:extLst>
          </p:cNvPr>
          <p:cNvSpPr>
            <a:spLocks noGrp="1" noChangeArrowheads="1"/>
          </p:cNvSpPr>
          <p:nvPr>
            <p:ph type="sldNum" sz="quarter" idx="12"/>
          </p:nvPr>
        </p:nvSpPr>
        <p:spPr>
          <a:ln/>
        </p:spPr>
        <p:txBody>
          <a:bodyPr/>
          <a:lstStyle>
            <a:lvl2pPr lvl="1">
              <a:defRPr/>
            </a:lvl2pPr>
          </a:lstStyle>
          <a:p>
            <a:pPr lvl="1"/>
            <a:fld id="{4AB7446D-8D85-4AF3-BE7D-D3AA0E202C0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1451445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395338BD-A6AF-E855-1AD7-03204CC0C927}"/>
              </a:ext>
            </a:extLst>
          </p:cNvPr>
          <p:cNvSpPr>
            <a:spLocks noGrp="1" noChangeArrowheads="1"/>
          </p:cNvSpPr>
          <p:nvPr>
            <p:ph type="dt" sz="half" idx="10"/>
          </p:nvPr>
        </p:nvSpPr>
        <p:spPr>
          <a:ln/>
        </p:spPr>
        <p:txBody>
          <a:bodyPr/>
          <a:lstStyle>
            <a:lvl1pPr>
              <a:defRPr/>
            </a:lvl1pPr>
          </a:lstStyle>
          <a:p>
            <a:pPr>
              <a:defRPr/>
            </a:pPr>
            <a:fld id="{11CD19A9-2F82-438E-8970-C7EC5DDCD502}" type="datetime9">
              <a:rPr lang="en-US"/>
              <a:pPr>
                <a:defRPr/>
              </a:pPr>
              <a:t>10/19/2023 11:11:41 AM</a:t>
            </a:fld>
            <a:endParaRPr lang="cs-CZ"/>
          </a:p>
        </p:txBody>
      </p:sp>
      <p:sp>
        <p:nvSpPr>
          <p:cNvPr id="6" name="Rectangle 2056">
            <a:extLst>
              <a:ext uri="{FF2B5EF4-FFF2-40B4-BE49-F238E27FC236}">
                <a16:creationId xmlns:a16="http://schemas.microsoft.com/office/drawing/2014/main" id="{91B097F7-6E51-F88B-688C-B0666A52202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DC8BC84E-E925-0BDC-61A3-67F8FA54AA6C}"/>
              </a:ext>
            </a:extLst>
          </p:cNvPr>
          <p:cNvSpPr>
            <a:spLocks noGrp="1" noChangeArrowheads="1"/>
          </p:cNvSpPr>
          <p:nvPr>
            <p:ph type="sldNum" sz="quarter" idx="12"/>
          </p:nvPr>
        </p:nvSpPr>
        <p:spPr>
          <a:ln/>
        </p:spPr>
        <p:txBody>
          <a:bodyPr/>
          <a:lstStyle>
            <a:lvl2pPr lvl="1">
              <a:defRPr/>
            </a:lvl2pPr>
          </a:lstStyle>
          <a:p>
            <a:pPr lvl="1"/>
            <a:fld id="{0D8B85EA-19C6-4EE8-96C1-8BC2225E703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1880986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16A46966-5E84-08F8-8A07-05044C87B9D5}"/>
              </a:ext>
            </a:extLst>
          </p:cNvPr>
          <p:cNvSpPr>
            <a:spLocks noGrp="1" noChangeArrowheads="1"/>
          </p:cNvSpPr>
          <p:nvPr>
            <p:ph type="dt" sz="half" idx="10"/>
          </p:nvPr>
        </p:nvSpPr>
        <p:spPr>
          <a:ln/>
        </p:spPr>
        <p:txBody>
          <a:bodyPr/>
          <a:lstStyle>
            <a:lvl1pPr>
              <a:defRPr/>
            </a:lvl1pPr>
          </a:lstStyle>
          <a:p>
            <a:pPr>
              <a:defRPr/>
            </a:pPr>
            <a:fld id="{9DF2DF17-7633-4C9A-80B4-661FAEC6F584}" type="datetime9">
              <a:rPr lang="en-US"/>
              <a:pPr>
                <a:defRPr/>
              </a:pPr>
              <a:t>10/19/2023 11:11:41 AM</a:t>
            </a:fld>
            <a:endParaRPr lang="cs-CZ"/>
          </a:p>
        </p:txBody>
      </p:sp>
      <p:sp>
        <p:nvSpPr>
          <p:cNvPr id="6" name="Rectangle 2056">
            <a:extLst>
              <a:ext uri="{FF2B5EF4-FFF2-40B4-BE49-F238E27FC236}">
                <a16:creationId xmlns:a16="http://schemas.microsoft.com/office/drawing/2014/main" id="{46F1E101-E125-EA50-F458-E23FC9F9BFF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5D96CFF2-C934-F8C9-1A20-091B8B4D1436}"/>
              </a:ext>
            </a:extLst>
          </p:cNvPr>
          <p:cNvSpPr>
            <a:spLocks noGrp="1" noChangeArrowheads="1"/>
          </p:cNvSpPr>
          <p:nvPr>
            <p:ph type="sldNum" sz="quarter" idx="12"/>
          </p:nvPr>
        </p:nvSpPr>
        <p:spPr>
          <a:ln/>
        </p:spPr>
        <p:txBody>
          <a:bodyPr/>
          <a:lstStyle>
            <a:lvl2pPr lvl="1">
              <a:defRPr/>
            </a:lvl2pPr>
          </a:lstStyle>
          <a:p>
            <a:pPr lvl="1"/>
            <a:fld id="{3756D262-E91F-493D-9172-E9EA504F0E5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286573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54F21AFB-9177-669A-9FCF-78EEC1D16B8D}"/>
              </a:ext>
            </a:extLst>
          </p:cNvPr>
          <p:cNvSpPr>
            <a:spLocks noGrp="1" noChangeArrowheads="1"/>
          </p:cNvSpPr>
          <p:nvPr>
            <p:ph type="dt" sz="half" idx="10"/>
          </p:nvPr>
        </p:nvSpPr>
        <p:spPr>
          <a:ln/>
        </p:spPr>
        <p:txBody>
          <a:bodyPr/>
          <a:lstStyle>
            <a:lvl1pPr>
              <a:defRPr/>
            </a:lvl1pPr>
          </a:lstStyle>
          <a:p>
            <a:pPr>
              <a:defRPr/>
            </a:pPr>
            <a:fld id="{53AB4B14-F1DC-4D38-9722-A709FE98B71E}" type="datetime9">
              <a:rPr lang="en-US"/>
              <a:pPr>
                <a:defRPr/>
              </a:pPr>
              <a:t>10/19/2023 11:11:41 AM</a:t>
            </a:fld>
            <a:endParaRPr lang="cs-CZ"/>
          </a:p>
        </p:txBody>
      </p:sp>
      <p:sp>
        <p:nvSpPr>
          <p:cNvPr id="5" name="Rectangle 2056">
            <a:extLst>
              <a:ext uri="{FF2B5EF4-FFF2-40B4-BE49-F238E27FC236}">
                <a16:creationId xmlns:a16="http://schemas.microsoft.com/office/drawing/2014/main" id="{5052F57A-D6EA-8A9B-DAF1-3F264C0730F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A0E6B3BB-CC7B-2251-8CFC-5A01CD366FEF}"/>
              </a:ext>
            </a:extLst>
          </p:cNvPr>
          <p:cNvSpPr>
            <a:spLocks noGrp="1" noChangeArrowheads="1"/>
          </p:cNvSpPr>
          <p:nvPr>
            <p:ph type="sldNum" sz="quarter" idx="12"/>
          </p:nvPr>
        </p:nvSpPr>
        <p:spPr>
          <a:ln/>
        </p:spPr>
        <p:txBody>
          <a:bodyPr/>
          <a:lstStyle>
            <a:lvl2pPr lvl="1">
              <a:defRPr/>
            </a:lvl2pPr>
          </a:lstStyle>
          <a:p>
            <a:pPr lvl="1"/>
            <a:fld id="{784C1CD9-6DF6-4D66-8934-F2681194282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01078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5">
            <a:extLst>
              <a:ext uri="{FF2B5EF4-FFF2-40B4-BE49-F238E27FC236}">
                <a16:creationId xmlns:a16="http://schemas.microsoft.com/office/drawing/2014/main" id="{D5226028-BD80-7BD2-3000-9A359A43FFBE}"/>
              </a:ext>
            </a:extLst>
          </p:cNvPr>
          <p:cNvSpPr>
            <a:spLocks noGrp="1" noChangeArrowheads="1"/>
          </p:cNvSpPr>
          <p:nvPr>
            <p:ph type="dt" sz="half" idx="10"/>
          </p:nvPr>
        </p:nvSpPr>
        <p:spPr>
          <a:ln/>
        </p:spPr>
        <p:txBody>
          <a:bodyPr/>
          <a:lstStyle>
            <a:lvl1pPr>
              <a:defRPr/>
            </a:lvl1pPr>
          </a:lstStyle>
          <a:p>
            <a:pPr>
              <a:defRPr/>
            </a:pPr>
            <a:fld id="{A93245FD-2CA9-4B2D-A056-485B31EB48F2}" type="datetime9">
              <a:rPr lang="en-US"/>
              <a:pPr>
                <a:defRPr/>
              </a:pPr>
              <a:t>10/19/2023 11:11:41 AM</a:t>
            </a:fld>
            <a:endParaRPr lang="cs-CZ"/>
          </a:p>
        </p:txBody>
      </p:sp>
      <p:sp>
        <p:nvSpPr>
          <p:cNvPr id="5" name="Rectangle 2056">
            <a:extLst>
              <a:ext uri="{FF2B5EF4-FFF2-40B4-BE49-F238E27FC236}">
                <a16:creationId xmlns:a16="http://schemas.microsoft.com/office/drawing/2014/main" id="{600A3DCD-3A3A-3482-5981-0BA306665C2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57388028-58D6-48B2-F650-10863368A298}"/>
              </a:ext>
            </a:extLst>
          </p:cNvPr>
          <p:cNvSpPr>
            <a:spLocks noGrp="1" noChangeArrowheads="1"/>
          </p:cNvSpPr>
          <p:nvPr>
            <p:ph type="sldNum" sz="quarter" idx="12"/>
          </p:nvPr>
        </p:nvSpPr>
        <p:spPr>
          <a:ln/>
        </p:spPr>
        <p:txBody>
          <a:bodyPr/>
          <a:lstStyle>
            <a:lvl2pPr lvl="1">
              <a:defRPr/>
            </a:lvl2pPr>
          </a:lstStyle>
          <a:p>
            <a:pPr lvl="1"/>
            <a:fld id="{E5A7F01C-5DE5-4E61-A11B-79D368FB0FB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2603599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E9A8BED0-1DF6-BB1F-F7F4-93102123B029}"/>
              </a:ext>
            </a:extLst>
          </p:cNvPr>
          <p:cNvSpPr>
            <a:spLocks noGrp="1" noChangeArrowheads="1"/>
          </p:cNvSpPr>
          <p:nvPr>
            <p:ph type="dt" sz="half" idx="10"/>
          </p:nvPr>
        </p:nvSpPr>
        <p:spPr>
          <a:ln/>
        </p:spPr>
        <p:txBody>
          <a:bodyPr/>
          <a:lstStyle>
            <a:lvl1pPr>
              <a:defRPr/>
            </a:lvl1pPr>
          </a:lstStyle>
          <a:p>
            <a:pPr>
              <a:defRPr/>
            </a:pPr>
            <a:fld id="{F61A241D-3E6E-4FBE-A945-A31EE1179AAB}" type="datetime9">
              <a:rPr lang="en-US"/>
              <a:pPr>
                <a:defRPr/>
              </a:pPr>
              <a:t>10/19/2023 11:11:41 AM</a:t>
            </a:fld>
            <a:endParaRPr lang="cs-CZ"/>
          </a:p>
        </p:txBody>
      </p:sp>
      <p:sp>
        <p:nvSpPr>
          <p:cNvPr id="5" name="Rectangle 2056">
            <a:extLst>
              <a:ext uri="{FF2B5EF4-FFF2-40B4-BE49-F238E27FC236}">
                <a16:creationId xmlns:a16="http://schemas.microsoft.com/office/drawing/2014/main" id="{D5C759AC-FF63-A9AF-67E0-4C9DF7617F1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1EB9958-216C-5A03-2E11-33A2AF88FB5B}"/>
              </a:ext>
            </a:extLst>
          </p:cNvPr>
          <p:cNvSpPr>
            <a:spLocks noGrp="1" noChangeArrowheads="1"/>
          </p:cNvSpPr>
          <p:nvPr>
            <p:ph type="sldNum" sz="quarter" idx="12"/>
          </p:nvPr>
        </p:nvSpPr>
        <p:spPr>
          <a:ln/>
        </p:spPr>
        <p:txBody>
          <a:bodyPr/>
          <a:lstStyle>
            <a:lvl2pPr lvl="1">
              <a:defRPr/>
            </a:lvl2pPr>
          </a:lstStyle>
          <a:p>
            <a:pPr lvl="1"/>
            <a:fld id="{34268F2E-A80B-4475-AD93-B04D484AB3D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7525680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C2C94A5-8F4E-288B-129B-7B295F554BC4}"/>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9E40952D-0889-580E-27CA-1732A3500350}"/>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8AC34BC7-B6D6-F4DB-EE7B-2BAE3751534D}"/>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201D5530-4CF1-2DFF-5D7C-0A8F46224F95}"/>
              </a:ext>
            </a:extLst>
          </p:cNvPr>
          <p:cNvSpPr>
            <a:spLocks noGrp="1" noChangeArrowheads="1"/>
          </p:cNvSpPr>
          <p:nvPr>
            <p:ph type="dt" sz="quarter" idx="10"/>
          </p:nvPr>
        </p:nvSpPr>
        <p:spPr/>
        <p:txBody>
          <a:bodyPr/>
          <a:lstStyle>
            <a:lvl1pPr>
              <a:defRPr/>
            </a:lvl1pPr>
          </a:lstStyle>
          <a:p>
            <a:pPr>
              <a:defRPr/>
            </a:pPr>
            <a:fld id="{C8AF5616-8EBE-4CE2-BA6A-945C08E787E9}" type="datetime9">
              <a:rPr lang="en-US"/>
              <a:pPr>
                <a:defRPr/>
              </a:pPr>
              <a:t>10/19/2023 11:11:41 AM</a:t>
            </a:fld>
            <a:endParaRPr lang="cs-CZ"/>
          </a:p>
        </p:txBody>
      </p:sp>
      <p:sp>
        <p:nvSpPr>
          <p:cNvPr id="6" name="Rectangle 8">
            <a:extLst>
              <a:ext uri="{FF2B5EF4-FFF2-40B4-BE49-F238E27FC236}">
                <a16:creationId xmlns:a16="http://schemas.microsoft.com/office/drawing/2014/main" id="{9876CD0F-7E78-4B63-7EBA-B397CCFDE3FD}"/>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7F0C379C-C33C-3661-01E9-F332F54034D2}"/>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ABE752FE-2CAB-49A3-82B5-86032CFA2F4E}" type="slidenum">
              <a:rPr lang="cs-CZ" altLang="en-US"/>
              <a:pPr lvl="1"/>
              <a:t>‹#›</a:t>
            </a:fld>
            <a:endParaRPr lang="cs-CZ" altLang="en-US"/>
          </a:p>
        </p:txBody>
      </p:sp>
    </p:spTree>
    <p:extLst>
      <p:ext uri="{BB962C8B-B14F-4D97-AF65-F5344CB8AC3E}">
        <p14:creationId xmlns:p14="http://schemas.microsoft.com/office/powerpoint/2010/main" val="39118496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DDF61BCF-6B07-B99F-3DEA-62AE77995F1B}"/>
              </a:ext>
            </a:extLst>
          </p:cNvPr>
          <p:cNvSpPr>
            <a:spLocks noGrp="1" noChangeArrowheads="1"/>
          </p:cNvSpPr>
          <p:nvPr>
            <p:ph type="dt" sz="half" idx="10"/>
          </p:nvPr>
        </p:nvSpPr>
        <p:spPr>
          <a:ln/>
        </p:spPr>
        <p:txBody>
          <a:bodyPr/>
          <a:lstStyle>
            <a:lvl1pPr>
              <a:defRPr/>
            </a:lvl1pPr>
          </a:lstStyle>
          <a:p>
            <a:pPr>
              <a:defRPr/>
            </a:pPr>
            <a:fld id="{FA8E8107-4420-4666-A405-4739F6506719}" type="datetime9">
              <a:rPr lang="en-US"/>
              <a:pPr>
                <a:defRPr/>
              </a:pPr>
              <a:t>10/19/2023 11:11:41 AM</a:t>
            </a:fld>
            <a:endParaRPr lang="cs-CZ"/>
          </a:p>
        </p:txBody>
      </p:sp>
      <p:sp>
        <p:nvSpPr>
          <p:cNvPr id="5" name="Rectangle 2056">
            <a:extLst>
              <a:ext uri="{FF2B5EF4-FFF2-40B4-BE49-F238E27FC236}">
                <a16:creationId xmlns:a16="http://schemas.microsoft.com/office/drawing/2014/main" id="{4905D204-B860-7A21-3A46-3190EBC22FA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AB8C6F24-813C-A47A-49D0-F53126EB6828}"/>
              </a:ext>
            </a:extLst>
          </p:cNvPr>
          <p:cNvSpPr>
            <a:spLocks noGrp="1" noChangeArrowheads="1"/>
          </p:cNvSpPr>
          <p:nvPr>
            <p:ph type="sldNum" sz="quarter" idx="12"/>
          </p:nvPr>
        </p:nvSpPr>
        <p:spPr>
          <a:ln/>
        </p:spPr>
        <p:txBody>
          <a:bodyPr/>
          <a:lstStyle>
            <a:lvl2pPr lvl="1">
              <a:defRPr/>
            </a:lvl2pPr>
          </a:lstStyle>
          <a:p>
            <a:pPr lvl="1"/>
            <a:fld id="{38D1310E-E3C8-4536-9CDB-151E29B6122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2764688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3498BE3C-1920-2A65-4794-D89003D6AB1C}"/>
              </a:ext>
            </a:extLst>
          </p:cNvPr>
          <p:cNvSpPr>
            <a:spLocks noGrp="1" noChangeArrowheads="1"/>
          </p:cNvSpPr>
          <p:nvPr>
            <p:ph type="dt" sz="half" idx="10"/>
          </p:nvPr>
        </p:nvSpPr>
        <p:spPr>
          <a:ln/>
        </p:spPr>
        <p:txBody>
          <a:bodyPr/>
          <a:lstStyle>
            <a:lvl1pPr>
              <a:defRPr/>
            </a:lvl1pPr>
          </a:lstStyle>
          <a:p>
            <a:pPr>
              <a:defRPr/>
            </a:pPr>
            <a:fld id="{5A1AEDBB-66A8-480B-A5ED-E02C78EC5FD7}" type="datetime9">
              <a:rPr lang="en-US"/>
              <a:pPr>
                <a:defRPr/>
              </a:pPr>
              <a:t>10/19/2023 11:11:41 AM</a:t>
            </a:fld>
            <a:endParaRPr lang="cs-CZ"/>
          </a:p>
        </p:txBody>
      </p:sp>
      <p:sp>
        <p:nvSpPr>
          <p:cNvPr id="5" name="Rectangle 2056">
            <a:extLst>
              <a:ext uri="{FF2B5EF4-FFF2-40B4-BE49-F238E27FC236}">
                <a16:creationId xmlns:a16="http://schemas.microsoft.com/office/drawing/2014/main" id="{DADED996-A116-A37D-B7DD-089E291286A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007F1517-E8C9-D791-4F11-B31960F46D00}"/>
              </a:ext>
            </a:extLst>
          </p:cNvPr>
          <p:cNvSpPr>
            <a:spLocks noGrp="1" noChangeArrowheads="1"/>
          </p:cNvSpPr>
          <p:nvPr>
            <p:ph type="sldNum" sz="quarter" idx="12"/>
          </p:nvPr>
        </p:nvSpPr>
        <p:spPr>
          <a:ln/>
        </p:spPr>
        <p:txBody>
          <a:bodyPr/>
          <a:lstStyle>
            <a:lvl2pPr lvl="1">
              <a:defRPr/>
            </a:lvl2pPr>
          </a:lstStyle>
          <a:p>
            <a:pPr lvl="1"/>
            <a:fld id="{661850E6-9EE7-4320-8648-914C6B9AABF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169712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333BE5B4-064A-D68F-1A4A-41C4442FF76F}"/>
              </a:ext>
            </a:extLst>
          </p:cNvPr>
          <p:cNvSpPr>
            <a:spLocks noGrp="1" noChangeArrowheads="1"/>
          </p:cNvSpPr>
          <p:nvPr>
            <p:ph type="dt" sz="half" idx="10"/>
          </p:nvPr>
        </p:nvSpPr>
        <p:spPr>
          <a:ln/>
        </p:spPr>
        <p:txBody>
          <a:bodyPr/>
          <a:lstStyle>
            <a:lvl1pPr>
              <a:defRPr/>
            </a:lvl1pPr>
          </a:lstStyle>
          <a:p>
            <a:pPr>
              <a:defRPr/>
            </a:pPr>
            <a:fld id="{EC2BD63F-E6C0-4E32-BDA6-C997DE205178}" type="datetime9">
              <a:rPr lang="en-US"/>
              <a:pPr>
                <a:defRPr/>
              </a:pPr>
              <a:t>10/19/2023 11:11:41 AM</a:t>
            </a:fld>
            <a:endParaRPr lang="cs-CZ"/>
          </a:p>
        </p:txBody>
      </p:sp>
      <p:sp>
        <p:nvSpPr>
          <p:cNvPr id="6" name="Rectangle 2056">
            <a:extLst>
              <a:ext uri="{FF2B5EF4-FFF2-40B4-BE49-F238E27FC236}">
                <a16:creationId xmlns:a16="http://schemas.microsoft.com/office/drawing/2014/main" id="{39401747-93AD-F34D-6306-0F0073EADA6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6C4F5EE9-D78C-BC58-953C-502EDC0042A8}"/>
              </a:ext>
            </a:extLst>
          </p:cNvPr>
          <p:cNvSpPr>
            <a:spLocks noGrp="1" noChangeArrowheads="1"/>
          </p:cNvSpPr>
          <p:nvPr>
            <p:ph type="sldNum" sz="quarter" idx="12"/>
          </p:nvPr>
        </p:nvSpPr>
        <p:spPr>
          <a:ln/>
        </p:spPr>
        <p:txBody>
          <a:bodyPr/>
          <a:lstStyle>
            <a:lvl2pPr lvl="1">
              <a:defRPr/>
            </a:lvl2pPr>
          </a:lstStyle>
          <a:p>
            <a:pPr lvl="1"/>
            <a:fld id="{3487304D-E09B-4891-B3F4-D4AD807130B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068002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FBCCF28B-1874-DF65-D4BB-AA960E6DF634}"/>
              </a:ext>
            </a:extLst>
          </p:cNvPr>
          <p:cNvSpPr>
            <a:spLocks noGrp="1" noChangeArrowheads="1"/>
          </p:cNvSpPr>
          <p:nvPr>
            <p:ph type="dt" sz="half" idx="10"/>
          </p:nvPr>
        </p:nvSpPr>
        <p:spPr>
          <a:ln/>
        </p:spPr>
        <p:txBody>
          <a:bodyPr/>
          <a:lstStyle>
            <a:lvl1pPr>
              <a:defRPr/>
            </a:lvl1pPr>
          </a:lstStyle>
          <a:p>
            <a:pPr>
              <a:defRPr/>
            </a:pPr>
            <a:fld id="{F060E92D-822B-4D7A-AE84-5BB193DB05EE}" type="datetime9">
              <a:rPr lang="en-US"/>
              <a:pPr>
                <a:defRPr/>
              </a:pPr>
              <a:t>10/19/2023 11:11:41 AM</a:t>
            </a:fld>
            <a:endParaRPr lang="cs-CZ"/>
          </a:p>
        </p:txBody>
      </p:sp>
      <p:sp>
        <p:nvSpPr>
          <p:cNvPr id="8" name="Rectangle 2056">
            <a:extLst>
              <a:ext uri="{FF2B5EF4-FFF2-40B4-BE49-F238E27FC236}">
                <a16:creationId xmlns:a16="http://schemas.microsoft.com/office/drawing/2014/main" id="{941A2AC7-67CC-6C9A-9EB1-0BE68FDD311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DA9FB5ED-E2F2-EB77-5F6F-742C7AF62B4B}"/>
              </a:ext>
            </a:extLst>
          </p:cNvPr>
          <p:cNvSpPr>
            <a:spLocks noGrp="1" noChangeArrowheads="1"/>
          </p:cNvSpPr>
          <p:nvPr>
            <p:ph type="sldNum" sz="quarter" idx="12"/>
          </p:nvPr>
        </p:nvSpPr>
        <p:spPr>
          <a:ln/>
        </p:spPr>
        <p:txBody>
          <a:bodyPr/>
          <a:lstStyle>
            <a:lvl2pPr lvl="1">
              <a:defRPr/>
            </a:lvl2pPr>
          </a:lstStyle>
          <a:p>
            <a:pPr lvl="1"/>
            <a:fld id="{7AAEB362-6ADE-403E-8C4F-1D65AC6A6EF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488736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F54F0583-4266-70DD-B9B6-E0A932F4EBCC}"/>
              </a:ext>
            </a:extLst>
          </p:cNvPr>
          <p:cNvSpPr>
            <a:spLocks noGrp="1" noChangeArrowheads="1"/>
          </p:cNvSpPr>
          <p:nvPr>
            <p:ph type="dt" sz="half" idx="10"/>
          </p:nvPr>
        </p:nvSpPr>
        <p:spPr>
          <a:ln/>
        </p:spPr>
        <p:txBody>
          <a:bodyPr/>
          <a:lstStyle>
            <a:lvl1pPr>
              <a:defRPr/>
            </a:lvl1pPr>
          </a:lstStyle>
          <a:p>
            <a:pPr>
              <a:defRPr/>
            </a:pPr>
            <a:fld id="{AB573449-FC59-4697-BE5D-97D6293D3177}" type="datetime9">
              <a:rPr lang="en-US"/>
              <a:pPr>
                <a:defRPr/>
              </a:pPr>
              <a:t>10/19/2023 11:11:41 AM</a:t>
            </a:fld>
            <a:endParaRPr lang="cs-CZ"/>
          </a:p>
        </p:txBody>
      </p:sp>
      <p:sp>
        <p:nvSpPr>
          <p:cNvPr id="4" name="Rectangle 2056">
            <a:extLst>
              <a:ext uri="{FF2B5EF4-FFF2-40B4-BE49-F238E27FC236}">
                <a16:creationId xmlns:a16="http://schemas.microsoft.com/office/drawing/2014/main" id="{AD7F2752-88F8-BA6A-A376-1497B7D0431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05741DB1-94CE-B952-6581-B3B0FEF59618}"/>
              </a:ext>
            </a:extLst>
          </p:cNvPr>
          <p:cNvSpPr>
            <a:spLocks noGrp="1" noChangeArrowheads="1"/>
          </p:cNvSpPr>
          <p:nvPr>
            <p:ph type="sldNum" sz="quarter" idx="12"/>
          </p:nvPr>
        </p:nvSpPr>
        <p:spPr>
          <a:ln/>
        </p:spPr>
        <p:txBody>
          <a:bodyPr/>
          <a:lstStyle>
            <a:lvl2pPr lvl="1">
              <a:defRPr/>
            </a:lvl2pPr>
          </a:lstStyle>
          <a:p>
            <a:pPr lvl="1"/>
            <a:fld id="{52512EA9-F9CD-4478-87B9-7755D6E1184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179123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2FB01C63-9F19-600A-48B5-EA9A8550016F}"/>
              </a:ext>
            </a:extLst>
          </p:cNvPr>
          <p:cNvSpPr>
            <a:spLocks noGrp="1" noChangeArrowheads="1"/>
          </p:cNvSpPr>
          <p:nvPr>
            <p:ph type="dt" sz="half" idx="10"/>
          </p:nvPr>
        </p:nvSpPr>
        <p:spPr>
          <a:ln/>
        </p:spPr>
        <p:txBody>
          <a:bodyPr/>
          <a:lstStyle>
            <a:lvl1pPr>
              <a:defRPr/>
            </a:lvl1pPr>
          </a:lstStyle>
          <a:p>
            <a:pPr>
              <a:defRPr/>
            </a:pPr>
            <a:fld id="{AC92B62D-BE7E-4556-BD09-92E053900027}" type="datetime9">
              <a:rPr lang="en-US"/>
              <a:pPr>
                <a:defRPr/>
              </a:pPr>
              <a:t>10/19/2023 11:11:41 AM</a:t>
            </a:fld>
            <a:endParaRPr lang="cs-CZ"/>
          </a:p>
        </p:txBody>
      </p:sp>
      <p:sp>
        <p:nvSpPr>
          <p:cNvPr id="3" name="Rectangle 2056">
            <a:extLst>
              <a:ext uri="{FF2B5EF4-FFF2-40B4-BE49-F238E27FC236}">
                <a16:creationId xmlns:a16="http://schemas.microsoft.com/office/drawing/2014/main" id="{854DBE0F-D52B-3C75-7F8E-4A99025ECED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5804700E-E187-2DA0-9BD9-98D72192629E}"/>
              </a:ext>
            </a:extLst>
          </p:cNvPr>
          <p:cNvSpPr>
            <a:spLocks noGrp="1" noChangeArrowheads="1"/>
          </p:cNvSpPr>
          <p:nvPr>
            <p:ph type="sldNum" sz="quarter" idx="12"/>
          </p:nvPr>
        </p:nvSpPr>
        <p:spPr>
          <a:ln/>
        </p:spPr>
        <p:txBody>
          <a:bodyPr/>
          <a:lstStyle>
            <a:lvl2pPr lvl="1">
              <a:defRPr/>
            </a:lvl2pPr>
          </a:lstStyle>
          <a:p>
            <a:pPr lvl="1"/>
            <a:fld id="{A9CEDD59-CCBC-46BD-99B6-18A0258713C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1155358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4DC22E32-BE1C-DCB1-0ECA-F5D53C50C990}"/>
              </a:ext>
            </a:extLst>
          </p:cNvPr>
          <p:cNvSpPr>
            <a:spLocks noGrp="1" noChangeArrowheads="1"/>
          </p:cNvSpPr>
          <p:nvPr>
            <p:ph type="dt" sz="half" idx="10"/>
          </p:nvPr>
        </p:nvSpPr>
        <p:spPr>
          <a:ln/>
        </p:spPr>
        <p:txBody>
          <a:bodyPr/>
          <a:lstStyle>
            <a:lvl1pPr>
              <a:defRPr/>
            </a:lvl1pPr>
          </a:lstStyle>
          <a:p>
            <a:pPr>
              <a:defRPr/>
            </a:pPr>
            <a:fld id="{DA4FD55D-DB5E-417E-9B2E-8E57B6522964}" type="datetime9">
              <a:rPr lang="en-US"/>
              <a:pPr>
                <a:defRPr/>
              </a:pPr>
              <a:t>10/19/2023 11:11:41 AM</a:t>
            </a:fld>
            <a:endParaRPr lang="cs-CZ"/>
          </a:p>
        </p:txBody>
      </p:sp>
      <p:sp>
        <p:nvSpPr>
          <p:cNvPr id="6" name="Rectangle 2056">
            <a:extLst>
              <a:ext uri="{FF2B5EF4-FFF2-40B4-BE49-F238E27FC236}">
                <a16:creationId xmlns:a16="http://schemas.microsoft.com/office/drawing/2014/main" id="{6F52E422-D47D-F7C8-0245-27712C60875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7255AAAD-6028-F132-D589-DA821AD3AF3D}"/>
              </a:ext>
            </a:extLst>
          </p:cNvPr>
          <p:cNvSpPr>
            <a:spLocks noGrp="1" noChangeArrowheads="1"/>
          </p:cNvSpPr>
          <p:nvPr>
            <p:ph type="sldNum" sz="quarter" idx="12"/>
          </p:nvPr>
        </p:nvSpPr>
        <p:spPr>
          <a:ln/>
        </p:spPr>
        <p:txBody>
          <a:bodyPr/>
          <a:lstStyle>
            <a:lvl2pPr lvl="1">
              <a:defRPr/>
            </a:lvl2pPr>
          </a:lstStyle>
          <a:p>
            <a:pPr lvl="1"/>
            <a:fld id="{8E9A78AF-FF4D-41A0-A9EF-D3985F9D1D3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257538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E5081530-1874-0B9E-1ECB-028400D54179}"/>
              </a:ext>
            </a:extLst>
          </p:cNvPr>
          <p:cNvSpPr>
            <a:spLocks noGrp="1" noChangeArrowheads="1"/>
          </p:cNvSpPr>
          <p:nvPr>
            <p:ph type="dt" sz="half" idx="10"/>
          </p:nvPr>
        </p:nvSpPr>
        <p:spPr>
          <a:ln/>
        </p:spPr>
        <p:txBody>
          <a:bodyPr/>
          <a:lstStyle>
            <a:lvl1pPr>
              <a:defRPr/>
            </a:lvl1pPr>
          </a:lstStyle>
          <a:p>
            <a:pPr>
              <a:defRPr/>
            </a:pPr>
            <a:fld id="{94233753-BEBB-458E-9DEF-3357691A1976}" type="datetime9">
              <a:rPr lang="en-US"/>
              <a:pPr>
                <a:defRPr/>
              </a:pPr>
              <a:t>10/19/2023 11:11:42 AM</a:t>
            </a:fld>
            <a:endParaRPr lang="cs-CZ"/>
          </a:p>
        </p:txBody>
      </p:sp>
      <p:sp>
        <p:nvSpPr>
          <p:cNvPr id="6" name="Rectangle 2056">
            <a:extLst>
              <a:ext uri="{FF2B5EF4-FFF2-40B4-BE49-F238E27FC236}">
                <a16:creationId xmlns:a16="http://schemas.microsoft.com/office/drawing/2014/main" id="{03D23A38-9E67-4F13-67DE-8F3424EAAB6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176659A-1841-2403-D90C-799906E1341E}"/>
              </a:ext>
            </a:extLst>
          </p:cNvPr>
          <p:cNvSpPr>
            <a:spLocks noGrp="1" noChangeArrowheads="1"/>
          </p:cNvSpPr>
          <p:nvPr>
            <p:ph type="sldNum" sz="quarter" idx="12"/>
          </p:nvPr>
        </p:nvSpPr>
        <p:spPr>
          <a:ln/>
        </p:spPr>
        <p:txBody>
          <a:bodyPr/>
          <a:lstStyle>
            <a:lvl2pPr lvl="1">
              <a:defRPr/>
            </a:lvl2pPr>
          </a:lstStyle>
          <a:p>
            <a:pPr lvl="1"/>
            <a:fld id="{8797E03D-02BB-43D6-9FC1-2C2E98AD71B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34023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70FFD50-EDA8-7681-CB99-C90BC7596A25}"/>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C3145570-EA20-8797-43C9-F52A3E8007F0}"/>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4" name="Arc 4">
              <a:extLst>
                <a:ext uri="{FF2B5EF4-FFF2-40B4-BE49-F238E27FC236}">
                  <a16:creationId xmlns:a16="http://schemas.microsoft.com/office/drawing/2014/main" id="{4DAB459F-3F6E-1C28-AFB2-414FA7C8328F}"/>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1DC0959C-972E-7438-BC3A-89E084FF8334}"/>
              </a:ext>
            </a:extLst>
          </p:cNvPr>
          <p:cNvSpPr>
            <a:spLocks noGrp="1" noChangeArrowheads="1"/>
          </p:cNvSpPr>
          <p:nvPr>
            <p:ph type="dt" sz="quarter" idx="10"/>
          </p:nvPr>
        </p:nvSpPr>
        <p:spPr/>
        <p:txBody>
          <a:bodyPr/>
          <a:lstStyle>
            <a:lvl1pPr>
              <a:defRPr/>
            </a:lvl1pPr>
          </a:lstStyle>
          <a:p>
            <a:pPr>
              <a:defRPr/>
            </a:pPr>
            <a:fld id="{84AE0242-80E9-4155-B434-FE42E051CC89}" type="datetime9">
              <a:rPr lang="en-US"/>
              <a:pPr>
                <a:defRPr/>
              </a:pPr>
              <a:t>10/19/2023 11:11:41 AM</a:t>
            </a:fld>
            <a:endParaRPr lang="cs-CZ"/>
          </a:p>
        </p:txBody>
      </p:sp>
      <p:sp>
        <p:nvSpPr>
          <p:cNvPr id="6" name="Rectangle 8">
            <a:extLst>
              <a:ext uri="{FF2B5EF4-FFF2-40B4-BE49-F238E27FC236}">
                <a16:creationId xmlns:a16="http://schemas.microsoft.com/office/drawing/2014/main" id="{C6A4F0DA-7584-1B2F-427B-E6B5E86B1175}"/>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20A2A334-F4FE-0657-72BB-6268BC78C955}"/>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F86E8E9A-62A4-4701-BB30-07C38055889C}" type="slidenum">
              <a:rPr lang="cs-CZ" altLang="en-US"/>
              <a:pPr lvl="1"/>
              <a:t>‹#›</a:t>
            </a:fld>
            <a:endParaRPr lang="cs-CZ" altLang="en-US"/>
          </a:p>
        </p:txBody>
      </p:sp>
    </p:spTree>
    <p:extLst>
      <p:ext uri="{BB962C8B-B14F-4D97-AF65-F5344CB8AC3E}">
        <p14:creationId xmlns:p14="http://schemas.microsoft.com/office/powerpoint/2010/main" val="4684108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028D63F5-7891-1FC3-B498-D32D6EF6E9F9}"/>
              </a:ext>
            </a:extLst>
          </p:cNvPr>
          <p:cNvSpPr>
            <a:spLocks noGrp="1" noChangeArrowheads="1"/>
          </p:cNvSpPr>
          <p:nvPr>
            <p:ph type="dt" sz="half" idx="10"/>
          </p:nvPr>
        </p:nvSpPr>
        <p:spPr>
          <a:ln/>
        </p:spPr>
        <p:txBody>
          <a:bodyPr/>
          <a:lstStyle>
            <a:lvl1pPr>
              <a:defRPr/>
            </a:lvl1pPr>
          </a:lstStyle>
          <a:p>
            <a:pPr>
              <a:defRPr/>
            </a:pPr>
            <a:fld id="{BD30E0E0-E236-4BCD-9485-D4263E40EA4F}" type="datetime9">
              <a:rPr lang="en-US"/>
              <a:pPr>
                <a:defRPr/>
              </a:pPr>
              <a:t>10/19/2023 11:11:42 AM</a:t>
            </a:fld>
            <a:endParaRPr lang="cs-CZ"/>
          </a:p>
        </p:txBody>
      </p:sp>
      <p:sp>
        <p:nvSpPr>
          <p:cNvPr id="5" name="Rectangle 2056">
            <a:extLst>
              <a:ext uri="{FF2B5EF4-FFF2-40B4-BE49-F238E27FC236}">
                <a16:creationId xmlns:a16="http://schemas.microsoft.com/office/drawing/2014/main" id="{60EAACA0-7616-8BB8-DBD1-2C1AFACCB83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5E2B6092-BA22-EAA3-5E37-7BFB34634EF9}"/>
              </a:ext>
            </a:extLst>
          </p:cNvPr>
          <p:cNvSpPr>
            <a:spLocks noGrp="1" noChangeArrowheads="1"/>
          </p:cNvSpPr>
          <p:nvPr>
            <p:ph type="sldNum" sz="quarter" idx="12"/>
          </p:nvPr>
        </p:nvSpPr>
        <p:spPr>
          <a:ln/>
        </p:spPr>
        <p:txBody>
          <a:bodyPr/>
          <a:lstStyle>
            <a:lvl2pPr lvl="1">
              <a:defRPr/>
            </a:lvl2pPr>
          </a:lstStyle>
          <a:p>
            <a:pPr lvl="1"/>
            <a:fld id="{73E87C07-51DF-4A05-BCD7-0D6E964C5D4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351694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4B4E869-7640-FAE1-2F67-6A482CB6F6C4}"/>
              </a:ext>
            </a:extLst>
          </p:cNvPr>
          <p:cNvSpPr>
            <a:spLocks noGrp="1" noChangeArrowheads="1"/>
          </p:cNvSpPr>
          <p:nvPr>
            <p:ph type="dt" sz="half" idx="10"/>
          </p:nvPr>
        </p:nvSpPr>
        <p:spPr>
          <a:ln/>
        </p:spPr>
        <p:txBody>
          <a:bodyPr/>
          <a:lstStyle>
            <a:lvl1pPr>
              <a:defRPr/>
            </a:lvl1pPr>
          </a:lstStyle>
          <a:p>
            <a:pPr>
              <a:defRPr/>
            </a:pPr>
            <a:fld id="{44093589-0643-43EF-88B6-ABCB3E34940B}" type="datetime9">
              <a:rPr lang="en-US"/>
              <a:pPr>
                <a:defRPr/>
              </a:pPr>
              <a:t>10/19/2023 11:11:42 AM</a:t>
            </a:fld>
            <a:endParaRPr lang="cs-CZ"/>
          </a:p>
        </p:txBody>
      </p:sp>
      <p:sp>
        <p:nvSpPr>
          <p:cNvPr id="5" name="Rectangle 2056">
            <a:extLst>
              <a:ext uri="{FF2B5EF4-FFF2-40B4-BE49-F238E27FC236}">
                <a16:creationId xmlns:a16="http://schemas.microsoft.com/office/drawing/2014/main" id="{D12B33E5-E9B0-3F2E-F4E8-3CC7AB82640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D881D03B-59C2-A8BB-DAAF-6EA5A0F54000}"/>
              </a:ext>
            </a:extLst>
          </p:cNvPr>
          <p:cNvSpPr>
            <a:spLocks noGrp="1" noChangeArrowheads="1"/>
          </p:cNvSpPr>
          <p:nvPr>
            <p:ph type="sldNum" sz="quarter" idx="12"/>
          </p:nvPr>
        </p:nvSpPr>
        <p:spPr>
          <a:ln/>
        </p:spPr>
        <p:txBody>
          <a:bodyPr/>
          <a:lstStyle>
            <a:lvl2pPr lvl="1">
              <a:defRPr/>
            </a:lvl2pPr>
          </a:lstStyle>
          <a:p>
            <a:pPr lvl="1"/>
            <a:fld id="{2C7D0217-48D8-47E8-9332-C44E05A40AE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060698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FCED591-C87F-8163-22DB-886B346240D1}"/>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0E07E258-BB70-338E-9F54-8F25C0E62574}"/>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9396A13D-A5F5-FD4A-07D1-246BF82B97E0}"/>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7BF30FA1-1821-EB36-D560-39F214DB8970}"/>
              </a:ext>
            </a:extLst>
          </p:cNvPr>
          <p:cNvSpPr>
            <a:spLocks noGrp="1" noChangeArrowheads="1"/>
          </p:cNvSpPr>
          <p:nvPr>
            <p:ph type="dt" sz="quarter" idx="10"/>
          </p:nvPr>
        </p:nvSpPr>
        <p:spPr/>
        <p:txBody>
          <a:bodyPr/>
          <a:lstStyle>
            <a:lvl1pPr>
              <a:defRPr/>
            </a:lvl1pPr>
          </a:lstStyle>
          <a:p>
            <a:pPr>
              <a:defRPr/>
            </a:pPr>
            <a:fld id="{6CEBB72A-3AC6-43DB-B68C-449A62265281}" type="datetime9">
              <a:rPr lang="en-US"/>
              <a:pPr>
                <a:defRPr/>
              </a:pPr>
              <a:t>10/19/2023 11:11:42 AM</a:t>
            </a:fld>
            <a:endParaRPr lang="cs-CZ"/>
          </a:p>
        </p:txBody>
      </p:sp>
      <p:sp>
        <p:nvSpPr>
          <p:cNvPr id="6" name="Rectangle 8">
            <a:extLst>
              <a:ext uri="{FF2B5EF4-FFF2-40B4-BE49-F238E27FC236}">
                <a16:creationId xmlns:a16="http://schemas.microsoft.com/office/drawing/2014/main" id="{FF27BBBC-A2EE-A8BF-BF87-0022B2E4DF0F}"/>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2CB70A54-EC4C-40CF-18DA-1DAC2A2575C8}"/>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161E86A4-23DD-48ED-B875-15AC41E30C30}" type="slidenum">
              <a:rPr lang="cs-CZ" altLang="en-US"/>
              <a:pPr lvl="1"/>
              <a:t>‹#›</a:t>
            </a:fld>
            <a:endParaRPr lang="cs-CZ" altLang="en-US"/>
          </a:p>
        </p:txBody>
      </p:sp>
    </p:spTree>
    <p:extLst>
      <p:ext uri="{BB962C8B-B14F-4D97-AF65-F5344CB8AC3E}">
        <p14:creationId xmlns:p14="http://schemas.microsoft.com/office/powerpoint/2010/main" val="11483615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960BFAA4-008B-8628-E00D-312649F5B37F}"/>
              </a:ext>
            </a:extLst>
          </p:cNvPr>
          <p:cNvSpPr>
            <a:spLocks noGrp="1" noChangeArrowheads="1"/>
          </p:cNvSpPr>
          <p:nvPr>
            <p:ph type="dt" sz="half" idx="10"/>
          </p:nvPr>
        </p:nvSpPr>
        <p:spPr>
          <a:ln/>
        </p:spPr>
        <p:txBody>
          <a:bodyPr/>
          <a:lstStyle>
            <a:lvl1pPr>
              <a:defRPr/>
            </a:lvl1pPr>
          </a:lstStyle>
          <a:p>
            <a:pPr>
              <a:defRPr/>
            </a:pPr>
            <a:fld id="{C044688B-E964-4008-8200-50A596A05D72}" type="datetime9">
              <a:rPr lang="en-US"/>
              <a:pPr>
                <a:defRPr/>
              </a:pPr>
              <a:t>10/19/2023 11:11:42 AM</a:t>
            </a:fld>
            <a:endParaRPr lang="cs-CZ"/>
          </a:p>
        </p:txBody>
      </p:sp>
      <p:sp>
        <p:nvSpPr>
          <p:cNvPr id="5" name="Rectangle 2056">
            <a:extLst>
              <a:ext uri="{FF2B5EF4-FFF2-40B4-BE49-F238E27FC236}">
                <a16:creationId xmlns:a16="http://schemas.microsoft.com/office/drawing/2014/main" id="{FE9636AA-4525-B65B-B31E-34F23F054FE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A3E6762-F206-C435-70F1-B2BDAA658F73}"/>
              </a:ext>
            </a:extLst>
          </p:cNvPr>
          <p:cNvSpPr>
            <a:spLocks noGrp="1" noChangeArrowheads="1"/>
          </p:cNvSpPr>
          <p:nvPr>
            <p:ph type="sldNum" sz="quarter" idx="12"/>
          </p:nvPr>
        </p:nvSpPr>
        <p:spPr>
          <a:ln/>
        </p:spPr>
        <p:txBody>
          <a:bodyPr/>
          <a:lstStyle>
            <a:lvl2pPr lvl="1">
              <a:defRPr/>
            </a:lvl2pPr>
          </a:lstStyle>
          <a:p>
            <a:pPr lvl="1"/>
            <a:fld id="{2D61B657-A385-4792-9696-76CF8874BD6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5434479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C8609572-4738-050D-954F-E37FBDDC10C4}"/>
              </a:ext>
            </a:extLst>
          </p:cNvPr>
          <p:cNvSpPr>
            <a:spLocks noGrp="1" noChangeArrowheads="1"/>
          </p:cNvSpPr>
          <p:nvPr>
            <p:ph type="dt" sz="half" idx="10"/>
          </p:nvPr>
        </p:nvSpPr>
        <p:spPr>
          <a:ln/>
        </p:spPr>
        <p:txBody>
          <a:bodyPr/>
          <a:lstStyle>
            <a:lvl1pPr>
              <a:defRPr/>
            </a:lvl1pPr>
          </a:lstStyle>
          <a:p>
            <a:pPr>
              <a:defRPr/>
            </a:pPr>
            <a:fld id="{EB70FFD4-FBE2-4A73-AAB9-40EF3A1980C5}" type="datetime9">
              <a:rPr lang="en-US"/>
              <a:pPr>
                <a:defRPr/>
              </a:pPr>
              <a:t>10/19/2023 11:11:42 AM</a:t>
            </a:fld>
            <a:endParaRPr lang="cs-CZ"/>
          </a:p>
        </p:txBody>
      </p:sp>
      <p:sp>
        <p:nvSpPr>
          <p:cNvPr id="5" name="Rectangle 2056">
            <a:extLst>
              <a:ext uri="{FF2B5EF4-FFF2-40B4-BE49-F238E27FC236}">
                <a16:creationId xmlns:a16="http://schemas.microsoft.com/office/drawing/2014/main" id="{70A17630-64CF-0036-F008-5419F4A162D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A8751666-3481-1B92-4866-F618BA6E2612}"/>
              </a:ext>
            </a:extLst>
          </p:cNvPr>
          <p:cNvSpPr>
            <a:spLocks noGrp="1" noChangeArrowheads="1"/>
          </p:cNvSpPr>
          <p:nvPr>
            <p:ph type="sldNum" sz="quarter" idx="12"/>
          </p:nvPr>
        </p:nvSpPr>
        <p:spPr>
          <a:ln/>
        </p:spPr>
        <p:txBody>
          <a:bodyPr/>
          <a:lstStyle>
            <a:lvl2pPr lvl="1">
              <a:defRPr/>
            </a:lvl2pPr>
          </a:lstStyle>
          <a:p>
            <a:pPr lvl="1"/>
            <a:fld id="{2F09A850-E087-458A-8217-16E5243A33E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298976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C46CBD3C-A8C0-4BCA-D452-129B49F7A43E}"/>
              </a:ext>
            </a:extLst>
          </p:cNvPr>
          <p:cNvSpPr>
            <a:spLocks noGrp="1" noChangeArrowheads="1"/>
          </p:cNvSpPr>
          <p:nvPr>
            <p:ph type="dt" sz="half" idx="10"/>
          </p:nvPr>
        </p:nvSpPr>
        <p:spPr>
          <a:ln/>
        </p:spPr>
        <p:txBody>
          <a:bodyPr/>
          <a:lstStyle>
            <a:lvl1pPr>
              <a:defRPr/>
            </a:lvl1pPr>
          </a:lstStyle>
          <a:p>
            <a:pPr>
              <a:defRPr/>
            </a:pPr>
            <a:fld id="{B07FA420-6BB9-488A-A396-BA5287D8F801}" type="datetime9">
              <a:rPr lang="en-US"/>
              <a:pPr>
                <a:defRPr/>
              </a:pPr>
              <a:t>10/19/2023 11:11:42 AM</a:t>
            </a:fld>
            <a:endParaRPr lang="cs-CZ"/>
          </a:p>
        </p:txBody>
      </p:sp>
      <p:sp>
        <p:nvSpPr>
          <p:cNvPr id="6" name="Rectangle 2056">
            <a:extLst>
              <a:ext uri="{FF2B5EF4-FFF2-40B4-BE49-F238E27FC236}">
                <a16:creationId xmlns:a16="http://schemas.microsoft.com/office/drawing/2014/main" id="{F8EE8D6B-D940-F91A-422A-3677679F780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21F8EBEA-303E-800A-BE06-316D39B99E3B}"/>
              </a:ext>
            </a:extLst>
          </p:cNvPr>
          <p:cNvSpPr>
            <a:spLocks noGrp="1" noChangeArrowheads="1"/>
          </p:cNvSpPr>
          <p:nvPr>
            <p:ph type="sldNum" sz="quarter" idx="12"/>
          </p:nvPr>
        </p:nvSpPr>
        <p:spPr>
          <a:ln/>
        </p:spPr>
        <p:txBody>
          <a:bodyPr/>
          <a:lstStyle>
            <a:lvl2pPr lvl="1">
              <a:defRPr/>
            </a:lvl2pPr>
          </a:lstStyle>
          <a:p>
            <a:pPr lvl="1"/>
            <a:fld id="{97D80CD6-0EB3-43CC-AFEB-13A4E587E5C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980635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94CACF27-C6B5-E6FE-D501-C1CDAF3A3D16}"/>
              </a:ext>
            </a:extLst>
          </p:cNvPr>
          <p:cNvSpPr>
            <a:spLocks noGrp="1" noChangeArrowheads="1"/>
          </p:cNvSpPr>
          <p:nvPr>
            <p:ph type="dt" sz="half" idx="10"/>
          </p:nvPr>
        </p:nvSpPr>
        <p:spPr>
          <a:ln/>
        </p:spPr>
        <p:txBody>
          <a:bodyPr/>
          <a:lstStyle>
            <a:lvl1pPr>
              <a:defRPr/>
            </a:lvl1pPr>
          </a:lstStyle>
          <a:p>
            <a:pPr>
              <a:defRPr/>
            </a:pPr>
            <a:fld id="{04C20945-0C5C-49B5-A6D4-F49300AF7350}" type="datetime9">
              <a:rPr lang="en-US"/>
              <a:pPr>
                <a:defRPr/>
              </a:pPr>
              <a:t>10/19/2023 11:11:42 AM</a:t>
            </a:fld>
            <a:endParaRPr lang="cs-CZ"/>
          </a:p>
        </p:txBody>
      </p:sp>
      <p:sp>
        <p:nvSpPr>
          <p:cNvPr id="8" name="Rectangle 2056">
            <a:extLst>
              <a:ext uri="{FF2B5EF4-FFF2-40B4-BE49-F238E27FC236}">
                <a16:creationId xmlns:a16="http://schemas.microsoft.com/office/drawing/2014/main" id="{59EE86DE-E8B7-C2AA-A0F2-37BBA9589CB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DED1E19A-A778-E5A9-66E2-5798624A7585}"/>
              </a:ext>
            </a:extLst>
          </p:cNvPr>
          <p:cNvSpPr>
            <a:spLocks noGrp="1" noChangeArrowheads="1"/>
          </p:cNvSpPr>
          <p:nvPr>
            <p:ph type="sldNum" sz="quarter" idx="12"/>
          </p:nvPr>
        </p:nvSpPr>
        <p:spPr>
          <a:ln/>
        </p:spPr>
        <p:txBody>
          <a:bodyPr/>
          <a:lstStyle>
            <a:lvl2pPr lvl="1">
              <a:defRPr/>
            </a:lvl2pPr>
          </a:lstStyle>
          <a:p>
            <a:pPr lvl="1"/>
            <a:fld id="{7EF9E93F-498E-40D8-8A0C-8D3EB39E1A3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307287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5490FF48-029F-DA29-644C-16A624692F83}"/>
              </a:ext>
            </a:extLst>
          </p:cNvPr>
          <p:cNvSpPr>
            <a:spLocks noGrp="1" noChangeArrowheads="1"/>
          </p:cNvSpPr>
          <p:nvPr>
            <p:ph type="dt" sz="half" idx="10"/>
          </p:nvPr>
        </p:nvSpPr>
        <p:spPr>
          <a:ln/>
        </p:spPr>
        <p:txBody>
          <a:bodyPr/>
          <a:lstStyle>
            <a:lvl1pPr>
              <a:defRPr/>
            </a:lvl1pPr>
          </a:lstStyle>
          <a:p>
            <a:pPr>
              <a:defRPr/>
            </a:pPr>
            <a:fld id="{8CD36D49-2CF8-4A4E-B184-5CAB7F4F3664}" type="datetime9">
              <a:rPr lang="en-US"/>
              <a:pPr>
                <a:defRPr/>
              </a:pPr>
              <a:t>10/19/2023 11:11:41 AM</a:t>
            </a:fld>
            <a:endParaRPr lang="cs-CZ"/>
          </a:p>
        </p:txBody>
      </p:sp>
      <p:sp>
        <p:nvSpPr>
          <p:cNvPr id="4" name="Rectangle 2056">
            <a:extLst>
              <a:ext uri="{FF2B5EF4-FFF2-40B4-BE49-F238E27FC236}">
                <a16:creationId xmlns:a16="http://schemas.microsoft.com/office/drawing/2014/main" id="{5C54D00D-B918-FD13-F4EA-1D1623988CC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BDB13A12-5BA0-DF23-B821-ECD93271C153}"/>
              </a:ext>
            </a:extLst>
          </p:cNvPr>
          <p:cNvSpPr>
            <a:spLocks noGrp="1" noChangeArrowheads="1"/>
          </p:cNvSpPr>
          <p:nvPr>
            <p:ph type="sldNum" sz="quarter" idx="12"/>
          </p:nvPr>
        </p:nvSpPr>
        <p:spPr>
          <a:ln/>
        </p:spPr>
        <p:txBody>
          <a:bodyPr/>
          <a:lstStyle>
            <a:lvl2pPr lvl="1">
              <a:defRPr/>
            </a:lvl2pPr>
          </a:lstStyle>
          <a:p>
            <a:pPr lvl="1"/>
            <a:fld id="{FF822858-40E2-4EF6-8217-C6374A25276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068547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EEC99B73-E6A0-FD3C-200A-887F2046B870}"/>
              </a:ext>
            </a:extLst>
          </p:cNvPr>
          <p:cNvSpPr>
            <a:spLocks noGrp="1" noChangeArrowheads="1"/>
          </p:cNvSpPr>
          <p:nvPr>
            <p:ph type="dt" sz="half" idx="10"/>
          </p:nvPr>
        </p:nvSpPr>
        <p:spPr>
          <a:ln/>
        </p:spPr>
        <p:txBody>
          <a:bodyPr/>
          <a:lstStyle>
            <a:lvl1pPr>
              <a:defRPr/>
            </a:lvl1pPr>
          </a:lstStyle>
          <a:p>
            <a:pPr>
              <a:defRPr/>
            </a:pPr>
            <a:fld id="{94B359BD-2779-4EE1-B128-82C3D41F5E86}" type="datetime9">
              <a:rPr lang="en-US"/>
              <a:pPr>
                <a:defRPr/>
              </a:pPr>
              <a:t>10/19/2023 11:11:42 AM</a:t>
            </a:fld>
            <a:endParaRPr lang="cs-CZ"/>
          </a:p>
        </p:txBody>
      </p:sp>
      <p:sp>
        <p:nvSpPr>
          <p:cNvPr id="3" name="Rectangle 2056">
            <a:extLst>
              <a:ext uri="{FF2B5EF4-FFF2-40B4-BE49-F238E27FC236}">
                <a16:creationId xmlns:a16="http://schemas.microsoft.com/office/drawing/2014/main" id="{F8CCF7DD-4494-5FB4-5A68-940490E26F8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99F7BA05-03A7-5F85-047B-12EC5F2D0103}"/>
              </a:ext>
            </a:extLst>
          </p:cNvPr>
          <p:cNvSpPr>
            <a:spLocks noGrp="1" noChangeArrowheads="1"/>
          </p:cNvSpPr>
          <p:nvPr>
            <p:ph type="sldNum" sz="quarter" idx="12"/>
          </p:nvPr>
        </p:nvSpPr>
        <p:spPr>
          <a:ln/>
        </p:spPr>
        <p:txBody>
          <a:bodyPr/>
          <a:lstStyle>
            <a:lvl2pPr lvl="1">
              <a:defRPr/>
            </a:lvl2pPr>
          </a:lstStyle>
          <a:p>
            <a:pPr lvl="1"/>
            <a:fld id="{1437ADFF-C6BE-4E48-9E12-31C1C951DF2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9870326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A446AD2F-1F25-A13F-B496-7A22C186CB5D}"/>
              </a:ext>
            </a:extLst>
          </p:cNvPr>
          <p:cNvSpPr>
            <a:spLocks noGrp="1" noChangeArrowheads="1"/>
          </p:cNvSpPr>
          <p:nvPr>
            <p:ph type="dt" sz="half" idx="10"/>
          </p:nvPr>
        </p:nvSpPr>
        <p:spPr>
          <a:ln/>
        </p:spPr>
        <p:txBody>
          <a:bodyPr/>
          <a:lstStyle>
            <a:lvl1pPr>
              <a:defRPr/>
            </a:lvl1pPr>
          </a:lstStyle>
          <a:p>
            <a:pPr>
              <a:defRPr/>
            </a:pPr>
            <a:fld id="{6FAD30A2-914F-4F55-9909-A15A67E56455}" type="datetime9">
              <a:rPr lang="en-US"/>
              <a:pPr>
                <a:defRPr/>
              </a:pPr>
              <a:t>10/19/2023 11:11:42 AM</a:t>
            </a:fld>
            <a:endParaRPr lang="cs-CZ"/>
          </a:p>
        </p:txBody>
      </p:sp>
      <p:sp>
        <p:nvSpPr>
          <p:cNvPr id="6" name="Rectangle 2056">
            <a:extLst>
              <a:ext uri="{FF2B5EF4-FFF2-40B4-BE49-F238E27FC236}">
                <a16:creationId xmlns:a16="http://schemas.microsoft.com/office/drawing/2014/main" id="{63DE5555-984C-0AAF-E74F-39F716876DA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7B21FC50-ECD4-6AE6-2075-481A49FB1BB9}"/>
              </a:ext>
            </a:extLst>
          </p:cNvPr>
          <p:cNvSpPr>
            <a:spLocks noGrp="1" noChangeArrowheads="1"/>
          </p:cNvSpPr>
          <p:nvPr>
            <p:ph type="sldNum" sz="quarter" idx="12"/>
          </p:nvPr>
        </p:nvSpPr>
        <p:spPr>
          <a:ln/>
        </p:spPr>
        <p:txBody>
          <a:bodyPr/>
          <a:lstStyle>
            <a:lvl2pPr lvl="1">
              <a:defRPr/>
            </a:lvl2pPr>
          </a:lstStyle>
          <a:p>
            <a:pPr lvl="1"/>
            <a:fld id="{F92EAC1C-1C0E-4EB0-A98A-0AFD9C2D5CC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63576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5">
            <a:extLst>
              <a:ext uri="{FF2B5EF4-FFF2-40B4-BE49-F238E27FC236}">
                <a16:creationId xmlns:a16="http://schemas.microsoft.com/office/drawing/2014/main" id="{E165B6A5-1827-EB53-C180-5B1267823541}"/>
              </a:ext>
            </a:extLst>
          </p:cNvPr>
          <p:cNvSpPr>
            <a:spLocks noGrp="1" noChangeArrowheads="1"/>
          </p:cNvSpPr>
          <p:nvPr>
            <p:ph type="dt" sz="half" idx="10"/>
          </p:nvPr>
        </p:nvSpPr>
        <p:spPr>
          <a:ln/>
        </p:spPr>
        <p:txBody>
          <a:bodyPr/>
          <a:lstStyle>
            <a:lvl1pPr>
              <a:defRPr/>
            </a:lvl1pPr>
          </a:lstStyle>
          <a:p>
            <a:pPr>
              <a:defRPr/>
            </a:pPr>
            <a:fld id="{C6A70DF5-FDE0-42A5-837E-CE8EA3A83BCA}" type="datetime9">
              <a:rPr lang="en-US"/>
              <a:pPr>
                <a:defRPr/>
              </a:pPr>
              <a:t>10/19/2023 11:11:41 AM</a:t>
            </a:fld>
            <a:endParaRPr lang="cs-CZ"/>
          </a:p>
        </p:txBody>
      </p:sp>
      <p:sp>
        <p:nvSpPr>
          <p:cNvPr id="5" name="Rectangle 2056">
            <a:extLst>
              <a:ext uri="{FF2B5EF4-FFF2-40B4-BE49-F238E27FC236}">
                <a16:creationId xmlns:a16="http://schemas.microsoft.com/office/drawing/2014/main" id="{3AACBAEE-6BED-A5F3-3DB9-C950CF8D102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4CEBC9A-8680-1DA0-E7C6-C19AE6F3392F}"/>
              </a:ext>
            </a:extLst>
          </p:cNvPr>
          <p:cNvSpPr>
            <a:spLocks noGrp="1" noChangeArrowheads="1"/>
          </p:cNvSpPr>
          <p:nvPr>
            <p:ph type="sldNum" sz="quarter" idx="12"/>
          </p:nvPr>
        </p:nvSpPr>
        <p:spPr>
          <a:ln/>
        </p:spPr>
        <p:txBody>
          <a:bodyPr/>
          <a:lstStyle>
            <a:lvl2pPr lvl="1">
              <a:defRPr/>
            </a:lvl2pPr>
          </a:lstStyle>
          <a:p>
            <a:pPr lvl="1"/>
            <a:fld id="{482C2D96-399B-47A3-A25E-1D21E8CA229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8013471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F5C3E8A3-E0C2-50E9-C746-6681B3E6E1F0}"/>
              </a:ext>
            </a:extLst>
          </p:cNvPr>
          <p:cNvSpPr>
            <a:spLocks noGrp="1" noChangeArrowheads="1"/>
          </p:cNvSpPr>
          <p:nvPr>
            <p:ph type="dt" sz="half" idx="10"/>
          </p:nvPr>
        </p:nvSpPr>
        <p:spPr>
          <a:ln/>
        </p:spPr>
        <p:txBody>
          <a:bodyPr/>
          <a:lstStyle>
            <a:lvl1pPr>
              <a:defRPr/>
            </a:lvl1pPr>
          </a:lstStyle>
          <a:p>
            <a:pPr>
              <a:defRPr/>
            </a:pPr>
            <a:fld id="{F5E8C7FD-C345-4C95-82C4-AABAFB8DD264}" type="datetime9">
              <a:rPr lang="en-US"/>
              <a:pPr>
                <a:defRPr/>
              </a:pPr>
              <a:t>10/19/2023 11:11:42 AM</a:t>
            </a:fld>
            <a:endParaRPr lang="cs-CZ"/>
          </a:p>
        </p:txBody>
      </p:sp>
      <p:sp>
        <p:nvSpPr>
          <p:cNvPr id="6" name="Rectangle 2056">
            <a:extLst>
              <a:ext uri="{FF2B5EF4-FFF2-40B4-BE49-F238E27FC236}">
                <a16:creationId xmlns:a16="http://schemas.microsoft.com/office/drawing/2014/main" id="{3DA6D690-8CEF-AB4D-C995-ED695683C0C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8BC7E606-D78F-95B3-1B48-C8230FA820ED}"/>
              </a:ext>
            </a:extLst>
          </p:cNvPr>
          <p:cNvSpPr>
            <a:spLocks noGrp="1" noChangeArrowheads="1"/>
          </p:cNvSpPr>
          <p:nvPr>
            <p:ph type="sldNum" sz="quarter" idx="12"/>
          </p:nvPr>
        </p:nvSpPr>
        <p:spPr>
          <a:ln/>
        </p:spPr>
        <p:txBody>
          <a:bodyPr/>
          <a:lstStyle>
            <a:lvl2pPr lvl="1">
              <a:defRPr/>
            </a:lvl2pPr>
          </a:lstStyle>
          <a:p>
            <a:pPr lvl="1"/>
            <a:fld id="{1AC63E79-B8BF-48BD-B462-363C3AB8711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8239725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83E150C9-C61C-A7A0-2FD4-BFBD8DA306D0}"/>
              </a:ext>
            </a:extLst>
          </p:cNvPr>
          <p:cNvSpPr>
            <a:spLocks noGrp="1" noChangeArrowheads="1"/>
          </p:cNvSpPr>
          <p:nvPr>
            <p:ph type="dt" sz="half" idx="10"/>
          </p:nvPr>
        </p:nvSpPr>
        <p:spPr>
          <a:ln/>
        </p:spPr>
        <p:txBody>
          <a:bodyPr/>
          <a:lstStyle>
            <a:lvl1pPr>
              <a:defRPr/>
            </a:lvl1pPr>
          </a:lstStyle>
          <a:p>
            <a:pPr>
              <a:defRPr/>
            </a:pPr>
            <a:fld id="{7E1D6633-A1BF-44A0-814A-D6C54A954906}" type="datetime9">
              <a:rPr lang="en-US"/>
              <a:pPr>
                <a:defRPr/>
              </a:pPr>
              <a:t>10/19/2023 11:11:42 AM</a:t>
            </a:fld>
            <a:endParaRPr lang="cs-CZ"/>
          </a:p>
        </p:txBody>
      </p:sp>
      <p:sp>
        <p:nvSpPr>
          <p:cNvPr id="5" name="Rectangle 2056">
            <a:extLst>
              <a:ext uri="{FF2B5EF4-FFF2-40B4-BE49-F238E27FC236}">
                <a16:creationId xmlns:a16="http://schemas.microsoft.com/office/drawing/2014/main" id="{9A32D949-5091-49EF-D7D4-092724D03F9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0DCEDCC-D275-B057-E3A0-8A52A1AF1FB4}"/>
              </a:ext>
            </a:extLst>
          </p:cNvPr>
          <p:cNvSpPr>
            <a:spLocks noGrp="1" noChangeArrowheads="1"/>
          </p:cNvSpPr>
          <p:nvPr>
            <p:ph type="sldNum" sz="quarter" idx="12"/>
          </p:nvPr>
        </p:nvSpPr>
        <p:spPr>
          <a:ln/>
        </p:spPr>
        <p:txBody>
          <a:bodyPr/>
          <a:lstStyle>
            <a:lvl2pPr lvl="1">
              <a:defRPr/>
            </a:lvl2pPr>
          </a:lstStyle>
          <a:p>
            <a:pPr lvl="1"/>
            <a:fld id="{47FD1B14-356B-4952-B716-81F0EEA5572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1903500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F65B2B7D-BE90-DF77-E51C-F9B418FAB983}"/>
              </a:ext>
            </a:extLst>
          </p:cNvPr>
          <p:cNvSpPr>
            <a:spLocks noGrp="1" noChangeArrowheads="1"/>
          </p:cNvSpPr>
          <p:nvPr>
            <p:ph type="dt" sz="half" idx="10"/>
          </p:nvPr>
        </p:nvSpPr>
        <p:spPr>
          <a:ln/>
        </p:spPr>
        <p:txBody>
          <a:bodyPr/>
          <a:lstStyle>
            <a:lvl1pPr>
              <a:defRPr/>
            </a:lvl1pPr>
          </a:lstStyle>
          <a:p>
            <a:pPr>
              <a:defRPr/>
            </a:pPr>
            <a:fld id="{B39756C4-2893-4405-8A82-6FF7023CF3EF}" type="datetime9">
              <a:rPr lang="en-US"/>
              <a:pPr>
                <a:defRPr/>
              </a:pPr>
              <a:t>10/19/2023 11:11:42 AM</a:t>
            </a:fld>
            <a:endParaRPr lang="cs-CZ"/>
          </a:p>
        </p:txBody>
      </p:sp>
      <p:sp>
        <p:nvSpPr>
          <p:cNvPr id="5" name="Rectangle 2056">
            <a:extLst>
              <a:ext uri="{FF2B5EF4-FFF2-40B4-BE49-F238E27FC236}">
                <a16:creationId xmlns:a16="http://schemas.microsoft.com/office/drawing/2014/main" id="{AFE55027-A0B5-B1B9-0C3E-7261B35498E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2AFDC21F-C7A2-5AFF-8B4A-4DC4F020CD78}"/>
              </a:ext>
            </a:extLst>
          </p:cNvPr>
          <p:cNvSpPr>
            <a:spLocks noGrp="1" noChangeArrowheads="1"/>
          </p:cNvSpPr>
          <p:nvPr>
            <p:ph type="sldNum" sz="quarter" idx="12"/>
          </p:nvPr>
        </p:nvSpPr>
        <p:spPr>
          <a:ln/>
        </p:spPr>
        <p:txBody>
          <a:bodyPr/>
          <a:lstStyle>
            <a:lvl2pPr lvl="1">
              <a:defRPr/>
            </a:lvl2pPr>
          </a:lstStyle>
          <a:p>
            <a:pPr lvl="1"/>
            <a:fld id="{E57EEABB-FD38-4B93-BEA8-1C332523761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1097749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FE77317-E484-4C16-EBA1-EAD127328C23}"/>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3830D73B-3A24-F670-99C0-EEAD6A05FBED}"/>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F081F562-294C-2199-099C-A6492936330E}"/>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73FBF2A3-B827-724F-04D8-B59C151827FE}"/>
              </a:ext>
            </a:extLst>
          </p:cNvPr>
          <p:cNvSpPr>
            <a:spLocks noGrp="1" noChangeArrowheads="1"/>
          </p:cNvSpPr>
          <p:nvPr>
            <p:ph type="dt" sz="quarter" idx="10"/>
          </p:nvPr>
        </p:nvSpPr>
        <p:spPr/>
        <p:txBody>
          <a:bodyPr/>
          <a:lstStyle>
            <a:lvl1pPr>
              <a:defRPr/>
            </a:lvl1pPr>
          </a:lstStyle>
          <a:p>
            <a:pPr>
              <a:defRPr/>
            </a:pPr>
            <a:fld id="{5159989D-C61A-40C8-B690-6824BE2BF05A}" type="datetime9">
              <a:rPr lang="en-US"/>
              <a:pPr>
                <a:defRPr/>
              </a:pPr>
              <a:t>10/19/2023 11:11:42 AM</a:t>
            </a:fld>
            <a:endParaRPr lang="cs-CZ"/>
          </a:p>
        </p:txBody>
      </p:sp>
      <p:sp>
        <p:nvSpPr>
          <p:cNvPr id="6" name="Rectangle 8">
            <a:extLst>
              <a:ext uri="{FF2B5EF4-FFF2-40B4-BE49-F238E27FC236}">
                <a16:creationId xmlns:a16="http://schemas.microsoft.com/office/drawing/2014/main" id="{9DBFBA76-FCB1-3D4B-BECB-1C09FB2259E4}"/>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2C962E00-982C-D8E1-2646-7E8E800F5FB7}"/>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911AFE76-0A3D-4246-A109-870B4818550F}" type="slidenum">
              <a:rPr lang="cs-CZ" altLang="en-US"/>
              <a:pPr lvl="1"/>
              <a:t>‹#›</a:t>
            </a:fld>
            <a:endParaRPr lang="cs-CZ" altLang="en-US"/>
          </a:p>
        </p:txBody>
      </p:sp>
    </p:spTree>
    <p:extLst>
      <p:ext uri="{BB962C8B-B14F-4D97-AF65-F5344CB8AC3E}">
        <p14:creationId xmlns:p14="http://schemas.microsoft.com/office/powerpoint/2010/main" val="32618463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6E1BD98-432D-B36D-9283-E0FA445794A9}"/>
              </a:ext>
            </a:extLst>
          </p:cNvPr>
          <p:cNvSpPr>
            <a:spLocks noGrp="1" noChangeArrowheads="1"/>
          </p:cNvSpPr>
          <p:nvPr>
            <p:ph type="dt" sz="half" idx="10"/>
          </p:nvPr>
        </p:nvSpPr>
        <p:spPr>
          <a:ln/>
        </p:spPr>
        <p:txBody>
          <a:bodyPr/>
          <a:lstStyle>
            <a:lvl1pPr>
              <a:defRPr/>
            </a:lvl1pPr>
          </a:lstStyle>
          <a:p>
            <a:pPr>
              <a:defRPr/>
            </a:pPr>
            <a:fld id="{3B98719D-E4A0-43D5-96EA-0BEB1132214B}" type="datetime9">
              <a:rPr lang="en-US"/>
              <a:pPr>
                <a:defRPr/>
              </a:pPr>
              <a:t>10/19/2023 11:11:42 AM</a:t>
            </a:fld>
            <a:endParaRPr lang="cs-CZ"/>
          </a:p>
        </p:txBody>
      </p:sp>
      <p:sp>
        <p:nvSpPr>
          <p:cNvPr id="5" name="Rectangle 2056">
            <a:extLst>
              <a:ext uri="{FF2B5EF4-FFF2-40B4-BE49-F238E27FC236}">
                <a16:creationId xmlns:a16="http://schemas.microsoft.com/office/drawing/2014/main" id="{31800440-2AA7-F1F1-C277-44FA0030956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2AAF9EA-3272-C262-D0BD-097EC750EF9A}"/>
              </a:ext>
            </a:extLst>
          </p:cNvPr>
          <p:cNvSpPr>
            <a:spLocks noGrp="1" noChangeArrowheads="1"/>
          </p:cNvSpPr>
          <p:nvPr>
            <p:ph type="sldNum" sz="quarter" idx="12"/>
          </p:nvPr>
        </p:nvSpPr>
        <p:spPr>
          <a:ln/>
        </p:spPr>
        <p:txBody>
          <a:bodyPr/>
          <a:lstStyle>
            <a:lvl2pPr lvl="1">
              <a:defRPr/>
            </a:lvl2pPr>
          </a:lstStyle>
          <a:p>
            <a:pPr lvl="1"/>
            <a:fld id="{FD2526BB-0FA3-4C9E-8ABD-63930F5758D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4527182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F52E9D6B-3CE5-124E-EDFB-49313F4F85A0}"/>
              </a:ext>
            </a:extLst>
          </p:cNvPr>
          <p:cNvSpPr>
            <a:spLocks noGrp="1" noChangeArrowheads="1"/>
          </p:cNvSpPr>
          <p:nvPr>
            <p:ph type="dt" sz="half" idx="10"/>
          </p:nvPr>
        </p:nvSpPr>
        <p:spPr>
          <a:ln/>
        </p:spPr>
        <p:txBody>
          <a:bodyPr/>
          <a:lstStyle>
            <a:lvl1pPr>
              <a:defRPr/>
            </a:lvl1pPr>
          </a:lstStyle>
          <a:p>
            <a:pPr>
              <a:defRPr/>
            </a:pPr>
            <a:fld id="{52312062-AB5D-4D8B-9FC3-F9BEF0B6A5B5}" type="datetime9">
              <a:rPr lang="en-US"/>
              <a:pPr>
                <a:defRPr/>
              </a:pPr>
              <a:t>10/19/2023 11:11:42 AM</a:t>
            </a:fld>
            <a:endParaRPr lang="cs-CZ"/>
          </a:p>
        </p:txBody>
      </p:sp>
      <p:sp>
        <p:nvSpPr>
          <p:cNvPr id="5" name="Rectangle 2056">
            <a:extLst>
              <a:ext uri="{FF2B5EF4-FFF2-40B4-BE49-F238E27FC236}">
                <a16:creationId xmlns:a16="http://schemas.microsoft.com/office/drawing/2014/main" id="{FD7B0B35-3B32-9126-9323-E154C8A9810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2E241C9-AEE2-ABCD-7E46-9B4D095B72D7}"/>
              </a:ext>
            </a:extLst>
          </p:cNvPr>
          <p:cNvSpPr>
            <a:spLocks noGrp="1" noChangeArrowheads="1"/>
          </p:cNvSpPr>
          <p:nvPr>
            <p:ph type="sldNum" sz="quarter" idx="12"/>
          </p:nvPr>
        </p:nvSpPr>
        <p:spPr>
          <a:ln/>
        </p:spPr>
        <p:txBody>
          <a:bodyPr/>
          <a:lstStyle>
            <a:lvl2pPr lvl="1">
              <a:defRPr/>
            </a:lvl2pPr>
          </a:lstStyle>
          <a:p>
            <a:pPr lvl="1"/>
            <a:fld id="{238B01A8-2979-44E8-A07C-F756FD95FE2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4110769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1A7A87F8-560F-A6EB-05DE-344E6ABF2468}"/>
              </a:ext>
            </a:extLst>
          </p:cNvPr>
          <p:cNvSpPr>
            <a:spLocks noGrp="1" noChangeArrowheads="1"/>
          </p:cNvSpPr>
          <p:nvPr>
            <p:ph type="dt" sz="half" idx="10"/>
          </p:nvPr>
        </p:nvSpPr>
        <p:spPr>
          <a:ln/>
        </p:spPr>
        <p:txBody>
          <a:bodyPr/>
          <a:lstStyle>
            <a:lvl1pPr>
              <a:defRPr/>
            </a:lvl1pPr>
          </a:lstStyle>
          <a:p>
            <a:pPr>
              <a:defRPr/>
            </a:pPr>
            <a:fld id="{939087AA-2ADC-4F14-8FBE-6A7CE6A28675}" type="datetime9">
              <a:rPr lang="en-US"/>
              <a:pPr>
                <a:defRPr/>
              </a:pPr>
              <a:t>10/19/2023 11:11:42 AM</a:t>
            </a:fld>
            <a:endParaRPr lang="cs-CZ"/>
          </a:p>
        </p:txBody>
      </p:sp>
      <p:sp>
        <p:nvSpPr>
          <p:cNvPr id="6" name="Rectangle 2056">
            <a:extLst>
              <a:ext uri="{FF2B5EF4-FFF2-40B4-BE49-F238E27FC236}">
                <a16:creationId xmlns:a16="http://schemas.microsoft.com/office/drawing/2014/main" id="{A49E673B-8C8C-8549-2DC3-EE3057DEF28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8F3B734B-6354-1199-F5D0-8F97E126A317}"/>
              </a:ext>
            </a:extLst>
          </p:cNvPr>
          <p:cNvSpPr>
            <a:spLocks noGrp="1" noChangeArrowheads="1"/>
          </p:cNvSpPr>
          <p:nvPr>
            <p:ph type="sldNum" sz="quarter" idx="12"/>
          </p:nvPr>
        </p:nvSpPr>
        <p:spPr>
          <a:ln/>
        </p:spPr>
        <p:txBody>
          <a:bodyPr/>
          <a:lstStyle>
            <a:lvl2pPr lvl="1">
              <a:defRPr/>
            </a:lvl2pPr>
          </a:lstStyle>
          <a:p>
            <a:pPr lvl="1"/>
            <a:fld id="{E03551FD-B22A-44ED-9AD4-82288D03399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3472821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9FBF727F-963B-F378-2371-C6B2D5212738}"/>
              </a:ext>
            </a:extLst>
          </p:cNvPr>
          <p:cNvSpPr>
            <a:spLocks noGrp="1" noChangeArrowheads="1"/>
          </p:cNvSpPr>
          <p:nvPr>
            <p:ph type="dt" sz="half" idx="10"/>
          </p:nvPr>
        </p:nvSpPr>
        <p:spPr>
          <a:ln/>
        </p:spPr>
        <p:txBody>
          <a:bodyPr/>
          <a:lstStyle>
            <a:lvl1pPr>
              <a:defRPr/>
            </a:lvl1pPr>
          </a:lstStyle>
          <a:p>
            <a:pPr>
              <a:defRPr/>
            </a:pPr>
            <a:fld id="{BF2D066F-688E-45E7-B210-CE0FF0DBEF5E}" type="datetime9">
              <a:rPr lang="en-US"/>
              <a:pPr>
                <a:defRPr/>
              </a:pPr>
              <a:t>10/19/2023 11:11:42 AM</a:t>
            </a:fld>
            <a:endParaRPr lang="cs-CZ"/>
          </a:p>
        </p:txBody>
      </p:sp>
      <p:sp>
        <p:nvSpPr>
          <p:cNvPr id="8" name="Rectangle 2056">
            <a:extLst>
              <a:ext uri="{FF2B5EF4-FFF2-40B4-BE49-F238E27FC236}">
                <a16:creationId xmlns:a16="http://schemas.microsoft.com/office/drawing/2014/main" id="{3AA11698-7473-074D-5761-CC35C0AA48E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E509FE1A-7BB7-2D18-29E3-EA1638BAE3A9}"/>
              </a:ext>
            </a:extLst>
          </p:cNvPr>
          <p:cNvSpPr>
            <a:spLocks noGrp="1" noChangeArrowheads="1"/>
          </p:cNvSpPr>
          <p:nvPr>
            <p:ph type="sldNum" sz="quarter" idx="12"/>
          </p:nvPr>
        </p:nvSpPr>
        <p:spPr>
          <a:ln/>
        </p:spPr>
        <p:txBody>
          <a:bodyPr/>
          <a:lstStyle>
            <a:lvl2pPr lvl="1">
              <a:defRPr/>
            </a:lvl2pPr>
          </a:lstStyle>
          <a:p>
            <a:pPr lvl="1"/>
            <a:fld id="{78B4ECCA-8A33-4FF6-9986-CB6BA98B715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338671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16F213BA-3D0D-47BC-42CE-D6C9EEC2486F}"/>
              </a:ext>
            </a:extLst>
          </p:cNvPr>
          <p:cNvSpPr>
            <a:spLocks noGrp="1" noChangeArrowheads="1"/>
          </p:cNvSpPr>
          <p:nvPr>
            <p:ph type="dt" sz="half" idx="10"/>
          </p:nvPr>
        </p:nvSpPr>
        <p:spPr>
          <a:ln/>
        </p:spPr>
        <p:txBody>
          <a:bodyPr/>
          <a:lstStyle>
            <a:lvl1pPr>
              <a:defRPr/>
            </a:lvl1pPr>
          </a:lstStyle>
          <a:p>
            <a:pPr>
              <a:defRPr/>
            </a:pPr>
            <a:fld id="{6DA6E512-BAA9-4BA0-8E47-93992917101B}" type="datetime9">
              <a:rPr lang="en-US"/>
              <a:pPr>
                <a:defRPr/>
              </a:pPr>
              <a:t>10/19/2023 11:11:42 AM</a:t>
            </a:fld>
            <a:endParaRPr lang="cs-CZ"/>
          </a:p>
        </p:txBody>
      </p:sp>
      <p:sp>
        <p:nvSpPr>
          <p:cNvPr id="4" name="Rectangle 2056">
            <a:extLst>
              <a:ext uri="{FF2B5EF4-FFF2-40B4-BE49-F238E27FC236}">
                <a16:creationId xmlns:a16="http://schemas.microsoft.com/office/drawing/2014/main" id="{5950ED48-123F-58F8-202E-D6481AC5A18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5573956F-0282-97EE-DE3C-4F624A9DDAAA}"/>
              </a:ext>
            </a:extLst>
          </p:cNvPr>
          <p:cNvSpPr>
            <a:spLocks noGrp="1" noChangeArrowheads="1"/>
          </p:cNvSpPr>
          <p:nvPr>
            <p:ph type="sldNum" sz="quarter" idx="12"/>
          </p:nvPr>
        </p:nvSpPr>
        <p:spPr>
          <a:ln/>
        </p:spPr>
        <p:txBody>
          <a:bodyPr/>
          <a:lstStyle>
            <a:lvl2pPr lvl="1">
              <a:defRPr/>
            </a:lvl2pPr>
          </a:lstStyle>
          <a:p>
            <a:pPr lvl="1"/>
            <a:fld id="{AD6B27BF-EBFE-41D3-9882-08D510C282C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63787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DC4AF5FA-CEAF-91E7-C6EA-6474CED0E418}"/>
              </a:ext>
            </a:extLst>
          </p:cNvPr>
          <p:cNvSpPr>
            <a:spLocks noGrp="1" noChangeArrowheads="1"/>
          </p:cNvSpPr>
          <p:nvPr>
            <p:ph type="dt" sz="half" idx="10"/>
          </p:nvPr>
        </p:nvSpPr>
        <p:spPr>
          <a:ln/>
        </p:spPr>
        <p:txBody>
          <a:bodyPr/>
          <a:lstStyle>
            <a:lvl1pPr>
              <a:defRPr/>
            </a:lvl1pPr>
          </a:lstStyle>
          <a:p>
            <a:pPr>
              <a:defRPr/>
            </a:pPr>
            <a:fld id="{CF21AB8E-41B4-4A09-BACE-EDADB7ADE2EF}" type="datetime9">
              <a:rPr lang="en-US"/>
              <a:pPr>
                <a:defRPr/>
              </a:pPr>
              <a:t>10/19/2023 11:11:42 AM</a:t>
            </a:fld>
            <a:endParaRPr lang="cs-CZ"/>
          </a:p>
        </p:txBody>
      </p:sp>
      <p:sp>
        <p:nvSpPr>
          <p:cNvPr id="3" name="Rectangle 2056">
            <a:extLst>
              <a:ext uri="{FF2B5EF4-FFF2-40B4-BE49-F238E27FC236}">
                <a16:creationId xmlns:a16="http://schemas.microsoft.com/office/drawing/2014/main" id="{F7DE7BCB-0A4C-07E6-8885-F23AB0BBD57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EDFE8F11-7184-2866-EDD5-F07D180F2518}"/>
              </a:ext>
            </a:extLst>
          </p:cNvPr>
          <p:cNvSpPr>
            <a:spLocks noGrp="1" noChangeArrowheads="1"/>
          </p:cNvSpPr>
          <p:nvPr>
            <p:ph type="sldNum" sz="quarter" idx="12"/>
          </p:nvPr>
        </p:nvSpPr>
        <p:spPr>
          <a:ln/>
        </p:spPr>
        <p:txBody>
          <a:bodyPr/>
          <a:lstStyle>
            <a:lvl2pPr lvl="1">
              <a:defRPr/>
            </a:lvl2pPr>
          </a:lstStyle>
          <a:p>
            <a:pPr lvl="1"/>
            <a:fld id="{87D5DF3F-3916-42BA-A6B5-0758E460767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352035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48F53E2E-2200-EAE3-5AE0-3846638ABCA9}"/>
              </a:ext>
            </a:extLst>
          </p:cNvPr>
          <p:cNvSpPr>
            <a:spLocks noGrp="1" noChangeArrowheads="1"/>
          </p:cNvSpPr>
          <p:nvPr>
            <p:ph type="dt" sz="half" idx="10"/>
          </p:nvPr>
        </p:nvSpPr>
        <p:spPr>
          <a:ln/>
        </p:spPr>
        <p:txBody>
          <a:bodyPr/>
          <a:lstStyle>
            <a:lvl1pPr>
              <a:defRPr/>
            </a:lvl1pPr>
          </a:lstStyle>
          <a:p>
            <a:pPr>
              <a:defRPr/>
            </a:pPr>
            <a:fld id="{89A5E1FE-8DED-4983-97D2-5C1EE92E65EB}" type="datetime9">
              <a:rPr lang="en-US"/>
              <a:pPr>
                <a:defRPr/>
              </a:pPr>
              <a:t>10/19/2023 11:11:41 AM</a:t>
            </a:fld>
            <a:endParaRPr lang="cs-CZ"/>
          </a:p>
        </p:txBody>
      </p:sp>
      <p:sp>
        <p:nvSpPr>
          <p:cNvPr id="5" name="Rectangle 2056">
            <a:extLst>
              <a:ext uri="{FF2B5EF4-FFF2-40B4-BE49-F238E27FC236}">
                <a16:creationId xmlns:a16="http://schemas.microsoft.com/office/drawing/2014/main" id="{A85E98F1-744C-5BC4-9C75-DBE6A3A1B20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FEB22CA-3A4F-9B2C-79B6-0152778E6ED5}"/>
              </a:ext>
            </a:extLst>
          </p:cNvPr>
          <p:cNvSpPr>
            <a:spLocks noGrp="1" noChangeArrowheads="1"/>
          </p:cNvSpPr>
          <p:nvPr>
            <p:ph type="sldNum" sz="quarter" idx="12"/>
          </p:nvPr>
        </p:nvSpPr>
        <p:spPr>
          <a:ln/>
        </p:spPr>
        <p:txBody>
          <a:bodyPr/>
          <a:lstStyle>
            <a:lvl2pPr lvl="1">
              <a:defRPr/>
            </a:lvl2pPr>
          </a:lstStyle>
          <a:p>
            <a:pPr lvl="1"/>
            <a:fld id="{B2CFAC69-A3C2-47D6-8975-BC7A2DCFD70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0035288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98F3747F-7CFE-131E-730C-B5D10236384D}"/>
              </a:ext>
            </a:extLst>
          </p:cNvPr>
          <p:cNvSpPr>
            <a:spLocks noGrp="1" noChangeArrowheads="1"/>
          </p:cNvSpPr>
          <p:nvPr>
            <p:ph type="dt" sz="half" idx="10"/>
          </p:nvPr>
        </p:nvSpPr>
        <p:spPr>
          <a:ln/>
        </p:spPr>
        <p:txBody>
          <a:bodyPr/>
          <a:lstStyle>
            <a:lvl1pPr>
              <a:defRPr/>
            </a:lvl1pPr>
          </a:lstStyle>
          <a:p>
            <a:pPr>
              <a:defRPr/>
            </a:pPr>
            <a:fld id="{01C9A30F-8918-4294-B6A2-54E898FBD70F}" type="datetime9">
              <a:rPr lang="en-US"/>
              <a:pPr>
                <a:defRPr/>
              </a:pPr>
              <a:t>10/19/2023 11:11:42 AM</a:t>
            </a:fld>
            <a:endParaRPr lang="cs-CZ"/>
          </a:p>
        </p:txBody>
      </p:sp>
      <p:sp>
        <p:nvSpPr>
          <p:cNvPr id="6" name="Rectangle 2056">
            <a:extLst>
              <a:ext uri="{FF2B5EF4-FFF2-40B4-BE49-F238E27FC236}">
                <a16:creationId xmlns:a16="http://schemas.microsoft.com/office/drawing/2014/main" id="{E2C17633-E9B7-90F0-909B-E08CC4BF9A5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B2429B84-1308-04B4-B737-2EEE4EFB85EB}"/>
              </a:ext>
            </a:extLst>
          </p:cNvPr>
          <p:cNvSpPr>
            <a:spLocks noGrp="1" noChangeArrowheads="1"/>
          </p:cNvSpPr>
          <p:nvPr>
            <p:ph type="sldNum" sz="quarter" idx="12"/>
          </p:nvPr>
        </p:nvSpPr>
        <p:spPr>
          <a:ln/>
        </p:spPr>
        <p:txBody>
          <a:bodyPr/>
          <a:lstStyle>
            <a:lvl2pPr lvl="1">
              <a:defRPr/>
            </a:lvl2pPr>
          </a:lstStyle>
          <a:p>
            <a:pPr lvl="1"/>
            <a:fld id="{C4E6C228-6D8D-4F92-9D26-964F8846BEF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6826908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679E1EBC-C88D-1AC9-93CE-89C5EFA360F7}"/>
              </a:ext>
            </a:extLst>
          </p:cNvPr>
          <p:cNvSpPr>
            <a:spLocks noGrp="1" noChangeArrowheads="1"/>
          </p:cNvSpPr>
          <p:nvPr>
            <p:ph type="dt" sz="half" idx="10"/>
          </p:nvPr>
        </p:nvSpPr>
        <p:spPr>
          <a:ln/>
        </p:spPr>
        <p:txBody>
          <a:bodyPr/>
          <a:lstStyle>
            <a:lvl1pPr>
              <a:defRPr/>
            </a:lvl1pPr>
          </a:lstStyle>
          <a:p>
            <a:pPr>
              <a:defRPr/>
            </a:pPr>
            <a:fld id="{B33785D0-1958-48DF-A7DF-104620653FFF}" type="datetime9">
              <a:rPr lang="en-US"/>
              <a:pPr>
                <a:defRPr/>
              </a:pPr>
              <a:t>10/19/2023 11:11:42 AM</a:t>
            </a:fld>
            <a:endParaRPr lang="cs-CZ"/>
          </a:p>
        </p:txBody>
      </p:sp>
      <p:sp>
        <p:nvSpPr>
          <p:cNvPr id="6" name="Rectangle 2056">
            <a:extLst>
              <a:ext uri="{FF2B5EF4-FFF2-40B4-BE49-F238E27FC236}">
                <a16:creationId xmlns:a16="http://schemas.microsoft.com/office/drawing/2014/main" id="{0C6D0152-CF2E-F324-6F6C-C0F3B6273B1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C3C16AF9-A6D1-81A1-A94A-0D7CBAB75B2D}"/>
              </a:ext>
            </a:extLst>
          </p:cNvPr>
          <p:cNvSpPr>
            <a:spLocks noGrp="1" noChangeArrowheads="1"/>
          </p:cNvSpPr>
          <p:nvPr>
            <p:ph type="sldNum" sz="quarter" idx="12"/>
          </p:nvPr>
        </p:nvSpPr>
        <p:spPr>
          <a:ln/>
        </p:spPr>
        <p:txBody>
          <a:bodyPr/>
          <a:lstStyle>
            <a:lvl2pPr lvl="1">
              <a:defRPr/>
            </a:lvl2pPr>
          </a:lstStyle>
          <a:p>
            <a:pPr lvl="1"/>
            <a:fld id="{BB4152FA-7F92-404D-84C0-3A9E944D759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267250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7E2EFD00-914A-7171-7521-5C36D66AAF42}"/>
              </a:ext>
            </a:extLst>
          </p:cNvPr>
          <p:cNvSpPr>
            <a:spLocks noGrp="1" noChangeArrowheads="1"/>
          </p:cNvSpPr>
          <p:nvPr>
            <p:ph type="dt" sz="half" idx="10"/>
          </p:nvPr>
        </p:nvSpPr>
        <p:spPr>
          <a:ln/>
        </p:spPr>
        <p:txBody>
          <a:bodyPr/>
          <a:lstStyle>
            <a:lvl1pPr>
              <a:defRPr/>
            </a:lvl1pPr>
          </a:lstStyle>
          <a:p>
            <a:pPr>
              <a:defRPr/>
            </a:pPr>
            <a:fld id="{8C48A88F-D212-475F-B0EC-E545EF6D3440}" type="datetime9">
              <a:rPr lang="en-US"/>
              <a:pPr>
                <a:defRPr/>
              </a:pPr>
              <a:t>10/19/2023 11:11:42 AM</a:t>
            </a:fld>
            <a:endParaRPr lang="cs-CZ"/>
          </a:p>
        </p:txBody>
      </p:sp>
      <p:sp>
        <p:nvSpPr>
          <p:cNvPr id="5" name="Rectangle 2056">
            <a:extLst>
              <a:ext uri="{FF2B5EF4-FFF2-40B4-BE49-F238E27FC236}">
                <a16:creationId xmlns:a16="http://schemas.microsoft.com/office/drawing/2014/main" id="{A579F120-FA81-2C29-B557-60DE87ED2B0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0D89A7E-BE9D-13FC-F42A-FAB9F298616C}"/>
              </a:ext>
            </a:extLst>
          </p:cNvPr>
          <p:cNvSpPr>
            <a:spLocks noGrp="1" noChangeArrowheads="1"/>
          </p:cNvSpPr>
          <p:nvPr>
            <p:ph type="sldNum" sz="quarter" idx="12"/>
          </p:nvPr>
        </p:nvSpPr>
        <p:spPr>
          <a:ln/>
        </p:spPr>
        <p:txBody>
          <a:bodyPr/>
          <a:lstStyle>
            <a:lvl2pPr lvl="1">
              <a:defRPr/>
            </a:lvl2pPr>
          </a:lstStyle>
          <a:p>
            <a:pPr lvl="1"/>
            <a:fld id="{70C9B517-B62A-4C9F-87B6-BD76BB66D3E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0103937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2579D80-012D-2684-7884-F41F6685C3F5}"/>
              </a:ext>
            </a:extLst>
          </p:cNvPr>
          <p:cNvSpPr>
            <a:spLocks noGrp="1" noChangeArrowheads="1"/>
          </p:cNvSpPr>
          <p:nvPr>
            <p:ph type="dt" sz="half" idx="10"/>
          </p:nvPr>
        </p:nvSpPr>
        <p:spPr>
          <a:ln/>
        </p:spPr>
        <p:txBody>
          <a:bodyPr/>
          <a:lstStyle>
            <a:lvl1pPr>
              <a:defRPr/>
            </a:lvl1pPr>
          </a:lstStyle>
          <a:p>
            <a:pPr>
              <a:defRPr/>
            </a:pPr>
            <a:fld id="{459409FC-E95D-4013-8040-6438F934AD92}" type="datetime9">
              <a:rPr lang="en-US"/>
              <a:pPr>
                <a:defRPr/>
              </a:pPr>
              <a:t>10/19/2023 11:11:42 AM</a:t>
            </a:fld>
            <a:endParaRPr lang="cs-CZ"/>
          </a:p>
        </p:txBody>
      </p:sp>
      <p:sp>
        <p:nvSpPr>
          <p:cNvPr id="5" name="Rectangle 2056">
            <a:extLst>
              <a:ext uri="{FF2B5EF4-FFF2-40B4-BE49-F238E27FC236}">
                <a16:creationId xmlns:a16="http://schemas.microsoft.com/office/drawing/2014/main" id="{052BBB32-BACB-0597-159F-8C70601E8F8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DEDEE57-4047-45F0-0C14-28C843F9692B}"/>
              </a:ext>
            </a:extLst>
          </p:cNvPr>
          <p:cNvSpPr>
            <a:spLocks noGrp="1" noChangeArrowheads="1"/>
          </p:cNvSpPr>
          <p:nvPr>
            <p:ph type="sldNum" sz="quarter" idx="12"/>
          </p:nvPr>
        </p:nvSpPr>
        <p:spPr>
          <a:ln/>
        </p:spPr>
        <p:txBody>
          <a:bodyPr/>
          <a:lstStyle>
            <a:lvl2pPr lvl="1">
              <a:defRPr/>
            </a:lvl2pPr>
          </a:lstStyle>
          <a:p>
            <a:pPr lvl="1"/>
            <a:fld id="{F6CC3D04-3CAA-4693-8D87-FA093ECECCB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5589088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6AEA0BF-8C3A-0F1F-9661-52B1F01BEBBC}"/>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F29B4925-F4CF-1A6A-8326-8BF90879CB14}"/>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2D56B233-7275-C7A8-0D01-28F057B224BC}"/>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0F7E426E-51E2-38DA-0522-D7D8DB094D6D}"/>
              </a:ext>
            </a:extLst>
          </p:cNvPr>
          <p:cNvSpPr>
            <a:spLocks noGrp="1" noChangeArrowheads="1"/>
          </p:cNvSpPr>
          <p:nvPr>
            <p:ph type="dt" sz="quarter" idx="10"/>
          </p:nvPr>
        </p:nvSpPr>
        <p:spPr/>
        <p:txBody>
          <a:bodyPr/>
          <a:lstStyle>
            <a:lvl1pPr>
              <a:defRPr/>
            </a:lvl1pPr>
          </a:lstStyle>
          <a:p>
            <a:pPr>
              <a:defRPr/>
            </a:pPr>
            <a:fld id="{768A4255-B470-494E-A9FE-A73D61298A27}" type="datetime9">
              <a:rPr lang="en-US"/>
              <a:pPr>
                <a:defRPr/>
              </a:pPr>
              <a:t>10/19/2023 11:11:42 AM</a:t>
            </a:fld>
            <a:endParaRPr lang="cs-CZ"/>
          </a:p>
        </p:txBody>
      </p:sp>
      <p:sp>
        <p:nvSpPr>
          <p:cNvPr id="6" name="Rectangle 8">
            <a:extLst>
              <a:ext uri="{FF2B5EF4-FFF2-40B4-BE49-F238E27FC236}">
                <a16:creationId xmlns:a16="http://schemas.microsoft.com/office/drawing/2014/main" id="{1B07ABF9-A760-5798-10E6-5C0FA5F72A73}"/>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2F14A137-FDAB-7D2A-3DEA-3C67AC54D08A}"/>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7B3338B1-99D1-442D-B615-20F606CE1D11}" type="slidenum">
              <a:rPr lang="cs-CZ" altLang="en-US"/>
              <a:pPr lvl="1"/>
              <a:t>‹#›</a:t>
            </a:fld>
            <a:endParaRPr lang="cs-CZ" altLang="en-US"/>
          </a:p>
        </p:txBody>
      </p:sp>
    </p:spTree>
    <p:extLst>
      <p:ext uri="{BB962C8B-B14F-4D97-AF65-F5344CB8AC3E}">
        <p14:creationId xmlns:p14="http://schemas.microsoft.com/office/powerpoint/2010/main" val="29866456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9F6FCE3-A0B8-08C6-97D5-7B9F24C8DE5B}"/>
              </a:ext>
            </a:extLst>
          </p:cNvPr>
          <p:cNvSpPr>
            <a:spLocks noGrp="1" noChangeArrowheads="1"/>
          </p:cNvSpPr>
          <p:nvPr>
            <p:ph type="dt" sz="half" idx="10"/>
          </p:nvPr>
        </p:nvSpPr>
        <p:spPr>
          <a:ln/>
        </p:spPr>
        <p:txBody>
          <a:bodyPr/>
          <a:lstStyle>
            <a:lvl1pPr>
              <a:defRPr/>
            </a:lvl1pPr>
          </a:lstStyle>
          <a:p>
            <a:pPr>
              <a:defRPr/>
            </a:pPr>
            <a:fld id="{5F841125-4EDB-4692-9205-DE0D809D5B34}" type="datetime9">
              <a:rPr lang="en-US"/>
              <a:pPr>
                <a:defRPr/>
              </a:pPr>
              <a:t>10/19/2023 11:11:42 AM</a:t>
            </a:fld>
            <a:endParaRPr lang="cs-CZ"/>
          </a:p>
        </p:txBody>
      </p:sp>
      <p:sp>
        <p:nvSpPr>
          <p:cNvPr id="5" name="Rectangle 2056">
            <a:extLst>
              <a:ext uri="{FF2B5EF4-FFF2-40B4-BE49-F238E27FC236}">
                <a16:creationId xmlns:a16="http://schemas.microsoft.com/office/drawing/2014/main" id="{62A8F5F1-E6B9-E656-E28B-D4BD5708CA8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98201613-81A1-A8A4-BE7D-278046303FCB}"/>
              </a:ext>
            </a:extLst>
          </p:cNvPr>
          <p:cNvSpPr>
            <a:spLocks noGrp="1" noChangeArrowheads="1"/>
          </p:cNvSpPr>
          <p:nvPr>
            <p:ph type="sldNum" sz="quarter" idx="12"/>
          </p:nvPr>
        </p:nvSpPr>
        <p:spPr>
          <a:ln/>
        </p:spPr>
        <p:txBody>
          <a:bodyPr/>
          <a:lstStyle>
            <a:lvl2pPr lvl="1">
              <a:defRPr/>
            </a:lvl2pPr>
          </a:lstStyle>
          <a:p>
            <a:pPr lvl="1"/>
            <a:fld id="{D0450560-CA0A-43BC-9928-A6C3928435C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7133333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0839410C-3438-1292-A2B4-FA3CB1BD84EE}"/>
              </a:ext>
            </a:extLst>
          </p:cNvPr>
          <p:cNvSpPr>
            <a:spLocks noGrp="1" noChangeArrowheads="1"/>
          </p:cNvSpPr>
          <p:nvPr>
            <p:ph type="dt" sz="half" idx="10"/>
          </p:nvPr>
        </p:nvSpPr>
        <p:spPr>
          <a:ln/>
        </p:spPr>
        <p:txBody>
          <a:bodyPr/>
          <a:lstStyle>
            <a:lvl1pPr>
              <a:defRPr/>
            </a:lvl1pPr>
          </a:lstStyle>
          <a:p>
            <a:pPr>
              <a:defRPr/>
            </a:pPr>
            <a:fld id="{BB7C971E-E81B-4896-93C2-56A7CD39D932}" type="datetime9">
              <a:rPr lang="en-US"/>
              <a:pPr>
                <a:defRPr/>
              </a:pPr>
              <a:t>10/19/2023 11:11:42 AM</a:t>
            </a:fld>
            <a:endParaRPr lang="cs-CZ"/>
          </a:p>
        </p:txBody>
      </p:sp>
      <p:sp>
        <p:nvSpPr>
          <p:cNvPr id="5" name="Rectangle 2056">
            <a:extLst>
              <a:ext uri="{FF2B5EF4-FFF2-40B4-BE49-F238E27FC236}">
                <a16:creationId xmlns:a16="http://schemas.microsoft.com/office/drawing/2014/main" id="{97486472-5A18-0583-7F4A-CB948E2249C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F9E1F332-10E8-0494-0315-77D82439D1AB}"/>
              </a:ext>
            </a:extLst>
          </p:cNvPr>
          <p:cNvSpPr>
            <a:spLocks noGrp="1" noChangeArrowheads="1"/>
          </p:cNvSpPr>
          <p:nvPr>
            <p:ph type="sldNum" sz="quarter" idx="12"/>
          </p:nvPr>
        </p:nvSpPr>
        <p:spPr>
          <a:ln/>
        </p:spPr>
        <p:txBody>
          <a:bodyPr/>
          <a:lstStyle>
            <a:lvl2pPr lvl="1">
              <a:defRPr/>
            </a:lvl2pPr>
          </a:lstStyle>
          <a:p>
            <a:pPr lvl="1"/>
            <a:fld id="{8A634C74-9825-40E2-BDA6-0DD8B68D680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626904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DB4AD206-E423-07D3-4AA4-9952A17FB8EA}"/>
              </a:ext>
            </a:extLst>
          </p:cNvPr>
          <p:cNvSpPr>
            <a:spLocks noGrp="1" noChangeArrowheads="1"/>
          </p:cNvSpPr>
          <p:nvPr>
            <p:ph type="dt" sz="half" idx="10"/>
          </p:nvPr>
        </p:nvSpPr>
        <p:spPr>
          <a:ln/>
        </p:spPr>
        <p:txBody>
          <a:bodyPr/>
          <a:lstStyle>
            <a:lvl1pPr>
              <a:defRPr/>
            </a:lvl1pPr>
          </a:lstStyle>
          <a:p>
            <a:pPr>
              <a:defRPr/>
            </a:pPr>
            <a:fld id="{2E3EC23C-8711-4549-96A8-F0E0D6160AA3}" type="datetime9">
              <a:rPr lang="en-US"/>
              <a:pPr>
                <a:defRPr/>
              </a:pPr>
              <a:t>10/19/2023 11:11:42 AM</a:t>
            </a:fld>
            <a:endParaRPr lang="cs-CZ"/>
          </a:p>
        </p:txBody>
      </p:sp>
      <p:sp>
        <p:nvSpPr>
          <p:cNvPr id="6" name="Rectangle 2056">
            <a:extLst>
              <a:ext uri="{FF2B5EF4-FFF2-40B4-BE49-F238E27FC236}">
                <a16:creationId xmlns:a16="http://schemas.microsoft.com/office/drawing/2014/main" id="{64C5C13B-98CE-25EA-86F5-E0EC43F4AB3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AC04A9D7-FE4F-0448-05DB-DBDB09BACA6B}"/>
              </a:ext>
            </a:extLst>
          </p:cNvPr>
          <p:cNvSpPr>
            <a:spLocks noGrp="1" noChangeArrowheads="1"/>
          </p:cNvSpPr>
          <p:nvPr>
            <p:ph type="sldNum" sz="quarter" idx="12"/>
          </p:nvPr>
        </p:nvSpPr>
        <p:spPr>
          <a:ln/>
        </p:spPr>
        <p:txBody>
          <a:bodyPr/>
          <a:lstStyle>
            <a:lvl2pPr lvl="1">
              <a:defRPr/>
            </a:lvl2pPr>
          </a:lstStyle>
          <a:p>
            <a:pPr lvl="1"/>
            <a:fld id="{CC1348D6-A12D-49A8-9072-8891A97C0B7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441188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602654CD-E95C-27EE-4021-2C98A999DDA1}"/>
              </a:ext>
            </a:extLst>
          </p:cNvPr>
          <p:cNvSpPr>
            <a:spLocks noGrp="1" noChangeArrowheads="1"/>
          </p:cNvSpPr>
          <p:nvPr>
            <p:ph type="dt" sz="half" idx="10"/>
          </p:nvPr>
        </p:nvSpPr>
        <p:spPr>
          <a:ln/>
        </p:spPr>
        <p:txBody>
          <a:bodyPr/>
          <a:lstStyle>
            <a:lvl1pPr>
              <a:defRPr/>
            </a:lvl1pPr>
          </a:lstStyle>
          <a:p>
            <a:pPr>
              <a:defRPr/>
            </a:pPr>
            <a:fld id="{9A97443B-4BF9-4825-AFDB-F13E10A9D1C3}" type="datetime9">
              <a:rPr lang="en-US"/>
              <a:pPr>
                <a:defRPr/>
              </a:pPr>
              <a:t>10/19/2023 11:11:42 AM</a:t>
            </a:fld>
            <a:endParaRPr lang="cs-CZ"/>
          </a:p>
        </p:txBody>
      </p:sp>
      <p:sp>
        <p:nvSpPr>
          <p:cNvPr id="8" name="Rectangle 2056">
            <a:extLst>
              <a:ext uri="{FF2B5EF4-FFF2-40B4-BE49-F238E27FC236}">
                <a16:creationId xmlns:a16="http://schemas.microsoft.com/office/drawing/2014/main" id="{0BB8DB61-E927-FBE9-F07D-1446AD972B7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29E58DE7-128A-F6E6-F029-F541893E9CD2}"/>
              </a:ext>
            </a:extLst>
          </p:cNvPr>
          <p:cNvSpPr>
            <a:spLocks noGrp="1" noChangeArrowheads="1"/>
          </p:cNvSpPr>
          <p:nvPr>
            <p:ph type="sldNum" sz="quarter" idx="12"/>
          </p:nvPr>
        </p:nvSpPr>
        <p:spPr>
          <a:ln/>
        </p:spPr>
        <p:txBody>
          <a:bodyPr/>
          <a:lstStyle>
            <a:lvl2pPr lvl="1">
              <a:defRPr/>
            </a:lvl2pPr>
          </a:lstStyle>
          <a:p>
            <a:pPr lvl="1"/>
            <a:fld id="{72981202-3289-4636-9C36-E7ACB446788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123995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B8D680C9-628C-80FE-FF00-EA8C20CE5657}"/>
              </a:ext>
            </a:extLst>
          </p:cNvPr>
          <p:cNvSpPr>
            <a:spLocks noGrp="1" noChangeArrowheads="1"/>
          </p:cNvSpPr>
          <p:nvPr>
            <p:ph type="dt" sz="half" idx="10"/>
          </p:nvPr>
        </p:nvSpPr>
        <p:spPr>
          <a:ln/>
        </p:spPr>
        <p:txBody>
          <a:bodyPr/>
          <a:lstStyle>
            <a:lvl1pPr>
              <a:defRPr/>
            </a:lvl1pPr>
          </a:lstStyle>
          <a:p>
            <a:pPr>
              <a:defRPr/>
            </a:pPr>
            <a:fld id="{658CF222-4F26-4A72-ABD3-FF792D78438F}" type="datetime9">
              <a:rPr lang="en-US"/>
              <a:pPr>
                <a:defRPr/>
              </a:pPr>
              <a:t>10/19/2023 11:11:42 AM</a:t>
            </a:fld>
            <a:endParaRPr lang="cs-CZ"/>
          </a:p>
        </p:txBody>
      </p:sp>
      <p:sp>
        <p:nvSpPr>
          <p:cNvPr id="4" name="Rectangle 2056">
            <a:extLst>
              <a:ext uri="{FF2B5EF4-FFF2-40B4-BE49-F238E27FC236}">
                <a16:creationId xmlns:a16="http://schemas.microsoft.com/office/drawing/2014/main" id="{9CB47C61-0263-ABE9-B8E3-2AF0D3E6E9C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99D9D98E-E86D-49FE-326C-A2D598F54456}"/>
              </a:ext>
            </a:extLst>
          </p:cNvPr>
          <p:cNvSpPr>
            <a:spLocks noGrp="1" noChangeArrowheads="1"/>
          </p:cNvSpPr>
          <p:nvPr>
            <p:ph type="sldNum" sz="quarter" idx="12"/>
          </p:nvPr>
        </p:nvSpPr>
        <p:spPr>
          <a:ln/>
        </p:spPr>
        <p:txBody>
          <a:bodyPr/>
          <a:lstStyle>
            <a:lvl2pPr lvl="1">
              <a:defRPr/>
            </a:lvl2pPr>
          </a:lstStyle>
          <a:p>
            <a:pPr lvl="1"/>
            <a:fld id="{BA752D95-0545-4564-9D03-EEA0D30112B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0014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55">
            <a:extLst>
              <a:ext uri="{FF2B5EF4-FFF2-40B4-BE49-F238E27FC236}">
                <a16:creationId xmlns:a16="http://schemas.microsoft.com/office/drawing/2014/main" id="{79DBFFF7-FA5D-9018-166B-5272D8D8370E}"/>
              </a:ext>
            </a:extLst>
          </p:cNvPr>
          <p:cNvSpPr>
            <a:spLocks noGrp="1" noChangeArrowheads="1"/>
          </p:cNvSpPr>
          <p:nvPr>
            <p:ph type="dt" sz="half" idx="10"/>
          </p:nvPr>
        </p:nvSpPr>
        <p:spPr>
          <a:ln/>
        </p:spPr>
        <p:txBody>
          <a:bodyPr/>
          <a:lstStyle>
            <a:lvl1pPr>
              <a:defRPr/>
            </a:lvl1pPr>
          </a:lstStyle>
          <a:p>
            <a:pPr>
              <a:defRPr/>
            </a:pPr>
            <a:fld id="{0AED3546-BF8B-4AB2-AC9E-C1794FCFBED5}" type="datetime9">
              <a:rPr lang="en-US"/>
              <a:pPr>
                <a:defRPr/>
              </a:pPr>
              <a:t>10/19/2023 11:11:41 AM</a:t>
            </a:fld>
            <a:endParaRPr lang="cs-CZ"/>
          </a:p>
        </p:txBody>
      </p:sp>
      <p:sp>
        <p:nvSpPr>
          <p:cNvPr id="6" name="Rectangle 2056">
            <a:extLst>
              <a:ext uri="{FF2B5EF4-FFF2-40B4-BE49-F238E27FC236}">
                <a16:creationId xmlns:a16="http://schemas.microsoft.com/office/drawing/2014/main" id="{2017D81D-3A56-79F3-2EDD-CD3CAAD8FA2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6B0B0865-42DF-2335-0801-8356F0F73CBB}"/>
              </a:ext>
            </a:extLst>
          </p:cNvPr>
          <p:cNvSpPr>
            <a:spLocks noGrp="1" noChangeArrowheads="1"/>
          </p:cNvSpPr>
          <p:nvPr>
            <p:ph type="sldNum" sz="quarter" idx="12"/>
          </p:nvPr>
        </p:nvSpPr>
        <p:spPr>
          <a:ln/>
        </p:spPr>
        <p:txBody>
          <a:bodyPr/>
          <a:lstStyle>
            <a:lvl2pPr lvl="1">
              <a:defRPr/>
            </a:lvl2pPr>
          </a:lstStyle>
          <a:p>
            <a:pPr lvl="1"/>
            <a:fld id="{4DFF9BC0-26EB-4022-BE69-98EE75EFA81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7250995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82B4F39E-EE1D-BF2A-FCD2-6B46611C7036}"/>
              </a:ext>
            </a:extLst>
          </p:cNvPr>
          <p:cNvSpPr>
            <a:spLocks noGrp="1" noChangeArrowheads="1"/>
          </p:cNvSpPr>
          <p:nvPr>
            <p:ph type="dt" sz="half" idx="10"/>
          </p:nvPr>
        </p:nvSpPr>
        <p:spPr>
          <a:ln/>
        </p:spPr>
        <p:txBody>
          <a:bodyPr/>
          <a:lstStyle>
            <a:lvl1pPr>
              <a:defRPr/>
            </a:lvl1pPr>
          </a:lstStyle>
          <a:p>
            <a:pPr>
              <a:defRPr/>
            </a:pPr>
            <a:fld id="{8EF1B1E2-1874-4F5A-BB93-A9AEF087FD94}" type="datetime9">
              <a:rPr lang="en-US"/>
              <a:pPr>
                <a:defRPr/>
              </a:pPr>
              <a:t>10/19/2023 11:11:42 AM</a:t>
            </a:fld>
            <a:endParaRPr lang="cs-CZ"/>
          </a:p>
        </p:txBody>
      </p:sp>
      <p:sp>
        <p:nvSpPr>
          <p:cNvPr id="3" name="Rectangle 2056">
            <a:extLst>
              <a:ext uri="{FF2B5EF4-FFF2-40B4-BE49-F238E27FC236}">
                <a16:creationId xmlns:a16="http://schemas.microsoft.com/office/drawing/2014/main" id="{38F56761-4BA1-20C5-58E1-9FFB3C50EED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079840AA-8087-357C-C642-03EC4E29B52F}"/>
              </a:ext>
            </a:extLst>
          </p:cNvPr>
          <p:cNvSpPr>
            <a:spLocks noGrp="1" noChangeArrowheads="1"/>
          </p:cNvSpPr>
          <p:nvPr>
            <p:ph type="sldNum" sz="quarter" idx="12"/>
          </p:nvPr>
        </p:nvSpPr>
        <p:spPr>
          <a:ln/>
        </p:spPr>
        <p:txBody>
          <a:bodyPr/>
          <a:lstStyle>
            <a:lvl2pPr lvl="1">
              <a:defRPr/>
            </a:lvl2pPr>
          </a:lstStyle>
          <a:p>
            <a:pPr lvl="1"/>
            <a:fld id="{73A1C27F-B063-47E3-9A99-074528CCB3F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330393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0CBD2A46-B31D-B020-E305-030C6357FBC5}"/>
              </a:ext>
            </a:extLst>
          </p:cNvPr>
          <p:cNvSpPr>
            <a:spLocks noGrp="1" noChangeArrowheads="1"/>
          </p:cNvSpPr>
          <p:nvPr>
            <p:ph type="dt" sz="half" idx="10"/>
          </p:nvPr>
        </p:nvSpPr>
        <p:spPr>
          <a:ln/>
        </p:spPr>
        <p:txBody>
          <a:bodyPr/>
          <a:lstStyle>
            <a:lvl1pPr>
              <a:defRPr/>
            </a:lvl1pPr>
          </a:lstStyle>
          <a:p>
            <a:pPr>
              <a:defRPr/>
            </a:pPr>
            <a:fld id="{CD3EEA32-C639-4661-BE6F-38F12244B614}" type="datetime9">
              <a:rPr lang="en-US"/>
              <a:pPr>
                <a:defRPr/>
              </a:pPr>
              <a:t>10/19/2023 11:11:42 AM</a:t>
            </a:fld>
            <a:endParaRPr lang="cs-CZ"/>
          </a:p>
        </p:txBody>
      </p:sp>
      <p:sp>
        <p:nvSpPr>
          <p:cNvPr id="6" name="Rectangle 2056">
            <a:extLst>
              <a:ext uri="{FF2B5EF4-FFF2-40B4-BE49-F238E27FC236}">
                <a16:creationId xmlns:a16="http://schemas.microsoft.com/office/drawing/2014/main" id="{54322DA8-6BEA-FFD2-6BF5-2DF128F1D81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4CE977AF-5A7E-D1BB-5E44-5CEF5FCD081C}"/>
              </a:ext>
            </a:extLst>
          </p:cNvPr>
          <p:cNvSpPr>
            <a:spLocks noGrp="1" noChangeArrowheads="1"/>
          </p:cNvSpPr>
          <p:nvPr>
            <p:ph type="sldNum" sz="quarter" idx="12"/>
          </p:nvPr>
        </p:nvSpPr>
        <p:spPr>
          <a:ln/>
        </p:spPr>
        <p:txBody>
          <a:bodyPr/>
          <a:lstStyle>
            <a:lvl2pPr lvl="1">
              <a:defRPr/>
            </a:lvl2pPr>
          </a:lstStyle>
          <a:p>
            <a:pPr lvl="1"/>
            <a:fld id="{405387DB-50C2-4827-AC10-D87134B3365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598961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08ED4D2C-02CB-6943-A58D-719882225193}"/>
              </a:ext>
            </a:extLst>
          </p:cNvPr>
          <p:cNvSpPr>
            <a:spLocks noGrp="1" noChangeArrowheads="1"/>
          </p:cNvSpPr>
          <p:nvPr>
            <p:ph type="dt" sz="half" idx="10"/>
          </p:nvPr>
        </p:nvSpPr>
        <p:spPr>
          <a:ln/>
        </p:spPr>
        <p:txBody>
          <a:bodyPr/>
          <a:lstStyle>
            <a:lvl1pPr>
              <a:defRPr/>
            </a:lvl1pPr>
          </a:lstStyle>
          <a:p>
            <a:pPr>
              <a:defRPr/>
            </a:pPr>
            <a:fld id="{8FF153AA-D2BC-4FEB-BF51-574024A4DA6D}" type="datetime9">
              <a:rPr lang="en-US"/>
              <a:pPr>
                <a:defRPr/>
              </a:pPr>
              <a:t>10/19/2023 11:11:42 AM</a:t>
            </a:fld>
            <a:endParaRPr lang="cs-CZ"/>
          </a:p>
        </p:txBody>
      </p:sp>
      <p:sp>
        <p:nvSpPr>
          <p:cNvPr id="6" name="Rectangle 2056">
            <a:extLst>
              <a:ext uri="{FF2B5EF4-FFF2-40B4-BE49-F238E27FC236}">
                <a16:creationId xmlns:a16="http://schemas.microsoft.com/office/drawing/2014/main" id="{7544ED18-8FC9-E093-73C3-43EA3EC1FB4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D90300B-472B-C026-5568-771D51055B6A}"/>
              </a:ext>
            </a:extLst>
          </p:cNvPr>
          <p:cNvSpPr>
            <a:spLocks noGrp="1" noChangeArrowheads="1"/>
          </p:cNvSpPr>
          <p:nvPr>
            <p:ph type="sldNum" sz="quarter" idx="12"/>
          </p:nvPr>
        </p:nvSpPr>
        <p:spPr>
          <a:ln/>
        </p:spPr>
        <p:txBody>
          <a:bodyPr/>
          <a:lstStyle>
            <a:lvl2pPr lvl="1">
              <a:defRPr/>
            </a:lvl2pPr>
          </a:lstStyle>
          <a:p>
            <a:pPr lvl="1"/>
            <a:fld id="{1A960124-E5DD-43EF-9706-66B628550D2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86712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324A1D2E-5E5F-974B-874A-6719C93AE9CA}"/>
              </a:ext>
            </a:extLst>
          </p:cNvPr>
          <p:cNvSpPr>
            <a:spLocks noGrp="1" noChangeArrowheads="1"/>
          </p:cNvSpPr>
          <p:nvPr>
            <p:ph type="dt" sz="half" idx="10"/>
          </p:nvPr>
        </p:nvSpPr>
        <p:spPr>
          <a:ln/>
        </p:spPr>
        <p:txBody>
          <a:bodyPr/>
          <a:lstStyle>
            <a:lvl1pPr>
              <a:defRPr/>
            </a:lvl1pPr>
          </a:lstStyle>
          <a:p>
            <a:pPr>
              <a:defRPr/>
            </a:pPr>
            <a:fld id="{73F1B5F3-5639-4F04-8B32-FE2E410FB5EB}" type="datetime9">
              <a:rPr lang="en-US"/>
              <a:pPr>
                <a:defRPr/>
              </a:pPr>
              <a:t>10/19/2023 11:11:42 AM</a:t>
            </a:fld>
            <a:endParaRPr lang="cs-CZ"/>
          </a:p>
        </p:txBody>
      </p:sp>
      <p:sp>
        <p:nvSpPr>
          <p:cNvPr id="5" name="Rectangle 2056">
            <a:extLst>
              <a:ext uri="{FF2B5EF4-FFF2-40B4-BE49-F238E27FC236}">
                <a16:creationId xmlns:a16="http://schemas.microsoft.com/office/drawing/2014/main" id="{FDB05589-BFAC-2120-317E-08F9EBE5C57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A6E847DA-AB67-30F2-BA63-226911264708}"/>
              </a:ext>
            </a:extLst>
          </p:cNvPr>
          <p:cNvSpPr>
            <a:spLocks noGrp="1" noChangeArrowheads="1"/>
          </p:cNvSpPr>
          <p:nvPr>
            <p:ph type="sldNum" sz="quarter" idx="12"/>
          </p:nvPr>
        </p:nvSpPr>
        <p:spPr>
          <a:ln/>
        </p:spPr>
        <p:txBody>
          <a:bodyPr/>
          <a:lstStyle>
            <a:lvl2pPr lvl="1">
              <a:defRPr/>
            </a:lvl2pPr>
          </a:lstStyle>
          <a:p>
            <a:pPr lvl="1"/>
            <a:fld id="{9D31FB29-C895-4228-9B84-60810F9AA9A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258209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C120C260-15B9-9AA6-205F-26B0F9CBE92C}"/>
              </a:ext>
            </a:extLst>
          </p:cNvPr>
          <p:cNvSpPr>
            <a:spLocks noGrp="1" noChangeArrowheads="1"/>
          </p:cNvSpPr>
          <p:nvPr>
            <p:ph type="dt" sz="half" idx="10"/>
          </p:nvPr>
        </p:nvSpPr>
        <p:spPr>
          <a:ln/>
        </p:spPr>
        <p:txBody>
          <a:bodyPr/>
          <a:lstStyle>
            <a:lvl1pPr>
              <a:defRPr/>
            </a:lvl1pPr>
          </a:lstStyle>
          <a:p>
            <a:pPr>
              <a:defRPr/>
            </a:pPr>
            <a:fld id="{A5C384E4-5891-4775-9330-B01AB659822C}" type="datetime9">
              <a:rPr lang="en-US"/>
              <a:pPr>
                <a:defRPr/>
              </a:pPr>
              <a:t>10/19/2023 11:11:42 AM</a:t>
            </a:fld>
            <a:endParaRPr lang="cs-CZ"/>
          </a:p>
        </p:txBody>
      </p:sp>
      <p:sp>
        <p:nvSpPr>
          <p:cNvPr id="5" name="Rectangle 2056">
            <a:extLst>
              <a:ext uri="{FF2B5EF4-FFF2-40B4-BE49-F238E27FC236}">
                <a16:creationId xmlns:a16="http://schemas.microsoft.com/office/drawing/2014/main" id="{87FF31CA-F1D1-F461-9D24-2E2D00BC0FD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5D7C77E9-2CA6-47CF-C0E1-B2C001283AFA}"/>
              </a:ext>
            </a:extLst>
          </p:cNvPr>
          <p:cNvSpPr>
            <a:spLocks noGrp="1" noChangeArrowheads="1"/>
          </p:cNvSpPr>
          <p:nvPr>
            <p:ph type="sldNum" sz="quarter" idx="12"/>
          </p:nvPr>
        </p:nvSpPr>
        <p:spPr>
          <a:ln/>
        </p:spPr>
        <p:txBody>
          <a:bodyPr/>
          <a:lstStyle>
            <a:lvl2pPr lvl="1">
              <a:defRPr/>
            </a:lvl2pPr>
          </a:lstStyle>
          <a:p>
            <a:pPr lvl="1"/>
            <a:fld id="{7F2AF96E-3C0C-44C7-8ECE-98D320A4025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1416764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104DFE0-B508-EFAA-91D5-0BB3DD2FCDF3}"/>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A8C52CCA-CCED-7491-7388-22B48A0CD814}"/>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242D2D7F-91F5-4495-A4D2-A202983F3416}"/>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4CB0D15B-304E-B958-3E72-9445513A1147}"/>
              </a:ext>
            </a:extLst>
          </p:cNvPr>
          <p:cNvSpPr>
            <a:spLocks noGrp="1" noChangeArrowheads="1"/>
          </p:cNvSpPr>
          <p:nvPr>
            <p:ph type="dt" sz="quarter" idx="10"/>
          </p:nvPr>
        </p:nvSpPr>
        <p:spPr/>
        <p:txBody>
          <a:bodyPr/>
          <a:lstStyle>
            <a:lvl1pPr>
              <a:defRPr/>
            </a:lvl1pPr>
          </a:lstStyle>
          <a:p>
            <a:pPr>
              <a:defRPr/>
            </a:pPr>
            <a:fld id="{CD23F453-AC84-489B-8FF1-08E23E36961F}" type="datetime9">
              <a:rPr lang="en-US"/>
              <a:pPr>
                <a:defRPr/>
              </a:pPr>
              <a:t>10/19/2023 11:11:42 AM</a:t>
            </a:fld>
            <a:endParaRPr lang="cs-CZ"/>
          </a:p>
        </p:txBody>
      </p:sp>
      <p:sp>
        <p:nvSpPr>
          <p:cNvPr id="6" name="Rectangle 8">
            <a:extLst>
              <a:ext uri="{FF2B5EF4-FFF2-40B4-BE49-F238E27FC236}">
                <a16:creationId xmlns:a16="http://schemas.microsoft.com/office/drawing/2014/main" id="{123764FB-3B3F-A4B8-DA53-D0F40EAA4EC0}"/>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7F3D1085-2C7D-A72D-B1B7-CD865E2273DF}"/>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56C1DBD9-7DE2-4787-A990-9AC434E77BE5}" type="slidenum">
              <a:rPr lang="cs-CZ" altLang="en-US"/>
              <a:pPr lvl="1"/>
              <a:t>‹#›</a:t>
            </a:fld>
            <a:endParaRPr lang="cs-CZ" altLang="en-US"/>
          </a:p>
        </p:txBody>
      </p:sp>
    </p:spTree>
    <p:extLst>
      <p:ext uri="{BB962C8B-B14F-4D97-AF65-F5344CB8AC3E}">
        <p14:creationId xmlns:p14="http://schemas.microsoft.com/office/powerpoint/2010/main" val="28659387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48AB0EE2-32F7-5FD0-2A97-91DC657A3F87}"/>
              </a:ext>
            </a:extLst>
          </p:cNvPr>
          <p:cNvSpPr>
            <a:spLocks noGrp="1" noChangeArrowheads="1"/>
          </p:cNvSpPr>
          <p:nvPr>
            <p:ph type="dt" sz="half" idx="10"/>
          </p:nvPr>
        </p:nvSpPr>
        <p:spPr>
          <a:ln/>
        </p:spPr>
        <p:txBody>
          <a:bodyPr/>
          <a:lstStyle>
            <a:lvl1pPr>
              <a:defRPr/>
            </a:lvl1pPr>
          </a:lstStyle>
          <a:p>
            <a:pPr>
              <a:defRPr/>
            </a:pPr>
            <a:fld id="{57F0F541-E529-4710-BF3A-9F8272EA1FFB}" type="datetime9">
              <a:rPr lang="en-US"/>
              <a:pPr>
                <a:defRPr/>
              </a:pPr>
              <a:t>10/19/2023 11:11:42 AM</a:t>
            </a:fld>
            <a:endParaRPr lang="cs-CZ"/>
          </a:p>
        </p:txBody>
      </p:sp>
      <p:sp>
        <p:nvSpPr>
          <p:cNvPr id="5" name="Rectangle 2056">
            <a:extLst>
              <a:ext uri="{FF2B5EF4-FFF2-40B4-BE49-F238E27FC236}">
                <a16:creationId xmlns:a16="http://schemas.microsoft.com/office/drawing/2014/main" id="{34F50CD5-835A-6895-CD08-0E7A0879793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BF4470E-A349-C9E1-A70A-43688DC20080}"/>
              </a:ext>
            </a:extLst>
          </p:cNvPr>
          <p:cNvSpPr>
            <a:spLocks noGrp="1" noChangeArrowheads="1"/>
          </p:cNvSpPr>
          <p:nvPr>
            <p:ph type="sldNum" sz="quarter" idx="12"/>
          </p:nvPr>
        </p:nvSpPr>
        <p:spPr>
          <a:ln/>
        </p:spPr>
        <p:txBody>
          <a:bodyPr/>
          <a:lstStyle>
            <a:lvl2pPr lvl="1">
              <a:defRPr/>
            </a:lvl2pPr>
          </a:lstStyle>
          <a:p>
            <a:pPr lvl="1"/>
            <a:fld id="{C235C4F2-31C8-4F1F-832B-84686F82652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866341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3DDC1F04-D1E2-9E2F-5205-E599DBD92BEE}"/>
              </a:ext>
            </a:extLst>
          </p:cNvPr>
          <p:cNvSpPr>
            <a:spLocks noGrp="1" noChangeArrowheads="1"/>
          </p:cNvSpPr>
          <p:nvPr>
            <p:ph type="dt" sz="half" idx="10"/>
          </p:nvPr>
        </p:nvSpPr>
        <p:spPr>
          <a:ln/>
        </p:spPr>
        <p:txBody>
          <a:bodyPr/>
          <a:lstStyle>
            <a:lvl1pPr>
              <a:defRPr/>
            </a:lvl1pPr>
          </a:lstStyle>
          <a:p>
            <a:pPr>
              <a:defRPr/>
            </a:pPr>
            <a:fld id="{9CF7BE30-FE62-415F-84B7-FAEE1ABEE011}" type="datetime9">
              <a:rPr lang="en-US"/>
              <a:pPr>
                <a:defRPr/>
              </a:pPr>
              <a:t>10/19/2023 11:11:42 AM</a:t>
            </a:fld>
            <a:endParaRPr lang="cs-CZ"/>
          </a:p>
        </p:txBody>
      </p:sp>
      <p:sp>
        <p:nvSpPr>
          <p:cNvPr id="5" name="Rectangle 2056">
            <a:extLst>
              <a:ext uri="{FF2B5EF4-FFF2-40B4-BE49-F238E27FC236}">
                <a16:creationId xmlns:a16="http://schemas.microsoft.com/office/drawing/2014/main" id="{8D03F547-0211-0FD0-9E52-ED16522CF41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F9324240-749B-C6D8-B197-0F4DEC6ECA4A}"/>
              </a:ext>
            </a:extLst>
          </p:cNvPr>
          <p:cNvSpPr>
            <a:spLocks noGrp="1" noChangeArrowheads="1"/>
          </p:cNvSpPr>
          <p:nvPr>
            <p:ph type="sldNum" sz="quarter" idx="12"/>
          </p:nvPr>
        </p:nvSpPr>
        <p:spPr>
          <a:ln/>
        </p:spPr>
        <p:txBody>
          <a:bodyPr/>
          <a:lstStyle>
            <a:lvl2pPr lvl="1">
              <a:defRPr/>
            </a:lvl2pPr>
          </a:lstStyle>
          <a:p>
            <a:pPr lvl="1"/>
            <a:fld id="{364C44CB-6E47-4934-98D4-A9BC3B7D9DE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803471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32ADCD90-8D95-C323-2F27-D8357B4D3E03}"/>
              </a:ext>
            </a:extLst>
          </p:cNvPr>
          <p:cNvSpPr>
            <a:spLocks noGrp="1" noChangeArrowheads="1"/>
          </p:cNvSpPr>
          <p:nvPr>
            <p:ph type="dt" sz="half" idx="10"/>
          </p:nvPr>
        </p:nvSpPr>
        <p:spPr>
          <a:ln/>
        </p:spPr>
        <p:txBody>
          <a:bodyPr/>
          <a:lstStyle>
            <a:lvl1pPr>
              <a:defRPr/>
            </a:lvl1pPr>
          </a:lstStyle>
          <a:p>
            <a:pPr>
              <a:defRPr/>
            </a:pPr>
            <a:fld id="{A30005AB-3923-4F2B-97B7-7ED9113BA8FE}" type="datetime9">
              <a:rPr lang="en-US"/>
              <a:pPr>
                <a:defRPr/>
              </a:pPr>
              <a:t>10/19/2023 11:11:42 AM</a:t>
            </a:fld>
            <a:endParaRPr lang="cs-CZ"/>
          </a:p>
        </p:txBody>
      </p:sp>
      <p:sp>
        <p:nvSpPr>
          <p:cNvPr id="6" name="Rectangle 2056">
            <a:extLst>
              <a:ext uri="{FF2B5EF4-FFF2-40B4-BE49-F238E27FC236}">
                <a16:creationId xmlns:a16="http://schemas.microsoft.com/office/drawing/2014/main" id="{4D0A239D-A805-8346-D42D-C63670CF97E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74FAA6B-D800-66FE-29F1-F3BE8E826683}"/>
              </a:ext>
            </a:extLst>
          </p:cNvPr>
          <p:cNvSpPr>
            <a:spLocks noGrp="1" noChangeArrowheads="1"/>
          </p:cNvSpPr>
          <p:nvPr>
            <p:ph type="sldNum" sz="quarter" idx="12"/>
          </p:nvPr>
        </p:nvSpPr>
        <p:spPr>
          <a:ln/>
        </p:spPr>
        <p:txBody>
          <a:bodyPr/>
          <a:lstStyle>
            <a:lvl2pPr lvl="1">
              <a:defRPr/>
            </a:lvl2pPr>
          </a:lstStyle>
          <a:p>
            <a:pPr lvl="1"/>
            <a:fld id="{B5A6948F-1E08-4A0F-A8D6-4EA2FBDFC49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656104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E9A5541D-262C-229A-9DCF-B6CD1063CE72}"/>
              </a:ext>
            </a:extLst>
          </p:cNvPr>
          <p:cNvSpPr>
            <a:spLocks noGrp="1" noChangeArrowheads="1"/>
          </p:cNvSpPr>
          <p:nvPr>
            <p:ph type="dt" sz="half" idx="10"/>
          </p:nvPr>
        </p:nvSpPr>
        <p:spPr>
          <a:ln/>
        </p:spPr>
        <p:txBody>
          <a:bodyPr/>
          <a:lstStyle>
            <a:lvl1pPr>
              <a:defRPr/>
            </a:lvl1pPr>
          </a:lstStyle>
          <a:p>
            <a:pPr>
              <a:defRPr/>
            </a:pPr>
            <a:fld id="{8B53639A-B671-49AC-A17B-1767C61860A8}" type="datetime9">
              <a:rPr lang="en-US"/>
              <a:pPr>
                <a:defRPr/>
              </a:pPr>
              <a:t>10/19/2023 11:11:42 AM</a:t>
            </a:fld>
            <a:endParaRPr lang="cs-CZ"/>
          </a:p>
        </p:txBody>
      </p:sp>
      <p:sp>
        <p:nvSpPr>
          <p:cNvPr id="8" name="Rectangle 2056">
            <a:extLst>
              <a:ext uri="{FF2B5EF4-FFF2-40B4-BE49-F238E27FC236}">
                <a16:creationId xmlns:a16="http://schemas.microsoft.com/office/drawing/2014/main" id="{6AD35BB5-2A91-FB21-0A4F-691854C375A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09E06672-C45E-2AE6-EC80-ADD19493D24B}"/>
              </a:ext>
            </a:extLst>
          </p:cNvPr>
          <p:cNvSpPr>
            <a:spLocks noGrp="1" noChangeArrowheads="1"/>
          </p:cNvSpPr>
          <p:nvPr>
            <p:ph type="sldNum" sz="quarter" idx="12"/>
          </p:nvPr>
        </p:nvSpPr>
        <p:spPr>
          <a:ln/>
        </p:spPr>
        <p:txBody>
          <a:bodyPr/>
          <a:lstStyle>
            <a:lvl2pPr lvl="1">
              <a:defRPr/>
            </a:lvl2pPr>
          </a:lstStyle>
          <a:p>
            <a:pPr lvl="1"/>
            <a:fld id="{81E03100-69EC-4886-8CFB-44352863592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81932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55">
            <a:extLst>
              <a:ext uri="{FF2B5EF4-FFF2-40B4-BE49-F238E27FC236}">
                <a16:creationId xmlns:a16="http://schemas.microsoft.com/office/drawing/2014/main" id="{8A43E89A-277E-97FE-D99D-7B4027C4AFC8}"/>
              </a:ext>
            </a:extLst>
          </p:cNvPr>
          <p:cNvSpPr>
            <a:spLocks noGrp="1" noChangeArrowheads="1"/>
          </p:cNvSpPr>
          <p:nvPr>
            <p:ph type="dt" sz="half" idx="10"/>
          </p:nvPr>
        </p:nvSpPr>
        <p:spPr>
          <a:ln/>
        </p:spPr>
        <p:txBody>
          <a:bodyPr/>
          <a:lstStyle>
            <a:lvl1pPr>
              <a:defRPr/>
            </a:lvl1pPr>
          </a:lstStyle>
          <a:p>
            <a:pPr>
              <a:defRPr/>
            </a:pPr>
            <a:fld id="{005295B1-BDC7-4AA0-A4B9-8A574001714B}" type="datetime9">
              <a:rPr lang="en-US"/>
              <a:pPr>
                <a:defRPr/>
              </a:pPr>
              <a:t>10/19/2023 11:11:41 AM</a:t>
            </a:fld>
            <a:endParaRPr lang="cs-CZ"/>
          </a:p>
        </p:txBody>
      </p:sp>
      <p:sp>
        <p:nvSpPr>
          <p:cNvPr id="8" name="Rectangle 2056">
            <a:extLst>
              <a:ext uri="{FF2B5EF4-FFF2-40B4-BE49-F238E27FC236}">
                <a16:creationId xmlns:a16="http://schemas.microsoft.com/office/drawing/2014/main" id="{9EF09B40-6BC9-AF57-D8A4-D64046C74F4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B9986E43-AABB-FC83-54AA-7DD8ECF0074F}"/>
              </a:ext>
            </a:extLst>
          </p:cNvPr>
          <p:cNvSpPr>
            <a:spLocks noGrp="1" noChangeArrowheads="1"/>
          </p:cNvSpPr>
          <p:nvPr>
            <p:ph type="sldNum" sz="quarter" idx="12"/>
          </p:nvPr>
        </p:nvSpPr>
        <p:spPr>
          <a:ln/>
        </p:spPr>
        <p:txBody>
          <a:bodyPr/>
          <a:lstStyle>
            <a:lvl2pPr lvl="1">
              <a:defRPr/>
            </a:lvl2pPr>
          </a:lstStyle>
          <a:p>
            <a:pPr lvl="1"/>
            <a:fld id="{77E398A5-F7F8-4497-90AF-5CB9C7A2F08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325847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2315CED6-C6BF-A73B-075F-3F13B5C008F0}"/>
              </a:ext>
            </a:extLst>
          </p:cNvPr>
          <p:cNvSpPr>
            <a:spLocks noGrp="1" noChangeArrowheads="1"/>
          </p:cNvSpPr>
          <p:nvPr>
            <p:ph type="dt" sz="half" idx="10"/>
          </p:nvPr>
        </p:nvSpPr>
        <p:spPr>
          <a:ln/>
        </p:spPr>
        <p:txBody>
          <a:bodyPr/>
          <a:lstStyle>
            <a:lvl1pPr>
              <a:defRPr/>
            </a:lvl1pPr>
          </a:lstStyle>
          <a:p>
            <a:pPr>
              <a:defRPr/>
            </a:pPr>
            <a:fld id="{B18BFECE-FED5-432C-A211-53758B6485DB}" type="datetime9">
              <a:rPr lang="en-US"/>
              <a:pPr>
                <a:defRPr/>
              </a:pPr>
              <a:t>10/19/2023 11:11:42 AM</a:t>
            </a:fld>
            <a:endParaRPr lang="cs-CZ"/>
          </a:p>
        </p:txBody>
      </p:sp>
      <p:sp>
        <p:nvSpPr>
          <p:cNvPr id="4" name="Rectangle 2056">
            <a:extLst>
              <a:ext uri="{FF2B5EF4-FFF2-40B4-BE49-F238E27FC236}">
                <a16:creationId xmlns:a16="http://schemas.microsoft.com/office/drawing/2014/main" id="{686C3D40-4FE2-D871-C89B-7C7B83636B3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7960DEC4-3C66-F78F-88FF-B29504275E81}"/>
              </a:ext>
            </a:extLst>
          </p:cNvPr>
          <p:cNvSpPr>
            <a:spLocks noGrp="1" noChangeArrowheads="1"/>
          </p:cNvSpPr>
          <p:nvPr>
            <p:ph type="sldNum" sz="quarter" idx="12"/>
          </p:nvPr>
        </p:nvSpPr>
        <p:spPr>
          <a:ln/>
        </p:spPr>
        <p:txBody>
          <a:bodyPr/>
          <a:lstStyle>
            <a:lvl2pPr lvl="1">
              <a:defRPr/>
            </a:lvl2pPr>
          </a:lstStyle>
          <a:p>
            <a:pPr lvl="1"/>
            <a:fld id="{5909F47F-B604-44CE-B3FF-15F1A197E8E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153566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80B74AC3-5610-17CD-2FB2-A607C186CA8A}"/>
              </a:ext>
            </a:extLst>
          </p:cNvPr>
          <p:cNvSpPr>
            <a:spLocks noGrp="1" noChangeArrowheads="1"/>
          </p:cNvSpPr>
          <p:nvPr>
            <p:ph type="dt" sz="half" idx="10"/>
          </p:nvPr>
        </p:nvSpPr>
        <p:spPr>
          <a:ln/>
        </p:spPr>
        <p:txBody>
          <a:bodyPr/>
          <a:lstStyle>
            <a:lvl1pPr>
              <a:defRPr/>
            </a:lvl1pPr>
          </a:lstStyle>
          <a:p>
            <a:pPr>
              <a:defRPr/>
            </a:pPr>
            <a:fld id="{9142757B-87F7-410F-8030-CF6DD10207B9}" type="datetime9">
              <a:rPr lang="en-US"/>
              <a:pPr>
                <a:defRPr/>
              </a:pPr>
              <a:t>10/19/2023 11:11:42 AM</a:t>
            </a:fld>
            <a:endParaRPr lang="cs-CZ"/>
          </a:p>
        </p:txBody>
      </p:sp>
      <p:sp>
        <p:nvSpPr>
          <p:cNvPr id="3" name="Rectangle 2056">
            <a:extLst>
              <a:ext uri="{FF2B5EF4-FFF2-40B4-BE49-F238E27FC236}">
                <a16:creationId xmlns:a16="http://schemas.microsoft.com/office/drawing/2014/main" id="{CF5E87EA-D775-7F92-33E2-5851D3B7DBA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10CE8EE8-3707-A97D-433E-DD5042EBE8F4}"/>
              </a:ext>
            </a:extLst>
          </p:cNvPr>
          <p:cNvSpPr>
            <a:spLocks noGrp="1" noChangeArrowheads="1"/>
          </p:cNvSpPr>
          <p:nvPr>
            <p:ph type="sldNum" sz="quarter" idx="12"/>
          </p:nvPr>
        </p:nvSpPr>
        <p:spPr>
          <a:ln/>
        </p:spPr>
        <p:txBody>
          <a:bodyPr/>
          <a:lstStyle>
            <a:lvl2pPr lvl="1">
              <a:defRPr/>
            </a:lvl2pPr>
          </a:lstStyle>
          <a:p>
            <a:pPr lvl="1"/>
            <a:fld id="{B9E18745-9714-42AB-B427-5B671D2045D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949055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CD8ADD46-3D6E-E82B-1B63-AA16F46581E4}"/>
              </a:ext>
            </a:extLst>
          </p:cNvPr>
          <p:cNvSpPr>
            <a:spLocks noGrp="1" noChangeArrowheads="1"/>
          </p:cNvSpPr>
          <p:nvPr>
            <p:ph type="dt" sz="half" idx="10"/>
          </p:nvPr>
        </p:nvSpPr>
        <p:spPr>
          <a:ln/>
        </p:spPr>
        <p:txBody>
          <a:bodyPr/>
          <a:lstStyle>
            <a:lvl1pPr>
              <a:defRPr/>
            </a:lvl1pPr>
          </a:lstStyle>
          <a:p>
            <a:pPr>
              <a:defRPr/>
            </a:pPr>
            <a:fld id="{29F9F1EA-6626-44CD-81B5-90E8FCA9CDBA}" type="datetime9">
              <a:rPr lang="en-US"/>
              <a:pPr>
                <a:defRPr/>
              </a:pPr>
              <a:t>10/19/2023 11:11:42 AM</a:t>
            </a:fld>
            <a:endParaRPr lang="cs-CZ"/>
          </a:p>
        </p:txBody>
      </p:sp>
      <p:sp>
        <p:nvSpPr>
          <p:cNvPr id="6" name="Rectangle 2056">
            <a:extLst>
              <a:ext uri="{FF2B5EF4-FFF2-40B4-BE49-F238E27FC236}">
                <a16:creationId xmlns:a16="http://schemas.microsoft.com/office/drawing/2014/main" id="{0C4F096F-A461-1B5E-5CD8-520D1473A3B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7DC94C94-3040-521A-4293-9BC9C2E7210C}"/>
              </a:ext>
            </a:extLst>
          </p:cNvPr>
          <p:cNvSpPr>
            <a:spLocks noGrp="1" noChangeArrowheads="1"/>
          </p:cNvSpPr>
          <p:nvPr>
            <p:ph type="sldNum" sz="quarter" idx="12"/>
          </p:nvPr>
        </p:nvSpPr>
        <p:spPr>
          <a:ln/>
        </p:spPr>
        <p:txBody>
          <a:bodyPr/>
          <a:lstStyle>
            <a:lvl2pPr lvl="1">
              <a:defRPr/>
            </a:lvl2pPr>
          </a:lstStyle>
          <a:p>
            <a:pPr lvl="1"/>
            <a:fld id="{13A28917-7211-497F-9906-071043A9158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3156708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B4F7A342-DED5-9B59-B208-15B342B27492}"/>
              </a:ext>
            </a:extLst>
          </p:cNvPr>
          <p:cNvSpPr>
            <a:spLocks noGrp="1" noChangeArrowheads="1"/>
          </p:cNvSpPr>
          <p:nvPr>
            <p:ph type="dt" sz="half" idx="10"/>
          </p:nvPr>
        </p:nvSpPr>
        <p:spPr>
          <a:ln/>
        </p:spPr>
        <p:txBody>
          <a:bodyPr/>
          <a:lstStyle>
            <a:lvl1pPr>
              <a:defRPr/>
            </a:lvl1pPr>
          </a:lstStyle>
          <a:p>
            <a:pPr>
              <a:defRPr/>
            </a:pPr>
            <a:fld id="{8D95673E-117D-4C86-A64E-68608A3EA408}" type="datetime9">
              <a:rPr lang="en-US"/>
              <a:pPr>
                <a:defRPr/>
              </a:pPr>
              <a:t>10/19/2023 11:11:42 AM</a:t>
            </a:fld>
            <a:endParaRPr lang="cs-CZ"/>
          </a:p>
        </p:txBody>
      </p:sp>
      <p:sp>
        <p:nvSpPr>
          <p:cNvPr id="6" name="Rectangle 2056">
            <a:extLst>
              <a:ext uri="{FF2B5EF4-FFF2-40B4-BE49-F238E27FC236}">
                <a16:creationId xmlns:a16="http://schemas.microsoft.com/office/drawing/2014/main" id="{BB431AFE-F06F-DFCC-524B-6B06C3A59F6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C0A63D4A-B808-B38A-7E1F-76EA1FC0A055}"/>
              </a:ext>
            </a:extLst>
          </p:cNvPr>
          <p:cNvSpPr>
            <a:spLocks noGrp="1" noChangeArrowheads="1"/>
          </p:cNvSpPr>
          <p:nvPr>
            <p:ph type="sldNum" sz="quarter" idx="12"/>
          </p:nvPr>
        </p:nvSpPr>
        <p:spPr>
          <a:ln/>
        </p:spPr>
        <p:txBody>
          <a:bodyPr/>
          <a:lstStyle>
            <a:lvl2pPr lvl="1">
              <a:defRPr/>
            </a:lvl2pPr>
          </a:lstStyle>
          <a:p>
            <a:pPr lvl="1"/>
            <a:fld id="{CEBD5B15-E5DB-4F81-899F-AF8C9A2F478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4504623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D2B50BE-195F-FD66-EB6D-8A9FFF90F180}"/>
              </a:ext>
            </a:extLst>
          </p:cNvPr>
          <p:cNvSpPr>
            <a:spLocks noGrp="1" noChangeArrowheads="1"/>
          </p:cNvSpPr>
          <p:nvPr>
            <p:ph type="dt" sz="half" idx="10"/>
          </p:nvPr>
        </p:nvSpPr>
        <p:spPr>
          <a:ln/>
        </p:spPr>
        <p:txBody>
          <a:bodyPr/>
          <a:lstStyle>
            <a:lvl1pPr>
              <a:defRPr/>
            </a:lvl1pPr>
          </a:lstStyle>
          <a:p>
            <a:pPr>
              <a:defRPr/>
            </a:pPr>
            <a:fld id="{D5FE4494-383F-4E9F-96EC-3643AD64629E}" type="datetime9">
              <a:rPr lang="en-US"/>
              <a:pPr>
                <a:defRPr/>
              </a:pPr>
              <a:t>10/19/2023 11:11:42 AM</a:t>
            </a:fld>
            <a:endParaRPr lang="cs-CZ"/>
          </a:p>
        </p:txBody>
      </p:sp>
      <p:sp>
        <p:nvSpPr>
          <p:cNvPr id="5" name="Rectangle 2056">
            <a:extLst>
              <a:ext uri="{FF2B5EF4-FFF2-40B4-BE49-F238E27FC236}">
                <a16:creationId xmlns:a16="http://schemas.microsoft.com/office/drawing/2014/main" id="{E057234E-55A9-999A-AF77-826DCA11D7E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852E3BE8-E2A3-103D-2781-BECA1A1D701B}"/>
              </a:ext>
            </a:extLst>
          </p:cNvPr>
          <p:cNvSpPr>
            <a:spLocks noGrp="1" noChangeArrowheads="1"/>
          </p:cNvSpPr>
          <p:nvPr>
            <p:ph type="sldNum" sz="quarter" idx="12"/>
          </p:nvPr>
        </p:nvSpPr>
        <p:spPr>
          <a:ln/>
        </p:spPr>
        <p:txBody>
          <a:bodyPr/>
          <a:lstStyle>
            <a:lvl2pPr lvl="1">
              <a:defRPr/>
            </a:lvl2pPr>
          </a:lstStyle>
          <a:p>
            <a:pPr lvl="1"/>
            <a:fld id="{5948C02C-609F-4502-A143-0852435A499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0827027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A8C2EA9-A8E3-8A94-5D4C-952BD5FE1A75}"/>
              </a:ext>
            </a:extLst>
          </p:cNvPr>
          <p:cNvSpPr>
            <a:spLocks noGrp="1" noChangeArrowheads="1"/>
          </p:cNvSpPr>
          <p:nvPr>
            <p:ph type="dt" sz="half" idx="10"/>
          </p:nvPr>
        </p:nvSpPr>
        <p:spPr>
          <a:ln/>
        </p:spPr>
        <p:txBody>
          <a:bodyPr/>
          <a:lstStyle>
            <a:lvl1pPr>
              <a:defRPr/>
            </a:lvl1pPr>
          </a:lstStyle>
          <a:p>
            <a:pPr>
              <a:defRPr/>
            </a:pPr>
            <a:fld id="{82FC9D08-92E1-453E-A63A-2A57F3A7BAAD}" type="datetime9">
              <a:rPr lang="en-US"/>
              <a:pPr>
                <a:defRPr/>
              </a:pPr>
              <a:t>10/19/2023 11:11:42 AM</a:t>
            </a:fld>
            <a:endParaRPr lang="cs-CZ"/>
          </a:p>
        </p:txBody>
      </p:sp>
      <p:sp>
        <p:nvSpPr>
          <p:cNvPr id="5" name="Rectangle 2056">
            <a:extLst>
              <a:ext uri="{FF2B5EF4-FFF2-40B4-BE49-F238E27FC236}">
                <a16:creationId xmlns:a16="http://schemas.microsoft.com/office/drawing/2014/main" id="{E0A1DA61-020C-78C7-E470-256EBFD2832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9488C617-325A-E218-7A26-EA070EF4F5DE}"/>
              </a:ext>
            </a:extLst>
          </p:cNvPr>
          <p:cNvSpPr>
            <a:spLocks noGrp="1" noChangeArrowheads="1"/>
          </p:cNvSpPr>
          <p:nvPr>
            <p:ph type="sldNum" sz="quarter" idx="12"/>
          </p:nvPr>
        </p:nvSpPr>
        <p:spPr>
          <a:ln/>
        </p:spPr>
        <p:txBody>
          <a:bodyPr/>
          <a:lstStyle>
            <a:lvl2pPr lvl="1">
              <a:defRPr/>
            </a:lvl2pPr>
          </a:lstStyle>
          <a:p>
            <a:pPr lvl="1"/>
            <a:fld id="{AFC604BF-D01D-42A8-B780-AFF21924822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307500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CBD03E6-3606-78BD-A859-4C466B2AC47D}"/>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341DDCBD-79F4-AFAE-E723-34E6CA7AB4A9}"/>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80D90359-832E-F096-2349-7ED19458E0C2}"/>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30FD446D-F688-642E-FB7F-7532F8FC62BF}"/>
              </a:ext>
            </a:extLst>
          </p:cNvPr>
          <p:cNvSpPr>
            <a:spLocks noGrp="1" noChangeArrowheads="1"/>
          </p:cNvSpPr>
          <p:nvPr>
            <p:ph type="dt" sz="quarter" idx="10"/>
          </p:nvPr>
        </p:nvSpPr>
        <p:spPr/>
        <p:txBody>
          <a:bodyPr/>
          <a:lstStyle>
            <a:lvl1pPr>
              <a:defRPr/>
            </a:lvl1pPr>
          </a:lstStyle>
          <a:p>
            <a:pPr>
              <a:defRPr/>
            </a:pPr>
            <a:fld id="{4AA2FC4F-4428-4E5F-BF7F-258B3A93AE9B}" type="datetime9">
              <a:rPr lang="en-US"/>
              <a:pPr>
                <a:defRPr/>
              </a:pPr>
              <a:t>10/19/2023 11:11:42 AM</a:t>
            </a:fld>
            <a:endParaRPr lang="cs-CZ"/>
          </a:p>
        </p:txBody>
      </p:sp>
      <p:sp>
        <p:nvSpPr>
          <p:cNvPr id="6" name="Rectangle 8">
            <a:extLst>
              <a:ext uri="{FF2B5EF4-FFF2-40B4-BE49-F238E27FC236}">
                <a16:creationId xmlns:a16="http://schemas.microsoft.com/office/drawing/2014/main" id="{63CA02BF-41C0-B64B-6CFA-9148D4AF1B6F}"/>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72A19D61-635B-EEE1-0D63-9121F9A781AD}"/>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9016BE94-D251-4F60-A5A0-1C54E56AAB86}" type="slidenum">
              <a:rPr lang="cs-CZ" altLang="en-US"/>
              <a:pPr lvl="1"/>
              <a:t>‹#›</a:t>
            </a:fld>
            <a:endParaRPr lang="cs-CZ" altLang="en-US"/>
          </a:p>
        </p:txBody>
      </p:sp>
    </p:spTree>
    <p:extLst>
      <p:ext uri="{BB962C8B-B14F-4D97-AF65-F5344CB8AC3E}">
        <p14:creationId xmlns:p14="http://schemas.microsoft.com/office/powerpoint/2010/main" val="29462830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D84FCF72-0949-A86A-3537-96B5071ABC10}"/>
              </a:ext>
            </a:extLst>
          </p:cNvPr>
          <p:cNvSpPr>
            <a:spLocks noGrp="1" noChangeArrowheads="1"/>
          </p:cNvSpPr>
          <p:nvPr>
            <p:ph type="dt" sz="half" idx="10"/>
          </p:nvPr>
        </p:nvSpPr>
        <p:spPr>
          <a:ln/>
        </p:spPr>
        <p:txBody>
          <a:bodyPr/>
          <a:lstStyle>
            <a:lvl1pPr>
              <a:defRPr/>
            </a:lvl1pPr>
          </a:lstStyle>
          <a:p>
            <a:pPr>
              <a:defRPr/>
            </a:pPr>
            <a:fld id="{AC3903B3-B780-43F3-ACFB-7618718DAE67}" type="datetime9">
              <a:rPr lang="en-US"/>
              <a:pPr>
                <a:defRPr/>
              </a:pPr>
              <a:t>10/19/2023 11:11:42 AM</a:t>
            </a:fld>
            <a:endParaRPr lang="cs-CZ"/>
          </a:p>
        </p:txBody>
      </p:sp>
      <p:sp>
        <p:nvSpPr>
          <p:cNvPr id="5" name="Rectangle 2056">
            <a:extLst>
              <a:ext uri="{FF2B5EF4-FFF2-40B4-BE49-F238E27FC236}">
                <a16:creationId xmlns:a16="http://schemas.microsoft.com/office/drawing/2014/main" id="{2894E3B7-EF36-B8C7-EBAA-728C321AE23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61BDBFA-F169-E205-998D-82CE5EFABD67}"/>
              </a:ext>
            </a:extLst>
          </p:cNvPr>
          <p:cNvSpPr>
            <a:spLocks noGrp="1" noChangeArrowheads="1"/>
          </p:cNvSpPr>
          <p:nvPr>
            <p:ph type="sldNum" sz="quarter" idx="12"/>
          </p:nvPr>
        </p:nvSpPr>
        <p:spPr>
          <a:ln/>
        </p:spPr>
        <p:txBody>
          <a:bodyPr/>
          <a:lstStyle>
            <a:lvl2pPr lvl="1">
              <a:defRPr/>
            </a:lvl2pPr>
          </a:lstStyle>
          <a:p>
            <a:pPr lvl="1"/>
            <a:fld id="{51B44AEE-E09C-4EAD-9C34-7E6CBB14749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576709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933D771C-913C-F34A-F08F-32E78D4F0073}"/>
              </a:ext>
            </a:extLst>
          </p:cNvPr>
          <p:cNvSpPr>
            <a:spLocks noGrp="1" noChangeArrowheads="1"/>
          </p:cNvSpPr>
          <p:nvPr>
            <p:ph type="dt" sz="half" idx="10"/>
          </p:nvPr>
        </p:nvSpPr>
        <p:spPr>
          <a:ln/>
        </p:spPr>
        <p:txBody>
          <a:bodyPr/>
          <a:lstStyle>
            <a:lvl1pPr>
              <a:defRPr/>
            </a:lvl1pPr>
          </a:lstStyle>
          <a:p>
            <a:pPr>
              <a:defRPr/>
            </a:pPr>
            <a:fld id="{7D043C7A-6ECF-431B-A85F-09FFDC2091F8}" type="datetime9">
              <a:rPr lang="en-US"/>
              <a:pPr>
                <a:defRPr/>
              </a:pPr>
              <a:t>10/19/2023 11:11:42 AM</a:t>
            </a:fld>
            <a:endParaRPr lang="cs-CZ"/>
          </a:p>
        </p:txBody>
      </p:sp>
      <p:sp>
        <p:nvSpPr>
          <p:cNvPr id="5" name="Rectangle 2056">
            <a:extLst>
              <a:ext uri="{FF2B5EF4-FFF2-40B4-BE49-F238E27FC236}">
                <a16:creationId xmlns:a16="http://schemas.microsoft.com/office/drawing/2014/main" id="{527D0FD0-625D-5158-4F0B-9191685D129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0B291C55-5CD3-B391-CF4D-B22DD73C71B7}"/>
              </a:ext>
            </a:extLst>
          </p:cNvPr>
          <p:cNvSpPr>
            <a:spLocks noGrp="1" noChangeArrowheads="1"/>
          </p:cNvSpPr>
          <p:nvPr>
            <p:ph type="sldNum" sz="quarter" idx="12"/>
          </p:nvPr>
        </p:nvSpPr>
        <p:spPr>
          <a:ln/>
        </p:spPr>
        <p:txBody>
          <a:bodyPr/>
          <a:lstStyle>
            <a:lvl2pPr lvl="1">
              <a:defRPr/>
            </a:lvl2pPr>
          </a:lstStyle>
          <a:p>
            <a:pPr lvl="1"/>
            <a:fld id="{48EDF159-F7FA-445F-91CB-89510A1A848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796047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461595E9-0ED9-386F-2287-40EA36679A8E}"/>
              </a:ext>
            </a:extLst>
          </p:cNvPr>
          <p:cNvSpPr>
            <a:spLocks noGrp="1" noChangeArrowheads="1"/>
          </p:cNvSpPr>
          <p:nvPr>
            <p:ph type="dt" sz="half" idx="10"/>
          </p:nvPr>
        </p:nvSpPr>
        <p:spPr>
          <a:ln/>
        </p:spPr>
        <p:txBody>
          <a:bodyPr/>
          <a:lstStyle>
            <a:lvl1pPr>
              <a:defRPr/>
            </a:lvl1pPr>
          </a:lstStyle>
          <a:p>
            <a:pPr>
              <a:defRPr/>
            </a:pPr>
            <a:fld id="{FA507A1D-E9A6-4E07-B0C3-BD4DDB4629EA}" type="datetime9">
              <a:rPr lang="en-US"/>
              <a:pPr>
                <a:defRPr/>
              </a:pPr>
              <a:t>10/19/2023 11:11:42 AM</a:t>
            </a:fld>
            <a:endParaRPr lang="cs-CZ"/>
          </a:p>
        </p:txBody>
      </p:sp>
      <p:sp>
        <p:nvSpPr>
          <p:cNvPr id="6" name="Rectangle 2056">
            <a:extLst>
              <a:ext uri="{FF2B5EF4-FFF2-40B4-BE49-F238E27FC236}">
                <a16:creationId xmlns:a16="http://schemas.microsoft.com/office/drawing/2014/main" id="{34894AA4-8310-BF17-C0CF-82077A82027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E42B3336-6BF7-751C-1255-1C173703886B}"/>
              </a:ext>
            </a:extLst>
          </p:cNvPr>
          <p:cNvSpPr>
            <a:spLocks noGrp="1" noChangeArrowheads="1"/>
          </p:cNvSpPr>
          <p:nvPr>
            <p:ph type="sldNum" sz="quarter" idx="12"/>
          </p:nvPr>
        </p:nvSpPr>
        <p:spPr>
          <a:ln/>
        </p:spPr>
        <p:txBody>
          <a:bodyPr/>
          <a:lstStyle>
            <a:lvl2pPr lvl="1">
              <a:defRPr/>
            </a:lvl2pPr>
          </a:lstStyle>
          <a:p>
            <a:pPr lvl="1"/>
            <a:fld id="{6E8922D8-2584-414F-A266-16CBDC672CA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720091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55">
            <a:extLst>
              <a:ext uri="{FF2B5EF4-FFF2-40B4-BE49-F238E27FC236}">
                <a16:creationId xmlns:a16="http://schemas.microsoft.com/office/drawing/2014/main" id="{52B0F1D6-5C95-D21B-5662-46C2E027098E}"/>
              </a:ext>
            </a:extLst>
          </p:cNvPr>
          <p:cNvSpPr>
            <a:spLocks noGrp="1" noChangeArrowheads="1"/>
          </p:cNvSpPr>
          <p:nvPr>
            <p:ph type="dt" sz="half" idx="10"/>
          </p:nvPr>
        </p:nvSpPr>
        <p:spPr>
          <a:ln/>
        </p:spPr>
        <p:txBody>
          <a:bodyPr/>
          <a:lstStyle>
            <a:lvl1pPr>
              <a:defRPr/>
            </a:lvl1pPr>
          </a:lstStyle>
          <a:p>
            <a:pPr>
              <a:defRPr/>
            </a:pPr>
            <a:fld id="{489E4010-FDD5-4B34-9CBC-A9CD197A62DA}" type="datetime9">
              <a:rPr lang="en-US"/>
              <a:pPr>
                <a:defRPr/>
              </a:pPr>
              <a:t>10/19/2023 11:11:41 AM</a:t>
            </a:fld>
            <a:endParaRPr lang="cs-CZ"/>
          </a:p>
        </p:txBody>
      </p:sp>
      <p:sp>
        <p:nvSpPr>
          <p:cNvPr id="4" name="Rectangle 2056">
            <a:extLst>
              <a:ext uri="{FF2B5EF4-FFF2-40B4-BE49-F238E27FC236}">
                <a16:creationId xmlns:a16="http://schemas.microsoft.com/office/drawing/2014/main" id="{6FBEF392-DDA1-1B13-389E-AC3A7C4EB71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C4168E6F-8BD0-09D6-271A-876F31A650AD}"/>
              </a:ext>
            </a:extLst>
          </p:cNvPr>
          <p:cNvSpPr>
            <a:spLocks noGrp="1" noChangeArrowheads="1"/>
          </p:cNvSpPr>
          <p:nvPr>
            <p:ph type="sldNum" sz="quarter" idx="12"/>
          </p:nvPr>
        </p:nvSpPr>
        <p:spPr>
          <a:ln/>
        </p:spPr>
        <p:txBody>
          <a:bodyPr/>
          <a:lstStyle>
            <a:lvl2pPr lvl="1">
              <a:defRPr/>
            </a:lvl2pPr>
          </a:lstStyle>
          <a:p>
            <a:pPr lvl="1"/>
            <a:fld id="{B397E001-9DA0-4C65-86B2-2A69BDF4066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33675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A99C5A26-DE3F-A85A-017A-3B481E0E2BE1}"/>
              </a:ext>
            </a:extLst>
          </p:cNvPr>
          <p:cNvSpPr>
            <a:spLocks noGrp="1" noChangeArrowheads="1"/>
          </p:cNvSpPr>
          <p:nvPr>
            <p:ph type="dt" sz="half" idx="10"/>
          </p:nvPr>
        </p:nvSpPr>
        <p:spPr>
          <a:ln/>
        </p:spPr>
        <p:txBody>
          <a:bodyPr/>
          <a:lstStyle>
            <a:lvl1pPr>
              <a:defRPr/>
            </a:lvl1pPr>
          </a:lstStyle>
          <a:p>
            <a:pPr>
              <a:defRPr/>
            </a:pPr>
            <a:fld id="{03629CA5-5F72-4E77-8878-C5B429811D07}" type="datetime9">
              <a:rPr lang="en-US"/>
              <a:pPr>
                <a:defRPr/>
              </a:pPr>
              <a:t>10/19/2023 11:11:42 AM</a:t>
            </a:fld>
            <a:endParaRPr lang="cs-CZ"/>
          </a:p>
        </p:txBody>
      </p:sp>
      <p:sp>
        <p:nvSpPr>
          <p:cNvPr id="8" name="Rectangle 2056">
            <a:extLst>
              <a:ext uri="{FF2B5EF4-FFF2-40B4-BE49-F238E27FC236}">
                <a16:creationId xmlns:a16="http://schemas.microsoft.com/office/drawing/2014/main" id="{9EE45224-DF9D-BB4C-6520-5A78AE00040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A28EABDB-ED40-3095-AB7C-9056A2F08FB3}"/>
              </a:ext>
            </a:extLst>
          </p:cNvPr>
          <p:cNvSpPr>
            <a:spLocks noGrp="1" noChangeArrowheads="1"/>
          </p:cNvSpPr>
          <p:nvPr>
            <p:ph type="sldNum" sz="quarter" idx="12"/>
          </p:nvPr>
        </p:nvSpPr>
        <p:spPr>
          <a:ln/>
        </p:spPr>
        <p:txBody>
          <a:bodyPr/>
          <a:lstStyle>
            <a:lvl2pPr lvl="1">
              <a:defRPr/>
            </a:lvl2pPr>
          </a:lstStyle>
          <a:p>
            <a:pPr lvl="1"/>
            <a:fld id="{79632628-E44E-4C5F-BF1D-8C8F866F995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8557720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AB6925B1-80CE-DE02-2664-74E432AFF5B9}"/>
              </a:ext>
            </a:extLst>
          </p:cNvPr>
          <p:cNvSpPr>
            <a:spLocks noGrp="1" noChangeArrowheads="1"/>
          </p:cNvSpPr>
          <p:nvPr>
            <p:ph type="dt" sz="half" idx="10"/>
          </p:nvPr>
        </p:nvSpPr>
        <p:spPr>
          <a:ln/>
        </p:spPr>
        <p:txBody>
          <a:bodyPr/>
          <a:lstStyle>
            <a:lvl1pPr>
              <a:defRPr/>
            </a:lvl1pPr>
          </a:lstStyle>
          <a:p>
            <a:pPr>
              <a:defRPr/>
            </a:pPr>
            <a:fld id="{FBA75FF7-8B22-4644-B529-51BB85141863}" type="datetime9">
              <a:rPr lang="en-US"/>
              <a:pPr>
                <a:defRPr/>
              </a:pPr>
              <a:t>10/19/2023 11:11:42 AM</a:t>
            </a:fld>
            <a:endParaRPr lang="cs-CZ"/>
          </a:p>
        </p:txBody>
      </p:sp>
      <p:sp>
        <p:nvSpPr>
          <p:cNvPr id="4" name="Rectangle 2056">
            <a:extLst>
              <a:ext uri="{FF2B5EF4-FFF2-40B4-BE49-F238E27FC236}">
                <a16:creationId xmlns:a16="http://schemas.microsoft.com/office/drawing/2014/main" id="{0B2F142C-2065-B09A-B6C4-B1F8B37E471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C737E167-7377-D225-C258-9F6C41FA5824}"/>
              </a:ext>
            </a:extLst>
          </p:cNvPr>
          <p:cNvSpPr>
            <a:spLocks noGrp="1" noChangeArrowheads="1"/>
          </p:cNvSpPr>
          <p:nvPr>
            <p:ph type="sldNum" sz="quarter" idx="12"/>
          </p:nvPr>
        </p:nvSpPr>
        <p:spPr>
          <a:ln/>
        </p:spPr>
        <p:txBody>
          <a:bodyPr/>
          <a:lstStyle>
            <a:lvl2pPr lvl="1">
              <a:defRPr/>
            </a:lvl2pPr>
          </a:lstStyle>
          <a:p>
            <a:pPr lvl="1"/>
            <a:fld id="{96C0597F-9A77-43FA-AD87-63BB8BD2C2C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320060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1804DA3F-57C2-ED2E-3D43-D452FAED96C1}"/>
              </a:ext>
            </a:extLst>
          </p:cNvPr>
          <p:cNvSpPr>
            <a:spLocks noGrp="1" noChangeArrowheads="1"/>
          </p:cNvSpPr>
          <p:nvPr>
            <p:ph type="dt" sz="half" idx="10"/>
          </p:nvPr>
        </p:nvSpPr>
        <p:spPr>
          <a:ln/>
        </p:spPr>
        <p:txBody>
          <a:bodyPr/>
          <a:lstStyle>
            <a:lvl1pPr>
              <a:defRPr/>
            </a:lvl1pPr>
          </a:lstStyle>
          <a:p>
            <a:pPr>
              <a:defRPr/>
            </a:pPr>
            <a:fld id="{4D473677-5232-4927-83CF-3D8D0EF190F3}" type="datetime9">
              <a:rPr lang="en-US"/>
              <a:pPr>
                <a:defRPr/>
              </a:pPr>
              <a:t>10/19/2023 11:11:42 AM</a:t>
            </a:fld>
            <a:endParaRPr lang="cs-CZ"/>
          </a:p>
        </p:txBody>
      </p:sp>
      <p:sp>
        <p:nvSpPr>
          <p:cNvPr id="3" name="Rectangle 2056">
            <a:extLst>
              <a:ext uri="{FF2B5EF4-FFF2-40B4-BE49-F238E27FC236}">
                <a16:creationId xmlns:a16="http://schemas.microsoft.com/office/drawing/2014/main" id="{ED3026AD-9383-24A4-8D0A-927F9955656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BB0EFA49-D71E-0D2B-4322-7430C7144844}"/>
              </a:ext>
            </a:extLst>
          </p:cNvPr>
          <p:cNvSpPr>
            <a:spLocks noGrp="1" noChangeArrowheads="1"/>
          </p:cNvSpPr>
          <p:nvPr>
            <p:ph type="sldNum" sz="quarter" idx="12"/>
          </p:nvPr>
        </p:nvSpPr>
        <p:spPr>
          <a:ln/>
        </p:spPr>
        <p:txBody>
          <a:bodyPr/>
          <a:lstStyle>
            <a:lvl2pPr lvl="1">
              <a:defRPr/>
            </a:lvl2pPr>
          </a:lstStyle>
          <a:p>
            <a:pPr lvl="1"/>
            <a:fld id="{35BF95C2-5E23-478B-8ED9-1A260FC6267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628675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9C917D7C-889C-8D71-1B27-9AB62B4DE27A}"/>
              </a:ext>
            </a:extLst>
          </p:cNvPr>
          <p:cNvSpPr>
            <a:spLocks noGrp="1" noChangeArrowheads="1"/>
          </p:cNvSpPr>
          <p:nvPr>
            <p:ph type="dt" sz="half" idx="10"/>
          </p:nvPr>
        </p:nvSpPr>
        <p:spPr>
          <a:ln/>
        </p:spPr>
        <p:txBody>
          <a:bodyPr/>
          <a:lstStyle>
            <a:lvl1pPr>
              <a:defRPr/>
            </a:lvl1pPr>
          </a:lstStyle>
          <a:p>
            <a:pPr>
              <a:defRPr/>
            </a:pPr>
            <a:fld id="{C10F0398-AEF6-4737-AC10-F55D9FE2ADC9}" type="datetime9">
              <a:rPr lang="en-US"/>
              <a:pPr>
                <a:defRPr/>
              </a:pPr>
              <a:t>10/19/2023 11:11:42 AM</a:t>
            </a:fld>
            <a:endParaRPr lang="cs-CZ"/>
          </a:p>
        </p:txBody>
      </p:sp>
      <p:sp>
        <p:nvSpPr>
          <p:cNvPr id="6" name="Rectangle 2056">
            <a:extLst>
              <a:ext uri="{FF2B5EF4-FFF2-40B4-BE49-F238E27FC236}">
                <a16:creationId xmlns:a16="http://schemas.microsoft.com/office/drawing/2014/main" id="{363D06A3-E964-3B57-0A50-084DD90A6CA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83AD7D0B-F4D7-A1A8-2D18-9FFCBD30CC47}"/>
              </a:ext>
            </a:extLst>
          </p:cNvPr>
          <p:cNvSpPr>
            <a:spLocks noGrp="1" noChangeArrowheads="1"/>
          </p:cNvSpPr>
          <p:nvPr>
            <p:ph type="sldNum" sz="quarter" idx="12"/>
          </p:nvPr>
        </p:nvSpPr>
        <p:spPr>
          <a:ln/>
        </p:spPr>
        <p:txBody>
          <a:bodyPr/>
          <a:lstStyle>
            <a:lvl2pPr lvl="1">
              <a:defRPr/>
            </a:lvl2pPr>
          </a:lstStyle>
          <a:p>
            <a:pPr lvl="1"/>
            <a:fld id="{E82ED32B-5D63-4E68-BC62-9A879C38B38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0795332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A0816DEC-EE7E-8E53-7CAA-04334717CF42}"/>
              </a:ext>
            </a:extLst>
          </p:cNvPr>
          <p:cNvSpPr>
            <a:spLocks noGrp="1" noChangeArrowheads="1"/>
          </p:cNvSpPr>
          <p:nvPr>
            <p:ph type="dt" sz="half" idx="10"/>
          </p:nvPr>
        </p:nvSpPr>
        <p:spPr>
          <a:ln/>
        </p:spPr>
        <p:txBody>
          <a:bodyPr/>
          <a:lstStyle>
            <a:lvl1pPr>
              <a:defRPr/>
            </a:lvl1pPr>
          </a:lstStyle>
          <a:p>
            <a:pPr>
              <a:defRPr/>
            </a:pPr>
            <a:fld id="{6DC36130-377F-4328-9EE2-CB182AF003FD}" type="datetime9">
              <a:rPr lang="en-US"/>
              <a:pPr>
                <a:defRPr/>
              </a:pPr>
              <a:t>10/19/2023 11:11:42 AM</a:t>
            </a:fld>
            <a:endParaRPr lang="cs-CZ"/>
          </a:p>
        </p:txBody>
      </p:sp>
      <p:sp>
        <p:nvSpPr>
          <p:cNvPr id="6" name="Rectangle 2056">
            <a:extLst>
              <a:ext uri="{FF2B5EF4-FFF2-40B4-BE49-F238E27FC236}">
                <a16:creationId xmlns:a16="http://schemas.microsoft.com/office/drawing/2014/main" id="{BABABCAF-2D91-13A3-8A83-DA4A24FF370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20DBB0D8-0871-30D1-D3E9-06E60D597D7E}"/>
              </a:ext>
            </a:extLst>
          </p:cNvPr>
          <p:cNvSpPr>
            <a:spLocks noGrp="1" noChangeArrowheads="1"/>
          </p:cNvSpPr>
          <p:nvPr>
            <p:ph type="sldNum" sz="quarter" idx="12"/>
          </p:nvPr>
        </p:nvSpPr>
        <p:spPr>
          <a:ln/>
        </p:spPr>
        <p:txBody>
          <a:bodyPr/>
          <a:lstStyle>
            <a:lvl2pPr lvl="1">
              <a:defRPr/>
            </a:lvl2pPr>
          </a:lstStyle>
          <a:p>
            <a:pPr lvl="1"/>
            <a:fld id="{E1267EF3-6073-4C0C-B8B9-02D255A790A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0972023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13F068C0-FBCA-E092-48A6-D6EE0711715A}"/>
              </a:ext>
            </a:extLst>
          </p:cNvPr>
          <p:cNvSpPr>
            <a:spLocks noGrp="1" noChangeArrowheads="1"/>
          </p:cNvSpPr>
          <p:nvPr>
            <p:ph type="dt" sz="half" idx="10"/>
          </p:nvPr>
        </p:nvSpPr>
        <p:spPr>
          <a:ln/>
        </p:spPr>
        <p:txBody>
          <a:bodyPr/>
          <a:lstStyle>
            <a:lvl1pPr>
              <a:defRPr/>
            </a:lvl1pPr>
          </a:lstStyle>
          <a:p>
            <a:pPr>
              <a:defRPr/>
            </a:pPr>
            <a:fld id="{CBA57E50-FF43-4594-A7D0-A5A48B802315}" type="datetime9">
              <a:rPr lang="en-US"/>
              <a:pPr>
                <a:defRPr/>
              </a:pPr>
              <a:t>10/19/2023 11:11:42 AM</a:t>
            </a:fld>
            <a:endParaRPr lang="cs-CZ"/>
          </a:p>
        </p:txBody>
      </p:sp>
      <p:sp>
        <p:nvSpPr>
          <p:cNvPr id="5" name="Rectangle 2056">
            <a:extLst>
              <a:ext uri="{FF2B5EF4-FFF2-40B4-BE49-F238E27FC236}">
                <a16:creationId xmlns:a16="http://schemas.microsoft.com/office/drawing/2014/main" id="{7FEA3B1E-4B6E-BF06-5267-42C8A17AF58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7BD88AF0-DE23-247F-7AA6-28B1B550BA3A}"/>
              </a:ext>
            </a:extLst>
          </p:cNvPr>
          <p:cNvSpPr>
            <a:spLocks noGrp="1" noChangeArrowheads="1"/>
          </p:cNvSpPr>
          <p:nvPr>
            <p:ph type="sldNum" sz="quarter" idx="12"/>
          </p:nvPr>
        </p:nvSpPr>
        <p:spPr>
          <a:ln/>
        </p:spPr>
        <p:txBody>
          <a:bodyPr/>
          <a:lstStyle>
            <a:lvl2pPr lvl="1">
              <a:defRPr/>
            </a:lvl2pPr>
          </a:lstStyle>
          <a:p>
            <a:pPr lvl="1"/>
            <a:fld id="{E1332BB2-7449-4A37-AD4A-9DAF8F7CE4E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131420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594506F2-0FCD-34D7-948B-321A57D968A9}"/>
              </a:ext>
            </a:extLst>
          </p:cNvPr>
          <p:cNvSpPr>
            <a:spLocks noGrp="1" noChangeArrowheads="1"/>
          </p:cNvSpPr>
          <p:nvPr>
            <p:ph type="dt" sz="half" idx="10"/>
          </p:nvPr>
        </p:nvSpPr>
        <p:spPr>
          <a:ln/>
        </p:spPr>
        <p:txBody>
          <a:bodyPr/>
          <a:lstStyle>
            <a:lvl1pPr>
              <a:defRPr/>
            </a:lvl1pPr>
          </a:lstStyle>
          <a:p>
            <a:pPr>
              <a:defRPr/>
            </a:pPr>
            <a:fld id="{0FBAA8D0-7785-46A0-8ABA-9AFB1399EFA4}" type="datetime9">
              <a:rPr lang="en-US"/>
              <a:pPr>
                <a:defRPr/>
              </a:pPr>
              <a:t>10/19/2023 11:11:42 AM</a:t>
            </a:fld>
            <a:endParaRPr lang="cs-CZ"/>
          </a:p>
        </p:txBody>
      </p:sp>
      <p:sp>
        <p:nvSpPr>
          <p:cNvPr id="5" name="Rectangle 2056">
            <a:extLst>
              <a:ext uri="{FF2B5EF4-FFF2-40B4-BE49-F238E27FC236}">
                <a16:creationId xmlns:a16="http://schemas.microsoft.com/office/drawing/2014/main" id="{7055B2BF-2F7F-72C8-3596-B3C7A9999E4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A82309D1-5ECB-67C6-5244-1111F11481F7}"/>
              </a:ext>
            </a:extLst>
          </p:cNvPr>
          <p:cNvSpPr>
            <a:spLocks noGrp="1" noChangeArrowheads="1"/>
          </p:cNvSpPr>
          <p:nvPr>
            <p:ph type="sldNum" sz="quarter" idx="12"/>
          </p:nvPr>
        </p:nvSpPr>
        <p:spPr>
          <a:ln/>
        </p:spPr>
        <p:txBody>
          <a:bodyPr/>
          <a:lstStyle>
            <a:lvl2pPr lvl="1">
              <a:defRPr/>
            </a:lvl2pPr>
          </a:lstStyle>
          <a:p>
            <a:pPr lvl="1"/>
            <a:fld id="{2C94E884-8019-4C46-8500-56B72CD8501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298106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3745243-9CF4-6C7B-A446-04BD7C4A11DC}"/>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2A3D3CAC-536D-10CC-5C8F-21A66142F986}"/>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F0CD912B-87E2-5B9E-1097-276315929464}"/>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F7FEC7B2-3A54-154A-6AD6-ED344E33558E}"/>
              </a:ext>
            </a:extLst>
          </p:cNvPr>
          <p:cNvSpPr>
            <a:spLocks noGrp="1" noChangeArrowheads="1"/>
          </p:cNvSpPr>
          <p:nvPr>
            <p:ph type="dt" sz="quarter" idx="10"/>
          </p:nvPr>
        </p:nvSpPr>
        <p:spPr/>
        <p:txBody>
          <a:bodyPr/>
          <a:lstStyle>
            <a:lvl1pPr>
              <a:defRPr/>
            </a:lvl1pPr>
          </a:lstStyle>
          <a:p>
            <a:pPr>
              <a:defRPr/>
            </a:pPr>
            <a:fld id="{23E16E11-60E9-458E-9EEE-530DEA6009AE}" type="datetime9">
              <a:rPr lang="en-US"/>
              <a:pPr>
                <a:defRPr/>
              </a:pPr>
              <a:t>10/19/2023 11:11:42 AM</a:t>
            </a:fld>
            <a:endParaRPr lang="cs-CZ"/>
          </a:p>
        </p:txBody>
      </p:sp>
      <p:sp>
        <p:nvSpPr>
          <p:cNvPr id="6" name="Rectangle 8">
            <a:extLst>
              <a:ext uri="{FF2B5EF4-FFF2-40B4-BE49-F238E27FC236}">
                <a16:creationId xmlns:a16="http://schemas.microsoft.com/office/drawing/2014/main" id="{9F09FD63-72BE-B075-10D2-B5D0D91536EB}"/>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20070772-DFB4-C14C-3295-CD6024050CD6}"/>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DF84CEF2-53C8-471B-9BCC-FBD58D1C32E3}" type="slidenum">
              <a:rPr lang="cs-CZ" altLang="en-US"/>
              <a:pPr lvl="1"/>
              <a:t>‹#›</a:t>
            </a:fld>
            <a:endParaRPr lang="cs-CZ" altLang="en-US"/>
          </a:p>
        </p:txBody>
      </p:sp>
    </p:spTree>
    <p:extLst>
      <p:ext uri="{BB962C8B-B14F-4D97-AF65-F5344CB8AC3E}">
        <p14:creationId xmlns:p14="http://schemas.microsoft.com/office/powerpoint/2010/main" val="2330080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E40F4AE-D64E-3B97-FEDD-1721DEAEF4DA}"/>
              </a:ext>
            </a:extLst>
          </p:cNvPr>
          <p:cNvSpPr>
            <a:spLocks noGrp="1" noChangeArrowheads="1"/>
          </p:cNvSpPr>
          <p:nvPr>
            <p:ph type="dt" sz="half" idx="10"/>
          </p:nvPr>
        </p:nvSpPr>
        <p:spPr>
          <a:ln/>
        </p:spPr>
        <p:txBody>
          <a:bodyPr/>
          <a:lstStyle>
            <a:lvl1pPr>
              <a:defRPr/>
            </a:lvl1pPr>
          </a:lstStyle>
          <a:p>
            <a:pPr>
              <a:defRPr/>
            </a:pPr>
            <a:fld id="{19761856-31C8-4195-980F-D406C72E9FF7}" type="datetime9">
              <a:rPr lang="en-US"/>
              <a:pPr>
                <a:defRPr/>
              </a:pPr>
              <a:t>10/19/2023 11:11:42 AM</a:t>
            </a:fld>
            <a:endParaRPr lang="cs-CZ"/>
          </a:p>
        </p:txBody>
      </p:sp>
      <p:sp>
        <p:nvSpPr>
          <p:cNvPr id="5" name="Rectangle 2056">
            <a:extLst>
              <a:ext uri="{FF2B5EF4-FFF2-40B4-BE49-F238E27FC236}">
                <a16:creationId xmlns:a16="http://schemas.microsoft.com/office/drawing/2014/main" id="{7E8BBF0A-BD02-4D69-E551-53860961EC2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5D4A56B5-93FC-90A1-463B-07030763D834}"/>
              </a:ext>
            </a:extLst>
          </p:cNvPr>
          <p:cNvSpPr>
            <a:spLocks noGrp="1" noChangeArrowheads="1"/>
          </p:cNvSpPr>
          <p:nvPr>
            <p:ph type="sldNum" sz="quarter" idx="12"/>
          </p:nvPr>
        </p:nvSpPr>
        <p:spPr>
          <a:ln/>
        </p:spPr>
        <p:txBody>
          <a:bodyPr/>
          <a:lstStyle>
            <a:lvl2pPr lvl="1">
              <a:defRPr/>
            </a:lvl2pPr>
          </a:lstStyle>
          <a:p>
            <a:pPr lvl="1"/>
            <a:fld id="{D79A4EFA-2630-4136-A830-B4E384FEFC3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542449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310AFE4A-0996-8AA6-8709-D9F3BDF807B0}"/>
              </a:ext>
            </a:extLst>
          </p:cNvPr>
          <p:cNvSpPr>
            <a:spLocks noGrp="1" noChangeArrowheads="1"/>
          </p:cNvSpPr>
          <p:nvPr>
            <p:ph type="dt" sz="half" idx="10"/>
          </p:nvPr>
        </p:nvSpPr>
        <p:spPr>
          <a:ln/>
        </p:spPr>
        <p:txBody>
          <a:bodyPr/>
          <a:lstStyle>
            <a:lvl1pPr>
              <a:defRPr/>
            </a:lvl1pPr>
          </a:lstStyle>
          <a:p>
            <a:pPr>
              <a:defRPr/>
            </a:pPr>
            <a:fld id="{2D3CBC14-1390-4019-99F5-CBD652DC4F85}" type="datetime9">
              <a:rPr lang="en-US"/>
              <a:pPr>
                <a:defRPr/>
              </a:pPr>
              <a:t>10/19/2023 11:11:42 AM</a:t>
            </a:fld>
            <a:endParaRPr lang="cs-CZ"/>
          </a:p>
        </p:txBody>
      </p:sp>
      <p:sp>
        <p:nvSpPr>
          <p:cNvPr id="5" name="Rectangle 2056">
            <a:extLst>
              <a:ext uri="{FF2B5EF4-FFF2-40B4-BE49-F238E27FC236}">
                <a16:creationId xmlns:a16="http://schemas.microsoft.com/office/drawing/2014/main" id="{A92489A8-A49B-748F-813D-6F7B334C58F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CC97E307-71F6-14E2-8D53-A62FD314E51B}"/>
              </a:ext>
            </a:extLst>
          </p:cNvPr>
          <p:cNvSpPr>
            <a:spLocks noGrp="1" noChangeArrowheads="1"/>
          </p:cNvSpPr>
          <p:nvPr>
            <p:ph type="sldNum" sz="quarter" idx="12"/>
          </p:nvPr>
        </p:nvSpPr>
        <p:spPr>
          <a:ln/>
        </p:spPr>
        <p:txBody>
          <a:bodyPr/>
          <a:lstStyle>
            <a:lvl2pPr lvl="1">
              <a:defRPr/>
            </a:lvl2pPr>
          </a:lstStyle>
          <a:p>
            <a:pPr lvl="1"/>
            <a:fld id="{71F2019F-0074-417C-9072-8A464D60100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9137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BC852C14-738E-3D1E-575B-C433E122FF96}"/>
              </a:ext>
            </a:extLst>
          </p:cNvPr>
          <p:cNvSpPr>
            <a:spLocks noGrp="1" noChangeArrowheads="1"/>
          </p:cNvSpPr>
          <p:nvPr>
            <p:ph type="dt" sz="half" idx="10"/>
          </p:nvPr>
        </p:nvSpPr>
        <p:spPr>
          <a:ln/>
        </p:spPr>
        <p:txBody>
          <a:bodyPr/>
          <a:lstStyle>
            <a:lvl1pPr>
              <a:defRPr/>
            </a:lvl1pPr>
          </a:lstStyle>
          <a:p>
            <a:pPr>
              <a:defRPr/>
            </a:pPr>
            <a:fld id="{D237DCB1-7A2F-4CBD-8826-E19F44BB1B65}" type="datetime9">
              <a:rPr lang="en-US"/>
              <a:pPr>
                <a:defRPr/>
              </a:pPr>
              <a:t>10/19/2023 11:11:41 AM</a:t>
            </a:fld>
            <a:endParaRPr lang="cs-CZ"/>
          </a:p>
        </p:txBody>
      </p:sp>
      <p:sp>
        <p:nvSpPr>
          <p:cNvPr id="3" name="Rectangle 2056">
            <a:extLst>
              <a:ext uri="{FF2B5EF4-FFF2-40B4-BE49-F238E27FC236}">
                <a16:creationId xmlns:a16="http://schemas.microsoft.com/office/drawing/2014/main" id="{54E8112E-9AB1-092E-6A98-7D0E53E0387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291F3476-F7D8-6090-3B52-0A289EA638EB}"/>
              </a:ext>
            </a:extLst>
          </p:cNvPr>
          <p:cNvSpPr>
            <a:spLocks noGrp="1" noChangeArrowheads="1"/>
          </p:cNvSpPr>
          <p:nvPr>
            <p:ph type="sldNum" sz="quarter" idx="12"/>
          </p:nvPr>
        </p:nvSpPr>
        <p:spPr>
          <a:ln/>
        </p:spPr>
        <p:txBody>
          <a:bodyPr/>
          <a:lstStyle>
            <a:lvl2pPr lvl="1">
              <a:defRPr/>
            </a:lvl2pPr>
          </a:lstStyle>
          <a:p>
            <a:pPr lvl="1"/>
            <a:fld id="{0AD0385C-C136-4EAD-BC06-D6ABB2A9E77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140252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0012143C-E388-8A4B-4371-AA0D8A9E544D}"/>
              </a:ext>
            </a:extLst>
          </p:cNvPr>
          <p:cNvSpPr>
            <a:spLocks noGrp="1" noChangeArrowheads="1"/>
          </p:cNvSpPr>
          <p:nvPr>
            <p:ph type="dt" sz="half" idx="10"/>
          </p:nvPr>
        </p:nvSpPr>
        <p:spPr>
          <a:ln/>
        </p:spPr>
        <p:txBody>
          <a:bodyPr/>
          <a:lstStyle>
            <a:lvl1pPr>
              <a:defRPr/>
            </a:lvl1pPr>
          </a:lstStyle>
          <a:p>
            <a:pPr>
              <a:defRPr/>
            </a:pPr>
            <a:fld id="{F24D07C2-5999-439A-81E7-836EB2DFB351}" type="datetime9">
              <a:rPr lang="en-US"/>
              <a:pPr>
                <a:defRPr/>
              </a:pPr>
              <a:t>10/19/2023 11:11:42 AM</a:t>
            </a:fld>
            <a:endParaRPr lang="cs-CZ"/>
          </a:p>
        </p:txBody>
      </p:sp>
      <p:sp>
        <p:nvSpPr>
          <p:cNvPr id="6" name="Rectangle 2056">
            <a:extLst>
              <a:ext uri="{FF2B5EF4-FFF2-40B4-BE49-F238E27FC236}">
                <a16:creationId xmlns:a16="http://schemas.microsoft.com/office/drawing/2014/main" id="{2FC7F551-D4D6-ADBF-81D1-2D3E7A6A644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3F92584-FE16-B3DE-4DAE-2D56C8F8C0D0}"/>
              </a:ext>
            </a:extLst>
          </p:cNvPr>
          <p:cNvSpPr>
            <a:spLocks noGrp="1" noChangeArrowheads="1"/>
          </p:cNvSpPr>
          <p:nvPr>
            <p:ph type="sldNum" sz="quarter" idx="12"/>
          </p:nvPr>
        </p:nvSpPr>
        <p:spPr>
          <a:ln/>
        </p:spPr>
        <p:txBody>
          <a:bodyPr/>
          <a:lstStyle>
            <a:lvl2pPr lvl="1">
              <a:defRPr/>
            </a:lvl2pPr>
          </a:lstStyle>
          <a:p>
            <a:pPr lvl="1"/>
            <a:fld id="{FDCF0B9F-A411-4CAC-9D07-A5BE7C7381D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4712925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1F1DAEDA-D01B-C30B-2C0D-BB61B8979229}"/>
              </a:ext>
            </a:extLst>
          </p:cNvPr>
          <p:cNvSpPr>
            <a:spLocks noGrp="1" noChangeArrowheads="1"/>
          </p:cNvSpPr>
          <p:nvPr>
            <p:ph type="dt" sz="half" idx="10"/>
          </p:nvPr>
        </p:nvSpPr>
        <p:spPr>
          <a:ln/>
        </p:spPr>
        <p:txBody>
          <a:bodyPr/>
          <a:lstStyle>
            <a:lvl1pPr>
              <a:defRPr/>
            </a:lvl1pPr>
          </a:lstStyle>
          <a:p>
            <a:pPr>
              <a:defRPr/>
            </a:pPr>
            <a:fld id="{D05CBB47-CD5D-460B-ACF5-09DBC63822CB}" type="datetime9">
              <a:rPr lang="en-US"/>
              <a:pPr>
                <a:defRPr/>
              </a:pPr>
              <a:t>10/19/2023 11:11:42 AM</a:t>
            </a:fld>
            <a:endParaRPr lang="cs-CZ"/>
          </a:p>
        </p:txBody>
      </p:sp>
      <p:sp>
        <p:nvSpPr>
          <p:cNvPr id="8" name="Rectangle 2056">
            <a:extLst>
              <a:ext uri="{FF2B5EF4-FFF2-40B4-BE49-F238E27FC236}">
                <a16:creationId xmlns:a16="http://schemas.microsoft.com/office/drawing/2014/main" id="{DD4B53AC-CC5F-A03F-8E13-56CF5199DFD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DFAFC2BC-9C68-2140-4C97-E878BD6BB4CB}"/>
              </a:ext>
            </a:extLst>
          </p:cNvPr>
          <p:cNvSpPr>
            <a:spLocks noGrp="1" noChangeArrowheads="1"/>
          </p:cNvSpPr>
          <p:nvPr>
            <p:ph type="sldNum" sz="quarter" idx="12"/>
          </p:nvPr>
        </p:nvSpPr>
        <p:spPr>
          <a:ln/>
        </p:spPr>
        <p:txBody>
          <a:bodyPr/>
          <a:lstStyle>
            <a:lvl2pPr lvl="1">
              <a:defRPr/>
            </a:lvl2pPr>
          </a:lstStyle>
          <a:p>
            <a:pPr lvl="1"/>
            <a:fld id="{6D0C3631-783C-4497-AF2C-158CEEC4B4A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1105400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E64122BE-D3DE-249D-1434-58388728B6C7}"/>
              </a:ext>
            </a:extLst>
          </p:cNvPr>
          <p:cNvSpPr>
            <a:spLocks noGrp="1" noChangeArrowheads="1"/>
          </p:cNvSpPr>
          <p:nvPr>
            <p:ph type="dt" sz="half" idx="10"/>
          </p:nvPr>
        </p:nvSpPr>
        <p:spPr>
          <a:ln/>
        </p:spPr>
        <p:txBody>
          <a:bodyPr/>
          <a:lstStyle>
            <a:lvl1pPr>
              <a:defRPr/>
            </a:lvl1pPr>
          </a:lstStyle>
          <a:p>
            <a:pPr>
              <a:defRPr/>
            </a:pPr>
            <a:fld id="{D90E2D23-1DB1-4331-987F-E1CDF09D03A4}" type="datetime9">
              <a:rPr lang="en-US"/>
              <a:pPr>
                <a:defRPr/>
              </a:pPr>
              <a:t>10/19/2023 11:11:42 AM</a:t>
            </a:fld>
            <a:endParaRPr lang="cs-CZ"/>
          </a:p>
        </p:txBody>
      </p:sp>
      <p:sp>
        <p:nvSpPr>
          <p:cNvPr id="4" name="Rectangle 2056">
            <a:extLst>
              <a:ext uri="{FF2B5EF4-FFF2-40B4-BE49-F238E27FC236}">
                <a16:creationId xmlns:a16="http://schemas.microsoft.com/office/drawing/2014/main" id="{515180AF-D5CF-6234-E092-66F2868B6B9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B1B99D52-0673-067C-D2EA-248207F872B7}"/>
              </a:ext>
            </a:extLst>
          </p:cNvPr>
          <p:cNvSpPr>
            <a:spLocks noGrp="1" noChangeArrowheads="1"/>
          </p:cNvSpPr>
          <p:nvPr>
            <p:ph type="sldNum" sz="quarter" idx="12"/>
          </p:nvPr>
        </p:nvSpPr>
        <p:spPr>
          <a:ln/>
        </p:spPr>
        <p:txBody>
          <a:bodyPr/>
          <a:lstStyle>
            <a:lvl2pPr lvl="1">
              <a:defRPr/>
            </a:lvl2pPr>
          </a:lstStyle>
          <a:p>
            <a:pPr lvl="1"/>
            <a:fld id="{0F8D687B-FECD-4756-AAE2-1130E40DD74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980491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D12F02AB-9AF5-B447-0CF4-472398431A50}"/>
              </a:ext>
            </a:extLst>
          </p:cNvPr>
          <p:cNvSpPr>
            <a:spLocks noGrp="1" noChangeArrowheads="1"/>
          </p:cNvSpPr>
          <p:nvPr>
            <p:ph type="dt" sz="half" idx="10"/>
          </p:nvPr>
        </p:nvSpPr>
        <p:spPr>
          <a:ln/>
        </p:spPr>
        <p:txBody>
          <a:bodyPr/>
          <a:lstStyle>
            <a:lvl1pPr>
              <a:defRPr/>
            </a:lvl1pPr>
          </a:lstStyle>
          <a:p>
            <a:pPr>
              <a:defRPr/>
            </a:pPr>
            <a:fld id="{3816F319-BDC6-4A53-9048-C4AB7EE4C169}" type="datetime9">
              <a:rPr lang="en-US"/>
              <a:pPr>
                <a:defRPr/>
              </a:pPr>
              <a:t>10/19/2023 11:11:42 AM</a:t>
            </a:fld>
            <a:endParaRPr lang="cs-CZ"/>
          </a:p>
        </p:txBody>
      </p:sp>
      <p:sp>
        <p:nvSpPr>
          <p:cNvPr id="3" name="Rectangle 2056">
            <a:extLst>
              <a:ext uri="{FF2B5EF4-FFF2-40B4-BE49-F238E27FC236}">
                <a16:creationId xmlns:a16="http://schemas.microsoft.com/office/drawing/2014/main" id="{71E1820F-BC73-925A-6EE1-1EDBFD61079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CEA6DC8F-C351-E054-FE48-40BFF5A998FE}"/>
              </a:ext>
            </a:extLst>
          </p:cNvPr>
          <p:cNvSpPr>
            <a:spLocks noGrp="1" noChangeArrowheads="1"/>
          </p:cNvSpPr>
          <p:nvPr>
            <p:ph type="sldNum" sz="quarter" idx="12"/>
          </p:nvPr>
        </p:nvSpPr>
        <p:spPr>
          <a:ln/>
        </p:spPr>
        <p:txBody>
          <a:bodyPr/>
          <a:lstStyle>
            <a:lvl2pPr lvl="1">
              <a:defRPr/>
            </a:lvl2pPr>
          </a:lstStyle>
          <a:p>
            <a:pPr lvl="1"/>
            <a:fld id="{67635857-8387-4E09-A32C-18CD9F12479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1064022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CBD7B03F-B3F2-3AB3-4F28-52EA9214DC82}"/>
              </a:ext>
            </a:extLst>
          </p:cNvPr>
          <p:cNvSpPr>
            <a:spLocks noGrp="1" noChangeArrowheads="1"/>
          </p:cNvSpPr>
          <p:nvPr>
            <p:ph type="dt" sz="half" idx="10"/>
          </p:nvPr>
        </p:nvSpPr>
        <p:spPr>
          <a:ln/>
        </p:spPr>
        <p:txBody>
          <a:bodyPr/>
          <a:lstStyle>
            <a:lvl1pPr>
              <a:defRPr/>
            </a:lvl1pPr>
          </a:lstStyle>
          <a:p>
            <a:pPr>
              <a:defRPr/>
            </a:pPr>
            <a:fld id="{C2E02BAF-6AA3-4BFF-B63B-58CB8262C81E}" type="datetime9">
              <a:rPr lang="en-US"/>
              <a:pPr>
                <a:defRPr/>
              </a:pPr>
              <a:t>10/19/2023 11:11:42 AM</a:t>
            </a:fld>
            <a:endParaRPr lang="cs-CZ"/>
          </a:p>
        </p:txBody>
      </p:sp>
      <p:sp>
        <p:nvSpPr>
          <p:cNvPr id="6" name="Rectangle 2056">
            <a:extLst>
              <a:ext uri="{FF2B5EF4-FFF2-40B4-BE49-F238E27FC236}">
                <a16:creationId xmlns:a16="http://schemas.microsoft.com/office/drawing/2014/main" id="{263ACA7E-3109-7D0A-06C7-AE10FB18DF0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296EA18E-CF02-E040-20F5-E4DDFF2BF6B4}"/>
              </a:ext>
            </a:extLst>
          </p:cNvPr>
          <p:cNvSpPr>
            <a:spLocks noGrp="1" noChangeArrowheads="1"/>
          </p:cNvSpPr>
          <p:nvPr>
            <p:ph type="sldNum" sz="quarter" idx="12"/>
          </p:nvPr>
        </p:nvSpPr>
        <p:spPr>
          <a:ln/>
        </p:spPr>
        <p:txBody>
          <a:bodyPr/>
          <a:lstStyle>
            <a:lvl2pPr lvl="1">
              <a:defRPr/>
            </a:lvl2pPr>
          </a:lstStyle>
          <a:p>
            <a:pPr lvl="1"/>
            <a:fld id="{B67D0EB7-25DB-448E-AB6A-F951027B75E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7211930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E1B18D4F-C955-B2E8-544A-DFBFEBA32A59}"/>
              </a:ext>
            </a:extLst>
          </p:cNvPr>
          <p:cNvSpPr>
            <a:spLocks noGrp="1" noChangeArrowheads="1"/>
          </p:cNvSpPr>
          <p:nvPr>
            <p:ph type="dt" sz="half" idx="10"/>
          </p:nvPr>
        </p:nvSpPr>
        <p:spPr>
          <a:ln/>
        </p:spPr>
        <p:txBody>
          <a:bodyPr/>
          <a:lstStyle>
            <a:lvl1pPr>
              <a:defRPr/>
            </a:lvl1pPr>
          </a:lstStyle>
          <a:p>
            <a:pPr>
              <a:defRPr/>
            </a:pPr>
            <a:fld id="{17385FAD-B1A2-4480-A2AA-040849BB9E87}" type="datetime9">
              <a:rPr lang="en-US"/>
              <a:pPr>
                <a:defRPr/>
              </a:pPr>
              <a:t>10/19/2023 11:11:42 AM</a:t>
            </a:fld>
            <a:endParaRPr lang="cs-CZ"/>
          </a:p>
        </p:txBody>
      </p:sp>
      <p:sp>
        <p:nvSpPr>
          <p:cNvPr id="6" name="Rectangle 2056">
            <a:extLst>
              <a:ext uri="{FF2B5EF4-FFF2-40B4-BE49-F238E27FC236}">
                <a16:creationId xmlns:a16="http://schemas.microsoft.com/office/drawing/2014/main" id="{AF5E375F-3E32-60D4-D5DC-578C6AC0CA5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6FDC943-4AAE-748C-3770-B09413FBE3E9}"/>
              </a:ext>
            </a:extLst>
          </p:cNvPr>
          <p:cNvSpPr>
            <a:spLocks noGrp="1" noChangeArrowheads="1"/>
          </p:cNvSpPr>
          <p:nvPr>
            <p:ph type="sldNum" sz="quarter" idx="12"/>
          </p:nvPr>
        </p:nvSpPr>
        <p:spPr>
          <a:ln/>
        </p:spPr>
        <p:txBody>
          <a:bodyPr/>
          <a:lstStyle>
            <a:lvl2pPr lvl="1">
              <a:defRPr/>
            </a:lvl2pPr>
          </a:lstStyle>
          <a:p>
            <a:pPr lvl="1"/>
            <a:fld id="{344C69D1-0D08-43D8-8FD0-71FC82CB6AC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7188054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0961C95A-59DA-E5C7-9C47-7FD8473058F3}"/>
              </a:ext>
            </a:extLst>
          </p:cNvPr>
          <p:cNvSpPr>
            <a:spLocks noGrp="1" noChangeArrowheads="1"/>
          </p:cNvSpPr>
          <p:nvPr>
            <p:ph type="dt" sz="half" idx="10"/>
          </p:nvPr>
        </p:nvSpPr>
        <p:spPr>
          <a:ln/>
        </p:spPr>
        <p:txBody>
          <a:bodyPr/>
          <a:lstStyle>
            <a:lvl1pPr>
              <a:defRPr/>
            </a:lvl1pPr>
          </a:lstStyle>
          <a:p>
            <a:pPr>
              <a:defRPr/>
            </a:pPr>
            <a:fld id="{4EB18822-1CDB-438F-847B-8978E52FEC50}" type="datetime9">
              <a:rPr lang="en-US"/>
              <a:pPr>
                <a:defRPr/>
              </a:pPr>
              <a:t>10/19/2023 11:11:42 AM</a:t>
            </a:fld>
            <a:endParaRPr lang="cs-CZ"/>
          </a:p>
        </p:txBody>
      </p:sp>
      <p:sp>
        <p:nvSpPr>
          <p:cNvPr id="5" name="Rectangle 2056">
            <a:extLst>
              <a:ext uri="{FF2B5EF4-FFF2-40B4-BE49-F238E27FC236}">
                <a16:creationId xmlns:a16="http://schemas.microsoft.com/office/drawing/2014/main" id="{AB556131-9548-3834-B120-E16F08637BF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9014700F-415D-DE06-6826-4C03514E81D7}"/>
              </a:ext>
            </a:extLst>
          </p:cNvPr>
          <p:cNvSpPr>
            <a:spLocks noGrp="1" noChangeArrowheads="1"/>
          </p:cNvSpPr>
          <p:nvPr>
            <p:ph type="sldNum" sz="quarter" idx="12"/>
          </p:nvPr>
        </p:nvSpPr>
        <p:spPr>
          <a:ln/>
        </p:spPr>
        <p:txBody>
          <a:bodyPr/>
          <a:lstStyle>
            <a:lvl2pPr lvl="1">
              <a:defRPr/>
            </a:lvl2pPr>
          </a:lstStyle>
          <a:p>
            <a:pPr lvl="1"/>
            <a:fld id="{DE10E00E-FD99-45FE-8B3F-EB2CF1E16AE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158731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973909A5-1C8D-08D6-F779-44B829017375}"/>
              </a:ext>
            </a:extLst>
          </p:cNvPr>
          <p:cNvSpPr>
            <a:spLocks noGrp="1" noChangeArrowheads="1"/>
          </p:cNvSpPr>
          <p:nvPr>
            <p:ph type="dt" sz="half" idx="10"/>
          </p:nvPr>
        </p:nvSpPr>
        <p:spPr>
          <a:ln/>
        </p:spPr>
        <p:txBody>
          <a:bodyPr/>
          <a:lstStyle>
            <a:lvl1pPr>
              <a:defRPr/>
            </a:lvl1pPr>
          </a:lstStyle>
          <a:p>
            <a:pPr>
              <a:defRPr/>
            </a:pPr>
            <a:fld id="{7387BBC0-DB44-4162-8BBC-B2BCE9FCB4FF}" type="datetime9">
              <a:rPr lang="en-US"/>
              <a:pPr>
                <a:defRPr/>
              </a:pPr>
              <a:t>10/19/2023 11:11:42 AM</a:t>
            </a:fld>
            <a:endParaRPr lang="cs-CZ"/>
          </a:p>
        </p:txBody>
      </p:sp>
      <p:sp>
        <p:nvSpPr>
          <p:cNvPr id="5" name="Rectangle 2056">
            <a:extLst>
              <a:ext uri="{FF2B5EF4-FFF2-40B4-BE49-F238E27FC236}">
                <a16:creationId xmlns:a16="http://schemas.microsoft.com/office/drawing/2014/main" id="{1D9A0848-2326-4DE8-2BA9-51A1FBC95E8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677854A-D90C-7F65-9BB8-FFF93DA764DB}"/>
              </a:ext>
            </a:extLst>
          </p:cNvPr>
          <p:cNvSpPr>
            <a:spLocks noGrp="1" noChangeArrowheads="1"/>
          </p:cNvSpPr>
          <p:nvPr>
            <p:ph type="sldNum" sz="quarter" idx="12"/>
          </p:nvPr>
        </p:nvSpPr>
        <p:spPr>
          <a:ln/>
        </p:spPr>
        <p:txBody>
          <a:bodyPr/>
          <a:lstStyle>
            <a:lvl2pPr lvl="1">
              <a:defRPr/>
            </a:lvl2pPr>
          </a:lstStyle>
          <a:p>
            <a:pPr lvl="1"/>
            <a:fld id="{D0E78D00-C2EF-4A13-B1A1-F300A0E7DBB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2766921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BC5105A-A5C9-D104-D7C5-A26FFC35654F}"/>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0E8F39E3-D9C7-C6AE-F3AA-8E241D8FDDF7}"/>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A11F0FA2-C200-C0EB-C72C-08226B6BB795}"/>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16175DE9-4C46-0DAA-FB66-9247D36ED7AE}"/>
              </a:ext>
            </a:extLst>
          </p:cNvPr>
          <p:cNvSpPr>
            <a:spLocks noGrp="1" noChangeArrowheads="1"/>
          </p:cNvSpPr>
          <p:nvPr>
            <p:ph type="dt" sz="quarter" idx="10"/>
          </p:nvPr>
        </p:nvSpPr>
        <p:spPr/>
        <p:txBody>
          <a:bodyPr/>
          <a:lstStyle>
            <a:lvl1pPr>
              <a:defRPr/>
            </a:lvl1pPr>
          </a:lstStyle>
          <a:p>
            <a:pPr>
              <a:defRPr/>
            </a:pPr>
            <a:fld id="{D583F260-F6EC-4AE4-8846-33A438A53919}" type="datetime9">
              <a:rPr lang="en-US"/>
              <a:pPr>
                <a:defRPr/>
              </a:pPr>
              <a:t>10/19/2023 11:11:42 AM</a:t>
            </a:fld>
            <a:endParaRPr lang="cs-CZ"/>
          </a:p>
        </p:txBody>
      </p:sp>
      <p:sp>
        <p:nvSpPr>
          <p:cNvPr id="6" name="Rectangle 8">
            <a:extLst>
              <a:ext uri="{FF2B5EF4-FFF2-40B4-BE49-F238E27FC236}">
                <a16:creationId xmlns:a16="http://schemas.microsoft.com/office/drawing/2014/main" id="{004B3F39-F00B-F36F-74EF-468629764416}"/>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AF6038ED-F163-8DDF-DC6E-337A725C097B}"/>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FA356532-93D0-4A81-99D3-3C2A3E3A5A42}" type="slidenum">
              <a:rPr lang="cs-CZ" altLang="en-US"/>
              <a:pPr lvl="1"/>
              <a:t>‹#›</a:t>
            </a:fld>
            <a:endParaRPr lang="cs-CZ" altLang="en-US"/>
          </a:p>
        </p:txBody>
      </p:sp>
    </p:spTree>
    <p:extLst>
      <p:ext uri="{BB962C8B-B14F-4D97-AF65-F5344CB8AC3E}">
        <p14:creationId xmlns:p14="http://schemas.microsoft.com/office/powerpoint/2010/main" val="42354895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B4C69C2-3200-6B57-A786-57A7695DC2BA}"/>
              </a:ext>
            </a:extLst>
          </p:cNvPr>
          <p:cNvSpPr>
            <a:spLocks noGrp="1" noChangeArrowheads="1"/>
          </p:cNvSpPr>
          <p:nvPr>
            <p:ph type="dt" sz="half" idx="10"/>
          </p:nvPr>
        </p:nvSpPr>
        <p:spPr>
          <a:ln/>
        </p:spPr>
        <p:txBody>
          <a:bodyPr/>
          <a:lstStyle>
            <a:lvl1pPr>
              <a:defRPr/>
            </a:lvl1pPr>
          </a:lstStyle>
          <a:p>
            <a:pPr>
              <a:defRPr/>
            </a:pPr>
            <a:fld id="{161BA4E5-AC75-451F-80B7-F1308FD71EB6}" type="datetime9">
              <a:rPr lang="en-US"/>
              <a:pPr>
                <a:defRPr/>
              </a:pPr>
              <a:t>10/19/2023 11:11:42 AM</a:t>
            </a:fld>
            <a:endParaRPr lang="cs-CZ"/>
          </a:p>
        </p:txBody>
      </p:sp>
      <p:sp>
        <p:nvSpPr>
          <p:cNvPr id="5" name="Rectangle 2056">
            <a:extLst>
              <a:ext uri="{FF2B5EF4-FFF2-40B4-BE49-F238E27FC236}">
                <a16:creationId xmlns:a16="http://schemas.microsoft.com/office/drawing/2014/main" id="{387C8890-FB82-12F1-B23B-5009F1891DF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3F3E7FE6-4E47-902D-AABC-E58074D16F4A}"/>
              </a:ext>
            </a:extLst>
          </p:cNvPr>
          <p:cNvSpPr>
            <a:spLocks noGrp="1" noChangeArrowheads="1"/>
          </p:cNvSpPr>
          <p:nvPr>
            <p:ph type="sldNum" sz="quarter" idx="12"/>
          </p:nvPr>
        </p:nvSpPr>
        <p:spPr>
          <a:ln/>
        </p:spPr>
        <p:txBody>
          <a:bodyPr/>
          <a:lstStyle>
            <a:lvl2pPr lvl="1">
              <a:defRPr/>
            </a:lvl2pPr>
          </a:lstStyle>
          <a:p>
            <a:pPr lvl="1"/>
            <a:fld id="{3E018044-FA0A-4F14-AA12-742035AED10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574873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C114FC67-BE78-703B-2CC3-A44EE3B1ED33}"/>
              </a:ext>
            </a:extLst>
          </p:cNvPr>
          <p:cNvSpPr>
            <a:spLocks noGrp="1" noChangeArrowheads="1"/>
          </p:cNvSpPr>
          <p:nvPr>
            <p:ph type="dt" sz="half" idx="10"/>
          </p:nvPr>
        </p:nvSpPr>
        <p:spPr>
          <a:ln/>
        </p:spPr>
        <p:txBody>
          <a:bodyPr/>
          <a:lstStyle>
            <a:lvl1pPr>
              <a:defRPr/>
            </a:lvl1pPr>
          </a:lstStyle>
          <a:p>
            <a:pPr>
              <a:defRPr/>
            </a:pPr>
            <a:fld id="{F59415CA-967E-45A7-8205-8ACB76BC0876}" type="datetime9">
              <a:rPr lang="en-US"/>
              <a:pPr>
                <a:defRPr/>
              </a:pPr>
              <a:t>10/19/2023 11:11:41 AM</a:t>
            </a:fld>
            <a:endParaRPr lang="cs-CZ"/>
          </a:p>
        </p:txBody>
      </p:sp>
      <p:sp>
        <p:nvSpPr>
          <p:cNvPr id="6" name="Rectangle 2056">
            <a:extLst>
              <a:ext uri="{FF2B5EF4-FFF2-40B4-BE49-F238E27FC236}">
                <a16:creationId xmlns:a16="http://schemas.microsoft.com/office/drawing/2014/main" id="{0D8952BA-169F-FABF-446A-53316C14A7B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589E288E-3676-B4F8-8C0A-654E10C1C12D}"/>
              </a:ext>
            </a:extLst>
          </p:cNvPr>
          <p:cNvSpPr>
            <a:spLocks noGrp="1" noChangeArrowheads="1"/>
          </p:cNvSpPr>
          <p:nvPr>
            <p:ph type="sldNum" sz="quarter" idx="12"/>
          </p:nvPr>
        </p:nvSpPr>
        <p:spPr>
          <a:ln/>
        </p:spPr>
        <p:txBody>
          <a:bodyPr/>
          <a:lstStyle>
            <a:lvl2pPr lvl="1">
              <a:defRPr/>
            </a:lvl2pPr>
          </a:lstStyle>
          <a:p>
            <a:pPr lvl="1"/>
            <a:fld id="{D466DEF9-01FF-4EB7-A1A5-23DBC3DBF1E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143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002F950A-5242-B554-9349-9BE0D5F31963}"/>
              </a:ext>
            </a:extLst>
          </p:cNvPr>
          <p:cNvSpPr>
            <a:spLocks noGrp="1" noChangeArrowheads="1"/>
          </p:cNvSpPr>
          <p:nvPr>
            <p:ph type="dt" sz="half" idx="10"/>
          </p:nvPr>
        </p:nvSpPr>
        <p:spPr>
          <a:ln/>
        </p:spPr>
        <p:txBody>
          <a:bodyPr/>
          <a:lstStyle>
            <a:lvl1pPr>
              <a:defRPr/>
            </a:lvl1pPr>
          </a:lstStyle>
          <a:p>
            <a:pPr>
              <a:defRPr/>
            </a:pPr>
            <a:fld id="{5DEB2442-25C3-47C9-ACA5-21884FE3A97C}" type="datetime9">
              <a:rPr lang="en-US"/>
              <a:pPr>
                <a:defRPr/>
              </a:pPr>
              <a:t>10/19/2023 11:11:42 AM</a:t>
            </a:fld>
            <a:endParaRPr lang="cs-CZ"/>
          </a:p>
        </p:txBody>
      </p:sp>
      <p:sp>
        <p:nvSpPr>
          <p:cNvPr id="5" name="Rectangle 2056">
            <a:extLst>
              <a:ext uri="{FF2B5EF4-FFF2-40B4-BE49-F238E27FC236}">
                <a16:creationId xmlns:a16="http://schemas.microsoft.com/office/drawing/2014/main" id="{26C0C588-07BB-8253-1416-18818090CB8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2EBA5FD8-8BAC-6262-EBFE-541AB898498F}"/>
              </a:ext>
            </a:extLst>
          </p:cNvPr>
          <p:cNvSpPr>
            <a:spLocks noGrp="1" noChangeArrowheads="1"/>
          </p:cNvSpPr>
          <p:nvPr>
            <p:ph type="sldNum" sz="quarter" idx="12"/>
          </p:nvPr>
        </p:nvSpPr>
        <p:spPr>
          <a:ln/>
        </p:spPr>
        <p:txBody>
          <a:bodyPr/>
          <a:lstStyle>
            <a:lvl2pPr lvl="1">
              <a:defRPr/>
            </a:lvl2pPr>
          </a:lstStyle>
          <a:p>
            <a:pPr lvl="1"/>
            <a:fld id="{38DF76C1-0FA5-4AF4-90F2-B66B3B66CF4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5953534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532CE192-22B0-5A1E-E70E-0D1CB7DCC6B3}"/>
              </a:ext>
            </a:extLst>
          </p:cNvPr>
          <p:cNvSpPr>
            <a:spLocks noGrp="1" noChangeArrowheads="1"/>
          </p:cNvSpPr>
          <p:nvPr>
            <p:ph type="dt" sz="half" idx="10"/>
          </p:nvPr>
        </p:nvSpPr>
        <p:spPr>
          <a:ln/>
        </p:spPr>
        <p:txBody>
          <a:bodyPr/>
          <a:lstStyle>
            <a:lvl1pPr>
              <a:defRPr/>
            </a:lvl1pPr>
          </a:lstStyle>
          <a:p>
            <a:pPr>
              <a:defRPr/>
            </a:pPr>
            <a:fld id="{59447F66-73B8-4D4F-9DE4-978353B4BF15}" type="datetime9">
              <a:rPr lang="en-US"/>
              <a:pPr>
                <a:defRPr/>
              </a:pPr>
              <a:t>10/19/2023 11:11:42 AM</a:t>
            </a:fld>
            <a:endParaRPr lang="cs-CZ"/>
          </a:p>
        </p:txBody>
      </p:sp>
      <p:sp>
        <p:nvSpPr>
          <p:cNvPr id="6" name="Rectangle 2056">
            <a:extLst>
              <a:ext uri="{FF2B5EF4-FFF2-40B4-BE49-F238E27FC236}">
                <a16:creationId xmlns:a16="http://schemas.microsoft.com/office/drawing/2014/main" id="{4DA84577-8382-02A5-8885-103D6EB37DA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3BAD347-A673-861E-1999-E0A367143E31}"/>
              </a:ext>
            </a:extLst>
          </p:cNvPr>
          <p:cNvSpPr>
            <a:spLocks noGrp="1" noChangeArrowheads="1"/>
          </p:cNvSpPr>
          <p:nvPr>
            <p:ph type="sldNum" sz="quarter" idx="12"/>
          </p:nvPr>
        </p:nvSpPr>
        <p:spPr>
          <a:ln/>
        </p:spPr>
        <p:txBody>
          <a:bodyPr/>
          <a:lstStyle>
            <a:lvl2pPr lvl="1">
              <a:defRPr/>
            </a:lvl2pPr>
          </a:lstStyle>
          <a:p>
            <a:pPr lvl="1"/>
            <a:fld id="{5666F939-F2EF-4B2E-A68E-39DF3E9FCC3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985583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1069A997-6EF3-384A-DA6A-BBC548020A8D}"/>
              </a:ext>
            </a:extLst>
          </p:cNvPr>
          <p:cNvSpPr>
            <a:spLocks noGrp="1" noChangeArrowheads="1"/>
          </p:cNvSpPr>
          <p:nvPr>
            <p:ph type="dt" sz="half" idx="10"/>
          </p:nvPr>
        </p:nvSpPr>
        <p:spPr>
          <a:ln/>
        </p:spPr>
        <p:txBody>
          <a:bodyPr/>
          <a:lstStyle>
            <a:lvl1pPr>
              <a:defRPr/>
            </a:lvl1pPr>
          </a:lstStyle>
          <a:p>
            <a:pPr>
              <a:defRPr/>
            </a:pPr>
            <a:fld id="{4F010CB2-ECFA-4223-A2AA-97A4BFB6AB5D}" type="datetime9">
              <a:rPr lang="en-US"/>
              <a:pPr>
                <a:defRPr/>
              </a:pPr>
              <a:t>10/19/2023 11:11:42 AM</a:t>
            </a:fld>
            <a:endParaRPr lang="cs-CZ"/>
          </a:p>
        </p:txBody>
      </p:sp>
      <p:sp>
        <p:nvSpPr>
          <p:cNvPr id="8" name="Rectangle 2056">
            <a:extLst>
              <a:ext uri="{FF2B5EF4-FFF2-40B4-BE49-F238E27FC236}">
                <a16:creationId xmlns:a16="http://schemas.microsoft.com/office/drawing/2014/main" id="{3C5C81A8-4AFB-3E87-DF55-147003B418F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6873AE45-498A-5F9E-B55A-67A6A76928AC}"/>
              </a:ext>
            </a:extLst>
          </p:cNvPr>
          <p:cNvSpPr>
            <a:spLocks noGrp="1" noChangeArrowheads="1"/>
          </p:cNvSpPr>
          <p:nvPr>
            <p:ph type="sldNum" sz="quarter" idx="12"/>
          </p:nvPr>
        </p:nvSpPr>
        <p:spPr>
          <a:ln/>
        </p:spPr>
        <p:txBody>
          <a:bodyPr/>
          <a:lstStyle>
            <a:lvl2pPr lvl="1">
              <a:defRPr/>
            </a:lvl2pPr>
          </a:lstStyle>
          <a:p>
            <a:pPr lvl="1"/>
            <a:fld id="{7F50121F-9002-4887-82AC-E5811B7AA9E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9209838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B8D41555-6FB9-F5F6-B96D-FD10E958C9BA}"/>
              </a:ext>
            </a:extLst>
          </p:cNvPr>
          <p:cNvSpPr>
            <a:spLocks noGrp="1" noChangeArrowheads="1"/>
          </p:cNvSpPr>
          <p:nvPr>
            <p:ph type="dt" sz="half" idx="10"/>
          </p:nvPr>
        </p:nvSpPr>
        <p:spPr>
          <a:ln/>
        </p:spPr>
        <p:txBody>
          <a:bodyPr/>
          <a:lstStyle>
            <a:lvl1pPr>
              <a:defRPr/>
            </a:lvl1pPr>
          </a:lstStyle>
          <a:p>
            <a:pPr>
              <a:defRPr/>
            </a:pPr>
            <a:fld id="{5E6143FF-7B4D-422B-BDD0-11881FCAD913}" type="datetime9">
              <a:rPr lang="en-US"/>
              <a:pPr>
                <a:defRPr/>
              </a:pPr>
              <a:t>10/19/2023 11:11:42 AM</a:t>
            </a:fld>
            <a:endParaRPr lang="cs-CZ"/>
          </a:p>
        </p:txBody>
      </p:sp>
      <p:sp>
        <p:nvSpPr>
          <p:cNvPr id="4" name="Rectangle 2056">
            <a:extLst>
              <a:ext uri="{FF2B5EF4-FFF2-40B4-BE49-F238E27FC236}">
                <a16:creationId xmlns:a16="http://schemas.microsoft.com/office/drawing/2014/main" id="{FFC9D6C7-8C8B-1A68-B289-29E1A0DD6CB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426C633C-D5A3-4051-6B5E-B122C827FD7E}"/>
              </a:ext>
            </a:extLst>
          </p:cNvPr>
          <p:cNvSpPr>
            <a:spLocks noGrp="1" noChangeArrowheads="1"/>
          </p:cNvSpPr>
          <p:nvPr>
            <p:ph type="sldNum" sz="quarter" idx="12"/>
          </p:nvPr>
        </p:nvSpPr>
        <p:spPr>
          <a:ln/>
        </p:spPr>
        <p:txBody>
          <a:bodyPr/>
          <a:lstStyle>
            <a:lvl2pPr lvl="1">
              <a:defRPr/>
            </a:lvl2pPr>
          </a:lstStyle>
          <a:p>
            <a:pPr lvl="1"/>
            <a:fld id="{6642DFAB-A389-4E1F-91D6-4F73249E9B4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939724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F660F87E-6AA6-EE76-4B2B-7AAB5E1AB4A8}"/>
              </a:ext>
            </a:extLst>
          </p:cNvPr>
          <p:cNvSpPr>
            <a:spLocks noGrp="1" noChangeArrowheads="1"/>
          </p:cNvSpPr>
          <p:nvPr>
            <p:ph type="dt" sz="half" idx="10"/>
          </p:nvPr>
        </p:nvSpPr>
        <p:spPr>
          <a:ln/>
        </p:spPr>
        <p:txBody>
          <a:bodyPr/>
          <a:lstStyle>
            <a:lvl1pPr>
              <a:defRPr/>
            </a:lvl1pPr>
          </a:lstStyle>
          <a:p>
            <a:pPr>
              <a:defRPr/>
            </a:pPr>
            <a:fld id="{16E088B8-0512-4C4F-AD20-ACBBCD843034}" type="datetime9">
              <a:rPr lang="en-US"/>
              <a:pPr>
                <a:defRPr/>
              </a:pPr>
              <a:t>10/19/2023 11:11:42 AM</a:t>
            </a:fld>
            <a:endParaRPr lang="cs-CZ"/>
          </a:p>
        </p:txBody>
      </p:sp>
      <p:sp>
        <p:nvSpPr>
          <p:cNvPr id="3" name="Rectangle 2056">
            <a:extLst>
              <a:ext uri="{FF2B5EF4-FFF2-40B4-BE49-F238E27FC236}">
                <a16:creationId xmlns:a16="http://schemas.microsoft.com/office/drawing/2014/main" id="{ED0B60A9-750C-7CFC-9C73-00D1711EA4B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75BD40AC-C72D-1B39-2FF8-AF95060773DF}"/>
              </a:ext>
            </a:extLst>
          </p:cNvPr>
          <p:cNvSpPr>
            <a:spLocks noGrp="1" noChangeArrowheads="1"/>
          </p:cNvSpPr>
          <p:nvPr>
            <p:ph type="sldNum" sz="quarter" idx="12"/>
          </p:nvPr>
        </p:nvSpPr>
        <p:spPr>
          <a:ln/>
        </p:spPr>
        <p:txBody>
          <a:bodyPr/>
          <a:lstStyle>
            <a:lvl2pPr lvl="1">
              <a:defRPr/>
            </a:lvl2pPr>
          </a:lstStyle>
          <a:p>
            <a:pPr lvl="1"/>
            <a:fld id="{17D72615-802F-4088-A9D4-95AD07D20BC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3053554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D9EA0F23-962B-6318-FADC-8A0EA988654A}"/>
              </a:ext>
            </a:extLst>
          </p:cNvPr>
          <p:cNvSpPr>
            <a:spLocks noGrp="1" noChangeArrowheads="1"/>
          </p:cNvSpPr>
          <p:nvPr>
            <p:ph type="dt" sz="half" idx="10"/>
          </p:nvPr>
        </p:nvSpPr>
        <p:spPr>
          <a:ln/>
        </p:spPr>
        <p:txBody>
          <a:bodyPr/>
          <a:lstStyle>
            <a:lvl1pPr>
              <a:defRPr/>
            </a:lvl1pPr>
          </a:lstStyle>
          <a:p>
            <a:pPr>
              <a:defRPr/>
            </a:pPr>
            <a:fld id="{6FD3F0CA-D6BF-4D94-BCCD-5A88220A8C4A}" type="datetime9">
              <a:rPr lang="en-US"/>
              <a:pPr>
                <a:defRPr/>
              </a:pPr>
              <a:t>10/19/2023 11:11:42 AM</a:t>
            </a:fld>
            <a:endParaRPr lang="cs-CZ"/>
          </a:p>
        </p:txBody>
      </p:sp>
      <p:sp>
        <p:nvSpPr>
          <p:cNvPr id="6" name="Rectangle 2056">
            <a:extLst>
              <a:ext uri="{FF2B5EF4-FFF2-40B4-BE49-F238E27FC236}">
                <a16:creationId xmlns:a16="http://schemas.microsoft.com/office/drawing/2014/main" id="{F5E0F876-D451-D7BC-5546-D6F3E14D315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CC58F4A-2713-535D-6323-0D0C172B5F9B}"/>
              </a:ext>
            </a:extLst>
          </p:cNvPr>
          <p:cNvSpPr>
            <a:spLocks noGrp="1" noChangeArrowheads="1"/>
          </p:cNvSpPr>
          <p:nvPr>
            <p:ph type="sldNum" sz="quarter" idx="12"/>
          </p:nvPr>
        </p:nvSpPr>
        <p:spPr>
          <a:ln/>
        </p:spPr>
        <p:txBody>
          <a:bodyPr/>
          <a:lstStyle>
            <a:lvl2pPr lvl="1">
              <a:defRPr/>
            </a:lvl2pPr>
          </a:lstStyle>
          <a:p>
            <a:pPr lvl="1"/>
            <a:fld id="{7649E135-17C1-443D-A95A-E690A2DCF43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7091258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8D23001A-4916-C64C-1224-68C03EC709ED}"/>
              </a:ext>
            </a:extLst>
          </p:cNvPr>
          <p:cNvSpPr>
            <a:spLocks noGrp="1" noChangeArrowheads="1"/>
          </p:cNvSpPr>
          <p:nvPr>
            <p:ph type="dt" sz="half" idx="10"/>
          </p:nvPr>
        </p:nvSpPr>
        <p:spPr>
          <a:ln/>
        </p:spPr>
        <p:txBody>
          <a:bodyPr/>
          <a:lstStyle>
            <a:lvl1pPr>
              <a:defRPr/>
            </a:lvl1pPr>
          </a:lstStyle>
          <a:p>
            <a:pPr>
              <a:defRPr/>
            </a:pPr>
            <a:fld id="{B195E1F4-FE16-4083-A8B4-A7FC9AFF5245}" type="datetime9">
              <a:rPr lang="en-US"/>
              <a:pPr>
                <a:defRPr/>
              </a:pPr>
              <a:t>10/19/2023 11:11:42 AM</a:t>
            </a:fld>
            <a:endParaRPr lang="cs-CZ"/>
          </a:p>
        </p:txBody>
      </p:sp>
      <p:sp>
        <p:nvSpPr>
          <p:cNvPr id="6" name="Rectangle 2056">
            <a:extLst>
              <a:ext uri="{FF2B5EF4-FFF2-40B4-BE49-F238E27FC236}">
                <a16:creationId xmlns:a16="http://schemas.microsoft.com/office/drawing/2014/main" id="{AC2B94B8-263D-12F2-23C7-1E5CC576DFC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839F4D7D-0801-BFF6-852C-36E42F3BC8CA}"/>
              </a:ext>
            </a:extLst>
          </p:cNvPr>
          <p:cNvSpPr>
            <a:spLocks noGrp="1" noChangeArrowheads="1"/>
          </p:cNvSpPr>
          <p:nvPr>
            <p:ph type="sldNum" sz="quarter" idx="12"/>
          </p:nvPr>
        </p:nvSpPr>
        <p:spPr>
          <a:ln/>
        </p:spPr>
        <p:txBody>
          <a:bodyPr/>
          <a:lstStyle>
            <a:lvl2pPr lvl="1">
              <a:defRPr/>
            </a:lvl2pPr>
          </a:lstStyle>
          <a:p>
            <a:pPr lvl="1"/>
            <a:fld id="{10FF7A80-6FFC-4A49-BFAB-C13D7E41B57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000568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C22DE04F-004C-E3B8-74A1-217AB94641A9}"/>
              </a:ext>
            </a:extLst>
          </p:cNvPr>
          <p:cNvSpPr>
            <a:spLocks noGrp="1" noChangeArrowheads="1"/>
          </p:cNvSpPr>
          <p:nvPr>
            <p:ph type="dt" sz="half" idx="10"/>
          </p:nvPr>
        </p:nvSpPr>
        <p:spPr>
          <a:ln/>
        </p:spPr>
        <p:txBody>
          <a:bodyPr/>
          <a:lstStyle>
            <a:lvl1pPr>
              <a:defRPr/>
            </a:lvl1pPr>
          </a:lstStyle>
          <a:p>
            <a:pPr>
              <a:defRPr/>
            </a:pPr>
            <a:fld id="{F53C4F3C-6878-47C1-ACE5-FBD40DB89595}" type="datetime9">
              <a:rPr lang="en-US"/>
              <a:pPr>
                <a:defRPr/>
              </a:pPr>
              <a:t>10/19/2023 11:11:42 AM</a:t>
            </a:fld>
            <a:endParaRPr lang="cs-CZ"/>
          </a:p>
        </p:txBody>
      </p:sp>
      <p:sp>
        <p:nvSpPr>
          <p:cNvPr id="5" name="Rectangle 2056">
            <a:extLst>
              <a:ext uri="{FF2B5EF4-FFF2-40B4-BE49-F238E27FC236}">
                <a16:creationId xmlns:a16="http://schemas.microsoft.com/office/drawing/2014/main" id="{5C42AF7E-B591-01AD-C765-AF9F4995A72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2B4F1A83-49C9-A436-A421-B1540054CBD4}"/>
              </a:ext>
            </a:extLst>
          </p:cNvPr>
          <p:cNvSpPr>
            <a:spLocks noGrp="1" noChangeArrowheads="1"/>
          </p:cNvSpPr>
          <p:nvPr>
            <p:ph type="sldNum" sz="quarter" idx="12"/>
          </p:nvPr>
        </p:nvSpPr>
        <p:spPr>
          <a:ln/>
        </p:spPr>
        <p:txBody>
          <a:bodyPr/>
          <a:lstStyle>
            <a:lvl2pPr lvl="1">
              <a:defRPr/>
            </a:lvl2pPr>
          </a:lstStyle>
          <a:p>
            <a:pPr lvl="1"/>
            <a:fld id="{80D1430F-3DD8-42EA-87F1-D69C82A596A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9361178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B1BE463D-F62E-80FF-AA7E-4D12402A5018}"/>
              </a:ext>
            </a:extLst>
          </p:cNvPr>
          <p:cNvSpPr>
            <a:spLocks noGrp="1" noChangeArrowheads="1"/>
          </p:cNvSpPr>
          <p:nvPr>
            <p:ph type="dt" sz="half" idx="10"/>
          </p:nvPr>
        </p:nvSpPr>
        <p:spPr>
          <a:ln/>
        </p:spPr>
        <p:txBody>
          <a:bodyPr/>
          <a:lstStyle>
            <a:lvl1pPr>
              <a:defRPr/>
            </a:lvl1pPr>
          </a:lstStyle>
          <a:p>
            <a:pPr>
              <a:defRPr/>
            </a:pPr>
            <a:fld id="{C25F5040-FC26-45E2-82C1-BB4FF668942D}" type="datetime9">
              <a:rPr lang="en-US"/>
              <a:pPr>
                <a:defRPr/>
              </a:pPr>
              <a:t>10/19/2023 11:11:42 AM</a:t>
            </a:fld>
            <a:endParaRPr lang="cs-CZ"/>
          </a:p>
        </p:txBody>
      </p:sp>
      <p:sp>
        <p:nvSpPr>
          <p:cNvPr id="5" name="Rectangle 2056">
            <a:extLst>
              <a:ext uri="{FF2B5EF4-FFF2-40B4-BE49-F238E27FC236}">
                <a16:creationId xmlns:a16="http://schemas.microsoft.com/office/drawing/2014/main" id="{63556639-37E1-EB0E-D7D4-3BEC43F36B9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D5B5DB0-0840-EC39-0C4F-CFA6CAA04A20}"/>
              </a:ext>
            </a:extLst>
          </p:cNvPr>
          <p:cNvSpPr>
            <a:spLocks noGrp="1" noChangeArrowheads="1"/>
          </p:cNvSpPr>
          <p:nvPr>
            <p:ph type="sldNum" sz="quarter" idx="12"/>
          </p:nvPr>
        </p:nvSpPr>
        <p:spPr>
          <a:ln/>
        </p:spPr>
        <p:txBody>
          <a:bodyPr/>
          <a:lstStyle>
            <a:lvl2pPr lvl="1">
              <a:defRPr/>
            </a:lvl2pPr>
          </a:lstStyle>
          <a:p>
            <a:pPr lvl="1"/>
            <a:fld id="{4424ED2A-7D81-4E1C-AEFF-044A1418C49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470900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0EA1AE4-B403-BC3F-272F-60F53C5BD7EF}"/>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AAC580AC-88B9-AD0F-E074-2605655EA651}"/>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A0CE0EEC-CF91-E785-2440-A4770F902FC7}"/>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B971A14A-1E42-3552-0C1E-C60D10A7ECFB}"/>
              </a:ext>
            </a:extLst>
          </p:cNvPr>
          <p:cNvSpPr>
            <a:spLocks noGrp="1" noChangeArrowheads="1"/>
          </p:cNvSpPr>
          <p:nvPr>
            <p:ph type="dt" sz="quarter" idx="10"/>
          </p:nvPr>
        </p:nvSpPr>
        <p:spPr/>
        <p:txBody>
          <a:bodyPr/>
          <a:lstStyle>
            <a:lvl1pPr>
              <a:defRPr/>
            </a:lvl1pPr>
          </a:lstStyle>
          <a:p>
            <a:pPr>
              <a:defRPr/>
            </a:pPr>
            <a:fld id="{09AA8F9A-F6EA-4920-8B75-A17F2886CCAE}" type="datetime9">
              <a:rPr lang="en-US"/>
              <a:pPr>
                <a:defRPr/>
              </a:pPr>
              <a:t>10/19/2023 11:11:42 AM</a:t>
            </a:fld>
            <a:endParaRPr lang="cs-CZ"/>
          </a:p>
        </p:txBody>
      </p:sp>
      <p:sp>
        <p:nvSpPr>
          <p:cNvPr id="6" name="Rectangle 8">
            <a:extLst>
              <a:ext uri="{FF2B5EF4-FFF2-40B4-BE49-F238E27FC236}">
                <a16:creationId xmlns:a16="http://schemas.microsoft.com/office/drawing/2014/main" id="{80C04D0F-5B7C-7A99-2D6B-73382142733B}"/>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F3FF6135-2983-B189-2311-06957411A9D5}"/>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9132D57D-6FA2-40B0-A367-B3E59B24E163}" type="slidenum">
              <a:rPr lang="cs-CZ" altLang="en-US"/>
              <a:pPr lvl="1"/>
              <a:t>‹#›</a:t>
            </a:fld>
            <a:endParaRPr lang="cs-CZ" altLang="en-US"/>
          </a:p>
        </p:txBody>
      </p:sp>
    </p:spTree>
    <p:extLst>
      <p:ext uri="{BB962C8B-B14F-4D97-AF65-F5344CB8AC3E}">
        <p14:creationId xmlns:p14="http://schemas.microsoft.com/office/powerpoint/2010/main" val="299388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5">
            <a:extLst>
              <a:ext uri="{FF2B5EF4-FFF2-40B4-BE49-F238E27FC236}">
                <a16:creationId xmlns:a16="http://schemas.microsoft.com/office/drawing/2014/main" id="{B3B529FC-2DBA-2AF2-EEC7-BD5F18B5558D}"/>
              </a:ext>
            </a:extLst>
          </p:cNvPr>
          <p:cNvSpPr>
            <a:spLocks noGrp="1" noChangeArrowheads="1"/>
          </p:cNvSpPr>
          <p:nvPr>
            <p:ph type="dt" sz="half" idx="10"/>
          </p:nvPr>
        </p:nvSpPr>
        <p:spPr>
          <a:ln/>
        </p:spPr>
        <p:txBody>
          <a:bodyPr/>
          <a:lstStyle>
            <a:lvl1pPr>
              <a:defRPr/>
            </a:lvl1pPr>
          </a:lstStyle>
          <a:p>
            <a:pPr>
              <a:defRPr/>
            </a:pPr>
            <a:fld id="{09DAAC7F-2F8C-4E31-A83D-68716F6A7DFF}" type="datetime9">
              <a:rPr lang="en-US"/>
              <a:pPr>
                <a:defRPr/>
              </a:pPr>
              <a:t>10/19/2023 11:11:41 AM</a:t>
            </a:fld>
            <a:endParaRPr lang="cs-CZ"/>
          </a:p>
        </p:txBody>
      </p:sp>
      <p:sp>
        <p:nvSpPr>
          <p:cNvPr id="5" name="Rectangle 2056">
            <a:extLst>
              <a:ext uri="{FF2B5EF4-FFF2-40B4-BE49-F238E27FC236}">
                <a16:creationId xmlns:a16="http://schemas.microsoft.com/office/drawing/2014/main" id="{1DFFCBD7-B2A6-8760-3842-E8183F20605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D2468324-0425-E290-2DE3-CEE6BEC41661}"/>
              </a:ext>
            </a:extLst>
          </p:cNvPr>
          <p:cNvSpPr>
            <a:spLocks noGrp="1" noChangeArrowheads="1"/>
          </p:cNvSpPr>
          <p:nvPr>
            <p:ph type="sldNum" sz="quarter" idx="12"/>
          </p:nvPr>
        </p:nvSpPr>
        <p:spPr>
          <a:ln/>
        </p:spPr>
        <p:txBody>
          <a:bodyPr/>
          <a:lstStyle>
            <a:lvl2pPr lvl="1">
              <a:defRPr/>
            </a:lvl2pPr>
          </a:lstStyle>
          <a:p>
            <a:pPr lvl="1"/>
            <a:fld id="{D713240E-5CE6-4C6A-82E9-920A69700CF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913687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2F0A73EE-DEA2-16AD-6382-E6CE4B0A8B8C}"/>
              </a:ext>
            </a:extLst>
          </p:cNvPr>
          <p:cNvSpPr>
            <a:spLocks noGrp="1" noChangeArrowheads="1"/>
          </p:cNvSpPr>
          <p:nvPr>
            <p:ph type="dt" sz="half" idx="10"/>
          </p:nvPr>
        </p:nvSpPr>
        <p:spPr>
          <a:ln/>
        </p:spPr>
        <p:txBody>
          <a:bodyPr/>
          <a:lstStyle>
            <a:lvl1pPr>
              <a:defRPr/>
            </a:lvl1pPr>
          </a:lstStyle>
          <a:p>
            <a:pPr>
              <a:defRPr/>
            </a:pPr>
            <a:fld id="{063C8A99-3038-422C-9A8C-3CC64E5050EA}" type="datetime9">
              <a:rPr lang="en-US"/>
              <a:pPr>
                <a:defRPr/>
              </a:pPr>
              <a:t>10/19/2023 11:11:41 AM</a:t>
            </a:fld>
            <a:endParaRPr lang="cs-CZ"/>
          </a:p>
        </p:txBody>
      </p:sp>
      <p:sp>
        <p:nvSpPr>
          <p:cNvPr id="6" name="Rectangle 2056">
            <a:extLst>
              <a:ext uri="{FF2B5EF4-FFF2-40B4-BE49-F238E27FC236}">
                <a16:creationId xmlns:a16="http://schemas.microsoft.com/office/drawing/2014/main" id="{8559CA52-0623-4441-BC0D-3FAD40130C9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234F3BB1-0461-F2EF-9DCA-F513CAF17689}"/>
              </a:ext>
            </a:extLst>
          </p:cNvPr>
          <p:cNvSpPr>
            <a:spLocks noGrp="1" noChangeArrowheads="1"/>
          </p:cNvSpPr>
          <p:nvPr>
            <p:ph type="sldNum" sz="quarter" idx="12"/>
          </p:nvPr>
        </p:nvSpPr>
        <p:spPr>
          <a:ln/>
        </p:spPr>
        <p:txBody>
          <a:bodyPr/>
          <a:lstStyle>
            <a:lvl2pPr lvl="1">
              <a:defRPr/>
            </a:lvl2pPr>
          </a:lstStyle>
          <a:p>
            <a:pPr lvl="1"/>
            <a:fld id="{0FF9C41E-9B0E-4CDF-9CEF-BB44362E2C2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032832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09183E86-185B-D9AD-3E2B-D9466F18A417}"/>
              </a:ext>
            </a:extLst>
          </p:cNvPr>
          <p:cNvSpPr>
            <a:spLocks noGrp="1" noChangeArrowheads="1"/>
          </p:cNvSpPr>
          <p:nvPr>
            <p:ph type="dt" sz="half" idx="10"/>
          </p:nvPr>
        </p:nvSpPr>
        <p:spPr>
          <a:ln/>
        </p:spPr>
        <p:txBody>
          <a:bodyPr/>
          <a:lstStyle>
            <a:lvl1pPr>
              <a:defRPr/>
            </a:lvl1pPr>
          </a:lstStyle>
          <a:p>
            <a:pPr>
              <a:defRPr/>
            </a:pPr>
            <a:fld id="{D1144802-7ECF-4837-BCD9-8B0BC0AF69F3}" type="datetime9">
              <a:rPr lang="en-US"/>
              <a:pPr>
                <a:defRPr/>
              </a:pPr>
              <a:t>10/19/2023 11:11:42 AM</a:t>
            </a:fld>
            <a:endParaRPr lang="cs-CZ"/>
          </a:p>
        </p:txBody>
      </p:sp>
      <p:sp>
        <p:nvSpPr>
          <p:cNvPr id="5" name="Rectangle 2056">
            <a:extLst>
              <a:ext uri="{FF2B5EF4-FFF2-40B4-BE49-F238E27FC236}">
                <a16:creationId xmlns:a16="http://schemas.microsoft.com/office/drawing/2014/main" id="{79CE4816-D73B-338D-94F7-4FB2E3AC2FA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5357D33-E7BE-A137-1394-8975E5B1E4BC}"/>
              </a:ext>
            </a:extLst>
          </p:cNvPr>
          <p:cNvSpPr>
            <a:spLocks noGrp="1" noChangeArrowheads="1"/>
          </p:cNvSpPr>
          <p:nvPr>
            <p:ph type="sldNum" sz="quarter" idx="12"/>
          </p:nvPr>
        </p:nvSpPr>
        <p:spPr>
          <a:ln/>
        </p:spPr>
        <p:txBody>
          <a:bodyPr/>
          <a:lstStyle>
            <a:lvl2pPr lvl="1">
              <a:defRPr/>
            </a:lvl2pPr>
          </a:lstStyle>
          <a:p>
            <a:pPr lvl="1"/>
            <a:fld id="{EE323738-1DA1-49D6-8394-831300CDE59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5801143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0297DF12-1438-C9A4-22B9-8495CC87F52C}"/>
              </a:ext>
            </a:extLst>
          </p:cNvPr>
          <p:cNvSpPr>
            <a:spLocks noGrp="1" noChangeArrowheads="1"/>
          </p:cNvSpPr>
          <p:nvPr>
            <p:ph type="dt" sz="half" idx="10"/>
          </p:nvPr>
        </p:nvSpPr>
        <p:spPr>
          <a:ln/>
        </p:spPr>
        <p:txBody>
          <a:bodyPr/>
          <a:lstStyle>
            <a:lvl1pPr>
              <a:defRPr/>
            </a:lvl1pPr>
          </a:lstStyle>
          <a:p>
            <a:pPr>
              <a:defRPr/>
            </a:pPr>
            <a:fld id="{6BFD0871-6E5D-4077-A1D7-57F9C7E47DB1}" type="datetime9">
              <a:rPr lang="en-US"/>
              <a:pPr>
                <a:defRPr/>
              </a:pPr>
              <a:t>10/19/2023 11:11:42 AM</a:t>
            </a:fld>
            <a:endParaRPr lang="cs-CZ"/>
          </a:p>
        </p:txBody>
      </p:sp>
      <p:sp>
        <p:nvSpPr>
          <p:cNvPr id="5" name="Rectangle 2056">
            <a:extLst>
              <a:ext uri="{FF2B5EF4-FFF2-40B4-BE49-F238E27FC236}">
                <a16:creationId xmlns:a16="http://schemas.microsoft.com/office/drawing/2014/main" id="{08A8CE2A-8BDE-C515-939A-61284884D54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2A6EA41C-A3F7-38CB-D624-B5B42D4174C1}"/>
              </a:ext>
            </a:extLst>
          </p:cNvPr>
          <p:cNvSpPr>
            <a:spLocks noGrp="1" noChangeArrowheads="1"/>
          </p:cNvSpPr>
          <p:nvPr>
            <p:ph type="sldNum" sz="quarter" idx="12"/>
          </p:nvPr>
        </p:nvSpPr>
        <p:spPr>
          <a:ln/>
        </p:spPr>
        <p:txBody>
          <a:bodyPr/>
          <a:lstStyle>
            <a:lvl2pPr lvl="1">
              <a:defRPr/>
            </a:lvl2pPr>
          </a:lstStyle>
          <a:p>
            <a:pPr lvl="1"/>
            <a:fld id="{C59F87F7-C035-4E82-8ED3-E95D4E42A27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4544326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AFEA9BFA-72CC-9BF3-91D5-250E96B78B97}"/>
              </a:ext>
            </a:extLst>
          </p:cNvPr>
          <p:cNvSpPr>
            <a:spLocks noGrp="1" noChangeArrowheads="1"/>
          </p:cNvSpPr>
          <p:nvPr>
            <p:ph type="dt" sz="half" idx="10"/>
          </p:nvPr>
        </p:nvSpPr>
        <p:spPr>
          <a:ln/>
        </p:spPr>
        <p:txBody>
          <a:bodyPr/>
          <a:lstStyle>
            <a:lvl1pPr>
              <a:defRPr/>
            </a:lvl1pPr>
          </a:lstStyle>
          <a:p>
            <a:pPr>
              <a:defRPr/>
            </a:pPr>
            <a:fld id="{5F71EDE3-CA66-44AC-A65E-384EB89AAD70}" type="datetime9">
              <a:rPr lang="en-US"/>
              <a:pPr>
                <a:defRPr/>
              </a:pPr>
              <a:t>10/19/2023 11:11:42 AM</a:t>
            </a:fld>
            <a:endParaRPr lang="cs-CZ"/>
          </a:p>
        </p:txBody>
      </p:sp>
      <p:sp>
        <p:nvSpPr>
          <p:cNvPr id="6" name="Rectangle 2056">
            <a:extLst>
              <a:ext uri="{FF2B5EF4-FFF2-40B4-BE49-F238E27FC236}">
                <a16:creationId xmlns:a16="http://schemas.microsoft.com/office/drawing/2014/main" id="{1C0A21DA-2E65-402C-A024-4D65E3457DF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C70A7719-E2B1-67E0-E7F2-9857F74A581C}"/>
              </a:ext>
            </a:extLst>
          </p:cNvPr>
          <p:cNvSpPr>
            <a:spLocks noGrp="1" noChangeArrowheads="1"/>
          </p:cNvSpPr>
          <p:nvPr>
            <p:ph type="sldNum" sz="quarter" idx="12"/>
          </p:nvPr>
        </p:nvSpPr>
        <p:spPr>
          <a:ln/>
        </p:spPr>
        <p:txBody>
          <a:bodyPr/>
          <a:lstStyle>
            <a:lvl2pPr lvl="1">
              <a:defRPr/>
            </a:lvl2pPr>
          </a:lstStyle>
          <a:p>
            <a:pPr lvl="1"/>
            <a:fld id="{CA50F371-C5AB-4C6D-8C0C-8CB1182E9E9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418922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88DE33A0-D05B-932A-99C1-DFDAD2DD9BCF}"/>
              </a:ext>
            </a:extLst>
          </p:cNvPr>
          <p:cNvSpPr>
            <a:spLocks noGrp="1" noChangeArrowheads="1"/>
          </p:cNvSpPr>
          <p:nvPr>
            <p:ph type="dt" sz="half" idx="10"/>
          </p:nvPr>
        </p:nvSpPr>
        <p:spPr>
          <a:ln/>
        </p:spPr>
        <p:txBody>
          <a:bodyPr/>
          <a:lstStyle>
            <a:lvl1pPr>
              <a:defRPr/>
            </a:lvl1pPr>
          </a:lstStyle>
          <a:p>
            <a:pPr>
              <a:defRPr/>
            </a:pPr>
            <a:fld id="{5E0830B5-09CF-444B-80D8-3B202C4D8B51}" type="datetime9">
              <a:rPr lang="en-US"/>
              <a:pPr>
                <a:defRPr/>
              </a:pPr>
              <a:t>10/19/2023 11:11:42 AM</a:t>
            </a:fld>
            <a:endParaRPr lang="cs-CZ"/>
          </a:p>
        </p:txBody>
      </p:sp>
      <p:sp>
        <p:nvSpPr>
          <p:cNvPr id="8" name="Rectangle 2056">
            <a:extLst>
              <a:ext uri="{FF2B5EF4-FFF2-40B4-BE49-F238E27FC236}">
                <a16:creationId xmlns:a16="http://schemas.microsoft.com/office/drawing/2014/main" id="{4553EBF2-884B-11C2-2A1F-24A2472EFD3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970B3CFF-45A6-9899-E75C-0D1319157494}"/>
              </a:ext>
            </a:extLst>
          </p:cNvPr>
          <p:cNvSpPr>
            <a:spLocks noGrp="1" noChangeArrowheads="1"/>
          </p:cNvSpPr>
          <p:nvPr>
            <p:ph type="sldNum" sz="quarter" idx="12"/>
          </p:nvPr>
        </p:nvSpPr>
        <p:spPr>
          <a:ln/>
        </p:spPr>
        <p:txBody>
          <a:bodyPr/>
          <a:lstStyle>
            <a:lvl2pPr lvl="1">
              <a:defRPr/>
            </a:lvl2pPr>
          </a:lstStyle>
          <a:p>
            <a:pPr lvl="1"/>
            <a:fld id="{753CB6EC-462C-4A0F-80F1-1E0DC2A4683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9250031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8612397D-282E-813C-CB29-9531E36C86EC}"/>
              </a:ext>
            </a:extLst>
          </p:cNvPr>
          <p:cNvSpPr>
            <a:spLocks noGrp="1" noChangeArrowheads="1"/>
          </p:cNvSpPr>
          <p:nvPr>
            <p:ph type="dt" sz="half" idx="10"/>
          </p:nvPr>
        </p:nvSpPr>
        <p:spPr>
          <a:ln/>
        </p:spPr>
        <p:txBody>
          <a:bodyPr/>
          <a:lstStyle>
            <a:lvl1pPr>
              <a:defRPr/>
            </a:lvl1pPr>
          </a:lstStyle>
          <a:p>
            <a:pPr>
              <a:defRPr/>
            </a:pPr>
            <a:fld id="{7F0DA3BD-6430-43ED-9EDD-A317ED44AB7F}" type="datetime9">
              <a:rPr lang="en-US"/>
              <a:pPr>
                <a:defRPr/>
              </a:pPr>
              <a:t>10/19/2023 11:11:42 AM</a:t>
            </a:fld>
            <a:endParaRPr lang="cs-CZ"/>
          </a:p>
        </p:txBody>
      </p:sp>
      <p:sp>
        <p:nvSpPr>
          <p:cNvPr id="4" name="Rectangle 2056">
            <a:extLst>
              <a:ext uri="{FF2B5EF4-FFF2-40B4-BE49-F238E27FC236}">
                <a16:creationId xmlns:a16="http://schemas.microsoft.com/office/drawing/2014/main" id="{A84B7EED-3D8C-5F7A-4087-150C83F397D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D4CBFF8B-97BD-D9B3-31AD-4769E0DC9FE0}"/>
              </a:ext>
            </a:extLst>
          </p:cNvPr>
          <p:cNvSpPr>
            <a:spLocks noGrp="1" noChangeArrowheads="1"/>
          </p:cNvSpPr>
          <p:nvPr>
            <p:ph type="sldNum" sz="quarter" idx="12"/>
          </p:nvPr>
        </p:nvSpPr>
        <p:spPr>
          <a:ln/>
        </p:spPr>
        <p:txBody>
          <a:bodyPr/>
          <a:lstStyle>
            <a:lvl2pPr lvl="1">
              <a:defRPr/>
            </a:lvl2pPr>
          </a:lstStyle>
          <a:p>
            <a:pPr lvl="1"/>
            <a:fld id="{CC9907F1-637C-4CD9-B6F2-3DB0777486A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095705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326F17D1-C2FD-C4D5-8F06-EDF4F8CDF64D}"/>
              </a:ext>
            </a:extLst>
          </p:cNvPr>
          <p:cNvSpPr>
            <a:spLocks noGrp="1" noChangeArrowheads="1"/>
          </p:cNvSpPr>
          <p:nvPr>
            <p:ph type="dt" sz="half" idx="10"/>
          </p:nvPr>
        </p:nvSpPr>
        <p:spPr>
          <a:ln/>
        </p:spPr>
        <p:txBody>
          <a:bodyPr/>
          <a:lstStyle>
            <a:lvl1pPr>
              <a:defRPr/>
            </a:lvl1pPr>
          </a:lstStyle>
          <a:p>
            <a:pPr>
              <a:defRPr/>
            </a:pPr>
            <a:fld id="{E4BE5B99-16B9-4789-9135-2FA97425F377}" type="datetime9">
              <a:rPr lang="en-US"/>
              <a:pPr>
                <a:defRPr/>
              </a:pPr>
              <a:t>10/19/2023 11:11:42 AM</a:t>
            </a:fld>
            <a:endParaRPr lang="cs-CZ"/>
          </a:p>
        </p:txBody>
      </p:sp>
      <p:sp>
        <p:nvSpPr>
          <p:cNvPr id="3" name="Rectangle 2056">
            <a:extLst>
              <a:ext uri="{FF2B5EF4-FFF2-40B4-BE49-F238E27FC236}">
                <a16:creationId xmlns:a16="http://schemas.microsoft.com/office/drawing/2014/main" id="{6DE86326-1F05-6850-69C7-FFA3B4EFAF8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CAC61376-537A-A6D0-C4AB-D220C7BF18E6}"/>
              </a:ext>
            </a:extLst>
          </p:cNvPr>
          <p:cNvSpPr>
            <a:spLocks noGrp="1" noChangeArrowheads="1"/>
          </p:cNvSpPr>
          <p:nvPr>
            <p:ph type="sldNum" sz="quarter" idx="12"/>
          </p:nvPr>
        </p:nvSpPr>
        <p:spPr>
          <a:ln/>
        </p:spPr>
        <p:txBody>
          <a:bodyPr/>
          <a:lstStyle>
            <a:lvl2pPr lvl="1">
              <a:defRPr/>
            </a:lvl2pPr>
          </a:lstStyle>
          <a:p>
            <a:pPr lvl="1"/>
            <a:fld id="{68688DB8-2DCF-4AE3-9FC2-817F0B2C56A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846555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4851F890-6680-0548-9CE7-2846BAE20239}"/>
              </a:ext>
            </a:extLst>
          </p:cNvPr>
          <p:cNvSpPr>
            <a:spLocks noGrp="1" noChangeArrowheads="1"/>
          </p:cNvSpPr>
          <p:nvPr>
            <p:ph type="dt" sz="half" idx="10"/>
          </p:nvPr>
        </p:nvSpPr>
        <p:spPr>
          <a:ln/>
        </p:spPr>
        <p:txBody>
          <a:bodyPr/>
          <a:lstStyle>
            <a:lvl1pPr>
              <a:defRPr/>
            </a:lvl1pPr>
          </a:lstStyle>
          <a:p>
            <a:pPr>
              <a:defRPr/>
            </a:pPr>
            <a:fld id="{4E9D1749-588B-4739-8DDE-9ED58E900F4B}" type="datetime9">
              <a:rPr lang="en-US"/>
              <a:pPr>
                <a:defRPr/>
              </a:pPr>
              <a:t>10/19/2023 11:11:42 AM</a:t>
            </a:fld>
            <a:endParaRPr lang="cs-CZ"/>
          </a:p>
        </p:txBody>
      </p:sp>
      <p:sp>
        <p:nvSpPr>
          <p:cNvPr id="6" name="Rectangle 2056">
            <a:extLst>
              <a:ext uri="{FF2B5EF4-FFF2-40B4-BE49-F238E27FC236}">
                <a16:creationId xmlns:a16="http://schemas.microsoft.com/office/drawing/2014/main" id="{7128AB5D-969A-8F05-C400-E919448F732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E037D09-292F-43EB-1194-C09DDB7BBB7F}"/>
              </a:ext>
            </a:extLst>
          </p:cNvPr>
          <p:cNvSpPr>
            <a:spLocks noGrp="1" noChangeArrowheads="1"/>
          </p:cNvSpPr>
          <p:nvPr>
            <p:ph type="sldNum" sz="quarter" idx="12"/>
          </p:nvPr>
        </p:nvSpPr>
        <p:spPr>
          <a:ln/>
        </p:spPr>
        <p:txBody>
          <a:bodyPr/>
          <a:lstStyle>
            <a:lvl2pPr lvl="1">
              <a:defRPr/>
            </a:lvl2pPr>
          </a:lstStyle>
          <a:p>
            <a:pPr lvl="1"/>
            <a:fld id="{5B02DB39-80FA-4473-B0FE-7C0650215FA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110844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6865048A-811F-110A-E919-0A49D5764708}"/>
              </a:ext>
            </a:extLst>
          </p:cNvPr>
          <p:cNvSpPr>
            <a:spLocks noGrp="1" noChangeArrowheads="1"/>
          </p:cNvSpPr>
          <p:nvPr>
            <p:ph type="dt" sz="half" idx="10"/>
          </p:nvPr>
        </p:nvSpPr>
        <p:spPr>
          <a:ln/>
        </p:spPr>
        <p:txBody>
          <a:bodyPr/>
          <a:lstStyle>
            <a:lvl1pPr>
              <a:defRPr/>
            </a:lvl1pPr>
          </a:lstStyle>
          <a:p>
            <a:pPr>
              <a:defRPr/>
            </a:pPr>
            <a:fld id="{A8B9C534-F013-4CCF-9495-576E31C2C931}" type="datetime9">
              <a:rPr lang="en-US"/>
              <a:pPr>
                <a:defRPr/>
              </a:pPr>
              <a:t>10/19/2023 11:11:42 AM</a:t>
            </a:fld>
            <a:endParaRPr lang="cs-CZ"/>
          </a:p>
        </p:txBody>
      </p:sp>
      <p:sp>
        <p:nvSpPr>
          <p:cNvPr id="6" name="Rectangle 2056">
            <a:extLst>
              <a:ext uri="{FF2B5EF4-FFF2-40B4-BE49-F238E27FC236}">
                <a16:creationId xmlns:a16="http://schemas.microsoft.com/office/drawing/2014/main" id="{4460A8DD-8111-524E-AAFD-3F991D79552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FE4AF430-45D7-DA4B-DD2C-9EECAA16A08B}"/>
              </a:ext>
            </a:extLst>
          </p:cNvPr>
          <p:cNvSpPr>
            <a:spLocks noGrp="1" noChangeArrowheads="1"/>
          </p:cNvSpPr>
          <p:nvPr>
            <p:ph type="sldNum" sz="quarter" idx="12"/>
          </p:nvPr>
        </p:nvSpPr>
        <p:spPr>
          <a:ln/>
        </p:spPr>
        <p:txBody>
          <a:bodyPr/>
          <a:lstStyle>
            <a:lvl2pPr lvl="1">
              <a:defRPr/>
            </a:lvl2pPr>
          </a:lstStyle>
          <a:p>
            <a:pPr lvl="1"/>
            <a:fld id="{C54605AB-4A4D-4AE2-9B24-C51A5A58FB0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2918459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0D0A754-84BE-A248-FB29-9660058A92E8}"/>
              </a:ext>
            </a:extLst>
          </p:cNvPr>
          <p:cNvSpPr>
            <a:spLocks noGrp="1" noChangeArrowheads="1"/>
          </p:cNvSpPr>
          <p:nvPr>
            <p:ph type="dt" sz="half" idx="10"/>
          </p:nvPr>
        </p:nvSpPr>
        <p:spPr>
          <a:ln/>
        </p:spPr>
        <p:txBody>
          <a:bodyPr/>
          <a:lstStyle>
            <a:lvl1pPr>
              <a:defRPr/>
            </a:lvl1pPr>
          </a:lstStyle>
          <a:p>
            <a:pPr>
              <a:defRPr/>
            </a:pPr>
            <a:fld id="{D816418A-BD96-44EE-A657-F1D2708E271A}" type="datetime9">
              <a:rPr lang="en-US"/>
              <a:pPr>
                <a:defRPr/>
              </a:pPr>
              <a:t>10/19/2023 11:11:42 AM</a:t>
            </a:fld>
            <a:endParaRPr lang="cs-CZ"/>
          </a:p>
        </p:txBody>
      </p:sp>
      <p:sp>
        <p:nvSpPr>
          <p:cNvPr id="5" name="Rectangle 2056">
            <a:extLst>
              <a:ext uri="{FF2B5EF4-FFF2-40B4-BE49-F238E27FC236}">
                <a16:creationId xmlns:a16="http://schemas.microsoft.com/office/drawing/2014/main" id="{7BB530D4-203F-1692-FC3A-00E04910303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1DAA4D3-AD4B-C6CF-F09D-711029C0EE98}"/>
              </a:ext>
            </a:extLst>
          </p:cNvPr>
          <p:cNvSpPr>
            <a:spLocks noGrp="1" noChangeArrowheads="1"/>
          </p:cNvSpPr>
          <p:nvPr>
            <p:ph type="sldNum" sz="quarter" idx="12"/>
          </p:nvPr>
        </p:nvSpPr>
        <p:spPr>
          <a:ln/>
        </p:spPr>
        <p:txBody>
          <a:bodyPr/>
          <a:lstStyle>
            <a:lvl2pPr lvl="1">
              <a:defRPr/>
            </a:lvl2pPr>
          </a:lstStyle>
          <a:p>
            <a:pPr lvl="1"/>
            <a:fld id="{F583371A-6254-4DEE-B7D1-C83CCD4B5D9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34996460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F3D05C24-22CE-9122-4771-0E5D20A2601C}"/>
              </a:ext>
            </a:extLst>
          </p:cNvPr>
          <p:cNvSpPr>
            <a:spLocks noGrp="1" noChangeArrowheads="1"/>
          </p:cNvSpPr>
          <p:nvPr>
            <p:ph type="dt" sz="half" idx="10"/>
          </p:nvPr>
        </p:nvSpPr>
        <p:spPr>
          <a:ln/>
        </p:spPr>
        <p:txBody>
          <a:bodyPr/>
          <a:lstStyle>
            <a:lvl1pPr>
              <a:defRPr/>
            </a:lvl1pPr>
          </a:lstStyle>
          <a:p>
            <a:pPr>
              <a:defRPr/>
            </a:pPr>
            <a:fld id="{45BE5ED5-0BAE-49FE-9BCC-C2BF2BC1D439}" type="datetime9">
              <a:rPr lang="en-US"/>
              <a:pPr>
                <a:defRPr/>
              </a:pPr>
              <a:t>10/19/2023 11:11:42 AM</a:t>
            </a:fld>
            <a:endParaRPr lang="cs-CZ"/>
          </a:p>
        </p:txBody>
      </p:sp>
      <p:sp>
        <p:nvSpPr>
          <p:cNvPr id="5" name="Rectangle 2056">
            <a:extLst>
              <a:ext uri="{FF2B5EF4-FFF2-40B4-BE49-F238E27FC236}">
                <a16:creationId xmlns:a16="http://schemas.microsoft.com/office/drawing/2014/main" id="{A60BC33F-E2B7-0F63-CD5B-13DA159EAC7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9C73366-1FAE-A2E3-C860-62FABB9577C5}"/>
              </a:ext>
            </a:extLst>
          </p:cNvPr>
          <p:cNvSpPr>
            <a:spLocks noGrp="1" noChangeArrowheads="1"/>
          </p:cNvSpPr>
          <p:nvPr>
            <p:ph type="sldNum" sz="quarter" idx="12"/>
          </p:nvPr>
        </p:nvSpPr>
        <p:spPr>
          <a:ln/>
        </p:spPr>
        <p:txBody>
          <a:bodyPr/>
          <a:lstStyle>
            <a:lvl2pPr lvl="1">
              <a:defRPr/>
            </a:lvl2pPr>
          </a:lstStyle>
          <a:p>
            <a:pPr lvl="1"/>
            <a:fld id="{E6D5A3F4-0F59-401F-AF9E-16B92A9F9E4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961029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5">
            <a:extLst>
              <a:ext uri="{FF2B5EF4-FFF2-40B4-BE49-F238E27FC236}">
                <a16:creationId xmlns:a16="http://schemas.microsoft.com/office/drawing/2014/main" id="{852313FF-D4BD-6DA1-FC2E-F5D9D84A9ECE}"/>
              </a:ext>
            </a:extLst>
          </p:cNvPr>
          <p:cNvSpPr>
            <a:spLocks noGrp="1" noChangeArrowheads="1"/>
          </p:cNvSpPr>
          <p:nvPr>
            <p:ph type="dt" sz="half" idx="10"/>
          </p:nvPr>
        </p:nvSpPr>
        <p:spPr>
          <a:ln/>
        </p:spPr>
        <p:txBody>
          <a:bodyPr/>
          <a:lstStyle>
            <a:lvl1pPr>
              <a:defRPr/>
            </a:lvl1pPr>
          </a:lstStyle>
          <a:p>
            <a:pPr>
              <a:defRPr/>
            </a:pPr>
            <a:fld id="{5728BA58-064F-4CAC-BD5C-38B49A7120EF}" type="datetime9">
              <a:rPr lang="en-US"/>
              <a:pPr>
                <a:defRPr/>
              </a:pPr>
              <a:t>10/19/2023 11:11:41 AM</a:t>
            </a:fld>
            <a:endParaRPr lang="cs-CZ"/>
          </a:p>
        </p:txBody>
      </p:sp>
      <p:sp>
        <p:nvSpPr>
          <p:cNvPr id="5" name="Rectangle 2056">
            <a:extLst>
              <a:ext uri="{FF2B5EF4-FFF2-40B4-BE49-F238E27FC236}">
                <a16:creationId xmlns:a16="http://schemas.microsoft.com/office/drawing/2014/main" id="{D7E4A4C8-E4D3-6EC1-ADC9-D72B2FF22D6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58571679-E735-869D-DA05-06DF09F368DB}"/>
              </a:ext>
            </a:extLst>
          </p:cNvPr>
          <p:cNvSpPr>
            <a:spLocks noGrp="1" noChangeArrowheads="1"/>
          </p:cNvSpPr>
          <p:nvPr>
            <p:ph type="sldNum" sz="quarter" idx="12"/>
          </p:nvPr>
        </p:nvSpPr>
        <p:spPr>
          <a:ln/>
        </p:spPr>
        <p:txBody>
          <a:bodyPr/>
          <a:lstStyle>
            <a:lvl2pPr lvl="1">
              <a:defRPr/>
            </a:lvl2pPr>
          </a:lstStyle>
          <a:p>
            <a:pPr lvl="1"/>
            <a:fld id="{878D2F84-FA43-4659-A0FC-B7FE6ED4679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228044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E32F-ED50-63DD-0F1D-C365AD4593F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213F632-1BF3-88C1-38CF-2ADEAC80846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BD9BBB-A2AC-1463-E497-A262C43FA15C}"/>
              </a:ext>
            </a:extLst>
          </p:cNvPr>
          <p:cNvSpPr>
            <a:spLocks noGrp="1"/>
          </p:cNvSpPr>
          <p:nvPr>
            <p:ph type="dt" sz="half" idx="10"/>
          </p:nvPr>
        </p:nvSpPr>
        <p:spPr/>
        <p:txBody>
          <a:bodyPr/>
          <a:lstStyle/>
          <a:p>
            <a:pPr>
              <a:defRPr/>
            </a:pPr>
            <a:fld id="{C6F409A7-E68B-4F81-8E01-DC93368B0222}" type="datetime9">
              <a:rPr lang="en-US" smtClean="0"/>
              <a:pPr>
                <a:defRPr/>
              </a:pPr>
              <a:t>10/19/2023 11:11:42 AM</a:t>
            </a:fld>
            <a:endParaRPr lang="cs-CZ"/>
          </a:p>
        </p:txBody>
      </p:sp>
      <p:sp>
        <p:nvSpPr>
          <p:cNvPr id="5" name="Footer Placeholder 4">
            <a:extLst>
              <a:ext uri="{FF2B5EF4-FFF2-40B4-BE49-F238E27FC236}">
                <a16:creationId xmlns:a16="http://schemas.microsoft.com/office/drawing/2014/main" id="{CEBCA3BE-A2CB-DE1D-2268-827CF4499678}"/>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71DDE09B-92A3-DE00-0AB6-D774D6EDA1A5}"/>
              </a:ext>
            </a:extLst>
          </p:cNvPr>
          <p:cNvSpPr>
            <a:spLocks noGrp="1"/>
          </p:cNvSpPr>
          <p:nvPr>
            <p:ph type="sldNum" sz="quarter" idx="12"/>
          </p:nvPr>
        </p:nvSpPr>
        <p:spPr/>
        <p:txBody>
          <a:bodyPr/>
          <a:lstStyle/>
          <a:p>
            <a:pPr lvl="1"/>
            <a:fld id="{91C63BD6-CC25-4775-89CF-069522C1C79C}" type="slidenum">
              <a:rPr lang="cs-CZ" altLang="en-US" smtClean="0"/>
              <a:pPr lvl="1"/>
              <a:t>‹#›</a:t>
            </a:fld>
            <a:endParaRPr lang="cs-CZ" altLang="en-US"/>
          </a:p>
        </p:txBody>
      </p:sp>
    </p:spTree>
    <p:extLst>
      <p:ext uri="{BB962C8B-B14F-4D97-AF65-F5344CB8AC3E}">
        <p14:creationId xmlns:p14="http://schemas.microsoft.com/office/powerpoint/2010/main" val="27035570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1AAB-DAC5-C319-E947-5FA110981E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113819-846C-C799-FD55-59B4C34B65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4EC472-74D0-6E39-B870-B8C55250C906}"/>
              </a:ext>
            </a:extLst>
          </p:cNvPr>
          <p:cNvSpPr>
            <a:spLocks noGrp="1"/>
          </p:cNvSpPr>
          <p:nvPr>
            <p:ph type="dt" sz="half" idx="10"/>
          </p:nvPr>
        </p:nvSpPr>
        <p:spPr/>
        <p:txBody>
          <a:bodyPr/>
          <a:lstStyle/>
          <a:p>
            <a:pPr>
              <a:defRPr/>
            </a:pPr>
            <a:fld id="{5E54FED7-3EA7-44A8-841C-E7206F06787E}" type="datetime9">
              <a:rPr lang="en-US" smtClean="0"/>
              <a:pPr>
                <a:defRPr/>
              </a:pPr>
              <a:t>10/19/2023 11:11:42 AM</a:t>
            </a:fld>
            <a:endParaRPr lang="cs-CZ"/>
          </a:p>
        </p:txBody>
      </p:sp>
      <p:sp>
        <p:nvSpPr>
          <p:cNvPr id="5" name="Footer Placeholder 4">
            <a:extLst>
              <a:ext uri="{FF2B5EF4-FFF2-40B4-BE49-F238E27FC236}">
                <a16:creationId xmlns:a16="http://schemas.microsoft.com/office/drawing/2014/main" id="{A005A65A-79CA-A0BD-BB34-4750454931E7}"/>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8FE49351-4161-7FAD-32F5-936C36276229}"/>
              </a:ext>
            </a:extLst>
          </p:cNvPr>
          <p:cNvSpPr>
            <a:spLocks noGrp="1"/>
          </p:cNvSpPr>
          <p:nvPr>
            <p:ph type="sldNum" sz="quarter" idx="12"/>
          </p:nvPr>
        </p:nvSpPr>
        <p:spPr/>
        <p:txBody>
          <a:bodyPr/>
          <a:lstStyle/>
          <a:p>
            <a:pPr lvl="1"/>
            <a:fld id="{DD45183F-20E2-4A30-BE79-319FF87D56A8}"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851941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31D6-D4FF-2D77-DBC9-A0413AEB19F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824A144-51F4-F0B3-68B7-271391403A8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C8B81C-655E-F836-47C4-18197AFF19E4}"/>
              </a:ext>
            </a:extLst>
          </p:cNvPr>
          <p:cNvSpPr>
            <a:spLocks noGrp="1"/>
          </p:cNvSpPr>
          <p:nvPr>
            <p:ph type="dt" sz="half" idx="10"/>
          </p:nvPr>
        </p:nvSpPr>
        <p:spPr/>
        <p:txBody>
          <a:bodyPr/>
          <a:lstStyle/>
          <a:p>
            <a:pPr>
              <a:defRPr/>
            </a:pPr>
            <a:fld id="{0E8EA184-BAA1-4450-A26E-99EAEA3AC99E}" type="datetime9">
              <a:rPr lang="en-US" smtClean="0"/>
              <a:pPr>
                <a:defRPr/>
              </a:pPr>
              <a:t>10/19/2023 11:11:42 AM</a:t>
            </a:fld>
            <a:endParaRPr lang="cs-CZ"/>
          </a:p>
        </p:txBody>
      </p:sp>
      <p:sp>
        <p:nvSpPr>
          <p:cNvPr id="5" name="Footer Placeholder 4">
            <a:extLst>
              <a:ext uri="{FF2B5EF4-FFF2-40B4-BE49-F238E27FC236}">
                <a16:creationId xmlns:a16="http://schemas.microsoft.com/office/drawing/2014/main" id="{1EE4CDA1-9298-E063-3BF4-6C19D04C187D}"/>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DA95B586-0FAB-1A98-9154-D41F3C7F9FB2}"/>
              </a:ext>
            </a:extLst>
          </p:cNvPr>
          <p:cNvSpPr>
            <a:spLocks noGrp="1"/>
          </p:cNvSpPr>
          <p:nvPr>
            <p:ph type="sldNum" sz="quarter" idx="12"/>
          </p:nvPr>
        </p:nvSpPr>
        <p:spPr/>
        <p:txBody>
          <a:bodyPr/>
          <a:lstStyle/>
          <a:p>
            <a:pPr lvl="1"/>
            <a:fld id="{1F6B6448-5B86-40EF-BFD1-5EDA92EFED1C}"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2288424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F99D-AFF7-6D34-22B7-ADA3917997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F8A4C9-6E74-46D6-2F41-25BBFB9BE78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0082C78-8FA6-4750-4DC9-45BC136EA1C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22FA4F0-B71A-DD82-5F7E-2B4111764FF0}"/>
              </a:ext>
            </a:extLst>
          </p:cNvPr>
          <p:cNvSpPr>
            <a:spLocks noGrp="1"/>
          </p:cNvSpPr>
          <p:nvPr>
            <p:ph type="dt" sz="half" idx="10"/>
          </p:nvPr>
        </p:nvSpPr>
        <p:spPr/>
        <p:txBody>
          <a:bodyPr/>
          <a:lstStyle/>
          <a:p>
            <a:pPr>
              <a:defRPr/>
            </a:pPr>
            <a:fld id="{816137CC-0026-49EF-A6A7-A73F60D63E75}" type="datetime9">
              <a:rPr lang="en-US" smtClean="0"/>
              <a:pPr>
                <a:defRPr/>
              </a:pPr>
              <a:t>10/19/2023 11:11:42 AM</a:t>
            </a:fld>
            <a:endParaRPr lang="cs-CZ"/>
          </a:p>
        </p:txBody>
      </p:sp>
      <p:sp>
        <p:nvSpPr>
          <p:cNvPr id="6" name="Footer Placeholder 5">
            <a:extLst>
              <a:ext uri="{FF2B5EF4-FFF2-40B4-BE49-F238E27FC236}">
                <a16:creationId xmlns:a16="http://schemas.microsoft.com/office/drawing/2014/main" id="{8E18D5DB-72C5-2440-235B-9EDAC57A193B}"/>
              </a:ext>
            </a:extLst>
          </p:cNvPr>
          <p:cNvSpPr>
            <a:spLocks noGrp="1"/>
          </p:cNvSpPr>
          <p:nvPr>
            <p:ph type="ftr" sz="quarter" idx="11"/>
          </p:nvPr>
        </p:nvSpPr>
        <p:spPr/>
        <p:txBody>
          <a:bodyPr/>
          <a:lstStyle/>
          <a:p>
            <a:pPr>
              <a:defRPr/>
            </a:pPr>
            <a:r>
              <a:rPr lang="cs-CZ"/>
              <a:t>Charles University Prague</a:t>
            </a:r>
          </a:p>
        </p:txBody>
      </p:sp>
      <p:sp>
        <p:nvSpPr>
          <p:cNvPr id="7" name="Slide Number Placeholder 6">
            <a:extLst>
              <a:ext uri="{FF2B5EF4-FFF2-40B4-BE49-F238E27FC236}">
                <a16:creationId xmlns:a16="http://schemas.microsoft.com/office/drawing/2014/main" id="{4DE2957A-D3A0-457F-AC2D-DF388684B8B1}"/>
              </a:ext>
            </a:extLst>
          </p:cNvPr>
          <p:cNvSpPr>
            <a:spLocks noGrp="1"/>
          </p:cNvSpPr>
          <p:nvPr>
            <p:ph type="sldNum" sz="quarter" idx="12"/>
          </p:nvPr>
        </p:nvSpPr>
        <p:spPr/>
        <p:txBody>
          <a:bodyPr/>
          <a:lstStyle/>
          <a:p>
            <a:pPr lvl="1"/>
            <a:fld id="{FA81AC24-D60B-4C16-BB31-5438A39B41BA}"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8053424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ADE5-7337-45B9-F6F9-50E583045930}"/>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0F211A-C0BD-A967-0F79-3158F6D94B8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A704026-F31B-47D4-1962-368276B4CF3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5F791D9-ED72-C96F-9BA9-47C64AD22FE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164DFBC-685F-CF1D-05B5-83C384A43BA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176B26-0853-DF1F-DBFE-50A77CAAD61B}"/>
              </a:ext>
            </a:extLst>
          </p:cNvPr>
          <p:cNvSpPr>
            <a:spLocks noGrp="1"/>
          </p:cNvSpPr>
          <p:nvPr>
            <p:ph type="dt" sz="half" idx="10"/>
          </p:nvPr>
        </p:nvSpPr>
        <p:spPr/>
        <p:txBody>
          <a:bodyPr/>
          <a:lstStyle/>
          <a:p>
            <a:pPr>
              <a:defRPr/>
            </a:pPr>
            <a:fld id="{A8E41AEC-9D23-4B90-A26F-01A4145711F8}" type="datetime9">
              <a:rPr lang="en-US" smtClean="0"/>
              <a:pPr>
                <a:defRPr/>
              </a:pPr>
              <a:t>10/19/2023 11:11:42 AM</a:t>
            </a:fld>
            <a:endParaRPr lang="cs-CZ"/>
          </a:p>
        </p:txBody>
      </p:sp>
      <p:sp>
        <p:nvSpPr>
          <p:cNvPr id="8" name="Footer Placeholder 7">
            <a:extLst>
              <a:ext uri="{FF2B5EF4-FFF2-40B4-BE49-F238E27FC236}">
                <a16:creationId xmlns:a16="http://schemas.microsoft.com/office/drawing/2014/main" id="{634A971F-4C29-E85D-2610-EBCF1DD6E969}"/>
              </a:ext>
            </a:extLst>
          </p:cNvPr>
          <p:cNvSpPr>
            <a:spLocks noGrp="1"/>
          </p:cNvSpPr>
          <p:nvPr>
            <p:ph type="ftr" sz="quarter" idx="11"/>
          </p:nvPr>
        </p:nvSpPr>
        <p:spPr/>
        <p:txBody>
          <a:bodyPr/>
          <a:lstStyle/>
          <a:p>
            <a:pPr>
              <a:defRPr/>
            </a:pPr>
            <a:r>
              <a:rPr lang="cs-CZ"/>
              <a:t>Charles University Prague</a:t>
            </a:r>
          </a:p>
        </p:txBody>
      </p:sp>
      <p:sp>
        <p:nvSpPr>
          <p:cNvPr id="9" name="Slide Number Placeholder 8">
            <a:extLst>
              <a:ext uri="{FF2B5EF4-FFF2-40B4-BE49-F238E27FC236}">
                <a16:creationId xmlns:a16="http://schemas.microsoft.com/office/drawing/2014/main" id="{EFDD8A06-47CC-30A8-5102-C7800EDB44DC}"/>
              </a:ext>
            </a:extLst>
          </p:cNvPr>
          <p:cNvSpPr>
            <a:spLocks noGrp="1"/>
          </p:cNvSpPr>
          <p:nvPr>
            <p:ph type="sldNum" sz="quarter" idx="12"/>
          </p:nvPr>
        </p:nvSpPr>
        <p:spPr/>
        <p:txBody>
          <a:bodyPr/>
          <a:lstStyle/>
          <a:p>
            <a:pPr lvl="1"/>
            <a:fld id="{6D37BCDC-04A9-446D-93AC-183CEC2B544D}"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997738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611A0-B1F9-ADC5-381B-3CAEEE78C3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D77901-5BFF-E9A4-30DD-CD4E602A2D0A}"/>
              </a:ext>
            </a:extLst>
          </p:cNvPr>
          <p:cNvSpPr>
            <a:spLocks noGrp="1"/>
          </p:cNvSpPr>
          <p:nvPr>
            <p:ph type="dt" sz="half" idx="10"/>
          </p:nvPr>
        </p:nvSpPr>
        <p:spPr/>
        <p:txBody>
          <a:bodyPr/>
          <a:lstStyle/>
          <a:p>
            <a:pPr>
              <a:defRPr/>
            </a:pPr>
            <a:fld id="{CD075E4E-C98B-49E0-A9BD-19B394FEF061}" type="datetime9">
              <a:rPr lang="en-US" smtClean="0"/>
              <a:pPr>
                <a:defRPr/>
              </a:pPr>
              <a:t>10/19/2023 11:11:41 AM</a:t>
            </a:fld>
            <a:endParaRPr lang="cs-CZ"/>
          </a:p>
        </p:txBody>
      </p:sp>
      <p:sp>
        <p:nvSpPr>
          <p:cNvPr id="4" name="Footer Placeholder 3">
            <a:extLst>
              <a:ext uri="{FF2B5EF4-FFF2-40B4-BE49-F238E27FC236}">
                <a16:creationId xmlns:a16="http://schemas.microsoft.com/office/drawing/2014/main" id="{427E73E0-A938-DB45-48FC-3B7D5C7D4B1E}"/>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5667E897-43FE-37F3-270E-E05F4055787A}"/>
              </a:ext>
            </a:extLst>
          </p:cNvPr>
          <p:cNvSpPr>
            <a:spLocks noGrp="1"/>
          </p:cNvSpPr>
          <p:nvPr>
            <p:ph type="sldNum" sz="quarter" idx="12"/>
          </p:nvPr>
        </p:nvSpPr>
        <p:spPr/>
        <p:txBody>
          <a:bodyPr/>
          <a:lstStyle/>
          <a:p>
            <a:pPr lvl="1"/>
            <a:fld id="{827BCE48-23DA-4F6E-8DC4-9EF3292A9DB7}"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6241076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16BCE-38FB-2068-3C97-4DFE5ED3D7B2}"/>
              </a:ext>
            </a:extLst>
          </p:cNvPr>
          <p:cNvSpPr>
            <a:spLocks noGrp="1"/>
          </p:cNvSpPr>
          <p:nvPr>
            <p:ph type="dt" sz="half" idx="10"/>
          </p:nvPr>
        </p:nvSpPr>
        <p:spPr/>
        <p:txBody>
          <a:bodyPr/>
          <a:lstStyle/>
          <a:p>
            <a:pPr>
              <a:defRPr/>
            </a:pPr>
            <a:fld id="{64C1B51D-C2D4-48FD-A83F-BF87FAB3E6B1}" type="datetime9">
              <a:rPr lang="en-US" smtClean="0"/>
              <a:pPr>
                <a:defRPr/>
              </a:pPr>
              <a:t>10/19/2023 11:11:41 AM</a:t>
            </a:fld>
            <a:endParaRPr lang="cs-CZ"/>
          </a:p>
        </p:txBody>
      </p:sp>
      <p:sp>
        <p:nvSpPr>
          <p:cNvPr id="3" name="Footer Placeholder 2">
            <a:extLst>
              <a:ext uri="{FF2B5EF4-FFF2-40B4-BE49-F238E27FC236}">
                <a16:creationId xmlns:a16="http://schemas.microsoft.com/office/drawing/2014/main" id="{0FE9E177-8D6A-86CA-CEA6-9CDE9FFF77AC}"/>
              </a:ext>
            </a:extLst>
          </p:cNvPr>
          <p:cNvSpPr>
            <a:spLocks noGrp="1"/>
          </p:cNvSpPr>
          <p:nvPr>
            <p:ph type="ftr" sz="quarter" idx="11"/>
          </p:nvPr>
        </p:nvSpPr>
        <p:spPr/>
        <p:txBody>
          <a:bodyPr/>
          <a:lstStyle/>
          <a:p>
            <a:pPr>
              <a:defRPr/>
            </a:pPr>
            <a:r>
              <a:rPr lang="cs-CZ"/>
              <a:t>Charles University Prague</a:t>
            </a:r>
          </a:p>
        </p:txBody>
      </p:sp>
      <p:sp>
        <p:nvSpPr>
          <p:cNvPr id="4" name="Slide Number Placeholder 3">
            <a:extLst>
              <a:ext uri="{FF2B5EF4-FFF2-40B4-BE49-F238E27FC236}">
                <a16:creationId xmlns:a16="http://schemas.microsoft.com/office/drawing/2014/main" id="{912D0638-46E6-7801-6014-21E1B02DBB82}"/>
              </a:ext>
            </a:extLst>
          </p:cNvPr>
          <p:cNvSpPr>
            <a:spLocks noGrp="1"/>
          </p:cNvSpPr>
          <p:nvPr>
            <p:ph type="sldNum" sz="quarter" idx="12"/>
          </p:nvPr>
        </p:nvSpPr>
        <p:spPr/>
        <p:txBody>
          <a:bodyPr/>
          <a:lstStyle/>
          <a:p>
            <a:pPr lvl="1"/>
            <a:fld id="{CD2DE6CE-AEBE-44CE-8B1E-97FFABF47E7D}"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423844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0028-2E18-C085-6376-8A296D9D555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A965D39-F7C2-ABDF-0C77-E86652BDD06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F2AE25-B717-E70D-BCA9-7E1849E2475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A55BBB-F6F7-ABC9-ED19-F1BD8A1F07FA}"/>
              </a:ext>
            </a:extLst>
          </p:cNvPr>
          <p:cNvSpPr>
            <a:spLocks noGrp="1"/>
          </p:cNvSpPr>
          <p:nvPr>
            <p:ph type="dt" sz="half" idx="10"/>
          </p:nvPr>
        </p:nvSpPr>
        <p:spPr/>
        <p:txBody>
          <a:bodyPr/>
          <a:lstStyle/>
          <a:p>
            <a:pPr>
              <a:defRPr/>
            </a:pPr>
            <a:fld id="{159BD183-9621-4230-BE63-CB310303636C}" type="datetime9">
              <a:rPr lang="en-US" smtClean="0"/>
              <a:pPr>
                <a:defRPr/>
              </a:pPr>
              <a:t>10/19/2023 11:11:42 AM</a:t>
            </a:fld>
            <a:endParaRPr lang="cs-CZ"/>
          </a:p>
        </p:txBody>
      </p:sp>
      <p:sp>
        <p:nvSpPr>
          <p:cNvPr id="6" name="Footer Placeholder 5">
            <a:extLst>
              <a:ext uri="{FF2B5EF4-FFF2-40B4-BE49-F238E27FC236}">
                <a16:creationId xmlns:a16="http://schemas.microsoft.com/office/drawing/2014/main" id="{A3F4D753-769F-BF01-CD31-1DC31E69737B}"/>
              </a:ext>
            </a:extLst>
          </p:cNvPr>
          <p:cNvSpPr>
            <a:spLocks noGrp="1"/>
          </p:cNvSpPr>
          <p:nvPr>
            <p:ph type="ftr" sz="quarter" idx="11"/>
          </p:nvPr>
        </p:nvSpPr>
        <p:spPr/>
        <p:txBody>
          <a:bodyPr/>
          <a:lstStyle/>
          <a:p>
            <a:pPr>
              <a:defRPr/>
            </a:pPr>
            <a:r>
              <a:rPr lang="cs-CZ"/>
              <a:t>Charles University Prague</a:t>
            </a:r>
          </a:p>
        </p:txBody>
      </p:sp>
      <p:sp>
        <p:nvSpPr>
          <p:cNvPr id="7" name="Slide Number Placeholder 6">
            <a:extLst>
              <a:ext uri="{FF2B5EF4-FFF2-40B4-BE49-F238E27FC236}">
                <a16:creationId xmlns:a16="http://schemas.microsoft.com/office/drawing/2014/main" id="{0EAE0BF5-BCDF-B4DE-DDCF-A513E82A28C0}"/>
              </a:ext>
            </a:extLst>
          </p:cNvPr>
          <p:cNvSpPr>
            <a:spLocks noGrp="1"/>
          </p:cNvSpPr>
          <p:nvPr>
            <p:ph type="sldNum" sz="quarter" idx="12"/>
          </p:nvPr>
        </p:nvSpPr>
        <p:spPr/>
        <p:txBody>
          <a:bodyPr/>
          <a:lstStyle/>
          <a:p>
            <a:pPr lvl="1"/>
            <a:fld id="{A78A24BA-CDEB-4A63-9E8D-A4DC38811B00}"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661776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507A-BAEC-5CE5-0856-D0444C5A7BD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364A45-4120-BDBB-F06D-795F121ADB5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DFE8282B-2D0B-8427-BD52-D1088E9260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93F7D23-976D-0D2F-6AE0-1753242A8512}"/>
              </a:ext>
            </a:extLst>
          </p:cNvPr>
          <p:cNvSpPr>
            <a:spLocks noGrp="1"/>
          </p:cNvSpPr>
          <p:nvPr>
            <p:ph type="dt" sz="half" idx="10"/>
          </p:nvPr>
        </p:nvSpPr>
        <p:spPr/>
        <p:txBody>
          <a:bodyPr/>
          <a:lstStyle/>
          <a:p>
            <a:pPr>
              <a:defRPr/>
            </a:pPr>
            <a:fld id="{39077C71-1CF0-47FE-9423-713252F932EF}" type="datetime9">
              <a:rPr lang="en-US" smtClean="0"/>
              <a:pPr>
                <a:defRPr/>
              </a:pPr>
              <a:t>10/19/2023 11:11:42 AM</a:t>
            </a:fld>
            <a:endParaRPr lang="cs-CZ"/>
          </a:p>
        </p:txBody>
      </p:sp>
      <p:sp>
        <p:nvSpPr>
          <p:cNvPr id="6" name="Footer Placeholder 5">
            <a:extLst>
              <a:ext uri="{FF2B5EF4-FFF2-40B4-BE49-F238E27FC236}">
                <a16:creationId xmlns:a16="http://schemas.microsoft.com/office/drawing/2014/main" id="{1FEFF105-3924-6513-6E50-B773A677A5E4}"/>
              </a:ext>
            </a:extLst>
          </p:cNvPr>
          <p:cNvSpPr>
            <a:spLocks noGrp="1"/>
          </p:cNvSpPr>
          <p:nvPr>
            <p:ph type="ftr" sz="quarter" idx="11"/>
          </p:nvPr>
        </p:nvSpPr>
        <p:spPr/>
        <p:txBody>
          <a:bodyPr/>
          <a:lstStyle/>
          <a:p>
            <a:pPr>
              <a:defRPr/>
            </a:pPr>
            <a:r>
              <a:rPr lang="cs-CZ"/>
              <a:t>Charles University Prague</a:t>
            </a:r>
          </a:p>
        </p:txBody>
      </p:sp>
      <p:sp>
        <p:nvSpPr>
          <p:cNvPr id="7" name="Slide Number Placeholder 6">
            <a:extLst>
              <a:ext uri="{FF2B5EF4-FFF2-40B4-BE49-F238E27FC236}">
                <a16:creationId xmlns:a16="http://schemas.microsoft.com/office/drawing/2014/main" id="{F79885C9-E7F2-BED6-DB5F-C825D57C1723}"/>
              </a:ext>
            </a:extLst>
          </p:cNvPr>
          <p:cNvSpPr>
            <a:spLocks noGrp="1"/>
          </p:cNvSpPr>
          <p:nvPr>
            <p:ph type="sldNum" sz="quarter" idx="12"/>
          </p:nvPr>
        </p:nvSpPr>
        <p:spPr/>
        <p:txBody>
          <a:bodyPr/>
          <a:lstStyle/>
          <a:p>
            <a:pPr lvl="1"/>
            <a:fld id="{2A3C1C46-BF85-4309-A812-7C7E965755F7}"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0080828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7E270-4366-2F40-AC78-45C2B70610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2EBB09-F322-9F61-B90F-03DAFA138B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62E1D8-AAF1-26B2-D18D-1FE716374AD4}"/>
              </a:ext>
            </a:extLst>
          </p:cNvPr>
          <p:cNvSpPr>
            <a:spLocks noGrp="1"/>
          </p:cNvSpPr>
          <p:nvPr>
            <p:ph type="dt" sz="half" idx="10"/>
          </p:nvPr>
        </p:nvSpPr>
        <p:spPr/>
        <p:txBody>
          <a:bodyPr/>
          <a:lstStyle/>
          <a:p>
            <a:pPr>
              <a:defRPr/>
            </a:pPr>
            <a:fld id="{843365C6-E2F0-4636-933D-4151B742963C}" type="datetime9">
              <a:rPr lang="en-US" smtClean="0"/>
              <a:pPr>
                <a:defRPr/>
              </a:pPr>
              <a:t>10/19/2023 11:11:42 AM</a:t>
            </a:fld>
            <a:endParaRPr lang="cs-CZ"/>
          </a:p>
        </p:txBody>
      </p:sp>
      <p:sp>
        <p:nvSpPr>
          <p:cNvPr id="5" name="Footer Placeholder 4">
            <a:extLst>
              <a:ext uri="{FF2B5EF4-FFF2-40B4-BE49-F238E27FC236}">
                <a16:creationId xmlns:a16="http://schemas.microsoft.com/office/drawing/2014/main" id="{3467F8FC-6BBF-CE61-DA71-3A28F1670876}"/>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FF8A6F48-A184-487F-79D3-C35D7AF802E9}"/>
              </a:ext>
            </a:extLst>
          </p:cNvPr>
          <p:cNvSpPr>
            <a:spLocks noGrp="1"/>
          </p:cNvSpPr>
          <p:nvPr>
            <p:ph type="sldNum" sz="quarter" idx="12"/>
          </p:nvPr>
        </p:nvSpPr>
        <p:spPr/>
        <p:txBody>
          <a:bodyPr/>
          <a:lstStyle/>
          <a:p>
            <a:pPr lvl="1"/>
            <a:fld id="{D733AB05-5767-415C-9CBB-5F3C2896B2F8}"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286010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55">
            <a:extLst>
              <a:ext uri="{FF2B5EF4-FFF2-40B4-BE49-F238E27FC236}">
                <a16:creationId xmlns:a16="http://schemas.microsoft.com/office/drawing/2014/main" id="{FFC4208D-9581-7EBF-E88D-4C3A060816C4}"/>
              </a:ext>
            </a:extLst>
          </p:cNvPr>
          <p:cNvSpPr>
            <a:spLocks noGrp="1" noChangeArrowheads="1"/>
          </p:cNvSpPr>
          <p:nvPr>
            <p:ph type="dt" sz="half" idx="10"/>
          </p:nvPr>
        </p:nvSpPr>
        <p:spPr>
          <a:ln/>
        </p:spPr>
        <p:txBody>
          <a:bodyPr/>
          <a:lstStyle>
            <a:lvl1pPr>
              <a:defRPr/>
            </a:lvl1pPr>
          </a:lstStyle>
          <a:p>
            <a:pPr>
              <a:defRPr/>
            </a:pPr>
            <a:fld id="{45D51160-382F-45A1-964B-273BAB681A93}" type="datetime9">
              <a:rPr lang="en-US"/>
              <a:pPr>
                <a:defRPr/>
              </a:pPr>
              <a:t>10/19/2023 11:11:41 AM</a:t>
            </a:fld>
            <a:endParaRPr lang="cs-CZ"/>
          </a:p>
        </p:txBody>
      </p:sp>
      <p:sp>
        <p:nvSpPr>
          <p:cNvPr id="5" name="Rectangle 2056">
            <a:extLst>
              <a:ext uri="{FF2B5EF4-FFF2-40B4-BE49-F238E27FC236}">
                <a16:creationId xmlns:a16="http://schemas.microsoft.com/office/drawing/2014/main" id="{766B683E-A3F8-5E91-2454-F0E2186B818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638A1C09-F33F-5BCE-3591-47B4A9A3BA07}"/>
              </a:ext>
            </a:extLst>
          </p:cNvPr>
          <p:cNvSpPr>
            <a:spLocks noGrp="1" noChangeArrowheads="1"/>
          </p:cNvSpPr>
          <p:nvPr>
            <p:ph type="sldNum" sz="quarter" idx="12"/>
          </p:nvPr>
        </p:nvSpPr>
        <p:spPr>
          <a:ln/>
        </p:spPr>
        <p:txBody>
          <a:bodyPr/>
          <a:lstStyle>
            <a:lvl2pPr lvl="1">
              <a:defRPr/>
            </a:lvl2pPr>
          </a:lstStyle>
          <a:p>
            <a:pPr lvl="1"/>
            <a:fld id="{B29310C7-4673-4D72-BF89-A2C740387B7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47314094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06EB1A-9CDF-05E4-24FF-0B4BCEA6A44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037B9F-C837-BEEE-9678-F78FA93F750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FEEA7C-82BF-D9D2-D91B-4A0CC5839358}"/>
              </a:ext>
            </a:extLst>
          </p:cNvPr>
          <p:cNvSpPr>
            <a:spLocks noGrp="1"/>
          </p:cNvSpPr>
          <p:nvPr>
            <p:ph type="dt" sz="half" idx="10"/>
          </p:nvPr>
        </p:nvSpPr>
        <p:spPr/>
        <p:txBody>
          <a:bodyPr/>
          <a:lstStyle/>
          <a:p>
            <a:pPr>
              <a:defRPr/>
            </a:pPr>
            <a:fld id="{76F6C9F7-40CB-44A1-8F8C-3B5182AAB5A9}" type="datetime9">
              <a:rPr lang="en-US" smtClean="0"/>
              <a:pPr>
                <a:defRPr/>
              </a:pPr>
              <a:t>10/19/2023 11:11:42 AM</a:t>
            </a:fld>
            <a:endParaRPr lang="cs-CZ"/>
          </a:p>
        </p:txBody>
      </p:sp>
      <p:sp>
        <p:nvSpPr>
          <p:cNvPr id="5" name="Footer Placeholder 4">
            <a:extLst>
              <a:ext uri="{FF2B5EF4-FFF2-40B4-BE49-F238E27FC236}">
                <a16:creationId xmlns:a16="http://schemas.microsoft.com/office/drawing/2014/main" id="{6802BBF0-218B-8694-38DB-AFB5DBA4D978}"/>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C28B97E5-0F70-8264-B1AC-1A8E6C30F25A}"/>
              </a:ext>
            </a:extLst>
          </p:cNvPr>
          <p:cNvSpPr>
            <a:spLocks noGrp="1"/>
          </p:cNvSpPr>
          <p:nvPr>
            <p:ph type="sldNum" sz="quarter" idx="12"/>
          </p:nvPr>
        </p:nvSpPr>
        <p:spPr/>
        <p:txBody>
          <a:bodyPr/>
          <a:lstStyle/>
          <a:p>
            <a:pPr lvl="1"/>
            <a:fld id="{E59B987F-3767-4AA5-A01C-75239B6A0C8A}"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392087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10D6BE1-8B3E-792E-7704-F19A3EE2F09D}"/>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B170CF28-3637-A5DF-9BCF-296831727102}"/>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C0CCA0F4-FEB0-5C72-693E-CE317AE349C7}"/>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391C700B-06D6-A0BF-B681-531B94663433}"/>
              </a:ext>
            </a:extLst>
          </p:cNvPr>
          <p:cNvSpPr>
            <a:spLocks noGrp="1" noChangeArrowheads="1"/>
          </p:cNvSpPr>
          <p:nvPr>
            <p:ph type="dt" sz="quarter" idx="10"/>
          </p:nvPr>
        </p:nvSpPr>
        <p:spPr/>
        <p:txBody>
          <a:bodyPr/>
          <a:lstStyle>
            <a:lvl1pPr>
              <a:defRPr/>
            </a:lvl1pPr>
          </a:lstStyle>
          <a:p>
            <a:pPr>
              <a:defRPr/>
            </a:pPr>
            <a:fld id="{DBC1979D-2001-44C5-8BFE-F03B8747AE83}" type="datetime9">
              <a:rPr lang="en-US"/>
              <a:pPr>
                <a:defRPr/>
              </a:pPr>
              <a:t>10/19/2023 11:11:41 AM</a:t>
            </a:fld>
            <a:endParaRPr lang="cs-CZ"/>
          </a:p>
        </p:txBody>
      </p:sp>
      <p:sp>
        <p:nvSpPr>
          <p:cNvPr id="6" name="Rectangle 8">
            <a:extLst>
              <a:ext uri="{FF2B5EF4-FFF2-40B4-BE49-F238E27FC236}">
                <a16:creationId xmlns:a16="http://schemas.microsoft.com/office/drawing/2014/main" id="{4CAE8F59-168D-1EB2-EE32-1353756FD191}"/>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8F3C5B94-5587-6DFD-1C7B-26E29D5BCBD1}"/>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FF0F143A-D643-4678-9F81-E3EAA76852C7}" type="slidenum">
              <a:rPr lang="cs-CZ" altLang="en-US"/>
              <a:pPr lvl="1"/>
              <a:t>‹#›</a:t>
            </a:fld>
            <a:endParaRPr lang="cs-CZ" altLang="en-US"/>
          </a:p>
        </p:txBody>
      </p:sp>
    </p:spTree>
    <p:extLst>
      <p:ext uri="{BB962C8B-B14F-4D97-AF65-F5344CB8AC3E}">
        <p14:creationId xmlns:p14="http://schemas.microsoft.com/office/powerpoint/2010/main" val="2959128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7BD5DA8F-8843-7F11-E976-581EF145F272}"/>
              </a:ext>
            </a:extLst>
          </p:cNvPr>
          <p:cNvSpPr>
            <a:spLocks noGrp="1" noChangeArrowheads="1"/>
          </p:cNvSpPr>
          <p:nvPr>
            <p:ph type="dt" sz="half" idx="10"/>
          </p:nvPr>
        </p:nvSpPr>
        <p:spPr>
          <a:ln/>
        </p:spPr>
        <p:txBody>
          <a:bodyPr/>
          <a:lstStyle>
            <a:lvl1pPr>
              <a:defRPr/>
            </a:lvl1pPr>
          </a:lstStyle>
          <a:p>
            <a:pPr>
              <a:defRPr/>
            </a:pPr>
            <a:fld id="{0AA838F6-65B4-404E-8B60-83CA305BF03B}" type="datetime9">
              <a:rPr lang="en-US"/>
              <a:pPr>
                <a:defRPr/>
              </a:pPr>
              <a:t>10/19/2023 11:11:41 AM</a:t>
            </a:fld>
            <a:endParaRPr lang="cs-CZ"/>
          </a:p>
        </p:txBody>
      </p:sp>
      <p:sp>
        <p:nvSpPr>
          <p:cNvPr id="5" name="Rectangle 2056">
            <a:extLst>
              <a:ext uri="{FF2B5EF4-FFF2-40B4-BE49-F238E27FC236}">
                <a16:creationId xmlns:a16="http://schemas.microsoft.com/office/drawing/2014/main" id="{46409077-8D73-7DE5-B7E0-FB097FD459A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D0F5EADE-FC70-1A97-96A6-746EA8C90F45}"/>
              </a:ext>
            </a:extLst>
          </p:cNvPr>
          <p:cNvSpPr>
            <a:spLocks noGrp="1" noChangeArrowheads="1"/>
          </p:cNvSpPr>
          <p:nvPr>
            <p:ph type="sldNum" sz="quarter" idx="12"/>
          </p:nvPr>
        </p:nvSpPr>
        <p:spPr>
          <a:ln/>
        </p:spPr>
        <p:txBody>
          <a:bodyPr/>
          <a:lstStyle>
            <a:lvl2pPr lvl="1">
              <a:defRPr/>
            </a:lvl2pPr>
          </a:lstStyle>
          <a:p>
            <a:pPr lvl="1"/>
            <a:fld id="{68E071EF-F241-4C85-B2C2-02CBFF6A1CE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76187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1F73126A-33AD-C5C7-B95D-EAA53BA0C8A6}"/>
              </a:ext>
            </a:extLst>
          </p:cNvPr>
          <p:cNvSpPr>
            <a:spLocks noGrp="1" noChangeArrowheads="1"/>
          </p:cNvSpPr>
          <p:nvPr>
            <p:ph type="dt" sz="half" idx="10"/>
          </p:nvPr>
        </p:nvSpPr>
        <p:spPr>
          <a:ln/>
        </p:spPr>
        <p:txBody>
          <a:bodyPr/>
          <a:lstStyle>
            <a:lvl1pPr>
              <a:defRPr/>
            </a:lvl1pPr>
          </a:lstStyle>
          <a:p>
            <a:pPr>
              <a:defRPr/>
            </a:pPr>
            <a:fld id="{303681ED-FB4F-4A9C-A1CA-7C6315CB6287}" type="datetime9">
              <a:rPr lang="en-US"/>
              <a:pPr>
                <a:defRPr/>
              </a:pPr>
              <a:t>10/19/2023 11:11:41 AM</a:t>
            </a:fld>
            <a:endParaRPr lang="cs-CZ"/>
          </a:p>
        </p:txBody>
      </p:sp>
      <p:sp>
        <p:nvSpPr>
          <p:cNvPr id="5" name="Rectangle 2056">
            <a:extLst>
              <a:ext uri="{FF2B5EF4-FFF2-40B4-BE49-F238E27FC236}">
                <a16:creationId xmlns:a16="http://schemas.microsoft.com/office/drawing/2014/main" id="{AE764411-2ACC-818D-74EE-8A14C3397D9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AFD88FCC-00D3-6B06-BD86-6089C00463EE}"/>
              </a:ext>
            </a:extLst>
          </p:cNvPr>
          <p:cNvSpPr>
            <a:spLocks noGrp="1" noChangeArrowheads="1"/>
          </p:cNvSpPr>
          <p:nvPr>
            <p:ph type="sldNum" sz="quarter" idx="12"/>
          </p:nvPr>
        </p:nvSpPr>
        <p:spPr>
          <a:ln/>
        </p:spPr>
        <p:txBody>
          <a:bodyPr/>
          <a:lstStyle>
            <a:lvl2pPr lvl="1">
              <a:defRPr/>
            </a:lvl2pPr>
          </a:lstStyle>
          <a:p>
            <a:pPr lvl="1"/>
            <a:fld id="{276767F7-28A5-44E3-A4BD-C422046AAEE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895204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61B6783A-7C69-6923-FB10-D602909EDB2D}"/>
              </a:ext>
            </a:extLst>
          </p:cNvPr>
          <p:cNvSpPr>
            <a:spLocks noGrp="1" noChangeArrowheads="1"/>
          </p:cNvSpPr>
          <p:nvPr>
            <p:ph type="dt" sz="half" idx="10"/>
          </p:nvPr>
        </p:nvSpPr>
        <p:spPr>
          <a:ln/>
        </p:spPr>
        <p:txBody>
          <a:bodyPr/>
          <a:lstStyle>
            <a:lvl1pPr>
              <a:defRPr/>
            </a:lvl1pPr>
          </a:lstStyle>
          <a:p>
            <a:pPr>
              <a:defRPr/>
            </a:pPr>
            <a:fld id="{897D1BA7-0002-4D5B-800E-6F850D124E9C}" type="datetime9">
              <a:rPr lang="en-US"/>
              <a:pPr>
                <a:defRPr/>
              </a:pPr>
              <a:t>10/19/2023 11:11:41 AM</a:t>
            </a:fld>
            <a:endParaRPr lang="cs-CZ"/>
          </a:p>
        </p:txBody>
      </p:sp>
      <p:sp>
        <p:nvSpPr>
          <p:cNvPr id="6" name="Rectangle 2056">
            <a:extLst>
              <a:ext uri="{FF2B5EF4-FFF2-40B4-BE49-F238E27FC236}">
                <a16:creationId xmlns:a16="http://schemas.microsoft.com/office/drawing/2014/main" id="{AE0298E9-E2C3-4152-1CFE-CA4DBB5D0AE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778EBBB0-F782-FDE3-968A-3B6370C500B7}"/>
              </a:ext>
            </a:extLst>
          </p:cNvPr>
          <p:cNvSpPr>
            <a:spLocks noGrp="1" noChangeArrowheads="1"/>
          </p:cNvSpPr>
          <p:nvPr>
            <p:ph type="sldNum" sz="quarter" idx="12"/>
          </p:nvPr>
        </p:nvSpPr>
        <p:spPr>
          <a:ln/>
        </p:spPr>
        <p:txBody>
          <a:bodyPr/>
          <a:lstStyle>
            <a:lvl2pPr lvl="1">
              <a:defRPr/>
            </a:lvl2pPr>
          </a:lstStyle>
          <a:p>
            <a:pPr lvl="1"/>
            <a:fld id="{2E1D4850-5A9A-44FD-817B-D85AD832FEF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16787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38692757-B519-8356-74A0-96AC091294EA}"/>
              </a:ext>
            </a:extLst>
          </p:cNvPr>
          <p:cNvSpPr>
            <a:spLocks noGrp="1" noChangeArrowheads="1"/>
          </p:cNvSpPr>
          <p:nvPr>
            <p:ph type="dt" sz="half" idx="10"/>
          </p:nvPr>
        </p:nvSpPr>
        <p:spPr>
          <a:ln/>
        </p:spPr>
        <p:txBody>
          <a:bodyPr/>
          <a:lstStyle>
            <a:lvl1pPr>
              <a:defRPr/>
            </a:lvl1pPr>
          </a:lstStyle>
          <a:p>
            <a:pPr>
              <a:defRPr/>
            </a:pPr>
            <a:fld id="{1AC9E8E1-6612-42BE-88B2-4D55D53AB87F}" type="datetime9">
              <a:rPr lang="en-US"/>
              <a:pPr>
                <a:defRPr/>
              </a:pPr>
              <a:t>10/19/2023 11:11:41 AM</a:t>
            </a:fld>
            <a:endParaRPr lang="cs-CZ"/>
          </a:p>
        </p:txBody>
      </p:sp>
      <p:sp>
        <p:nvSpPr>
          <p:cNvPr id="8" name="Rectangle 2056">
            <a:extLst>
              <a:ext uri="{FF2B5EF4-FFF2-40B4-BE49-F238E27FC236}">
                <a16:creationId xmlns:a16="http://schemas.microsoft.com/office/drawing/2014/main" id="{66D5C0D9-A38C-CB82-6543-C508017FDF4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9B6EA760-362C-B719-4FE8-B769D91BD3DD}"/>
              </a:ext>
            </a:extLst>
          </p:cNvPr>
          <p:cNvSpPr>
            <a:spLocks noGrp="1" noChangeArrowheads="1"/>
          </p:cNvSpPr>
          <p:nvPr>
            <p:ph type="sldNum" sz="quarter" idx="12"/>
          </p:nvPr>
        </p:nvSpPr>
        <p:spPr>
          <a:ln/>
        </p:spPr>
        <p:txBody>
          <a:bodyPr/>
          <a:lstStyle>
            <a:lvl2pPr lvl="1">
              <a:defRPr/>
            </a:lvl2pPr>
          </a:lstStyle>
          <a:p>
            <a:pPr lvl="1"/>
            <a:fld id="{941178D5-D19C-411A-8EFB-CD75F6C32BB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98079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7CECA53E-3B24-043B-357D-EB60B1F74530}"/>
              </a:ext>
            </a:extLst>
          </p:cNvPr>
          <p:cNvSpPr>
            <a:spLocks noGrp="1" noChangeArrowheads="1"/>
          </p:cNvSpPr>
          <p:nvPr>
            <p:ph type="dt" sz="half" idx="10"/>
          </p:nvPr>
        </p:nvSpPr>
        <p:spPr>
          <a:ln/>
        </p:spPr>
        <p:txBody>
          <a:bodyPr/>
          <a:lstStyle>
            <a:lvl1pPr>
              <a:defRPr/>
            </a:lvl1pPr>
          </a:lstStyle>
          <a:p>
            <a:pPr>
              <a:defRPr/>
            </a:pPr>
            <a:fld id="{8A5ABCAD-2035-49E8-9F2A-CC3616492534}" type="datetime9">
              <a:rPr lang="en-US"/>
              <a:pPr>
                <a:defRPr/>
              </a:pPr>
              <a:t>10/19/2023 11:11:41 AM</a:t>
            </a:fld>
            <a:endParaRPr lang="cs-CZ"/>
          </a:p>
        </p:txBody>
      </p:sp>
      <p:sp>
        <p:nvSpPr>
          <p:cNvPr id="4" name="Rectangle 2056">
            <a:extLst>
              <a:ext uri="{FF2B5EF4-FFF2-40B4-BE49-F238E27FC236}">
                <a16:creationId xmlns:a16="http://schemas.microsoft.com/office/drawing/2014/main" id="{372857DC-C15C-980C-ED2B-ADB53316DAC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D756FF1E-3338-68F4-60E1-FCD981946EA2}"/>
              </a:ext>
            </a:extLst>
          </p:cNvPr>
          <p:cNvSpPr>
            <a:spLocks noGrp="1" noChangeArrowheads="1"/>
          </p:cNvSpPr>
          <p:nvPr>
            <p:ph type="sldNum" sz="quarter" idx="12"/>
          </p:nvPr>
        </p:nvSpPr>
        <p:spPr>
          <a:ln/>
        </p:spPr>
        <p:txBody>
          <a:bodyPr/>
          <a:lstStyle>
            <a:lvl2pPr lvl="1">
              <a:defRPr/>
            </a:lvl2pPr>
          </a:lstStyle>
          <a:p>
            <a:pPr lvl="1"/>
            <a:fld id="{59C54048-D252-42D9-AF8E-371D35C790C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9112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D16E3411-6CD9-6C2B-60D7-7B836477C37D}"/>
              </a:ext>
            </a:extLst>
          </p:cNvPr>
          <p:cNvSpPr>
            <a:spLocks noGrp="1" noChangeArrowheads="1"/>
          </p:cNvSpPr>
          <p:nvPr>
            <p:ph type="dt" sz="half" idx="10"/>
          </p:nvPr>
        </p:nvSpPr>
        <p:spPr>
          <a:ln/>
        </p:spPr>
        <p:txBody>
          <a:bodyPr/>
          <a:lstStyle>
            <a:lvl1pPr>
              <a:defRPr/>
            </a:lvl1pPr>
          </a:lstStyle>
          <a:p>
            <a:pPr>
              <a:defRPr/>
            </a:pPr>
            <a:fld id="{FA3E9459-E17E-4419-A99A-02137EA13D34}" type="datetime9">
              <a:rPr lang="en-US"/>
              <a:pPr>
                <a:defRPr/>
              </a:pPr>
              <a:t>10/19/2023 11:11:41 AM</a:t>
            </a:fld>
            <a:endParaRPr lang="cs-CZ"/>
          </a:p>
        </p:txBody>
      </p:sp>
      <p:sp>
        <p:nvSpPr>
          <p:cNvPr id="3" name="Rectangle 2056">
            <a:extLst>
              <a:ext uri="{FF2B5EF4-FFF2-40B4-BE49-F238E27FC236}">
                <a16:creationId xmlns:a16="http://schemas.microsoft.com/office/drawing/2014/main" id="{19B0843A-D0BE-3F4D-2F8C-45B8C8B054E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DF22D45B-3C24-7044-3CC6-CB39D323A14A}"/>
              </a:ext>
            </a:extLst>
          </p:cNvPr>
          <p:cNvSpPr>
            <a:spLocks noGrp="1" noChangeArrowheads="1"/>
          </p:cNvSpPr>
          <p:nvPr>
            <p:ph type="sldNum" sz="quarter" idx="12"/>
          </p:nvPr>
        </p:nvSpPr>
        <p:spPr>
          <a:ln/>
        </p:spPr>
        <p:txBody>
          <a:bodyPr/>
          <a:lstStyle>
            <a:lvl2pPr lvl="1">
              <a:defRPr/>
            </a:lvl2pPr>
          </a:lstStyle>
          <a:p>
            <a:pPr lvl="1"/>
            <a:fld id="{B5D757C1-1F90-47AD-9F55-7554A00DB3C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93309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9ACDDD94-CAB0-7D4F-170E-8EB662233EC7}"/>
              </a:ext>
            </a:extLst>
          </p:cNvPr>
          <p:cNvSpPr>
            <a:spLocks noGrp="1" noChangeArrowheads="1"/>
          </p:cNvSpPr>
          <p:nvPr>
            <p:ph type="dt" sz="half" idx="10"/>
          </p:nvPr>
        </p:nvSpPr>
        <p:spPr>
          <a:ln/>
        </p:spPr>
        <p:txBody>
          <a:bodyPr/>
          <a:lstStyle>
            <a:lvl1pPr>
              <a:defRPr/>
            </a:lvl1pPr>
          </a:lstStyle>
          <a:p>
            <a:pPr>
              <a:defRPr/>
            </a:pPr>
            <a:fld id="{01DA51BD-F793-4700-A649-5A810654BE77}" type="datetime9">
              <a:rPr lang="en-US"/>
              <a:pPr>
                <a:defRPr/>
              </a:pPr>
              <a:t>10/19/2023 11:11:41 AM</a:t>
            </a:fld>
            <a:endParaRPr lang="cs-CZ"/>
          </a:p>
        </p:txBody>
      </p:sp>
      <p:sp>
        <p:nvSpPr>
          <p:cNvPr id="5" name="Rectangle 2056">
            <a:extLst>
              <a:ext uri="{FF2B5EF4-FFF2-40B4-BE49-F238E27FC236}">
                <a16:creationId xmlns:a16="http://schemas.microsoft.com/office/drawing/2014/main" id="{ABDABB22-2F62-0F80-20D3-069BE04406B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CD4EA6B6-D210-2D51-E679-8A641B967911}"/>
              </a:ext>
            </a:extLst>
          </p:cNvPr>
          <p:cNvSpPr>
            <a:spLocks noGrp="1" noChangeArrowheads="1"/>
          </p:cNvSpPr>
          <p:nvPr>
            <p:ph type="sldNum" sz="quarter" idx="12"/>
          </p:nvPr>
        </p:nvSpPr>
        <p:spPr>
          <a:ln/>
        </p:spPr>
        <p:txBody>
          <a:bodyPr/>
          <a:lstStyle>
            <a:lvl2pPr lvl="1">
              <a:defRPr/>
            </a:lvl2pPr>
          </a:lstStyle>
          <a:p>
            <a:pPr lvl="1"/>
            <a:fld id="{0B7D535F-85B9-4424-A15F-C9033C612C4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595291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4ABEFBEA-C061-E7A7-B1BD-D0C560258DEF}"/>
              </a:ext>
            </a:extLst>
          </p:cNvPr>
          <p:cNvSpPr>
            <a:spLocks noGrp="1" noChangeArrowheads="1"/>
          </p:cNvSpPr>
          <p:nvPr>
            <p:ph type="dt" sz="half" idx="10"/>
          </p:nvPr>
        </p:nvSpPr>
        <p:spPr>
          <a:ln/>
        </p:spPr>
        <p:txBody>
          <a:bodyPr/>
          <a:lstStyle>
            <a:lvl1pPr>
              <a:defRPr/>
            </a:lvl1pPr>
          </a:lstStyle>
          <a:p>
            <a:pPr>
              <a:defRPr/>
            </a:pPr>
            <a:fld id="{6A9D81D7-F28C-4E85-AD0D-CB842F66E5AF}" type="datetime9">
              <a:rPr lang="en-US"/>
              <a:pPr>
                <a:defRPr/>
              </a:pPr>
              <a:t>10/19/2023 11:11:41 AM</a:t>
            </a:fld>
            <a:endParaRPr lang="cs-CZ"/>
          </a:p>
        </p:txBody>
      </p:sp>
      <p:sp>
        <p:nvSpPr>
          <p:cNvPr id="6" name="Rectangle 2056">
            <a:extLst>
              <a:ext uri="{FF2B5EF4-FFF2-40B4-BE49-F238E27FC236}">
                <a16:creationId xmlns:a16="http://schemas.microsoft.com/office/drawing/2014/main" id="{A36DCC9B-7495-642D-C785-66E33DF01A0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8C66CEB9-E3FE-1254-9A45-2CA54DA539F6}"/>
              </a:ext>
            </a:extLst>
          </p:cNvPr>
          <p:cNvSpPr>
            <a:spLocks noGrp="1" noChangeArrowheads="1"/>
          </p:cNvSpPr>
          <p:nvPr>
            <p:ph type="sldNum" sz="quarter" idx="12"/>
          </p:nvPr>
        </p:nvSpPr>
        <p:spPr>
          <a:ln/>
        </p:spPr>
        <p:txBody>
          <a:bodyPr/>
          <a:lstStyle>
            <a:lvl2pPr lvl="1">
              <a:defRPr/>
            </a:lvl2pPr>
          </a:lstStyle>
          <a:p>
            <a:pPr lvl="1"/>
            <a:fld id="{95F276F3-241A-444E-A24F-C11C3D08DB9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08204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E1FDC593-0103-773D-77EA-6CB44C262FE8}"/>
              </a:ext>
            </a:extLst>
          </p:cNvPr>
          <p:cNvSpPr>
            <a:spLocks noGrp="1" noChangeArrowheads="1"/>
          </p:cNvSpPr>
          <p:nvPr>
            <p:ph type="dt" sz="half" idx="10"/>
          </p:nvPr>
        </p:nvSpPr>
        <p:spPr>
          <a:ln/>
        </p:spPr>
        <p:txBody>
          <a:bodyPr/>
          <a:lstStyle>
            <a:lvl1pPr>
              <a:defRPr/>
            </a:lvl1pPr>
          </a:lstStyle>
          <a:p>
            <a:pPr>
              <a:defRPr/>
            </a:pPr>
            <a:fld id="{2B505F7D-5FDE-4DC7-AD92-5331DB57B02C}" type="datetime9">
              <a:rPr lang="en-US"/>
              <a:pPr>
                <a:defRPr/>
              </a:pPr>
              <a:t>10/19/2023 11:11:41 AM</a:t>
            </a:fld>
            <a:endParaRPr lang="cs-CZ"/>
          </a:p>
        </p:txBody>
      </p:sp>
      <p:sp>
        <p:nvSpPr>
          <p:cNvPr id="6" name="Rectangle 2056">
            <a:extLst>
              <a:ext uri="{FF2B5EF4-FFF2-40B4-BE49-F238E27FC236}">
                <a16:creationId xmlns:a16="http://schemas.microsoft.com/office/drawing/2014/main" id="{D9EF5695-F9B4-1117-8D1F-3192631ECE4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34716028-CDD6-FBA0-6EF2-2A52B3E1D510}"/>
              </a:ext>
            </a:extLst>
          </p:cNvPr>
          <p:cNvSpPr>
            <a:spLocks noGrp="1" noChangeArrowheads="1"/>
          </p:cNvSpPr>
          <p:nvPr>
            <p:ph type="sldNum" sz="quarter" idx="12"/>
          </p:nvPr>
        </p:nvSpPr>
        <p:spPr>
          <a:ln/>
        </p:spPr>
        <p:txBody>
          <a:bodyPr/>
          <a:lstStyle>
            <a:lvl2pPr lvl="1">
              <a:defRPr/>
            </a:lvl2pPr>
          </a:lstStyle>
          <a:p>
            <a:pPr lvl="1"/>
            <a:fld id="{A4850510-593C-432C-B2CA-56199FF6DFC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35666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76ED6E3D-7287-A5C5-432A-FF007D169468}"/>
              </a:ext>
            </a:extLst>
          </p:cNvPr>
          <p:cNvSpPr>
            <a:spLocks noGrp="1" noChangeArrowheads="1"/>
          </p:cNvSpPr>
          <p:nvPr>
            <p:ph type="dt" sz="half" idx="10"/>
          </p:nvPr>
        </p:nvSpPr>
        <p:spPr>
          <a:ln/>
        </p:spPr>
        <p:txBody>
          <a:bodyPr/>
          <a:lstStyle>
            <a:lvl1pPr>
              <a:defRPr/>
            </a:lvl1pPr>
          </a:lstStyle>
          <a:p>
            <a:pPr>
              <a:defRPr/>
            </a:pPr>
            <a:fld id="{EC2068BF-F2BE-4766-9C6D-6981FEDA38A1}" type="datetime9">
              <a:rPr lang="en-US"/>
              <a:pPr>
                <a:defRPr/>
              </a:pPr>
              <a:t>10/19/2023 11:11:41 AM</a:t>
            </a:fld>
            <a:endParaRPr lang="cs-CZ"/>
          </a:p>
        </p:txBody>
      </p:sp>
      <p:sp>
        <p:nvSpPr>
          <p:cNvPr id="5" name="Rectangle 2056">
            <a:extLst>
              <a:ext uri="{FF2B5EF4-FFF2-40B4-BE49-F238E27FC236}">
                <a16:creationId xmlns:a16="http://schemas.microsoft.com/office/drawing/2014/main" id="{D3CB6E18-7472-D64F-D83A-FBCBE169768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D325BEA7-899C-DF03-7F81-0F0BAF79927E}"/>
              </a:ext>
            </a:extLst>
          </p:cNvPr>
          <p:cNvSpPr>
            <a:spLocks noGrp="1" noChangeArrowheads="1"/>
          </p:cNvSpPr>
          <p:nvPr>
            <p:ph type="sldNum" sz="quarter" idx="12"/>
          </p:nvPr>
        </p:nvSpPr>
        <p:spPr>
          <a:ln/>
        </p:spPr>
        <p:txBody>
          <a:bodyPr/>
          <a:lstStyle>
            <a:lvl2pPr lvl="1">
              <a:defRPr/>
            </a:lvl2pPr>
          </a:lstStyle>
          <a:p>
            <a:pPr lvl="1"/>
            <a:fld id="{D2C9324F-3912-48E2-B4A1-36B65E9B6BC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805903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B475C6A9-A198-B24D-6755-E166BD8E39C2}"/>
              </a:ext>
            </a:extLst>
          </p:cNvPr>
          <p:cNvSpPr>
            <a:spLocks noGrp="1" noChangeArrowheads="1"/>
          </p:cNvSpPr>
          <p:nvPr>
            <p:ph type="dt" sz="half" idx="10"/>
          </p:nvPr>
        </p:nvSpPr>
        <p:spPr>
          <a:ln/>
        </p:spPr>
        <p:txBody>
          <a:bodyPr/>
          <a:lstStyle>
            <a:lvl1pPr>
              <a:defRPr/>
            </a:lvl1pPr>
          </a:lstStyle>
          <a:p>
            <a:pPr>
              <a:defRPr/>
            </a:pPr>
            <a:fld id="{16937959-71DB-4A23-940E-4289FF66356F}" type="datetime9">
              <a:rPr lang="en-US"/>
              <a:pPr>
                <a:defRPr/>
              </a:pPr>
              <a:t>10/19/2023 11:11:41 AM</a:t>
            </a:fld>
            <a:endParaRPr lang="cs-CZ"/>
          </a:p>
        </p:txBody>
      </p:sp>
      <p:sp>
        <p:nvSpPr>
          <p:cNvPr id="5" name="Rectangle 2056">
            <a:extLst>
              <a:ext uri="{FF2B5EF4-FFF2-40B4-BE49-F238E27FC236}">
                <a16:creationId xmlns:a16="http://schemas.microsoft.com/office/drawing/2014/main" id="{8F0312A6-262E-430C-4726-64744143BC0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6DA0D602-05CF-D5BF-E940-6E738AA6ECA9}"/>
              </a:ext>
            </a:extLst>
          </p:cNvPr>
          <p:cNvSpPr>
            <a:spLocks noGrp="1" noChangeArrowheads="1"/>
          </p:cNvSpPr>
          <p:nvPr>
            <p:ph type="sldNum" sz="quarter" idx="12"/>
          </p:nvPr>
        </p:nvSpPr>
        <p:spPr>
          <a:ln/>
        </p:spPr>
        <p:txBody>
          <a:bodyPr/>
          <a:lstStyle>
            <a:lvl2pPr lvl="1">
              <a:defRPr/>
            </a:lvl2pPr>
          </a:lstStyle>
          <a:p>
            <a:pPr lvl="1"/>
            <a:fld id="{6A6B3646-1F0F-421B-BE99-AE29E5D7641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42979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09D0CA7-515F-4569-9225-A5144DC6A7D6}"/>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3C433BA5-8607-64BB-779E-7CA7928F8D0E}"/>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0A3B8E6D-188E-0789-FF4E-5A158EBEF963}"/>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B4DF9C9C-7863-0BCE-C983-27B8ECB916CD}"/>
              </a:ext>
            </a:extLst>
          </p:cNvPr>
          <p:cNvSpPr>
            <a:spLocks noGrp="1" noChangeArrowheads="1"/>
          </p:cNvSpPr>
          <p:nvPr>
            <p:ph type="dt" sz="quarter" idx="10"/>
          </p:nvPr>
        </p:nvSpPr>
        <p:spPr/>
        <p:txBody>
          <a:bodyPr/>
          <a:lstStyle>
            <a:lvl1pPr>
              <a:defRPr/>
            </a:lvl1pPr>
          </a:lstStyle>
          <a:p>
            <a:pPr>
              <a:defRPr/>
            </a:pPr>
            <a:fld id="{4256EAE5-AC60-4DC7-A908-D5752AA9A3A7}" type="datetime9">
              <a:rPr lang="en-US"/>
              <a:pPr>
                <a:defRPr/>
              </a:pPr>
              <a:t>10/19/2023 11:11:41 AM</a:t>
            </a:fld>
            <a:endParaRPr lang="cs-CZ"/>
          </a:p>
        </p:txBody>
      </p:sp>
      <p:sp>
        <p:nvSpPr>
          <p:cNvPr id="6" name="Rectangle 8">
            <a:extLst>
              <a:ext uri="{FF2B5EF4-FFF2-40B4-BE49-F238E27FC236}">
                <a16:creationId xmlns:a16="http://schemas.microsoft.com/office/drawing/2014/main" id="{923E6B29-4491-CEE8-3458-994E695F3A22}"/>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659230C5-DE27-D7BF-46D6-725E4C52EDF3}"/>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1ABB3747-611C-4E83-94E5-14024D8A037E}" type="slidenum">
              <a:rPr lang="cs-CZ" altLang="en-US"/>
              <a:pPr lvl="1"/>
              <a:t>‹#›</a:t>
            </a:fld>
            <a:endParaRPr lang="cs-CZ" altLang="en-US"/>
          </a:p>
        </p:txBody>
      </p:sp>
    </p:spTree>
    <p:extLst>
      <p:ext uri="{BB962C8B-B14F-4D97-AF65-F5344CB8AC3E}">
        <p14:creationId xmlns:p14="http://schemas.microsoft.com/office/powerpoint/2010/main" val="3486374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F239985E-E4F1-18EA-3894-73F74A7E25E0}"/>
              </a:ext>
            </a:extLst>
          </p:cNvPr>
          <p:cNvSpPr>
            <a:spLocks noGrp="1" noChangeArrowheads="1"/>
          </p:cNvSpPr>
          <p:nvPr>
            <p:ph type="dt" sz="half" idx="10"/>
          </p:nvPr>
        </p:nvSpPr>
        <p:spPr>
          <a:ln/>
        </p:spPr>
        <p:txBody>
          <a:bodyPr/>
          <a:lstStyle>
            <a:lvl1pPr>
              <a:defRPr/>
            </a:lvl1pPr>
          </a:lstStyle>
          <a:p>
            <a:pPr>
              <a:defRPr/>
            </a:pPr>
            <a:fld id="{CCFDFBFC-C9B2-4BA1-A45B-8356BD44F899}" type="datetime9">
              <a:rPr lang="en-US"/>
              <a:pPr>
                <a:defRPr/>
              </a:pPr>
              <a:t>10/19/2023 11:11:41 AM</a:t>
            </a:fld>
            <a:endParaRPr lang="cs-CZ"/>
          </a:p>
        </p:txBody>
      </p:sp>
      <p:sp>
        <p:nvSpPr>
          <p:cNvPr id="5" name="Rectangle 2056">
            <a:extLst>
              <a:ext uri="{FF2B5EF4-FFF2-40B4-BE49-F238E27FC236}">
                <a16:creationId xmlns:a16="http://schemas.microsoft.com/office/drawing/2014/main" id="{69C3AE33-B224-7B33-8EB1-395EB30642A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33E1A8F-F2FC-A73E-5A56-56D0B5159E9A}"/>
              </a:ext>
            </a:extLst>
          </p:cNvPr>
          <p:cNvSpPr>
            <a:spLocks noGrp="1" noChangeArrowheads="1"/>
          </p:cNvSpPr>
          <p:nvPr>
            <p:ph type="sldNum" sz="quarter" idx="12"/>
          </p:nvPr>
        </p:nvSpPr>
        <p:spPr>
          <a:ln/>
        </p:spPr>
        <p:txBody>
          <a:bodyPr/>
          <a:lstStyle>
            <a:lvl2pPr lvl="1">
              <a:defRPr/>
            </a:lvl2pPr>
          </a:lstStyle>
          <a:p>
            <a:pPr lvl="1"/>
            <a:fld id="{1A98BCE9-D1C2-4828-A1FB-586759BD32E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46091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662AD9B8-5053-3E69-D89E-44CFC0CFC88C}"/>
              </a:ext>
            </a:extLst>
          </p:cNvPr>
          <p:cNvSpPr>
            <a:spLocks noGrp="1" noChangeArrowheads="1"/>
          </p:cNvSpPr>
          <p:nvPr>
            <p:ph type="dt" sz="half" idx="10"/>
          </p:nvPr>
        </p:nvSpPr>
        <p:spPr>
          <a:ln/>
        </p:spPr>
        <p:txBody>
          <a:bodyPr/>
          <a:lstStyle>
            <a:lvl1pPr>
              <a:defRPr/>
            </a:lvl1pPr>
          </a:lstStyle>
          <a:p>
            <a:pPr>
              <a:defRPr/>
            </a:pPr>
            <a:fld id="{59E04EDA-E2FD-4B99-9B0D-A4904A3C6AED}" type="datetime9">
              <a:rPr lang="en-US"/>
              <a:pPr>
                <a:defRPr/>
              </a:pPr>
              <a:t>10/19/2023 11:11:41 AM</a:t>
            </a:fld>
            <a:endParaRPr lang="cs-CZ"/>
          </a:p>
        </p:txBody>
      </p:sp>
      <p:sp>
        <p:nvSpPr>
          <p:cNvPr id="5" name="Rectangle 2056">
            <a:extLst>
              <a:ext uri="{FF2B5EF4-FFF2-40B4-BE49-F238E27FC236}">
                <a16:creationId xmlns:a16="http://schemas.microsoft.com/office/drawing/2014/main" id="{CB029390-0CEB-7F08-D0D6-7404EC836BE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6BCFD144-09F8-699E-A10A-D9A3D00601F0}"/>
              </a:ext>
            </a:extLst>
          </p:cNvPr>
          <p:cNvSpPr>
            <a:spLocks noGrp="1" noChangeArrowheads="1"/>
          </p:cNvSpPr>
          <p:nvPr>
            <p:ph type="sldNum" sz="quarter" idx="12"/>
          </p:nvPr>
        </p:nvSpPr>
        <p:spPr>
          <a:ln/>
        </p:spPr>
        <p:txBody>
          <a:bodyPr/>
          <a:lstStyle>
            <a:lvl2pPr lvl="1">
              <a:defRPr/>
            </a:lvl2pPr>
          </a:lstStyle>
          <a:p>
            <a:pPr lvl="1"/>
            <a:fld id="{0F73C45B-CC0D-4705-8019-C60D3DAFE0D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919627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BEBFE586-0AEE-A594-EEC8-C1FBAFBC1502}"/>
              </a:ext>
            </a:extLst>
          </p:cNvPr>
          <p:cNvSpPr>
            <a:spLocks noGrp="1" noChangeArrowheads="1"/>
          </p:cNvSpPr>
          <p:nvPr>
            <p:ph type="dt" sz="half" idx="10"/>
          </p:nvPr>
        </p:nvSpPr>
        <p:spPr>
          <a:ln/>
        </p:spPr>
        <p:txBody>
          <a:bodyPr/>
          <a:lstStyle>
            <a:lvl1pPr>
              <a:defRPr/>
            </a:lvl1pPr>
          </a:lstStyle>
          <a:p>
            <a:pPr>
              <a:defRPr/>
            </a:pPr>
            <a:fld id="{6A16ABF5-238A-4277-8D45-60BB5C4E7691}" type="datetime9">
              <a:rPr lang="en-US"/>
              <a:pPr>
                <a:defRPr/>
              </a:pPr>
              <a:t>10/19/2023 11:11:41 AM</a:t>
            </a:fld>
            <a:endParaRPr lang="cs-CZ"/>
          </a:p>
        </p:txBody>
      </p:sp>
      <p:sp>
        <p:nvSpPr>
          <p:cNvPr id="6" name="Rectangle 2056">
            <a:extLst>
              <a:ext uri="{FF2B5EF4-FFF2-40B4-BE49-F238E27FC236}">
                <a16:creationId xmlns:a16="http://schemas.microsoft.com/office/drawing/2014/main" id="{46A950C4-D0E6-BB80-6D88-C0C49E3BEC1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D4B90EA1-1649-1F0F-8E58-96D058B2A220}"/>
              </a:ext>
            </a:extLst>
          </p:cNvPr>
          <p:cNvSpPr>
            <a:spLocks noGrp="1" noChangeArrowheads="1"/>
          </p:cNvSpPr>
          <p:nvPr>
            <p:ph type="sldNum" sz="quarter" idx="12"/>
          </p:nvPr>
        </p:nvSpPr>
        <p:spPr>
          <a:ln/>
        </p:spPr>
        <p:txBody>
          <a:bodyPr/>
          <a:lstStyle>
            <a:lvl2pPr lvl="1">
              <a:defRPr/>
            </a:lvl2pPr>
          </a:lstStyle>
          <a:p>
            <a:pPr lvl="1"/>
            <a:fld id="{A250F043-B70E-44DD-A7B8-E0912B2E490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35120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13FCC25C-3E96-0349-E469-03048B76ADAA}"/>
              </a:ext>
            </a:extLst>
          </p:cNvPr>
          <p:cNvSpPr>
            <a:spLocks noGrp="1" noChangeArrowheads="1"/>
          </p:cNvSpPr>
          <p:nvPr>
            <p:ph type="dt" sz="half" idx="10"/>
          </p:nvPr>
        </p:nvSpPr>
        <p:spPr>
          <a:ln/>
        </p:spPr>
        <p:txBody>
          <a:bodyPr/>
          <a:lstStyle>
            <a:lvl1pPr>
              <a:defRPr/>
            </a:lvl1pPr>
          </a:lstStyle>
          <a:p>
            <a:pPr>
              <a:defRPr/>
            </a:pPr>
            <a:fld id="{E736B0E5-7EF0-4C51-8636-400C9457805E}" type="datetime9">
              <a:rPr lang="en-US"/>
              <a:pPr>
                <a:defRPr/>
              </a:pPr>
              <a:t>10/19/2023 11:11:41 AM</a:t>
            </a:fld>
            <a:endParaRPr lang="cs-CZ"/>
          </a:p>
        </p:txBody>
      </p:sp>
      <p:sp>
        <p:nvSpPr>
          <p:cNvPr id="8" name="Rectangle 2056">
            <a:extLst>
              <a:ext uri="{FF2B5EF4-FFF2-40B4-BE49-F238E27FC236}">
                <a16:creationId xmlns:a16="http://schemas.microsoft.com/office/drawing/2014/main" id="{5BB8D403-AE95-0B95-1EFD-B44D9AAF926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593F8242-F36D-62FD-2B17-7223C7D6BD66}"/>
              </a:ext>
            </a:extLst>
          </p:cNvPr>
          <p:cNvSpPr>
            <a:spLocks noGrp="1" noChangeArrowheads="1"/>
          </p:cNvSpPr>
          <p:nvPr>
            <p:ph type="sldNum" sz="quarter" idx="12"/>
          </p:nvPr>
        </p:nvSpPr>
        <p:spPr>
          <a:ln/>
        </p:spPr>
        <p:txBody>
          <a:bodyPr/>
          <a:lstStyle>
            <a:lvl2pPr lvl="1">
              <a:defRPr/>
            </a:lvl2pPr>
          </a:lstStyle>
          <a:p>
            <a:pPr lvl="1"/>
            <a:fld id="{8F8CCCFA-1E5D-4FFC-8369-DDBD6DE6032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327569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EBC9C833-8EC1-821A-522E-EE045081D239}"/>
              </a:ext>
            </a:extLst>
          </p:cNvPr>
          <p:cNvSpPr>
            <a:spLocks noGrp="1" noChangeArrowheads="1"/>
          </p:cNvSpPr>
          <p:nvPr>
            <p:ph type="dt" sz="half" idx="10"/>
          </p:nvPr>
        </p:nvSpPr>
        <p:spPr>
          <a:ln/>
        </p:spPr>
        <p:txBody>
          <a:bodyPr/>
          <a:lstStyle>
            <a:lvl1pPr>
              <a:defRPr/>
            </a:lvl1pPr>
          </a:lstStyle>
          <a:p>
            <a:pPr>
              <a:defRPr/>
            </a:pPr>
            <a:fld id="{14F0D9EC-2DB0-4960-BC3B-A02355A90A4B}" type="datetime9">
              <a:rPr lang="en-US"/>
              <a:pPr>
                <a:defRPr/>
              </a:pPr>
              <a:t>10/19/2023 11:11:41 AM</a:t>
            </a:fld>
            <a:endParaRPr lang="cs-CZ"/>
          </a:p>
        </p:txBody>
      </p:sp>
      <p:sp>
        <p:nvSpPr>
          <p:cNvPr id="4" name="Rectangle 2056">
            <a:extLst>
              <a:ext uri="{FF2B5EF4-FFF2-40B4-BE49-F238E27FC236}">
                <a16:creationId xmlns:a16="http://schemas.microsoft.com/office/drawing/2014/main" id="{269DD4A8-DA9A-D372-9EDC-CF450550B60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185654B5-1D3C-B84D-603E-527A6E481E97}"/>
              </a:ext>
            </a:extLst>
          </p:cNvPr>
          <p:cNvSpPr>
            <a:spLocks noGrp="1" noChangeArrowheads="1"/>
          </p:cNvSpPr>
          <p:nvPr>
            <p:ph type="sldNum" sz="quarter" idx="12"/>
          </p:nvPr>
        </p:nvSpPr>
        <p:spPr>
          <a:ln/>
        </p:spPr>
        <p:txBody>
          <a:bodyPr/>
          <a:lstStyle>
            <a:lvl2pPr lvl="1">
              <a:defRPr/>
            </a:lvl2pPr>
          </a:lstStyle>
          <a:p>
            <a:pPr lvl="1"/>
            <a:fld id="{EED600E3-63A8-4296-B7A4-DB1768BC04D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50507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55">
            <a:extLst>
              <a:ext uri="{FF2B5EF4-FFF2-40B4-BE49-F238E27FC236}">
                <a16:creationId xmlns:a16="http://schemas.microsoft.com/office/drawing/2014/main" id="{AA2204BD-7820-C1AB-9E3D-93889FDBF04E}"/>
              </a:ext>
            </a:extLst>
          </p:cNvPr>
          <p:cNvSpPr>
            <a:spLocks noGrp="1" noChangeArrowheads="1"/>
          </p:cNvSpPr>
          <p:nvPr>
            <p:ph type="dt" sz="half" idx="10"/>
          </p:nvPr>
        </p:nvSpPr>
        <p:spPr>
          <a:ln/>
        </p:spPr>
        <p:txBody>
          <a:bodyPr/>
          <a:lstStyle>
            <a:lvl1pPr>
              <a:defRPr/>
            </a:lvl1pPr>
          </a:lstStyle>
          <a:p>
            <a:pPr>
              <a:defRPr/>
            </a:pPr>
            <a:fld id="{1E55D971-89D2-47D5-A1D4-699577A3773E}" type="datetime9">
              <a:rPr lang="en-US"/>
              <a:pPr>
                <a:defRPr/>
              </a:pPr>
              <a:t>10/19/2023 11:11:41 AM</a:t>
            </a:fld>
            <a:endParaRPr lang="cs-CZ"/>
          </a:p>
        </p:txBody>
      </p:sp>
      <p:sp>
        <p:nvSpPr>
          <p:cNvPr id="6" name="Rectangle 2056">
            <a:extLst>
              <a:ext uri="{FF2B5EF4-FFF2-40B4-BE49-F238E27FC236}">
                <a16:creationId xmlns:a16="http://schemas.microsoft.com/office/drawing/2014/main" id="{2EDFA46A-19D3-AE12-4460-AD3AEE9AE66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98740955-868B-A550-DBC6-D826222EBE85}"/>
              </a:ext>
            </a:extLst>
          </p:cNvPr>
          <p:cNvSpPr>
            <a:spLocks noGrp="1" noChangeArrowheads="1"/>
          </p:cNvSpPr>
          <p:nvPr>
            <p:ph type="sldNum" sz="quarter" idx="12"/>
          </p:nvPr>
        </p:nvSpPr>
        <p:spPr>
          <a:ln/>
        </p:spPr>
        <p:txBody>
          <a:bodyPr/>
          <a:lstStyle>
            <a:lvl2pPr lvl="1">
              <a:defRPr/>
            </a:lvl2pPr>
          </a:lstStyle>
          <a:p>
            <a:pPr lvl="1"/>
            <a:fld id="{F2FE4BFB-24C7-4EE6-87F8-C77C5765FC3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066133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2E88D420-1A02-29DD-016D-D0A000A28CC1}"/>
              </a:ext>
            </a:extLst>
          </p:cNvPr>
          <p:cNvSpPr>
            <a:spLocks noGrp="1" noChangeArrowheads="1"/>
          </p:cNvSpPr>
          <p:nvPr>
            <p:ph type="dt" sz="half" idx="10"/>
          </p:nvPr>
        </p:nvSpPr>
        <p:spPr>
          <a:ln/>
        </p:spPr>
        <p:txBody>
          <a:bodyPr/>
          <a:lstStyle>
            <a:lvl1pPr>
              <a:defRPr/>
            </a:lvl1pPr>
          </a:lstStyle>
          <a:p>
            <a:pPr>
              <a:defRPr/>
            </a:pPr>
            <a:fld id="{8E05E552-90F9-434A-9EBF-DCD380C2CB75}" type="datetime9">
              <a:rPr lang="en-US"/>
              <a:pPr>
                <a:defRPr/>
              </a:pPr>
              <a:t>10/19/2023 11:11:41 AM</a:t>
            </a:fld>
            <a:endParaRPr lang="cs-CZ"/>
          </a:p>
        </p:txBody>
      </p:sp>
      <p:sp>
        <p:nvSpPr>
          <p:cNvPr id="3" name="Rectangle 2056">
            <a:extLst>
              <a:ext uri="{FF2B5EF4-FFF2-40B4-BE49-F238E27FC236}">
                <a16:creationId xmlns:a16="http://schemas.microsoft.com/office/drawing/2014/main" id="{D225E13D-41C7-1B7A-2BC3-2A3081C6B3B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C0B47FF7-84DF-6CEC-D8F9-FA16C5FEAD30}"/>
              </a:ext>
            </a:extLst>
          </p:cNvPr>
          <p:cNvSpPr>
            <a:spLocks noGrp="1" noChangeArrowheads="1"/>
          </p:cNvSpPr>
          <p:nvPr>
            <p:ph type="sldNum" sz="quarter" idx="12"/>
          </p:nvPr>
        </p:nvSpPr>
        <p:spPr>
          <a:ln/>
        </p:spPr>
        <p:txBody>
          <a:bodyPr/>
          <a:lstStyle>
            <a:lvl2pPr lvl="1">
              <a:defRPr/>
            </a:lvl2pPr>
          </a:lstStyle>
          <a:p>
            <a:pPr lvl="1"/>
            <a:fld id="{9114BE73-0865-482B-9DFD-C03C96B9CA7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58925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BB7CE0AD-30E8-40FC-0BCB-0E1A0161673B}"/>
              </a:ext>
            </a:extLst>
          </p:cNvPr>
          <p:cNvSpPr>
            <a:spLocks noGrp="1" noChangeArrowheads="1"/>
          </p:cNvSpPr>
          <p:nvPr>
            <p:ph type="dt" sz="half" idx="10"/>
          </p:nvPr>
        </p:nvSpPr>
        <p:spPr>
          <a:ln/>
        </p:spPr>
        <p:txBody>
          <a:bodyPr/>
          <a:lstStyle>
            <a:lvl1pPr>
              <a:defRPr/>
            </a:lvl1pPr>
          </a:lstStyle>
          <a:p>
            <a:pPr>
              <a:defRPr/>
            </a:pPr>
            <a:fld id="{D0A0B72C-1C75-40F9-B598-8B097A06A36C}" type="datetime9">
              <a:rPr lang="en-US"/>
              <a:pPr>
                <a:defRPr/>
              </a:pPr>
              <a:t>10/19/2023 11:11:41 AM</a:t>
            </a:fld>
            <a:endParaRPr lang="cs-CZ"/>
          </a:p>
        </p:txBody>
      </p:sp>
      <p:sp>
        <p:nvSpPr>
          <p:cNvPr id="6" name="Rectangle 2056">
            <a:extLst>
              <a:ext uri="{FF2B5EF4-FFF2-40B4-BE49-F238E27FC236}">
                <a16:creationId xmlns:a16="http://schemas.microsoft.com/office/drawing/2014/main" id="{E80B3F8E-EA13-1873-B9F7-40F0095B3EA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52B6D790-3696-1FA0-CA9D-B9474352F65C}"/>
              </a:ext>
            </a:extLst>
          </p:cNvPr>
          <p:cNvSpPr>
            <a:spLocks noGrp="1" noChangeArrowheads="1"/>
          </p:cNvSpPr>
          <p:nvPr>
            <p:ph type="sldNum" sz="quarter" idx="12"/>
          </p:nvPr>
        </p:nvSpPr>
        <p:spPr>
          <a:ln/>
        </p:spPr>
        <p:txBody>
          <a:bodyPr/>
          <a:lstStyle>
            <a:lvl2pPr lvl="1">
              <a:defRPr/>
            </a:lvl2pPr>
          </a:lstStyle>
          <a:p>
            <a:pPr lvl="1"/>
            <a:fld id="{E9302146-B608-423C-8D1E-27F664201FC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385137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AD646933-F508-7D7E-DB65-1DBB801E764B}"/>
              </a:ext>
            </a:extLst>
          </p:cNvPr>
          <p:cNvSpPr>
            <a:spLocks noGrp="1" noChangeArrowheads="1"/>
          </p:cNvSpPr>
          <p:nvPr>
            <p:ph type="dt" sz="half" idx="10"/>
          </p:nvPr>
        </p:nvSpPr>
        <p:spPr>
          <a:ln/>
        </p:spPr>
        <p:txBody>
          <a:bodyPr/>
          <a:lstStyle>
            <a:lvl1pPr>
              <a:defRPr/>
            </a:lvl1pPr>
          </a:lstStyle>
          <a:p>
            <a:pPr>
              <a:defRPr/>
            </a:pPr>
            <a:fld id="{51646544-D532-4353-A397-D4E2B921F59E}" type="datetime9">
              <a:rPr lang="en-US"/>
              <a:pPr>
                <a:defRPr/>
              </a:pPr>
              <a:t>10/19/2023 11:11:41 AM</a:t>
            </a:fld>
            <a:endParaRPr lang="cs-CZ"/>
          </a:p>
        </p:txBody>
      </p:sp>
      <p:sp>
        <p:nvSpPr>
          <p:cNvPr id="6" name="Rectangle 2056">
            <a:extLst>
              <a:ext uri="{FF2B5EF4-FFF2-40B4-BE49-F238E27FC236}">
                <a16:creationId xmlns:a16="http://schemas.microsoft.com/office/drawing/2014/main" id="{BF9355A2-96A6-11C1-9FFF-0FBA2BC4C68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9BDD4F9-D72A-175D-3D82-6C4DC0653579}"/>
              </a:ext>
            </a:extLst>
          </p:cNvPr>
          <p:cNvSpPr>
            <a:spLocks noGrp="1" noChangeArrowheads="1"/>
          </p:cNvSpPr>
          <p:nvPr>
            <p:ph type="sldNum" sz="quarter" idx="12"/>
          </p:nvPr>
        </p:nvSpPr>
        <p:spPr>
          <a:ln/>
        </p:spPr>
        <p:txBody>
          <a:bodyPr/>
          <a:lstStyle>
            <a:lvl2pPr lvl="1">
              <a:defRPr/>
            </a:lvl2pPr>
          </a:lstStyle>
          <a:p>
            <a:pPr lvl="1"/>
            <a:fld id="{96AF3945-4F35-4BB5-BB61-5EDEAD94F27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46743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F63783B3-EF0D-6C0C-25DA-2C7011AEDCC1}"/>
              </a:ext>
            </a:extLst>
          </p:cNvPr>
          <p:cNvSpPr>
            <a:spLocks noGrp="1" noChangeArrowheads="1"/>
          </p:cNvSpPr>
          <p:nvPr>
            <p:ph type="dt" sz="half" idx="10"/>
          </p:nvPr>
        </p:nvSpPr>
        <p:spPr>
          <a:ln/>
        </p:spPr>
        <p:txBody>
          <a:bodyPr/>
          <a:lstStyle>
            <a:lvl1pPr>
              <a:defRPr/>
            </a:lvl1pPr>
          </a:lstStyle>
          <a:p>
            <a:pPr>
              <a:defRPr/>
            </a:pPr>
            <a:fld id="{C06557EE-51B5-42B2-ADD6-1918291C812D}" type="datetime9">
              <a:rPr lang="en-US"/>
              <a:pPr>
                <a:defRPr/>
              </a:pPr>
              <a:t>10/19/2023 11:11:41 AM</a:t>
            </a:fld>
            <a:endParaRPr lang="cs-CZ"/>
          </a:p>
        </p:txBody>
      </p:sp>
      <p:sp>
        <p:nvSpPr>
          <p:cNvPr id="5" name="Rectangle 2056">
            <a:extLst>
              <a:ext uri="{FF2B5EF4-FFF2-40B4-BE49-F238E27FC236}">
                <a16:creationId xmlns:a16="http://schemas.microsoft.com/office/drawing/2014/main" id="{73582E5C-58FC-6694-922F-5CACB779A9A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DD02F00A-414C-05E3-43A5-A41A33F30801}"/>
              </a:ext>
            </a:extLst>
          </p:cNvPr>
          <p:cNvSpPr>
            <a:spLocks noGrp="1" noChangeArrowheads="1"/>
          </p:cNvSpPr>
          <p:nvPr>
            <p:ph type="sldNum" sz="quarter" idx="12"/>
          </p:nvPr>
        </p:nvSpPr>
        <p:spPr>
          <a:ln/>
        </p:spPr>
        <p:txBody>
          <a:bodyPr/>
          <a:lstStyle>
            <a:lvl2pPr lvl="1">
              <a:defRPr/>
            </a:lvl2pPr>
          </a:lstStyle>
          <a:p>
            <a:pPr lvl="1"/>
            <a:fld id="{542A875E-1EFE-410E-97B3-287D301BD1B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03945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56DC95D1-CF5E-EDEE-45C3-7A2DCECBB887}"/>
              </a:ext>
            </a:extLst>
          </p:cNvPr>
          <p:cNvSpPr>
            <a:spLocks noGrp="1" noChangeArrowheads="1"/>
          </p:cNvSpPr>
          <p:nvPr>
            <p:ph type="dt" sz="half" idx="10"/>
          </p:nvPr>
        </p:nvSpPr>
        <p:spPr>
          <a:ln/>
        </p:spPr>
        <p:txBody>
          <a:bodyPr/>
          <a:lstStyle>
            <a:lvl1pPr>
              <a:defRPr/>
            </a:lvl1pPr>
          </a:lstStyle>
          <a:p>
            <a:pPr>
              <a:defRPr/>
            </a:pPr>
            <a:fld id="{F04A5E55-27DA-41AD-A4E1-212A355FBA17}" type="datetime9">
              <a:rPr lang="en-US"/>
              <a:pPr>
                <a:defRPr/>
              </a:pPr>
              <a:t>10/19/2023 11:11:41 AM</a:t>
            </a:fld>
            <a:endParaRPr lang="cs-CZ"/>
          </a:p>
        </p:txBody>
      </p:sp>
      <p:sp>
        <p:nvSpPr>
          <p:cNvPr id="5" name="Rectangle 2056">
            <a:extLst>
              <a:ext uri="{FF2B5EF4-FFF2-40B4-BE49-F238E27FC236}">
                <a16:creationId xmlns:a16="http://schemas.microsoft.com/office/drawing/2014/main" id="{93D5F378-8488-4570-0214-BC4FBF6EF375}"/>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3811D97E-72D1-812A-4CA0-02F3AB6B2306}"/>
              </a:ext>
            </a:extLst>
          </p:cNvPr>
          <p:cNvSpPr>
            <a:spLocks noGrp="1" noChangeArrowheads="1"/>
          </p:cNvSpPr>
          <p:nvPr>
            <p:ph type="sldNum" sz="quarter" idx="12"/>
          </p:nvPr>
        </p:nvSpPr>
        <p:spPr>
          <a:ln/>
        </p:spPr>
        <p:txBody>
          <a:bodyPr/>
          <a:lstStyle>
            <a:lvl2pPr lvl="1">
              <a:defRPr/>
            </a:lvl2pPr>
          </a:lstStyle>
          <a:p>
            <a:pPr lvl="1"/>
            <a:fld id="{EED8E5F5-17DF-4C24-B674-2FEB04557D8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949505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75B7971-0F5A-9B1A-A864-2898ABFF65AB}"/>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B892D674-FA6F-A7E3-B54A-31E4F7D7D464}"/>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F32B6D57-48F2-CE57-7EBB-3629F3548CB9}"/>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7A12C4F6-403F-66E1-AC99-D3BA499C7B70}"/>
              </a:ext>
            </a:extLst>
          </p:cNvPr>
          <p:cNvSpPr>
            <a:spLocks noGrp="1" noChangeArrowheads="1"/>
          </p:cNvSpPr>
          <p:nvPr>
            <p:ph type="dt" sz="quarter" idx="10"/>
          </p:nvPr>
        </p:nvSpPr>
        <p:spPr/>
        <p:txBody>
          <a:bodyPr/>
          <a:lstStyle>
            <a:lvl1pPr>
              <a:defRPr/>
            </a:lvl1pPr>
          </a:lstStyle>
          <a:p>
            <a:pPr>
              <a:defRPr/>
            </a:pPr>
            <a:fld id="{69D92CEE-B5C6-49C1-8CA4-C41FE138A5D5}" type="datetime9">
              <a:rPr lang="en-US"/>
              <a:pPr>
                <a:defRPr/>
              </a:pPr>
              <a:t>10/19/2023 11:11:41 AM</a:t>
            </a:fld>
            <a:endParaRPr lang="cs-CZ"/>
          </a:p>
        </p:txBody>
      </p:sp>
      <p:sp>
        <p:nvSpPr>
          <p:cNvPr id="6" name="Rectangle 8">
            <a:extLst>
              <a:ext uri="{FF2B5EF4-FFF2-40B4-BE49-F238E27FC236}">
                <a16:creationId xmlns:a16="http://schemas.microsoft.com/office/drawing/2014/main" id="{FF6EE5D2-FFD3-7064-AEAC-E630F910B918}"/>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0B0A9DA6-8CFE-67BB-9FDC-79D23B42F505}"/>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718EFDC9-6C10-4308-BADD-831FD5ED5AA9}" type="slidenum">
              <a:rPr lang="cs-CZ" altLang="en-US"/>
              <a:pPr lvl="1"/>
              <a:t>‹#›</a:t>
            </a:fld>
            <a:endParaRPr lang="cs-CZ" altLang="en-US"/>
          </a:p>
        </p:txBody>
      </p:sp>
    </p:spTree>
    <p:extLst>
      <p:ext uri="{BB962C8B-B14F-4D97-AF65-F5344CB8AC3E}">
        <p14:creationId xmlns:p14="http://schemas.microsoft.com/office/powerpoint/2010/main" val="375143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16F7B8B-1532-8B0A-4BAD-EA70D01B170B}"/>
              </a:ext>
            </a:extLst>
          </p:cNvPr>
          <p:cNvSpPr>
            <a:spLocks noGrp="1" noChangeArrowheads="1"/>
          </p:cNvSpPr>
          <p:nvPr>
            <p:ph type="dt" sz="half" idx="10"/>
          </p:nvPr>
        </p:nvSpPr>
        <p:spPr>
          <a:ln/>
        </p:spPr>
        <p:txBody>
          <a:bodyPr/>
          <a:lstStyle>
            <a:lvl1pPr>
              <a:defRPr/>
            </a:lvl1pPr>
          </a:lstStyle>
          <a:p>
            <a:pPr>
              <a:defRPr/>
            </a:pPr>
            <a:fld id="{FF89AED5-1B77-4BE8-B109-91FBBADFC1A6}" type="datetime9">
              <a:rPr lang="en-US"/>
              <a:pPr>
                <a:defRPr/>
              </a:pPr>
              <a:t>10/19/2023 11:11:41 AM</a:t>
            </a:fld>
            <a:endParaRPr lang="cs-CZ"/>
          </a:p>
        </p:txBody>
      </p:sp>
      <p:sp>
        <p:nvSpPr>
          <p:cNvPr id="5" name="Rectangle 2056">
            <a:extLst>
              <a:ext uri="{FF2B5EF4-FFF2-40B4-BE49-F238E27FC236}">
                <a16:creationId xmlns:a16="http://schemas.microsoft.com/office/drawing/2014/main" id="{4925A6E6-6618-490F-5EBE-B14D89E9738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0CD1C59-418B-9BAD-4A42-504767988E54}"/>
              </a:ext>
            </a:extLst>
          </p:cNvPr>
          <p:cNvSpPr>
            <a:spLocks noGrp="1" noChangeArrowheads="1"/>
          </p:cNvSpPr>
          <p:nvPr>
            <p:ph type="sldNum" sz="quarter" idx="12"/>
          </p:nvPr>
        </p:nvSpPr>
        <p:spPr>
          <a:ln/>
        </p:spPr>
        <p:txBody>
          <a:bodyPr/>
          <a:lstStyle>
            <a:lvl2pPr lvl="1">
              <a:defRPr/>
            </a:lvl2pPr>
          </a:lstStyle>
          <a:p>
            <a:pPr lvl="1"/>
            <a:fld id="{940EDEA0-03EF-4190-8E02-E2CC1F4D651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571889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AA2463FD-9E61-2E88-41C0-771553D7C2C7}"/>
              </a:ext>
            </a:extLst>
          </p:cNvPr>
          <p:cNvSpPr>
            <a:spLocks noGrp="1" noChangeArrowheads="1"/>
          </p:cNvSpPr>
          <p:nvPr>
            <p:ph type="dt" sz="half" idx="10"/>
          </p:nvPr>
        </p:nvSpPr>
        <p:spPr>
          <a:ln/>
        </p:spPr>
        <p:txBody>
          <a:bodyPr/>
          <a:lstStyle>
            <a:lvl1pPr>
              <a:defRPr/>
            </a:lvl1pPr>
          </a:lstStyle>
          <a:p>
            <a:pPr>
              <a:defRPr/>
            </a:pPr>
            <a:fld id="{448B592F-3333-41B2-804C-2BE3B321E042}" type="datetime9">
              <a:rPr lang="en-US"/>
              <a:pPr>
                <a:defRPr/>
              </a:pPr>
              <a:t>10/19/2023 11:11:41 AM</a:t>
            </a:fld>
            <a:endParaRPr lang="cs-CZ"/>
          </a:p>
        </p:txBody>
      </p:sp>
      <p:sp>
        <p:nvSpPr>
          <p:cNvPr id="5" name="Rectangle 2056">
            <a:extLst>
              <a:ext uri="{FF2B5EF4-FFF2-40B4-BE49-F238E27FC236}">
                <a16:creationId xmlns:a16="http://schemas.microsoft.com/office/drawing/2014/main" id="{0481F68D-3079-5081-B08C-7B04DD736754}"/>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9A08D8A0-261F-D1E7-1CAD-F60EE747C8E6}"/>
              </a:ext>
            </a:extLst>
          </p:cNvPr>
          <p:cNvSpPr>
            <a:spLocks noGrp="1" noChangeArrowheads="1"/>
          </p:cNvSpPr>
          <p:nvPr>
            <p:ph type="sldNum" sz="quarter" idx="12"/>
          </p:nvPr>
        </p:nvSpPr>
        <p:spPr>
          <a:ln/>
        </p:spPr>
        <p:txBody>
          <a:bodyPr/>
          <a:lstStyle>
            <a:lvl2pPr lvl="1">
              <a:defRPr/>
            </a:lvl2pPr>
          </a:lstStyle>
          <a:p>
            <a:pPr lvl="1"/>
            <a:fld id="{AFD0AA5D-B6BE-4A13-BCE8-ADEE28F2E90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830279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168A8226-8222-8634-DF8C-751175517243}"/>
              </a:ext>
            </a:extLst>
          </p:cNvPr>
          <p:cNvSpPr>
            <a:spLocks noGrp="1" noChangeArrowheads="1"/>
          </p:cNvSpPr>
          <p:nvPr>
            <p:ph type="dt" sz="half" idx="10"/>
          </p:nvPr>
        </p:nvSpPr>
        <p:spPr>
          <a:ln/>
        </p:spPr>
        <p:txBody>
          <a:bodyPr/>
          <a:lstStyle>
            <a:lvl1pPr>
              <a:defRPr/>
            </a:lvl1pPr>
          </a:lstStyle>
          <a:p>
            <a:pPr>
              <a:defRPr/>
            </a:pPr>
            <a:fld id="{CE5FAC21-BE5A-4BF9-B28C-4D9AD27B6889}" type="datetime9">
              <a:rPr lang="en-US"/>
              <a:pPr>
                <a:defRPr/>
              </a:pPr>
              <a:t>10/19/2023 11:11:41 AM</a:t>
            </a:fld>
            <a:endParaRPr lang="cs-CZ"/>
          </a:p>
        </p:txBody>
      </p:sp>
      <p:sp>
        <p:nvSpPr>
          <p:cNvPr id="6" name="Rectangle 2056">
            <a:extLst>
              <a:ext uri="{FF2B5EF4-FFF2-40B4-BE49-F238E27FC236}">
                <a16:creationId xmlns:a16="http://schemas.microsoft.com/office/drawing/2014/main" id="{280DE3F7-5093-8754-FA13-A5B63F49E7B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E8890383-A5E0-1267-4077-06B18D1BFD7E}"/>
              </a:ext>
            </a:extLst>
          </p:cNvPr>
          <p:cNvSpPr>
            <a:spLocks noGrp="1" noChangeArrowheads="1"/>
          </p:cNvSpPr>
          <p:nvPr>
            <p:ph type="sldNum" sz="quarter" idx="12"/>
          </p:nvPr>
        </p:nvSpPr>
        <p:spPr>
          <a:ln/>
        </p:spPr>
        <p:txBody>
          <a:bodyPr/>
          <a:lstStyle>
            <a:lvl2pPr lvl="1">
              <a:defRPr/>
            </a:lvl2pPr>
          </a:lstStyle>
          <a:p>
            <a:pPr lvl="1"/>
            <a:fld id="{2BF581A6-066A-4A24-A9C7-2C0D1CE94F8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246504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FAE5BC56-7CB0-39AE-D52E-661CA2345AEC}"/>
              </a:ext>
            </a:extLst>
          </p:cNvPr>
          <p:cNvSpPr>
            <a:spLocks noGrp="1" noChangeArrowheads="1"/>
          </p:cNvSpPr>
          <p:nvPr>
            <p:ph type="dt" sz="half" idx="10"/>
          </p:nvPr>
        </p:nvSpPr>
        <p:spPr>
          <a:ln/>
        </p:spPr>
        <p:txBody>
          <a:bodyPr/>
          <a:lstStyle>
            <a:lvl1pPr>
              <a:defRPr/>
            </a:lvl1pPr>
          </a:lstStyle>
          <a:p>
            <a:pPr>
              <a:defRPr/>
            </a:pPr>
            <a:fld id="{5A0BE0DA-F4BB-41BD-BDE5-F3C370869305}" type="datetime9">
              <a:rPr lang="en-US"/>
              <a:pPr>
                <a:defRPr/>
              </a:pPr>
              <a:t>10/19/2023 11:11:41 AM</a:t>
            </a:fld>
            <a:endParaRPr lang="cs-CZ"/>
          </a:p>
        </p:txBody>
      </p:sp>
      <p:sp>
        <p:nvSpPr>
          <p:cNvPr id="8" name="Rectangle 2056">
            <a:extLst>
              <a:ext uri="{FF2B5EF4-FFF2-40B4-BE49-F238E27FC236}">
                <a16:creationId xmlns:a16="http://schemas.microsoft.com/office/drawing/2014/main" id="{12F247D1-DB36-200E-2941-BC4B5F3D07E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FAA6341F-E737-FF97-82AE-496BC3E4E7EF}"/>
              </a:ext>
            </a:extLst>
          </p:cNvPr>
          <p:cNvSpPr>
            <a:spLocks noGrp="1" noChangeArrowheads="1"/>
          </p:cNvSpPr>
          <p:nvPr>
            <p:ph type="sldNum" sz="quarter" idx="12"/>
          </p:nvPr>
        </p:nvSpPr>
        <p:spPr>
          <a:ln/>
        </p:spPr>
        <p:txBody>
          <a:bodyPr/>
          <a:lstStyle>
            <a:lvl2pPr lvl="1">
              <a:defRPr/>
            </a:lvl2pPr>
          </a:lstStyle>
          <a:p>
            <a:pPr lvl="1"/>
            <a:fld id="{4A1D52A5-F3AE-47CF-9920-218F41272D4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19028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55">
            <a:extLst>
              <a:ext uri="{FF2B5EF4-FFF2-40B4-BE49-F238E27FC236}">
                <a16:creationId xmlns:a16="http://schemas.microsoft.com/office/drawing/2014/main" id="{F2BB2915-1DB0-7F88-B481-73017B94F75E}"/>
              </a:ext>
            </a:extLst>
          </p:cNvPr>
          <p:cNvSpPr>
            <a:spLocks noGrp="1" noChangeArrowheads="1"/>
          </p:cNvSpPr>
          <p:nvPr>
            <p:ph type="dt" sz="half" idx="10"/>
          </p:nvPr>
        </p:nvSpPr>
        <p:spPr>
          <a:ln/>
        </p:spPr>
        <p:txBody>
          <a:bodyPr/>
          <a:lstStyle>
            <a:lvl1pPr>
              <a:defRPr/>
            </a:lvl1pPr>
          </a:lstStyle>
          <a:p>
            <a:pPr>
              <a:defRPr/>
            </a:pPr>
            <a:fld id="{5DEF28C4-F43A-4305-9094-EA44AE4BE50E}" type="datetime9">
              <a:rPr lang="en-US"/>
              <a:pPr>
                <a:defRPr/>
              </a:pPr>
              <a:t>10/19/2023 11:11:41 AM</a:t>
            </a:fld>
            <a:endParaRPr lang="cs-CZ"/>
          </a:p>
        </p:txBody>
      </p:sp>
      <p:sp>
        <p:nvSpPr>
          <p:cNvPr id="8" name="Rectangle 2056">
            <a:extLst>
              <a:ext uri="{FF2B5EF4-FFF2-40B4-BE49-F238E27FC236}">
                <a16:creationId xmlns:a16="http://schemas.microsoft.com/office/drawing/2014/main" id="{E94205A1-341B-7D43-27BA-D340CABBA38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2351AAE0-46E0-A78C-B1B5-FE1D9706B64A}"/>
              </a:ext>
            </a:extLst>
          </p:cNvPr>
          <p:cNvSpPr>
            <a:spLocks noGrp="1" noChangeArrowheads="1"/>
          </p:cNvSpPr>
          <p:nvPr>
            <p:ph type="sldNum" sz="quarter" idx="12"/>
          </p:nvPr>
        </p:nvSpPr>
        <p:spPr>
          <a:ln/>
        </p:spPr>
        <p:txBody>
          <a:bodyPr/>
          <a:lstStyle>
            <a:lvl2pPr lvl="1">
              <a:defRPr/>
            </a:lvl2pPr>
          </a:lstStyle>
          <a:p>
            <a:pPr lvl="1"/>
            <a:fld id="{A2AAEE48-16F5-47F9-8693-92967824008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1227498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8BB0C335-A74F-F956-79EE-7049501465C2}"/>
              </a:ext>
            </a:extLst>
          </p:cNvPr>
          <p:cNvSpPr>
            <a:spLocks noGrp="1" noChangeArrowheads="1"/>
          </p:cNvSpPr>
          <p:nvPr>
            <p:ph type="dt" sz="half" idx="10"/>
          </p:nvPr>
        </p:nvSpPr>
        <p:spPr>
          <a:ln/>
        </p:spPr>
        <p:txBody>
          <a:bodyPr/>
          <a:lstStyle>
            <a:lvl1pPr>
              <a:defRPr/>
            </a:lvl1pPr>
          </a:lstStyle>
          <a:p>
            <a:pPr>
              <a:defRPr/>
            </a:pPr>
            <a:fld id="{742FEBF3-4B83-42CE-AC58-CE945BD1F0F3}" type="datetime9">
              <a:rPr lang="en-US"/>
              <a:pPr>
                <a:defRPr/>
              </a:pPr>
              <a:t>10/19/2023 11:11:41 AM</a:t>
            </a:fld>
            <a:endParaRPr lang="cs-CZ"/>
          </a:p>
        </p:txBody>
      </p:sp>
      <p:sp>
        <p:nvSpPr>
          <p:cNvPr id="4" name="Rectangle 2056">
            <a:extLst>
              <a:ext uri="{FF2B5EF4-FFF2-40B4-BE49-F238E27FC236}">
                <a16:creationId xmlns:a16="http://schemas.microsoft.com/office/drawing/2014/main" id="{F8B02E6A-99AC-5967-89CA-040E8DEEB88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C62716F3-5F36-E0BF-7E68-557DC51E0887}"/>
              </a:ext>
            </a:extLst>
          </p:cNvPr>
          <p:cNvSpPr>
            <a:spLocks noGrp="1" noChangeArrowheads="1"/>
          </p:cNvSpPr>
          <p:nvPr>
            <p:ph type="sldNum" sz="quarter" idx="12"/>
          </p:nvPr>
        </p:nvSpPr>
        <p:spPr>
          <a:ln/>
        </p:spPr>
        <p:txBody>
          <a:bodyPr/>
          <a:lstStyle>
            <a:lvl2pPr lvl="1">
              <a:defRPr/>
            </a:lvl2pPr>
          </a:lstStyle>
          <a:p>
            <a:pPr lvl="1"/>
            <a:fld id="{35120282-47DE-4F1D-A475-DB37976FEFC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231180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F67E3BBB-0ADD-561D-B20B-480CB8462A83}"/>
              </a:ext>
            </a:extLst>
          </p:cNvPr>
          <p:cNvSpPr>
            <a:spLocks noGrp="1" noChangeArrowheads="1"/>
          </p:cNvSpPr>
          <p:nvPr>
            <p:ph type="dt" sz="half" idx="10"/>
          </p:nvPr>
        </p:nvSpPr>
        <p:spPr>
          <a:ln/>
        </p:spPr>
        <p:txBody>
          <a:bodyPr/>
          <a:lstStyle>
            <a:lvl1pPr>
              <a:defRPr/>
            </a:lvl1pPr>
          </a:lstStyle>
          <a:p>
            <a:pPr>
              <a:defRPr/>
            </a:pPr>
            <a:fld id="{F8BAB461-6ED5-4389-B307-74C991F0FEF0}" type="datetime9">
              <a:rPr lang="en-US"/>
              <a:pPr>
                <a:defRPr/>
              </a:pPr>
              <a:t>10/19/2023 11:11:41 AM</a:t>
            </a:fld>
            <a:endParaRPr lang="cs-CZ"/>
          </a:p>
        </p:txBody>
      </p:sp>
      <p:sp>
        <p:nvSpPr>
          <p:cNvPr id="3" name="Rectangle 2056">
            <a:extLst>
              <a:ext uri="{FF2B5EF4-FFF2-40B4-BE49-F238E27FC236}">
                <a16:creationId xmlns:a16="http://schemas.microsoft.com/office/drawing/2014/main" id="{33E6679E-7582-DEC1-FDF9-BE98547D773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CB5FD445-802D-F74F-653D-BC96915EFBE6}"/>
              </a:ext>
            </a:extLst>
          </p:cNvPr>
          <p:cNvSpPr>
            <a:spLocks noGrp="1" noChangeArrowheads="1"/>
          </p:cNvSpPr>
          <p:nvPr>
            <p:ph type="sldNum" sz="quarter" idx="12"/>
          </p:nvPr>
        </p:nvSpPr>
        <p:spPr>
          <a:ln/>
        </p:spPr>
        <p:txBody>
          <a:bodyPr/>
          <a:lstStyle>
            <a:lvl2pPr lvl="1">
              <a:defRPr/>
            </a:lvl2pPr>
          </a:lstStyle>
          <a:p>
            <a:pPr lvl="1"/>
            <a:fld id="{7C9C319E-2B66-4F8F-A946-084E943A66B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870829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2C67087D-00A3-0A4B-51E5-D32C4E0C19A4}"/>
              </a:ext>
            </a:extLst>
          </p:cNvPr>
          <p:cNvSpPr>
            <a:spLocks noGrp="1" noChangeArrowheads="1"/>
          </p:cNvSpPr>
          <p:nvPr>
            <p:ph type="dt" sz="half" idx="10"/>
          </p:nvPr>
        </p:nvSpPr>
        <p:spPr>
          <a:ln/>
        </p:spPr>
        <p:txBody>
          <a:bodyPr/>
          <a:lstStyle>
            <a:lvl1pPr>
              <a:defRPr/>
            </a:lvl1pPr>
          </a:lstStyle>
          <a:p>
            <a:pPr>
              <a:defRPr/>
            </a:pPr>
            <a:fld id="{8B235D83-28D0-4E04-B6BD-13C55E5B840B}" type="datetime9">
              <a:rPr lang="en-US"/>
              <a:pPr>
                <a:defRPr/>
              </a:pPr>
              <a:t>10/19/2023 11:11:41 AM</a:t>
            </a:fld>
            <a:endParaRPr lang="cs-CZ"/>
          </a:p>
        </p:txBody>
      </p:sp>
      <p:sp>
        <p:nvSpPr>
          <p:cNvPr id="6" name="Rectangle 2056">
            <a:extLst>
              <a:ext uri="{FF2B5EF4-FFF2-40B4-BE49-F238E27FC236}">
                <a16:creationId xmlns:a16="http://schemas.microsoft.com/office/drawing/2014/main" id="{60C1395F-82EF-D063-2D38-EBF12818A2F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62E2BF2-322E-8500-B74F-D2D59B9E7361}"/>
              </a:ext>
            </a:extLst>
          </p:cNvPr>
          <p:cNvSpPr>
            <a:spLocks noGrp="1" noChangeArrowheads="1"/>
          </p:cNvSpPr>
          <p:nvPr>
            <p:ph type="sldNum" sz="quarter" idx="12"/>
          </p:nvPr>
        </p:nvSpPr>
        <p:spPr>
          <a:ln/>
        </p:spPr>
        <p:txBody>
          <a:bodyPr/>
          <a:lstStyle>
            <a:lvl2pPr lvl="1">
              <a:defRPr/>
            </a:lvl2pPr>
          </a:lstStyle>
          <a:p>
            <a:pPr lvl="1"/>
            <a:fld id="{245D91CE-6060-42CA-98EF-6F739915297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863878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33CA28B7-825D-A815-6972-047939AC1A7E}"/>
              </a:ext>
            </a:extLst>
          </p:cNvPr>
          <p:cNvSpPr>
            <a:spLocks noGrp="1" noChangeArrowheads="1"/>
          </p:cNvSpPr>
          <p:nvPr>
            <p:ph type="dt" sz="half" idx="10"/>
          </p:nvPr>
        </p:nvSpPr>
        <p:spPr>
          <a:ln/>
        </p:spPr>
        <p:txBody>
          <a:bodyPr/>
          <a:lstStyle>
            <a:lvl1pPr>
              <a:defRPr/>
            </a:lvl1pPr>
          </a:lstStyle>
          <a:p>
            <a:pPr>
              <a:defRPr/>
            </a:pPr>
            <a:fld id="{6C45AEF9-F788-4DA1-B5DD-A66F96708751}" type="datetime9">
              <a:rPr lang="en-US"/>
              <a:pPr>
                <a:defRPr/>
              </a:pPr>
              <a:t>10/19/2023 11:11:41 AM</a:t>
            </a:fld>
            <a:endParaRPr lang="cs-CZ"/>
          </a:p>
        </p:txBody>
      </p:sp>
      <p:sp>
        <p:nvSpPr>
          <p:cNvPr id="6" name="Rectangle 2056">
            <a:extLst>
              <a:ext uri="{FF2B5EF4-FFF2-40B4-BE49-F238E27FC236}">
                <a16:creationId xmlns:a16="http://schemas.microsoft.com/office/drawing/2014/main" id="{A4B01B93-3A78-949A-7186-9E76FEEF2BC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3CBFF34F-AD49-F39E-044E-3A2C134E5A62}"/>
              </a:ext>
            </a:extLst>
          </p:cNvPr>
          <p:cNvSpPr>
            <a:spLocks noGrp="1" noChangeArrowheads="1"/>
          </p:cNvSpPr>
          <p:nvPr>
            <p:ph type="sldNum" sz="quarter" idx="12"/>
          </p:nvPr>
        </p:nvSpPr>
        <p:spPr>
          <a:ln/>
        </p:spPr>
        <p:txBody>
          <a:bodyPr/>
          <a:lstStyle>
            <a:lvl2pPr lvl="1">
              <a:defRPr/>
            </a:lvl2pPr>
          </a:lstStyle>
          <a:p>
            <a:pPr lvl="1"/>
            <a:fld id="{9B796FC7-6901-4E65-A995-C75C1AAE3EA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793979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2AA7F9C7-466C-E114-BAEF-E5B657096F0D}"/>
              </a:ext>
            </a:extLst>
          </p:cNvPr>
          <p:cNvSpPr>
            <a:spLocks noGrp="1" noChangeArrowheads="1"/>
          </p:cNvSpPr>
          <p:nvPr>
            <p:ph type="dt" sz="half" idx="10"/>
          </p:nvPr>
        </p:nvSpPr>
        <p:spPr>
          <a:ln/>
        </p:spPr>
        <p:txBody>
          <a:bodyPr/>
          <a:lstStyle>
            <a:lvl1pPr>
              <a:defRPr/>
            </a:lvl1pPr>
          </a:lstStyle>
          <a:p>
            <a:pPr>
              <a:defRPr/>
            </a:pPr>
            <a:fld id="{0C513BE6-6CCF-4645-8F0E-462B5CAA7498}" type="datetime9">
              <a:rPr lang="en-US"/>
              <a:pPr>
                <a:defRPr/>
              </a:pPr>
              <a:t>10/19/2023 11:11:41 AM</a:t>
            </a:fld>
            <a:endParaRPr lang="cs-CZ"/>
          </a:p>
        </p:txBody>
      </p:sp>
      <p:sp>
        <p:nvSpPr>
          <p:cNvPr id="5" name="Rectangle 2056">
            <a:extLst>
              <a:ext uri="{FF2B5EF4-FFF2-40B4-BE49-F238E27FC236}">
                <a16:creationId xmlns:a16="http://schemas.microsoft.com/office/drawing/2014/main" id="{630DB4DC-EA31-37AC-3F5E-5C713E43252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7AA6AA35-E6E8-046A-95B0-E6B4226FAFB4}"/>
              </a:ext>
            </a:extLst>
          </p:cNvPr>
          <p:cNvSpPr>
            <a:spLocks noGrp="1" noChangeArrowheads="1"/>
          </p:cNvSpPr>
          <p:nvPr>
            <p:ph type="sldNum" sz="quarter" idx="12"/>
          </p:nvPr>
        </p:nvSpPr>
        <p:spPr>
          <a:ln/>
        </p:spPr>
        <p:txBody>
          <a:bodyPr/>
          <a:lstStyle>
            <a:lvl2pPr lvl="1">
              <a:defRPr/>
            </a:lvl2pPr>
          </a:lstStyle>
          <a:p>
            <a:pPr lvl="1"/>
            <a:fld id="{686442F9-ABA5-43CB-BD45-AF80DA607BD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8587897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CD66B9D4-C83D-6043-8309-05B5454D02CD}"/>
              </a:ext>
            </a:extLst>
          </p:cNvPr>
          <p:cNvSpPr>
            <a:spLocks noGrp="1" noChangeArrowheads="1"/>
          </p:cNvSpPr>
          <p:nvPr>
            <p:ph type="dt" sz="half" idx="10"/>
          </p:nvPr>
        </p:nvSpPr>
        <p:spPr>
          <a:ln/>
        </p:spPr>
        <p:txBody>
          <a:bodyPr/>
          <a:lstStyle>
            <a:lvl1pPr>
              <a:defRPr/>
            </a:lvl1pPr>
          </a:lstStyle>
          <a:p>
            <a:pPr>
              <a:defRPr/>
            </a:pPr>
            <a:fld id="{B96E9A8F-24B9-4AE9-BE36-F49C4AD1AE4A}" type="datetime9">
              <a:rPr lang="en-US"/>
              <a:pPr>
                <a:defRPr/>
              </a:pPr>
              <a:t>10/19/2023 11:11:41 AM</a:t>
            </a:fld>
            <a:endParaRPr lang="cs-CZ"/>
          </a:p>
        </p:txBody>
      </p:sp>
      <p:sp>
        <p:nvSpPr>
          <p:cNvPr id="5" name="Rectangle 2056">
            <a:extLst>
              <a:ext uri="{FF2B5EF4-FFF2-40B4-BE49-F238E27FC236}">
                <a16:creationId xmlns:a16="http://schemas.microsoft.com/office/drawing/2014/main" id="{A03C3891-3D66-FD98-C933-79EC2A7877B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7F5FF785-BFF0-FD09-0FD1-C631EB4E0E54}"/>
              </a:ext>
            </a:extLst>
          </p:cNvPr>
          <p:cNvSpPr>
            <a:spLocks noGrp="1" noChangeArrowheads="1"/>
          </p:cNvSpPr>
          <p:nvPr>
            <p:ph type="sldNum" sz="quarter" idx="12"/>
          </p:nvPr>
        </p:nvSpPr>
        <p:spPr>
          <a:ln/>
        </p:spPr>
        <p:txBody>
          <a:bodyPr/>
          <a:lstStyle>
            <a:lvl2pPr lvl="1">
              <a:defRPr/>
            </a:lvl2pPr>
          </a:lstStyle>
          <a:p>
            <a:pPr lvl="1"/>
            <a:fld id="{D7B056EF-ED96-47FE-A696-6631BED10DE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179214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1E8CA0F-E427-12A4-40AE-EA10D7C5CEAD}"/>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866E96ED-F4BD-E67A-0688-699E6C1657B4}"/>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1462C272-EAD8-D900-31E7-19138B6DFE2A}"/>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823A9178-A9CA-6ACC-2238-2E86AAE3D88B}"/>
              </a:ext>
            </a:extLst>
          </p:cNvPr>
          <p:cNvSpPr>
            <a:spLocks noGrp="1" noChangeArrowheads="1"/>
          </p:cNvSpPr>
          <p:nvPr>
            <p:ph type="dt" sz="quarter" idx="10"/>
          </p:nvPr>
        </p:nvSpPr>
        <p:spPr/>
        <p:txBody>
          <a:bodyPr/>
          <a:lstStyle>
            <a:lvl1pPr>
              <a:defRPr/>
            </a:lvl1pPr>
          </a:lstStyle>
          <a:p>
            <a:pPr>
              <a:defRPr/>
            </a:pPr>
            <a:fld id="{D8D0736F-F3C8-4F7F-B1F0-75D7D793DE93}" type="datetime9">
              <a:rPr lang="en-US"/>
              <a:pPr>
                <a:defRPr/>
              </a:pPr>
              <a:t>10/19/2023 11:11:41 AM</a:t>
            </a:fld>
            <a:endParaRPr lang="cs-CZ"/>
          </a:p>
        </p:txBody>
      </p:sp>
      <p:sp>
        <p:nvSpPr>
          <p:cNvPr id="6" name="Rectangle 8">
            <a:extLst>
              <a:ext uri="{FF2B5EF4-FFF2-40B4-BE49-F238E27FC236}">
                <a16:creationId xmlns:a16="http://schemas.microsoft.com/office/drawing/2014/main" id="{7A0E4A0B-7AEE-22D3-3981-D118B29CE16C}"/>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93DC64EA-98D4-331F-FBF0-C98DC44A9562}"/>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AA216581-98A3-4A3C-9DB9-1BFF86E0F133}" type="slidenum">
              <a:rPr lang="cs-CZ" altLang="en-US"/>
              <a:pPr lvl="1"/>
              <a:t>‹#›</a:t>
            </a:fld>
            <a:endParaRPr lang="cs-CZ" altLang="en-US"/>
          </a:p>
        </p:txBody>
      </p:sp>
    </p:spTree>
    <p:extLst>
      <p:ext uri="{BB962C8B-B14F-4D97-AF65-F5344CB8AC3E}">
        <p14:creationId xmlns:p14="http://schemas.microsoft.com/office/powerpoint/2010/main" val="30781247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4EB8770E-0D8C-C731-2AF0-48803CF61B3C}"/>
              </a:ext>
            </a:extLst>
          </p:cNvPr>
          <p:cNvSpPr>
            <a:spLocks noGrp="1" noChangeArrowheads="1"/>
          </p:cNvSpPr>
          <p:nvPr>
            <p:ph type="dt" sz="half" idx="10"/>
          </p:nvPr>
        </p:nvSpPr>
        <p:spPr>
          <a:ln/>
        </p:spPr>
        <p:txBody>
          <a:bodyPr/>
          <a:lstStyle>
            <a:lvl1pPr>
              <a:defRPr/>
            </a:lvl1pPr>
          </a:lstStyle>
          <a:p>
            <a:pPr>
              <a:defRPr/>
            </a:pPr>
            <a:fld id="{E3261755-88F7-4638-9821-4E0BA5C4B929}" type="datetime9">
              <a:rPr lang="en-US"/>
              <a:pPr>
                <a:defRPr/>
              </a:pPr>
              <a:t>10/19/2023 11:11:41 AM</a:t>
            </a:fld>
            <a:endParaRPr lang="cs-CZ"/>
          </a:p>
        </p:txBody>
      </p:sp>
      <p:sp>
        <p:nvSpPr>
          <p:cNvPr id="5" name="Rectangle 2056">
            <a:extLst>
              <a:ext uri="{FF2B5EF4-FFF2-40B4-BE49-F238E27FC236}">
                <a16:creationId xmlns:a16="http://schemas.microsoft.com/office/drawing/2014/main" id="{499C549B-0B03-F72B-CF9C-405AF907C6A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8D981FD8-22F8-3AC4-C2AD-78D657F4614D}"/>
              </a:ext>
            </a:extLst>
          </p:cNvPr>
          <p:cNvSpPr>
            <a:spLocks noGrp="1" noChangeArrowheads="1"/>
          </p:cNvSpPr>
          <p:nvPr>
            <p:ph type="sldNum" sz="quarter" idx="12"/>
          </p:nvPr>
        </p:nvSpPr>
        <p:spPr>
          <a:ln/>
        </p:spPr>
        <p:txBody>
          <a:bodyPr/>
          <a:lstStyle>
            <a:lvl2pPr lvl="1">
              <a:defRPr/>
            </a:lvl2pPr>
          </a:lstStyle>
          <a:p>
            <a:pPr lvl="1"/>
            <a:fld id="{81BE12F4-994D-4D9F-BB0D-AF31BEB1DE1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1430319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4B310211-DBB8-B220-1133-F2F7961B8995}"/>
              </a:ext>
            </a:extLst>
          </p:cNvPr>
          <p:cNvSpPr>
            <a:spLocks noGrp="1" noChangeArrowheads="1"/>
          </p:cNvSpPr>
          <p:nvPr>
            <p:ph type="dt" sz="half" idx="10"/>
          </p:nvPr>
        </p:nvSpPr>
        <p:spPr>
          <a:ln/>
        </p:spPr>
        <p:txBody>
          <a:bodyPr/>
          <a:lstStyle>
            <a:lvl1pPr>
              <a:defRPr/>
            </a:lvl1pPr>
          </a:lstStyle>
          <a:p>
            <a:pPr>
              <a:defRPr/>
            </a:pPr>
            <a:fld id="{89CAE1F4-BE2A-4D2E-99D3-3D171C225CA2}" type="datetime9">
              <a:rPr lang="en-US"/>
              <a:pPr>
                <a:defRPr/>
              </a:pPr>
              <a:t>10/19/2023 11:11:41 AM</a:t>
            </a:fld>
            <a:endParaRPr lang="cs-CZ"/>
          </a:p>
        </p:txBody>
      </p:sp>
      <p:sp>
        <p:nvSpPr>
          <p:cNvPr id="5" name="Rectangle 2056">
            <a:extLst>
              <a:ext uri="{FF2B5EF4-FFF2-40B4-BE49-F238E27FC236}">
                <a16:creationId xmlns:a16="http://schemas.microsoft.com/office/drawing/2014/main" id="{DCCFE1ED-9BE9-280D-7579-AF08A19EAA3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C5BB49EB-E2AC-DC75-D3C3-0177584109E3}"/>
              </a:ext>
            </a:extLst>
          </p:cNvPr>
          <p:cNvSpPr>
            <a:spLocks noGrp="1" noChangeArrowheads="1"/>
          </p:cNvSpPr>
          <p:nvPr>
            <p:ph type="sldNum" sz="quarter" idx="12"/>
          </p:nvPr>
        </p:nvSpPr>
        <p:spPr>
          <a:ln/>
        </p:spPr>
        <p:txBody>
          <a:bodyPr/>
          <a:lstStyle>
            <a:lvl2pPr lvl="1">
              <a:defRPr/>
            </a:lvl2pPr>
          </a:lstStyle>
          <a:p>
            <a:pPr lvl="1"/>
            <a:fld id="{77A09B8E-C014-47F9-A08C-7FAB0D89BAA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40952762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D84F2DEF-F012-FFFE-2CFA-0A1C5A29DB63}"/>
              </a:ext>
            </a:extLst>
          </p:cNvPr>
          <p:cNvSpPr>
            <a:spLocks noGrp="1" noChangeArrowheads="1"/>
          </p:cNvSpPr>
          <p:nvPr>
            <p:ph type="dt" sz="half" idx="10"/>
          </p:nvPr>
        </p:nvSpPr>
        <p:spPr>
          <a:ln/>
        </p:spPr>
        <p:txBody>
          <a:bodyPr/>
          <a:lstStyle>
            <a:lvl1pPr>
              <a:defRPr/>
            </a:lvl1pPr>
          </a:lstStyle>
          <a:p>
            <a:pPr>
              <a:defRPr/>
            </a:pPr>
            <a:fld id="{3A6DEFFB-8369-4F5A-8E00-3F3036D87810}" type="datetime9">
              <a:rPr lang="en-US"/>
              <a:pPr>
                <a:defRPr/>
              </a:pPr>
              <a:t>10/19/2023 11:11:41 AM</a:t>
            </a:fld>
            <a:endParaRPr lang="cs-CZ"/>
          </a:p>
        </p:txBody>
      </p:sp>
      <p:sp>
        <p:nvSpPr>
          <p:cNvPr id="6" name="Rectangle 2056">
            <a:extLst>
              <a:ext uri="{FF2B5EF4-FFF2-40B4-BE49-F238E27FC236}">
                <a16:creationId xmlns:a16="http://schemas.microsoft.com/office/drawing/2014/main" id="{685BA815-9040-E81C-D560-6370E0C9E82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28CFC5B7-4787-9F39-D4DF-70BBCC3694CD}"/>
              </a:ext>
            </a:extLst>
          </p:cNvPr>
          <p:cNvSpPr>
            <a:spLocks noGrp="1" noChangeArrowheads="1"/>
          </p:cNvSpPr>
          <p:nvPr>
            <p:ph type="sldNum" sz="quarter" idx="12"/>
          </p:nvPr>
        </p:nvSpPr>
        <p:spPr>
          <a:ln/>
        </p:spPr>
        <p:txBody>
          <a:bodyPr/>
          <a:lstStyle>
            <a:lvl2pPr lvl="1">
              <a:defRPr/>
            </a:lvl2pPr>
          </a:lstStyle>
          <a:p>
            <a:pPr lvl="1"/>
            <a:fld id="{E2A5DB81-68B9-4D97-8146-65F9DC97871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40871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55">
            <a:extLst>
              <a:ext uri="{FF2B5EF4-FFF2-40B4-BE49-F238E27FC236}">
                <a16:creationId xmlns:a16="http://schemas.microsoft.com/office/drawing/2014/main" id="{FBA65488-2BBA-6C94-2D13-9EBC99E89D4D}"/>
              </a:ext>
            </a:extLst>
          </p:cNvPr>
          <p:cNvSpPr>
            <a:spLocks noGrp="1" noChangeArrowheads="1"/>
          </p:cNvSpPr>
          <p:nvPr>
            <p:ph type="dt" sz="half" idx="10"/>
          </p:nvPr>
        </p:nvSpPr>
        <p:spPr>
          <a:ln/>
        </p:spPr>
        <p:txBody>
          <a:bodyPr/>
          <a:lstStyle>
            <a:lvl1pPr>
              <a:defRPr/>
            </a:lvl1pPr>
          </a:lstStyle>
          <a:p>
            <a:pPr>
              <a:defRPr/>
            </a:pPr>
            <a:fld id="{64A17FF0-E101-4B71-B12F-382F73E970D5}" type="datetime9">
              <a:rPr lang="en-US"/>
              <a:pPr>
                <a:defRPr/>
              </a:pPr>
              <a:t>10/19/2023 11:11:41 AM</a:t>
            </a:fld>
            <a:endParaRPr lang="cs-CZ"/>
          </a:p>
        </p:txBody>
      </p:sp>
      <p:sp>
        <p:nvSpPr>
          <p:cNvPr id="4" name="Rectangle 2056">
            <a:extLst>
              <a:ext uri="{FF2B5EF4-FFF2-40B4-BE49-F238E27FC236}">
                <a16:creationId xmlns:a16="http://schemas.microsoft.com/office/drawing/2014/main" id="{F9412EA3-0CCC-9BFC-1EE2-48C3521E30B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84706C5A-1D0C-19CB-1506-3DB6AAA93E2D}"/>
              </a:ext>
            </a:extLst>
          </p:cNvPr>
          <p:cNvSpPr>
            <a:spLocks noGrp="1" noChangeArrowheads="1"/>
          </p:cNvSpPr>
          <p:nvPr>
            <p:ph type="sldNum" sz="quarter" idx="12"/>
          </p:nvPr>
        </p:nvSpPr>
        <p:spPr>
          <a:ln/>
        </p:spPr>
        <p:txBody>
          <a:bodyPr/>
          <a:lstStyle>
            <a:lvl2pPr lvl="1">
              <a:defRPr/>
            </a:lvl2pPr>
          </a:lstStyle>
          <a:p>
            <a:pPr lvl="1"/>
            <a:fld id="{F773F530-5AE4-44A8-9FE4-D7428B92B2C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884024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F8AC4A5D-E274-EFFA-0FC4-E2E99D0EA42E}"/>
              </a:ext>
            </a:extLst>
          </p:cNvPr>
          <p:cNvSpPr>
            <a:spLocks noGrp="1" noChangeArrowheads="1"/>
          </p:cNvSpPr>
          <p:nvPr>
            <p:ph type="dt" sz="half" idx="10"/>
          </p:nvPr>
        </p:nvSpPr>
        <p:spPr>
          <a:ln/>
        </p:spPr>
        <p:txBody>
          <a:bodyPr/>
          <a:lstStyle>
            <a:lvl1pPr>
              <a:defRPr/>
            </a:lvl1pPr>
          </a:lstStyle>
          <a:p>
            <a:pPr>
              <a:defRPr/>
            </a:pPr>
            <a:fld id="{6E46582C-387F-41E2-85A9-FC35718A637C}" type="datetime9">
              <a:rPr lang="en-US"/>
              <a:pPr>
                <a:defRPr/>
              </a:pPr>
              <a:t>10/19/2023 11:11:41 AM</a:t>
            </a:fld>
            <a:endParaRPr lang="cs-CZ"/>
          </a:p>
        </p:txBody>
      </p:sp>
      <p:sp>
        <p:nvSpPr>
          <p:cNvPr id="8" name="Rectangle 2056">
            <a:extLst>
              <a:ext uri="{FF2B5EF4-FFF2-40B4-BE49-F238E27FC236}">
                <a16:creationId xmlns:a16="http://schemas.microsoft.com/office/drawing/2014/main" id="{258E9A95-659F-514A-09C0-1CBC48F4206A}"/>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CF30E692-3BE9-2706-0C36-9E0569BBCD33}"/>
              </a:ext>
            </a:extLst>
          </p:cNvPr>
          <p:cNvSpPr>
            <a:spLocks noGrp="1" noChangeArrowheads="1"/>
          </p:cNvSpPr>
          <p:nvPr>
            <p:ph type="sldNum" sz="quarter" idx="12"/>
          </p:nvPr>
        </p:nvSpPr>
        <p:spPr>
          <a:ln/>
        </p:spPr>
        <p:txBody>
          <a:bodyPr/>
          <a:lstStyle>
            <a:lvl2pPr lvl="1">
              <a:defRPr/>
            </a:lvl2pPr>
          </a:lstStyle>
          <a:p>
            <a:pPr lvl="1"/>
            <a:fld id="{89A638CD-7CB1-4CFB-8384-540C060EEA8D}"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0562959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7DEB5B93-4C0B-8898-77A9-70D6A360DA2F}"/>
              </a:ext>
            </a:extLst>
          </p:cNvPr>
          <p:cNvSpPr>
            <a:spLocks noGrp="1" noChangeArrowheads="1"/>
          </p:cNvSpPr>
          <p:nvPr>
            <p:ph type="dt" sz="half" idx="10"/>
          </p:nvPr>
        </p:nvSpPr>
        <p:spPr>
          <a:ln/>
        </p:spPr>
        <p:txBody>
          <a:bodyPr/>
          <a:lstStyle>
            <a:lvl1pPr>
              <a:defRPr/>
            </a:lvl1pPr>
          </a:lstStyle>
          <a:p>
            <a:pPr>
              <a:defRPr/>
            </a:pPr>
            <a:fld id="{B289FC19-0D75-42BF-8655-2FE1AF56262A}" type="datetime9">
              <a:rPr lang="en-US"/>
              <a:pPr>
                <a:defRPr/>
              </a:pPr>
              <a:t>10/19/2023 11:11:41 AM</a:t>
            </a:fld>
            <a:endParaRPr lang="cs-CZ"/>
          </a:p>
        </p:txBody>
      </p:sp>
      <p:sp>
        <p:nvSpPr>
          <p:cNvPr id="4" name="Rectangle 2056">
            <a:extLst>
              <a:ext uri="{FF2B5EF4-FFF2-40B4-BE49-F238E27FC236}">
                <a16:creationId xmlns:a16="http://schemas.microsoft.com/office/drawing/2014/main" id="{B6D5B12E-7C9D-3B9F-87EC-DF1AD4F4F5E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9772E83F-2CF7-1BA0-3DD2-B76D3F7195B8}"/>
              </a:ext>
            </a:extLst>
          </p:cNvPr>
          <p:cNvSpPr>
            <a:spLocks noGrp="1" noChangeArrowheads="1"/>
          </p:cNvSpPr>
          <p:nvPr>
            <p:ph type="sldNum" sz="quarter" idx="12"/>
          </p:nvPr>
        </p:nvSpPr>
        <p:spPr>
          <a:ln/>
        </p:spPr>
        <p:txBody>
          <a:bodyPr/>
          <a:lstStyle>
            <a:lvl2pPr lvl="1">
              <a:defRPr/>
            </a:lvl2pPr>
          </a:lstStyle>
          <a:p>
            <a:pPr lvl="1"/>
            <a:fld id="{1D63F28A-EEBE-4E5D-90F6-A5CD6576741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82699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DF95DF04-7250-B006-9EB6-F4E47A5CE898}"/>
              </a:ext>
            </a:extLst>
          </p:cNvPr>
          <p:cNvSpPr>
            <a:spLocks noGrp="1" noChangeArrowheads="1"/>
          </p:cNvSpPr>
          <p:nvPr>
            <p:ph type="dt" sz="half" idx="10"/>
          </p:nvPr>
        </p:nvSpPr>
        <p:spPr>
          <a:ln/>
        </p:spPr>
        <p:txBody>
          <a:bodyPr/>
          <a:lstStyle>
            <a:lvl1pPr>
              <a:defRPr/>
            </a:lvl1pPr>
          </a:lstStyle>
          <a:p>
            <a:pPr>
              <a:defRPr/>
            </a:pPr>
            <a:fld id="{409EF236-80A9-419A-82B2-43FCBA47A938}" type="datetime9">
              <a:rPr lang="en-US"/>
              <a:pPr>
                <a:defRPr/>
              </a:pPr>
              <a:t>10/19/2023 11:11:41 AM</a:t>
            </a:fld>
            <a:endParaRPr lang="cs-CZ"/>
          </a:p>
        </p:txBody>
      </p:sp>
      <p:sp>
        <p:nvSpPr>
          <p:cNvPr id="3" name="Rectangle 2056">
            <a:extLst>
              <a:ext uri="{FF2B5EF4-FFF2-40B4-BE49-F238E27FC236}">
                <a16:creationId xmlns:a16="http://schemas.microsoft.com/office/drawing/2014/main" id="{DBFE3465-5373-3C2C-E066-7120D16A47D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8B588627-EF5F-0A50-6FD4-FE85864A3133}"/>
              </a:ext>
            </a:extLst>
          </p:cNvPr>
          <p:cNvSpPr>
            <a:spLocks noGrp="1" noChangeArrowheads="1"/>
          </p:cNvSpPr>
          <p:nvPr>
            <p:ph type="sldNum" sz="quarter" idx="12"/>
          </p:nvPr>
        </p:nvSpPr>
        <p:spPr>
          <a:ln/>
        </p:spPr>
        <p:txBody>
          <a:bodyPr/>
          <a:lstStyle>
            <a:lvl2pPr lvl="1">
              <a:defRPr/>
            </a:lvl2pPr>
          </a:lstStyle>
          <a:p>
            <a:pPr lvl="1"/>
            <a:fld id="{CB6DAF66-EDD4-469F-B085-B7CCA9280F6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943928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689DB15A-86F5-3339-4950-5CE0895BC943}"/>
              </a:ext>
            </a:extLst>
          </p:cNvPr>
          <p:cNvSpPr>
            <a:spLocks noGrp="1" noChangeArrowheads="1"/>
          </p:cNvSpPr>
          <p:nvPr>
            <p:ph type="dt" sz="half" idx="10"/>
          </p:nvPr>
        </p:nvSpPr>
        <p:spPr>
          <a:ln/>
        </p:spPr>
        <p:txBody>
          <a:bodyPr/>
          <a:lstStyle>
            <a:lvl1pPr>
              <a:defRPr/>
            </a:lvl1pPr>
          </a:lstStyle>
          <a:p>
            <a:pPr>
              <a:defRPr/>
            </a:pPr>
            <a:fld id="{7C3F6FC7-8080-474D-BC88-53A8A42BC635}" type="datetime9">
              <a:rPr lang="en-US"/>
              <a:pPr>
                <a:defRPr/>
              </a:pPr>
              <a:t>10/19/2023 11:11:41 AM</a:t>
            </a:fld>
            <a:endParaRPr lang="cs-CZ"/>
          </a:p>
        </p:txBody>
      </p:sp>
      <p:sp>
        <p:nvSpPr>
          <p:cNvPr id="6" name="Rectangle 2056">
            <a:extLst>
              <a:ext uri="{FF2B5EF4-FFF2-40B4-BE49-F238E27FC236}">
                <a16:creationId xmlns:a16="http://schemas.microsoft.com/office/drawing/2014/main" id="{49AEEFA5-1703-9856-AC5B-64D3A5E91A8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393F8F8F-0A9D-F805-E163-2E301E949339}"/>
              </a:ext>
            </a:extLst>
          </p:cNvPr>
          <p:cNvSpPr>
            <a:spLocks noGrp="1" noChangeArrowheads="1"/>
          </p:cNvSpPr>
          <p:nvPr>
            <p:ph type="sldNum" sz="quarter" idx="12"/>
          </p:nvPr>
        </p:nvSpPr>
        <p:spPr>
          <a:ln/>
        </p:spPr>
        <p:txBody>
          <a:bodyPr/>
          <a:lstStyle>
            <a:lvl2pPr lvl="1">
              <a:defRPr/>
            </a:lvl2pPr>
          </a:lstStyle>
          <a:p>
            <a:pPr lvl="1"/>
            <a:fld id="{52A67FE1-A036-4C2D-8306-53FB49C340B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950464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CCE1AD05-643C-86AB-958D-9C6D13C747EC}"/>
              </a:ext>
            </a:extLst>
          </p:cNvPr>
          <p:cNvSpPr>
            <a:spLocks noGrp="1" noChangeArrowheads="1"/>
          </p:cNvSpPr>
          <p:nvPr>
            <p:ph type="dt" sz="half" idx="10"/>
          </p:nvPr>
        </p:nvSpPr>
        <p:spPr>
          <a:ln/>
        </p:spPr>
        <p:txBody>
          <a:bodyPr/>
          <a:lstStyle>
            <a:lvl1pPr>
              <a:defRPr/>
            </a:lvl1pPr>
          </a:lstStyle>
          <a:p>
            <a:pPr>
              <a:defRPr/>
            </a:pPr>
            <a:fld id="{27F7A103-BB17-47F9-852B-3A90E45D3A43}" type="datetime9">
              <a:rPr lang="en-US"/>
              <a:pPr>
                <a:defRPr/>
              </a:pPr>
              <a:t>10/19/2023 11:11:41 AM</a:t>
            </a:fld>
            <a:endParaRPr lang="cs-CZ"/>
          </a:p>
        </p:txBody>
      </p:sp>
      <p:sp>
        <p:nvSpPr>
          <p:cNvPr id="6" name="Rectangle 2056">
            <a:extLst>
              <a:ext uri="{FF2B5EF4-FFF2-40B4-BE49-F238E27FC236}">
                <a16:creationId xmlns:a16="http://schemas.microsoft.com/office/drawing/2014/main" id="{AD5B1D8B-BCC2-AED9-8B17-CE2E54539FC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2C7CF6B-08AD-1734-AFD7-E65AD663A5C6}"/>
              </a:ext>
            </a:extLst>
          </p:cNvPr>
          <p:cNvSpPr>
            <a:spLocks noGrp="1" noChangeArrowheads="1"/>
          </p:cNvSpPr>
          <p:nvPr>
            <p:ph type="sldNum" sz="quarter" idx="12"/>
          </p:nvPr>
        </p:nvSpPr>
        <p:spPr>
          <a:ln/>
        </p:spPr>
        <p:txBody>
          <a:bodyPr/>
          <a:lstStyle>
            <a:lvl2pPr lvl="1">
              <a:defRPr/>
            </a:lvl2pPr>
          </a:lstStyle>
          <a:p>
            <a:pPr lvl="1"/>
            <a:fld id="{8199E7B5-199E-4CC2-AFB2-B1E619410A6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693485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0E554D2-3A1E-9254-AB1C-89D5722EFD8D}"/>
              </a:ext>
            </a:extLst>
          </p:cNvPr>
          <p:cNvSpPr>
            <a:spLocks noGrp="1" noChangeArrowheads="1"/>
          </p:cNvSpPr>
          <p:nvPr>
            <p:ph type="dt" sz="half" idx="10"/>
          </p:nvPr>
        </p:nvSpPr>
        <p:spPr>
          <a:ln/>
        </p:spPr>
        <p:txBody>
          <a:bodyPr/>
          <a:lstStyle>
            <a:lvl1pPr>
              <a:defRPr/>
            </a:lvl1pPr>
          </a:lstStyle>
          <a:p>
            <a:pPr>
              <a:defRPr/>
            </a:pPr>
            <a:fld id="{F81A947E-7DB0-40FB-9A96-CEDB76571F4B}" type="datetime9">
              <a:rPr lang="en-US"/>
              <a:pPr>
                <a:defRPr/>
              </a:pPr>
              <a:t>10/19/2023 11:11:41 AM</a:t>
            </a:fld>
            <a:endParaRPr lang="cs-CZ"/>
          </a:p>
        </p:txBody>
      </p:sp>
      <p:sp>
        <p:nvSpPr>
          <p:cNvPr id="5" name="Rectangle 2056">
            <a:extLst>
              <a:ext uri="{FF2B5EF4-FFF2-40B4-BE49-F238E27FC236}">
                <a16:creationId xmlns:a16="http://schemas.microsoft.com/office/drawing/2014/main" id="{A537D011-CF01-39FF-2696-00CE3889ED7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09BB3889-161D-FCD1-B872-89E79C33F408}"/>
              </a:ext>
            </a:extLst>
          </p:cNvPr>
          <p:cNvSpPr>
            <a:spLocks noGrp="1" noChangeArrowheads="1"/>
          </p:cNvSpPr>
          <p:nvPr>
            <p:ph type="sldNum" sz="quarter" idx="12"/>
          </p:nvPr>
        </p:nvSpPr>
        <p:spPr>
          <a:ln/>
        </p:spPr>
        <p:txBody>
          <a:bodyPr/>
          <a:lstStyle>
            <a:lvl2pPr lvl="1">
              <a:defRPr/>
            </a:lvl2pPr>
          </a:lstStyle>
          <a:p>
            <a:pPr lvl="1"/>
            <a:fld id="{C18F58DC-4B0D-4FCC-93B9-DA07BA2EF60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451091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BDC43CE7-A638-A991-6713-87AF21D973D3}"/>
              </a:ext>
            </a:extLst>
          </p:cNvPr>
          <p:cNvSpPr>
            <a:spLocks noGrp="1" noChangeArrowheads="1"/>
          </p:cNvSpPr>
          <p:nvPr>
            <p:ph type="dt" sz="half" idx="10"/>
          </p:nvPr>
        </p:nvSpPr>
        <p:spPr>
          <a:ln/>
        </p:spPr>
        <p:txBody>
          <a:bodyPr/>
          <a:lstStyle>
            <a:lvl1pPr>
              <a:defRPr/>
            </a:lvl1pPr>
          </a:lstStyle>
          <a:p>
            <a:pPr>
              <a:defRPr/>
            </a:pPr>
            <a:fld id="{86056211-EB58-4251-ADB9-7F792E763419}" type="datetime9">
              <a:rPr lang="en-US"/>
              <a:pPr>
                <a:defRPr/>
              </a:pPr>
              <a:t>10/19/2023 11:11:41 AM</a:t>
            </a:fld>
            <a:endParaRPr lang="cs-CZ"/>
          </a:p>
        </p:txBody>
      </p:sp>
      <p:sp>
        <p:nvSpPr>
          <p:cNvPr id="5" name="Rectangle 2056">
            <a:extLst>
              <a:ext uri="{FF2B5EF4-FFF2-40B4-BE49-F238E27FC236}">
                <a16:creationId xmlns:a16="http://schemas.microsoft.com/office/drawing/2014/main" id="{24D71A1F-0D29-7E8E-9F5A-AD6BB848072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D8F3B8D0-5D50-DC3D-56CB-2CFBEC72F2D9}"/>
              </a:ext>
            </a:extLst>
          </p:cNvPr>
          <p:cNvSpPr>
            <a:spLocks noGrp="1" noChangeArrowheads="1"/>
          </p:cNvSpPr>
          <p:nvPr>
            <p:ph type="sldNum" sz="quarter" idx="12"/>
          </p:nvPr>
        </p:nvSpPr>
        <p:spPr>
          <a:ln/>
        </p:spPr>
        <p:txBody>
          <a:bodyPr/>
          <a:lstStyle>
            <a:lvl2pPr lvl="1">
              <a:defRPr/>
            </a:lvl2pPr>
          </a:lstStyle>
          <a:p>
            <a:pPr lvl="1"/>
            <a:fld id="{B9B2C7AD-4722-4F1B-A670-FF6A5B7F54A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25231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4826C62-1B61-F05D-2CB1-C0353F1876DF}"/>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A4F89B1E-9CE2-6C12-B7DF-35343F1D2F59}"/>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1BB62F0B-BC3C-621B-3A7C-9E2CFD1473A1}"/>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87740FBD-F200-97CE-2E99-D92AA6F36B82}"/>
              </a:ext>
            </a:extLst>
          </p:cNvPr>
          <p:cNvSpPr>
            <a:spLocks noGrp="1" noChangeArrowheads="1"/>
          </p:cNvSpPr>
          <p:nvPr>
            <p:ph type="dt" sz="quarter" idx="10"/>
          </p:nvPr>
        </p:nvSpPr>
        <p:spPr/>
        <p:txBody>
          <a:bodyPr/>
          <a:lstStyle>
            <a:lvl1pPr>
              <a:defRPr/>
            </a:lvl1pPr>
          </a:lstStyle>
          <a:p>
            <a:pPr>
              <a:defRPr/>
            </a:pPr>
            <a:fld id="{6939B65B-26AF-43EF-AAB3-99FB1858AD2F}" type="datetime9">
              <a:rPr lang="en-US"/>
              <a:pPr>
                <a:defRPr/>
              </a:pPr>
              <a:t>10/19/2023 11:11:41 AM</a:t>
            </a:fld>
            <a:endParaRPr lang="cs-CZ"/>
          </a:p>
        </p:txBody>
      </p:sp>
      <p:sp>
        <p:nvSpPr>
          <p:cNvPr id="6" name="Rectangle 8">
            <a:extLst>
              <a:ext uri="{FF2B5EF4-FFF2-40B4-BE49-F238E27FC236}">
                <a16:creationId xmlns:a16="http://schemas.microsoft.com/office/drawing/2014/main" id="{BCF8D7DD-52D3-7E39-03E5-97FE88BF6470}"/>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ADCD36D3-BE74-9316-4044-5CCC84EDE54D}"/>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0555DF02-CD3D-4831-8AB9-5CE7FA32D8DD}" type="slidenum">
              <a:rPr lang="cs-CZ" altLang="en-US"/>
              <a:pPr lvl="1"/>
              <a:t>‹#›</a:t>
            </a:fld>
            <a:endParaRPr lang="cs-CZ" altLang="en-US"/>
          </a:p>
        </p:txBody>
      </p:sp>
    </p:spTree>
    <p:extLst>
      <p:ext uri="{BB962C8B-B14F-4D97-AF65-F5344CB8AC3E}">
        <p14:creationId xmlns:p14="http://schemas.microsoft.com/office/powerpoint/2010/main" val="3384385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748C0854-D87A-A093-BD99-68DB07ED12C5}"/>
              </a:ext>
            </a:extLst>
          </p:cNvPr>
          <p:cNvSpPr>
            <a:spLocks noGrp="1" noChangeArrowheads="1"/>
          </p:cNvSpPr>
          <p:nvPr>
            <p:ph type="dt" sz="half" idx="10"/>
          </p:nvPr>
        </p:nvSpPr>
        <p:spPr>
          <a:ln/>
        </p:spPr>
        <p:txBody>
          <a:bodyPr/>
          <a:lstStyle>
            <a:lvl1pPr>
              <a:defRPr/>
            </a:lvl1pPr>
          </a:lstStyle>
          <a:p>
            <a:pPr>
              <a:defRPr/>
            </a:pPr>
            <a:fld id="{6E3D6363-394B-4BA4-A2D0-70B89A864035}" type="datetime9">
              <a:rPr lang="en-US"/>
              <a:pPr>
                <a:defRPr/>
              </a:pPr>
              <a:t>10/19/2023 11:11:41 AM</a:t>
            </a:fld>
            <a:endParaRPr lang="cs-CZ"/>
          </a:p>
        </p:txBody>
      </p:sp>
      <p:sp>
        <p:nvSpPr>
          <p:cNvPr id="5" name="Rectangle 2056">
            <a:extLst>
              <a:ext uri="{FF2B5EF4-FFF2-40B4-BE49-F238E27FC236}">
                <a16:creationId xmlns:a16="http://schemas.microsoft.com/office/drawing/2014/main" id="{87BE331A-775C-44BC-1539-EDC1B1705A91}"/>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3FB76A2-DC13-2EB9-52BC-20EE2905F044}"/>
              </a:ext>
            </a:extLst>
          </p:cNvPr>
          <p:cNvSpPr>
            <a:spLocks noGrp="1" noChangeArrowheads="1"/>
          </p:cNvSpPr>
          <p:nvPr>
            <p:ph type="sldNum" sz="quarter" idx="12"/>
          </p:nvPr>
        </p:nvSpPr>
        <p:spPr>
          <a:ln/>
        </p:spPr>
        <p:txBody>
          <a:bodyPr/>
          <a:lstStyle>
            <a:lvl2pPr lvl="1">
              <a:defRPr/>
            </a:lvl2pPr>
          </a:lstStyle>
          <a:p>
            <a:pPr lvl="1"/>
            <a:fld id="{3B4F368C-AAA4-4EDD-80BA-9AAE5B1E777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544694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7ACF933B-1313-1757-2D15-9919737B289E}"/>
              </a:ext>
            </a:extLst>
          </p:cNvPr>
          <p:cNvSpPr>
            <a:spLocks noGrp="1" noChangeArrowheads="1"/>
          </p:cNvSpPr>
          <p:nvPr>
            <p:ph type="dt" sz="half" idx="10"/>
          </p:nvPr>
        </p:nvSpPr>
        <p:spPr>
          <a:ln/>
        </p:spPr>
        <p:txBody>
          <a:bodyPr/>
          <a:lstStyle>
            <a:lvl1pPr>
              <a:defRPr/>
            </a:lvl1pPr>
          </a:lstStyle>
          <a:p>
            <a:pPr>
              <a:defRPr/>
            </a:pPr>
            <a:fld id="{1AFC66FC-43D9-4458-A67D-3722F1319F02}" type="datetime9">
              <a:rPr lang="en-US"/>
              <a:pPr>
                <a:defRPr/>
              </a:pPr>
              <a:t>10/19/2023 11:11:41 AM</a:t>
            </a:fld>
            <a:endParaRPr lang="cs-CZ"/>
          </a:p>
        </p:txBody>
      </p:sp>
      <p:sp>
        <p:nvSpPr>
          <p:cNvPr id="5" name="Rectangle 2056">
            <a:extLst>
              <a:ext uri="{FF2B5EF4-FFF2-40B4-BE49-F238E27FC236}">
                <a16:creationId xmlns:a16="http://schemas.microsoft.com/office/drawing/2014/main" id="{1CA2F82B-6024-2128-CEA5-8D745F644F7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1CF3898-5DD7-1BCD-B160-AE98EB19D1AF}"/>
              </a:ext>
            </a:extLst>
          </p:cNvPr>
          <p:cNvSpPr>
            <a:spLocks noGrp="1" noChangeArrowheads="1"/>
          </p:cNvSpPr>
          <p:nvPr>
            <p:ph type="sldNum" sz="quarter" idx="12"/>
          </p:nvPr>
        </p:nvSpPr>
        <p:spPr>
          <a:ln/>
        </p:spPr>
        <p:txBody>
          <a:bodyPr/>
          <a:lstStyle>
            <a:lvl2pPr lvl="1">
              <a:defRPr/>
            </a:lvl2pPr>
          </a:lstStyle>
          <a:p>
            <a:pPr lvl="1"/>
            <a:fld id="{A47507AB-287F-4CC7-AE6C-1D8792F4C05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33140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B55F1BE0-4904-4A2A-ECCD-A83565421B1E}"/>
              </a:ext>
            </a:extLst>
          </p:cNvPr>
          <p:cNvSpPr>
            <a:spLocks noGrp="1" noChangeArrowheads="1"/>
          </p:cNvSpPr>
          <p:nvPr>
            <p:ph type="dt" sz="half" idx="10"/>
          </p:nvPr>
        </p:nvSpPr>
        <p:spPr>
          <a:ln/>
        </p:spPr>
        <p:txBody>
          <a:bodyPr/>
          <a:lstStyle>
            <a:lvl1pPr>
              <a:defRPr/>
            </a:lvl1pPr>
          </a:lstStyle>
          <a:p>
            <a:pPr>
              <a:defRPr/>
            </a:pPr>
            <a:fld id="{F33DE633-4589-4742-BDCB-D945F0FDD677}" type="datetime9">
              <a:rPr lang="en-US"/>
              <a:pPr>
                <a:defRPr/>
              </a:pPr>
              <a:t>10/19/2023 11:11:41 AM</a:t>
            </a:fld>
            <a:endParaRPr lang="cs-CZ"/>
          </a:p>
        </p:txBody>
      </p:sp>
      <p:sp>
        <p:nvSpPr>
          <p:cNvPr id="3" name="Rectangle 2056">
            <a:extLst>
              <a:ext uri="{FF2B5EF4-FFF2-40B4-BE49-F238E27FC236}">
                <a16:creationId xmlns:a16="http://schemas.microsoft.com/office/drawing/2014/main" id="{E70061CC-C24E-C6D4-766A-E6338B7FAF3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45AA0A39-CBD0-6EE2-F99E-B5E3F90ED071}"/>
              </a:ext>
            </a:extLst>
          </p:cNvPr>
          <p:cNvSpPr>
            <a:spLocks noGrp="1" noChangeArrowheads="1"/>
          </p:cNvSpPr>
          <p:nvPr>
            <p:ph type="sldNum" sz="quarter" idx="12"/>
          </p:nvPr>
        </p:nvSpPr>
        <p:spPr>
          <a:ln/>
        </p:spPr>
        <p:txBody>
          <a:bodyPr/>
          <a:lstStyle>
            <a:lvl2pPr lvl="1">
              <a:defRPr/>
            </a:lvl2pPr>
          </a:lstStyle>
          <a:p>
            <a:pPr lvl="1"/>
            <a:fld id="{B1BA91AA-63E8-4354-A2F7-F1278C70934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5365554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DB31E4E4-9551-39FA-6A5D-B37608FF0A6E}"/>
              </a:ext>
            </a:extLst>
          </p:cNvPr>
          <p:cNvSpPr>
            <a:spLocks noGrp="1" noChangeArrowheads="1"/>
          </p:cNvSpPr>
          <p:nvPr>
            <p:ph type="dt" sz="half" idx="10"/>
          </p:nvPr>
        </p:nvSpPr>
        <p:spPr>
          <a:ln/>
        </p:spPr>
        <p:txBody>
          <a:bodyPr/>
          <a:lstStyle>
            <a:lvl1pPr>
              <a:defRPr/>
            </a:lvl1pPr>
          </a:lstStyle>
          <a:p>
            <a:pPr>
              <a:defRPr/>
            </a:pPr>
            <a:fld id="{09F2CBED-F180-4BD4-9FF5-D77B02EF9528}" type="datetime9">
              <a:rPr lang="en-US"/>
              <a:pPr>
                <a:defRPr/>
              </a:pPr>
              <a:t>10/19/2023 11:11:41 AM</a:t>
            </a:fld>
            <a:endParaRPr lang="cs-CZ"/>
          </a:p>
        </p:txBody>
      </p:sp>
      <p:sp>
        <p:nvSpPr>
          <p:cNvPr id="6" name="Rectangle 2056">
            <a:extLst>
              <a:ext uri="{FF2B5EF4-FFF2-40B4-BE49-F238E27FC236}">
                <a16:creationId xmlns:a16="http://schemas.microsoft.com/office/drawing/2014/main" id="{E4DA4AC8-C522-9DA0-9B1B-78EC7928337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B19B6EAA-5A6A-CB40-9ED6-DB4203157E4A}"/>
              </a:ext>
            </a:extLst>
          </p:cNvPr>
          <p:cNvSpPr>
            <a:spLocks noGrp="1" noChangeArrowheads="1"/>
          </p:cNvSpPr>
          <p:nvPr>
            <p:ph type="sldNum" sz="quarter" idx="12"/>
          </p:nvPr>
        </p:nvSpPr>
        <p:spPr>
          <a:ln/>
        </p:spPr>
        <p:txBody>
          <a:bodyPr/>
          <a:lstStyle>
            <a:lvl2pPr lvl="1">
              <a:defRPr/>
            </a:lvl2pPr>
          </a:lstStyle>
          <a:p>
            <a:pPr lvl="1"/>
            <a:fld id="{67FAA9C2-6FD0-4E7E-8ECE-1C6568744D7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74042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06BFA4E5-6F92-8C8F-1B2D-D023E45C1985}"/>
              </a:ext>
            </a:extLst>
          </p:cNvPr>
          <p:cNvSpPr>
            <a:spLocks noGrp="1" noChangeArrowheads="1"/>
          </p:cNvSpPr>
          <p:nvPr>
            <p:ph type="dt" sz="half" idx="10"/>
          </p:nvPr>
        </p:nvSpPr>
        <p:spPr>
          <a:ln/>
        </p:spPr>
        <p:txBody>
          <a:bodyPr/>
          <a:lstStyle>
            <a:lvl1pPr>
              <a:defRPr/>
            </a:lvl1pPr>
          </a:lstStyle>
          <a:p>
            <a:pPr>
              <a:defRPr/>
            </a:pPr>
            <a:fld id="{0E269A20-897C-4683-9742-60E8B3873AF4}" type="datetime9">
              <a:rPr lang="en-US"/>
              <a:pPr>
                <a:defRPr/>
              </a:pPr>
              <a:t>10/19/2023 11:11:41 AM</a:t>
            </a:fld>
            <a:endParaRPr lang="cs-CZ"/>
          </a:p>
        </p:txBody>
      </p:sp>
      <p:sp>
        <p:nvSpPr>
          <p:cNvPr id="8" name="Rectangle 2056">
            <a:extLst>
              <a:ext uri="{FF2B5EF4-FFF2-40B4-BE49-F238E27FC236}">
                <a16:creationId xmlns:a16="http://schemas.microsoft.com/office/drawing/2014/main" id="{31C26CBE-88C5-1CDC-F745-761E1BB60F7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1D492AC4-3F9E-EBBC-C86C-C83B2CB2BE56}"/>
              </a:ext>
            </a:extLst>
          </p:cNvPr>
          <p:cNvSpPr>
            <a:spLocks noGrp="1" noChangeArrowheads="1"/>
          </p:cNvSpPr>
          <p:nvPr>
            <p:ph type="sldNum" sz="quarter" idx="12"/>
          </p:nvPr>
        </p:nvSpPr>
        <p:spPr>
          <a:ln/>
        </p:spPr>
        <p:txBody>
          <a:bodyPr/>
          <a:lstStyle>
            <a:lvl2pPr lvl="1">
              <a:defRPr/>
            </a:lvl2pPr>
          </a:lstStyle>
          <a:p>
            <a:pPr lvl="1"/>
            <a:fld id="{75624781-1819-4015-AE76-7A49CF5C14C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64562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BAA951E2-B323-8041-E47E-9A88C4E45C0C}"/>
              </a:ext>
            </a:extLst>
          </p:cNvPr>
          <p:cNvSpPr>
            <a:spLocks noGrp="1" noChangeArrowheads="1"/>
          </p:cNvSpPr>
          <p:nvPr>
            <p:ph type="dt" sz="half" idx="10"/>
          </p:nvPr>
        </p:nvSpPr>
        <p:spPr>
          <a:ln/>
        </p:spPr>
        <p:txBody>
          <a:bodyPr/>
          <a:lstStyle>
            <a:lvl1pPr>
              <a:defRPr/>
            </a:lvl1pPr>
          </a:lstStyle>
          <a:p>
            <a:pPr>
              <a:defRPr/>
            </a:pPr>
            <a:fld id="{00D5B6AC-330C-4625-8D16-A23E7772343B}" type="datetime9">
              <a:rPr lang="en-US"/>
              <a:pPr>
                <a:defRPr/>
              </a:pPr>
              <a:t>10/19/2023 11:11:41 AM</a:t>
            </a:fld>
            <a:endParaRPr lang="cs-CZ"/>
          </a:p>
        </p:txBody>
      </p:sp>
      <p:sp>
        <p:nvSpPr>
          <p:cNvPr id="4" name="Rectangle 2056">
            <a:extLst>
              <a:ext uri="{FF2B5EF4-FFF2-40B4-BE49-F238E27FC236}">
                <a16:creationId xmlns:a16="http://schemas.microsoft.com/office/drawing/2014/main" id="{BCBEF907-4522-8D5C-E6D0-411ABF438F7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4108647A-1E9C-CA58-E833-F7673A937D66}"/>
              </a:ext>
            </a:extLst>
          </p:cNvPr>
          <p:cNvSpPr>
            <a:spLocks noGrp="1" noChangeArrowheads="1"/>
          </p:cNvSpPr>
          <p:nvPr>
            <p:ph type="sldNum" sz="quarter" idx="12"/>
          </p:nvPr>
        </p:nvSpPr>
        <p:spPr>
          <a:ln/>
        </p:spPr>
        <p:txBody>
          <a:bodyPr/>
          <a:lstStyle>
            <a:lvl2pPr lvl="1">
              <a:defRPr/>
            </a:lvl2pPr>
          </a:lstStyle>
          <a:p>
            <a:pPr lvl="1"/>
            <a:fld id="{20513F3F-4D95-4E19-9EE3-B0BF353BECB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927965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11B7A3FF-0D39-BF2A-7AB8-C62728963B4E}"/>
              </a:ext>
            </a:extLst>
          </p:cNvPr>
          <p:cNvSpPr>
            <a:spLocks noGrp="1" noChangeArrowheads="1"/>
          </p:cNvSpPr>
          <p:nvPr>
            <p:ph type="dt" sz="half" idx="10"/>
          </p:nvPr>
        </p:nvSpPr>
        <p:spPr>
          <a:ln/>
        </p:spPr>
        <p:txBody>
          <a:bodyPr/>
          <a:lstStyle>
            <a:lvl1pPr>
              <a:defRPr/>
            </a:lvl1pPr>
          </a:lstStyle>
          <a:p>
            <a:pPr>
              <a:defRPr/>
            </a:pPr>
            <a:fld id="{1A5EA400-DB7D-4AC8-B827-3E7E7C7FE530}" type="datetime9">
              <a:rPr lang="en-US"/>
              <a:pPr>
                <a:defRPr/>
              </a:pPr>
              <a:t>10/19/2023 11:11:41 AM</a:t>
            </a:fld>
            <a:endParaRPr lang="cs-CZ"/>
          </a:p>
        </p:txBody>
      </p:sp>
      <p:sp>
        <p:nvSpPr>
          <p:cNvPr id="3" name="Rectangle 2056">
            <a:extLst>
              <a:ext uri="{FF2B5EF4-FFF2-40B4-BE49-F238E27FC236}">
                <a16:creationId xmlns:a16="http://schemas.microsoft.com/office/drawing/2014/main" id="{9F076269-B115-9455-EA1C-6AFC97DC625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9AAD0D08-CED4-0141-F2AE-733D59A884DA}"/>
              </a:ext>
            </a:extLst>
          </p:cNvPr>
          <p:cNvSpPr>
            <a:spLocks noGrp="1" noChangeArrowheads="1"/>
          </p:cNvSpPr>
          <p:nvPr>
            <p:ph type="sldNum" sz="quarter" idx="12"/>
          </p:nvPr>
        </p:nvSpPr>
        <p:spPr>
          <a:ln/>
        </p:spPr>
        <p:txBody>
          <a:bodyPr/>
          <a:lstStyle>
            <a:lvl2pPr lvl="1">
              <a:defRPr/>
            </a:lvl2pPr>
          </a:lstStyle>
          <a:p>
            <a:pPr lvl="1"/>
            <a:fld id="{5B2332A0-8E5D-43ED-B4D4-99C5682A9DB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710547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C9BC171B-4374-6CEB-15C6-C1C3414AA84D}"/>
              </a:ext>
            </a:extLst>
          </p:cNvPr>
          <p:cNvSpPr>
            <a:spLocks noGrp="1" noChangeArrowheads="1"/>
          </p:cNvSpPr>
          <p:nvPr>
            <p:ph type="dt" sz="half" idx="10"/>
          </p:nvPr>
        </p:nvSpPr>
        <p:spPr>
          <a:ln/>
        </p:spPr>
        <p:txBody>
          <a:bodyPr/>
          <a:lstStyle>
            <a:lvl1pPr>
              <a:defRPr/>
            </a:lvl1pPr>
          </a:lstStyle>
          <a:p>
            <a:pPr>
              <a:defRPr/>
            </a:pPr>
            <a:fld id="{6ED3E7CC-25B8-498E-B6F7-25F8A02CF650}" type="datetime9">
              <a:rPr lang="en-US"/>
              <a:pPr>
                <a:defRPr/>
              </a:pPr>
              <a:t>10/19/2023 11:11:41 AM</a:t>
            </a:fld>
            <a:endParaRPr lang="cs-CZ"/>
          </a:p>
        </p:txBody>
      </p:sp>
      <p:sp>
        <p:nvSpPr>
          <p:cNvPr id="6" name="Rectangle 2056">
            <a:extLst>
              <a:ext uri="{FF2B5EF4-FFF2-40B4-BE49-F238E27FC236}">
                <a16:creationId xmlns:a16="http://schemas.microsoft.com/office/drawing/2014/main" id="{7B1790F4-B6CF-F41B-942B-60877801B25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922C936-5FDC-6ED7-B6BE-26BC69A73A58}"/>
              </a:ext>
            </a:extLst>
          </p:cNvPr>
          <p:cNvSpPr>
            <a:spLocks noGrp="1" noChangeArrowheads="1"/>
          </p:cNvSpPr>
          <p:nvPr>
            <p:ph type="sldNum" sz="quarter" idx="12"/>
          </p:nvPr>
        </p:nvSpPr>
        <p:spPr>
          <a:ln/>
        </p:spPr>
        <p:txBody>
          <a:bodyPr/>
          <a:lstStyle>
            <a:lvl2pPr lvl="1">
              <a:defRPr/>
            </a:lvl2pPr>
          </a:lstStyle>
          <a:p>
            <a:pPr lvl="1"/>
            <a:fld id="{B36AA429-7CE4-4D03-86C9-7B623E95420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6410391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20B431CC-EBF6-B977-5289-961B2772F0CB}"/>
              </a:ext>
            </a:extLst>
          </p:cNvPr>
          <p:cNvSpPr>
            <a:spLocks noGrp="1" noChangeArrowheads="1"/>
          </p:cNvSpPr>
          <p:nvPr>
            <p:ph type="dt" sz="half" idx="10"/>
          </p:nvPr>
        </p:nvSpPr>
        <p:spPr>
          <a:ln/>
        </p:spPr>
        <p:txBody>
          <a:bodyPr/>
          <a:lstStyle>
            <a:lvl1pPr>
              <a:defRPr/>
            </a:lvl1pPr>
          </a:lstStyle>
          <a:p>
            <a:pPr>
              <a:defRPr/>
            </a:pPr>
            <a:fld id="{415DD535-A9C2-4C8C-99F3-60B13CF22839}" type="datetime9">
              <a:rPr lang="en-US"/>
              <a:pPr>
                <a:defRPr/>
              </a:pPr>
              <a:t>10/19/2023 11:11:41 AM</a:t>
            </a:fld>
            <a:endParaRPr lang="cs-CZ"/>
          </a:p>
        </p:txBody>
      </p:sp>
      <p:sp>
        <p:nvSpPr>
          <p:cNvPr id="6" name="Rectangle 2056">
            <a:extLst>
              <a:ext uri="{FF2B5EF4-FFF2-40B4-BE49-F238E27FC236}">
                <a16:creationId xmlns:a16="http://schemas.microsoft.com/office/drawing/2014/main" id="{BAD77743-A312-5CC3-82C6-7ECE84EC661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59503AE2-962D-DC00-A4BC-013424894879}"/>
              </a:ext>
            </a:extLst>
          </p:cNvPr>
          <p:cNvSpPr>
            <a:spLocks noGrp="1" noChangeArrowheads="1"/>
          </p:cNvSpPr>
          <p:nvPr>
            <p:ph type="sldNum" sz="quarter" idx="12"/>
          </p:nvPr>
        </p:nvSpPr>
        <p:spPr>
          <a:ln/>
        </p:spPr>
        <p:txBody>
          <a:bodyPr/>
          <a:lstStyle>
            <a:lvl2pPr lvl="1">
              <a:defRPr/>
            </a:lvl2pPr>
          </a:lstStyle>
          <a:p>
            <a:pPr lvl="1"/>
            <a:fld id="{DFEA5BAA-0AFA-470B-B595-61E92B35205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0149155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9A7404F-3B87-9FB8-6E34-3EC91693A68F}"/>
              </a:ext>
            </a:extLst>
          </p:cNvPr>
          <p:cNvSpPr>
            <a:spLocks noGrp="1" noChangeArrowheads="1"/>
          </p:cNvSpPr>
          <p:nvPr>
            <p:ph type="dt" sz="half" idx="10"/>
          </p:nvPr>
        </p:nvSpPr>
        <p:spPr>
          <a:ln/>
        </p:spPr>
        <p:txBody>
          <a:bodyPr/>
          <a:lstStyle>
            <a:lvl1pPr>
              <a:defRPr/>
            </a:lvl1pPr>
          </a:lstStyle>
          <a:p>
            <a:pPr>
              <a:defRPr/>
            </a:pPr>
            <a:fld id="{B9B654EE-EA5D-46B8-9D44-9AD764AAFE23}" type="datetime9">
              <a:rPr lang="en-US"/>
              <a:pPr>
                <a:defRPr/>
              </a:pPr>
              <a:t>10/19/2023 11:11:41 AM</a:t>
            </a:fld>
            <a:endParaRPr lang="cs-CZ"/>
          </a:p>
        </p:txBody>
      </p:sp>
      <p:sp>
        <p:nvSpPr>
          <p:cNvPr id="5" name="Rectangle 2056">
            <a:extLst>
              <a:ext uri="{FF2B5EF4-FFF2-40B4-BE49-F238E27FC236}">
                <a16:creationId xmlns:a16="http://schemas.microsoft.com/office/drawing/2014/main" id="{2A853FD4-6405-7B9C-78D6-84F9DF5BF15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6FC7E409-9E8B-B432-9EEE-03D039537728}"/>
              </a:ext>
            </a:extLst>
          </p:cNvPr>
          <p:cNvSpPr>
            <a:spLocks noGrp="1" noChangeArrowheads="1"/>
          </p:cNvSpPr>
          <p:nvPr>
            <p:ph type="sldNum" sz="quarter" idx="12"/>
          </p:nvPr>
        </p:nvSpPr>
        <p:spPr>
          <a:ln/>
        </p:spPr>
        <p:txBody>
          <a:bodyPr/>
          <a:lstStyle>
            <a:lvl2pPr lvl="1">
              <a:defRPr/>
            </a:lvl2pPr>
          </a:lstStyle>
          <a:p>
            <a:pPr lvl="1"/>
            <a:fld id="{CF1CF4C9-F1FC-4471-8725-BABB025B3816}"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8876578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81912C05-DA34-845F-7942-73E600F2D675}"/>
              </a:ext>
            </a:extLst>
          </p:cNvPr>
          <p:cNvSpPr>
            <a:spLocks noGrp="1" noChangeArrowheads="1"/>
          </p:cNvSpPr>
          <p:nvPr>
            <p:ph type="dt" sz="half" idx="10"/>
          </p:nvPr>
        </p:nvSpPr>
        <p:spPr>
          <a:ln/>
        </p:spPr>
        <p:txBody>
          <a:bodyPr/>
          <a:lstStyle>
            <a:lvl1pPr>
              <a:defRPr/>
            </a:lvl1pPr>
          </a:lstStyle>
          <a:p>
            <a:pPr>
              <a:defRPr/>
            </a:pPr>
            <a:fld id="{FE140CC2-1614-4A55-8FFF-2AF7DACD56AD}" type="datetime9">
              <a:rPr lang="en-US"/>
              <a:pPr>
                <a:defRPr/>
              </a:pPr>
              <a:t>10/19/2023 11:11:41 AM</a:t>
            </a:fld>
            <a:endParaRPr lang="cs-CZ"/>
          </a:p>
        </p:txBody>
      </p:sp>
      <p:sp>
        <p:nvSpPr>
          <p:cNvPr id="5" name="Rectangle 2056">
            <a:extLst>
              <a:ext uri="{FF2B5EF4-FFF2-40B4-BE49-F238E27FC236}">
                <a16:creationId xmlns:a16="http://schemas.microsoft.com/office/drawing/2014/main" id="{2D6BE04E-00FD-AF9D-446F-FB11D8085968}"/>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E5CD1B55-C721-1995-ECC9-DF8BC7D6D83D}"/>
              </a:ext>
            </a:extLst>
          </p:cNvPr>
          <p:cNvSpPr>
            <a:spLocks noGrp="1" noChangeArrowheads="1"/>
          </p:cNvSpPr>
          <p:nvPr>
            <p:ph type="sldNum" sz="quarter" idx="12"/>
          </p:nvPr>
        </p:nvSpPr>
        <p:spPr>
          <a:ln/>
        </p:spPr>
        <p:txBody>
          <a:bodyPr/>
          <a:lstStyle>
            <a:lvl2pPr lvl="1">
              <a:defRPr/>
            </a:lvl2pPr>
          </a:lstStyle>
          <a:p>
            <a:pPr lvl="1"/>
            <a:fld id="{CE46FC5B-CB91-4749-89DE-58B3840BE4B2}"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065904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C56D281-5EC9-E3D3-B1AA-F42553BBABD2}"/>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749CA4E3-980B-885A-0080-9F8A74B748E7}"/>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A4C3E848-92BE-831D-9B29-9BA8C57004D9}"/>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50064D98-D69F-3680-6A1A-7AE965447E51}"/>
              </a:ext>
            </a:extLst>
          </p:cNvPr>
          <p:cNvSpPr>
            <a:spLocks noGrp="1" noChangeArrowheads="1"/>
          </p:cNvSpPr>
          <p:nvPr>
            <p:ph type="dt" sz="quarter" idx="10"/>
          </p:nvPr>
        </p:nvSpPr>
        <p:spPr/>
        <p:txBody>
          <a:bodyPr/>
          <a:lstStyle>
            <a:lvl1pPr>
              <a:defRPr/>
            </a:lvl1pPr>
          </a:lstStyle>
          <a:p>
            <a:pPr>
              <a:defRPr/>
            </a:pPr>
            <a:fld id="{15007166-86EB-4677-A946-1A99159089AD}" type="datetime9">
              <a:rPr lang="en-US"/>
              <a:pPr>
                <a:defRPr/>
              </a:pPr>
              <a:t>10/19/2023 11:11:41 AM</a:t>
            </a:fld>
            <a:endParaRPr lang="cs-CZ"/>
          </a:p>
        </p:txBody>
      </p:sp>
      <p:sp>
        <p:nvSpPr>
          <p:cNvPr id="6" name="Rectangle 8">
            <a:extLst>
              <a:ext uri="{FF2B5EF4-FFF2-40B4-BE49-F238E27FC236}">
                <a16:creationId xmlns:a16="http://schemas.microsoft.com/office/drawing/2014/main" id="{827710D3-D2EB-9E73-6C5B-BDDDE066A31C}"/>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4424B8D3-9501-9926-ACA5-81F5852E5DFB}"/>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882DED12-BD2C-42B4-B446-C667617EC655}" type="slidenum">
              <a:rPr lang="cs-CZ" altLang="en-US"/>
              <a:pPr lvl="1"/>
              <a:t>‹#›</a:t>
            </a:fld>
            <a:endParaRPr lang="cs-CZ" altLang="en-US"/>
          </a:p>
        </p:txBody>
      </p:sp>
    </p:spTree>
    <p:extLst>
      <p:ext uri="{BB962C8B-B14F-4D97-AF65-F5344CB8AC3E}">
        <p14:creationId xmlns:p14="http://schemas.microsoft.com/office/powerpoint/2010/main" val="37778094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D366EDF4-E1E9-63C2-0BA9-71E66BD77266}"/>
              </a:ext>
            </a:extLst>
          </p:cNvPr>
          <p:cNvSpPr>
            <a:spLocks noGrp="1" noChangeArrowheads="1"/>
          </p:cNvSpPr>
          <p:nvPr>
            <p:ph type="dt" sz="half" idx="10"/>
          </p:nvPr>
        </p:nvSpPr>
        <p:spPr>
          <a:ln/>
        </p:spPr>
        <p:txBody>
          <a:bodyPr/>
          <a:lstStyle>
            <a:lvl1pPr>
              <a:defRPr/>
            </a:lvl1pPr>
          </a:lstStyle>
          <a:p>
            <a:pPr>
              <a:defRPr/>
            </a:pPr>
            <a:fld id="{62CECBA1-7387-4EF4-829A-ED2603A18875}" type="datetime9">
              <a:rPr lang="en-US"/>
              <a:pPr>
                <a:defRPr/>
              </a:pPr>
              <a:t>10/19/2023 11:11:41 AM</a:t>
            </a:fld>
            <a:endParaRPr lang="cs-CZ"/>
          </a:p>
        </p:txBody>
      </p:sp>
      <p:sp>
        <p:nvSpPr>
          <p:cNvPr id="5" name="Rectangle 2056">
            <a:extLst>
              <a:ext uri="{FF2B5EF4-FFF2-40B4-BE49-F238E27FC236}">
                <a16:creationId xmlns:a16="http://schemas.microsoft.com/office/drawing/2014/main" id="{546D21B1-7B61-C3F5-0B2D-0811FB6951B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16CC3991-7359-21E3-06A2-2E4EB578B3CE}"/>
              </a:ext>
            </a:extLst>
          </p:cNvPr>
          <p:cNvSpPr>
            <a:spLocks noGrp="1" noChangeArrowheads="1"/>
          </p:cNvSpPr>
          <p:nvPr>
            <p:ph type="sldNum" sz="quarter" idx="12"/>
          </p:nvPr>
        </p:nvSpPr>
        <p:spPr>
          <a:ln/>
        </p:spPr>
        <p:txBody>
          <a:bodyPr/>
          <a:lstStyle>
            <a:lvl2pPr lvl="1">
              <a:defRPr/>
            </a:lvl2pPr>
          </a:lstStyle>
          <a:p>
            <a:pPr lvl="1"/>
            <a:fld id="{3E5E63A8-878D-47BB-B1C2-D7BDED1488CB}"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69571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86658F0B-A493-2115-A22E-5D9ADAAE38BC}"/>
              </a:ext>
            </a:extLst>
          </p:cNvPr>
          <p:cNvSpPr>
            <a:spLocks noGrp="1" noChangeArrowheads="1"/>
          </p:cNvSpPr>
          <p:nvPr>
            <p:ph type="dt" sz="half" idx="10"/>
          </p:nvPr>
        </p:nvSpPr>
        <p:spPr>
          <a:ln/>
        </p:spPr>
        <p:txBody>
          <a:bodyPr/>
          <a:lstStyle>
            <a:lvl1pPr>
              <a:defRPr/>
            </a:lvl1pPr>
          </a:lstStyle>
          <a:p>
            <a:pPr>
              <a:defRPr/>
            </a:pPr>
            <a:fld id="{82C9A268-9DC9-4F58-9A25-0E18A3CE0D6D}" type="datetime9">
              <a:rPr lang="en-US"/>
              <a:pPr>
                <a:defRPr/>
              </a:pPr>
              <a:t>10/19/2023 11:11:41 AM</a:t>
            </a:fld>
            <a:endParaRPr lang="cs-CZ"/>
          </a:p>
        </p:txBody>
      </p:sp>
      <p:sp>
        <p:nvSpPr>
          <p:cNvPr id="6" name="Rectangle 2056">
            <a:extLst>
              <a:ext uri="{FF2B5EF4-FFF2-40B4-BE49-F238E27FC236}">
                <a16:creationId xmlns:a16="http://schemas.microsoft.com/office/drawing/2014/main" id="{C9063D3F-58B0-0B45-7A4D-ADD08657D687}"/>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457CFDB5-D374-7563-E6F9-369D131ABF47}"/>
              </a:ext>
            </a:extLst>
          </p:cNvPr>
          <p:cNvSpPr>
            <a:spLocks noGrp="1" noChangeArrowheads="1"/>
          </p:cNvSpPr>
          <p:nvPr>
            <p:ph type="sldNum" sz="quarter" idx="12"/>
          </p:nvPr>
        </p:nvSpPr>
        <p:spPr>
          <a:ln/>
        </p:spPr>
        <p:txBody>
          <a:bodyPr/>
          <a:lstStyle>
            <a:lvl2pPr lvl="1">
              <a:defRPr/>
            </a:lvl2pPr>
          </a:lstStyle>
          <a:p>
            <a:pPr lvl="1"/>
            <a:fld id="{EF22E1EC-EA53-4412-A150-07037148A9B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202991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58078EE1-E956-B504-4467-78D4417C11FD}"/>
              </a:ext>
            </a:extLst>
          </p:cNvPr>
          <p:cNvSpPr>
            <a:spLocks noGrp="1" noChangeArrowheads="1"/>
          </p:cNvSpPr>
          <p:nvPr>
            <p:ph type="dt" sz="half" idx="10"/>
          </p:nvPr>
        </p:nvSpPr>
        <p:spPr>
          <a:ln/>
        </p:spPr>
        <p:txBody>
          <a:bodyPr/>
          <a:lstStyle>
            <a:lvl1pPr>
              <a:defRPr/>
            </a:lvl1pPr>
          </a:lstStyle>
          <a:p>
            <a:pPr>
              <a:defRPr/>
            </a:pPr>
            <a:fld id="{390C60FD-A633-4012-8862-D9DA3387D7BF}" type="datetime9">
              <a:rPr lang="en-US"/>
              <a:pPr>
                <a:defRPr/>
              </a:pPr>
              <a:t>10/19/2023 11:11:41 AM</a:t>
            </a:fld>
            <a:endParaRPr lang="cs-CZ"/>
          </a:p>
        </p:txBody>
      </p:sp>
      <p:sp>
        <p:nvSpPr>
          <p:cNvPr id="5" name="Rectangle 2056">
            <a:extLst>
              <a:ext uri="{FF2B5EF4-FFF2-40B4-BE49-F238E27FC236}">
                <a16:creationId xmlns:a16="http://schemas.microsoft.com/office/drawing/2014/main" id="{AF80329C-7C9F-128C-ECDF-08692CEFA5B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5993514-D627-7576-E88B-5625178A80FA}"/>
              </a:ext>
            </a:extLst>
          </p:cNvPr>
          <p:cNvSpPr>
            <a:spLocks noGrp="1" noChangeArrowheads="1"/>
          </p:cNvSpPr>
          <p:nvPr>
            <p:ph type="sldNum" sz="quarter" idx="12"/>
          </p:nvPr>
        </p:nvSpPr>
        <p:spPr>
          <a:ln/>
        </p:spPr>
        <p:txBody>
          <a:bodyPr/>
          <a:lstStyle>
            <a:lvl2pPr lvl="1">
              <a:defRPr/>
            </a:lvl2pPr>
          </a:lstStyle>
          <a:p>
            <a:pPr lvl="1"/>
            <a:fld id="{319FAEDE-9081-41B2-A46B-E9DED881484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0505599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8FE5329C-6202-B79F-3A33-12F778A0E09C}"/>
              </a:ext>
            </a:extLst>
          </p:cNvPr>
          <p:cNvSpPr>
            <a:spLocks noGrp="1" noChangeArrowheads="1"/>
          </p:cNvSpPr>
          <p:nvPr>
            <p:ph type="dt" sz="half" idx="10"/>
          </p:nvPr>
        </p:nvSpPr>
        <p:spPr>
          <a:ln/>
        </p:spPr>
        <p:txBody>
          <a:bodyPr/>
          <a:lstStyle>
            <a:lvl1pPr>
              <a:defRPr/>
            </a:lvl1pPr>
          </a:lstStyle>
          <a:p>
            <a:pPr>
              <a:defRPr/>
            </a:pPr>
            <a:fld id="{4B88ED18-7AFC-472A-AE44-64F87B4BE286}" type="datetime9">
              <a:rPr lang="en-US"/>
              <a:pPr>
                <a:defRPr/>
              </a:pPr>
              <a:t>10/19/2023 11:11:41 AM</a:t>
            </a:fld>
            <a:endParaRPr lang="cs-CZ"/>
          </a:p>
        </p:txBody>
      </p:sp>
      <p:sp>
        <p:nvSpPr>
          <p:cNvPr id="6" name="Rectangle 2056">
            <a:extLst>
              <a:ext uri="{FF2B5EF4-FFF2-40B4-BE49-F238E27FC236}">
                <a16:creationId xmlns:a16="http://schemas.microsoft.com/office/drawing/2014/main" id="{ACDB668F-4006-EFC2-4D65-8EB18030AAF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106FC73D-49DC-E6DD-148A-4E08DB5A8E11}"/>
              </a:ext>
            </a:extLst>
          </p:cNvPr>
          <p:cNvSpPr>
            <a:spLocks noGrp="1" noChangeArrowheads="1"/>
          </p:cNvSpPr>
          <p:nvPr>
            <p:ph type="sldNum" sz="quarter" idx="12"/>
          </p:nvPr>
        </p:nvSpPr>
        <p:spPr>
          <a:ln/>
        </p:spPr>
        <p:txBody>
          <a:bodyPr/>
          <a:lstStyle>
            <a:lvl2pPr lvl="1">
              <a:defRPr/>
            </a:lvl2pPr>
          </a:lstStyle>
          <a:p>
            <a:pPr lvl="1"/>
            <a:fld id="{C902A354-29BB-463B-8910-B4018595125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147410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6BBE493B-B253-2D50-EBD1-3A5F2A6ADF11}"/>
              </a:ext>
            </a:extLst>
          </p:cNvPr>
          <p:cNvSpPr>
            <a:spLocks noGrp="1" noChangeArrowheads="1"/>
          </p:cNvSpPr>
          <p:nvPr>
            <p:ph type="dt" sz="half" idx="10"/>
          </p:nvPr>
        </p:nvSpPr>
        <p:spPr>
          <a:ln/>
        </p:spPr>
        <p:txBody>
          <a:bodyPr/>
          <a:lstStyle>
            <a:lvl1pPr>
              <a:defRPr/>
            </a:lvl1pPr>
          </a:lstStyle>
          <a:p>
            <a:pPr>
              <a:defRPr/>
            </a:pPr>
            <a:fld id="{39DB283C-1A65-49E9-B4CE-60E7C6ABFF19}" type="datetime9">
              <a:rPr lang="en-US"/>
              <a:pPr>
                <a:defRPr/>
              </a:pPr>
              <a:t>10/19/2023 11:11:41 AM</a:t>
            </a:fld>
            <a:endParaRPr lang="cs-CZ"/>
          </a:p>
        </p:txBody>
      </p:sp>
      <p:sp>
        <p:nvSpPr>
          <p:cNvPr id="8" name="Rectangle 2056">
            <a:extLst>
              <a:ext uri="{FF2B5EF4-FFF2-40B4-BE49-F238E27FC236}">
                <a16:creationId xmlns:a16="http://schemas.microsoft.com/office/drawing/2014/main" id="{FF85AB6A-9DC9-752D-4A72-2312790388B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0159B0F7-4CE4-8C96-B527-E5C1E7004B38}"/>
              </a:ext>
            </a:extLst>
          </p:cNvPr>
          <p:cNvSpPr>
            <a:spLocks noGrp="1" noChangeArrowheads="1"/>
          </p:cNvSpPr>
          <p:nvPr>
            <p:ph type="sldNum" sz="quarter" idx="12"/>
          </p:nvPr>
        </p:nvSpPr>
        <p:spPr>
          <a:ln/>
        </p:spPr>
        <p:txBody>
          <a:bodyPr/>
          <a:lstStyle>
            <a:lvl2pPr lvl="1">
              <a:defRPr/>
            </a:lvl2pPr>
          </a:lstStyle>
          <a:p>
            <a:pPr lvl="1"/>
            <a:fld id="{1AF6F248-1460-4CB1-9CBE-3F110332D44C}"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2314706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484ED3A6-F16E-9044-83DC-597BE73D9295}"/>
              </a:ext>
            </a:extLst>
          </p:cNvPr>
          <p:cNvSpPr>
            <a:spLocks noGrp="1" noChangeArrowheads="1"/>
          </p:cNvSpPr>
          <p:nvPr>
            <p:ph type="dt" sz="half" idx="10"/>
          </p:nvPr>
        </p:nvSpPr>
        <p:spPr>
          <a:ln/>
        </p:spPr>
        <p:txBody>
          <a:bodyPr/>
          <a:lstStyle>
            <a:lvl1pPr>
              <a:defRPr/>
            </a:lvl1pPr>
          </a:lstStyle>
          <a:p>
            <a:pPr>
              <a:defRPr/>
            </a:pPr>
            <a:fld id="{39690990-F8AA-408C-92A8-D6373195BE29}" type="datetime9">
              <a:rPr lang="en-US"/>
              <a:pPr>
                <a:defRPr/>
              </a:pPr>
              <a:t>10/19/2023 11:11:41 AM</a:t>
            </a:fld>
            <a:endParaRPr lang="cs-CZ"/>
          </a:p>
        </p:txBody>
      </p:sp>
      <p:sp>
        <p:nvSpPr>
          <p:cNvPr id="4" name="Rectangle 2056">
            <a:extLst>
              <a:ext uri="{FF2B5EF4-FFF2-40B4-BE49-F238E27FC236}">
                <a16:creationId xmlns:a16="http://schemas.microsoft.com/office/drawing/2014/main" id="{15A78258-80A9-0E05-12A0-60EDE8E5380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BD223A8B-87B3-2CBD-5B97-481320ED9992}"/>
              </a:ext>
            </a:extLst>
          </p:cNvPr>
          <p:cNvSpPr>
            <a:spLocks noGrp="1" noChangeArrowheads="1"/>
          </p:cNvSpPr>
          <p:nvPr>
            <p:ph type="sldNum" sz="quarter" idx="12"/>
          </p:nvPr>
        </p:nvSpPr>
        <p:spPr>
          <a:ln/>
        </p:spPr>
        <p:txBody>
          <a:bodyPr/>
          <a:lstStyle>
            <a:lvl2pPr lvl="1">
              <a:defRPr/>
            </a:lvl2pPr>
          </a:lstStyle>
          <a:p>
            <a:pPr lvl="1"/>
            <a:fld id="{BAB5D198-2FFA-4BAD-A7EF-8E73948FEB6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450175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2941D0FB-F699-67EE-F369-7589C04A4E94}"/>
              </a:ext>
            </a:extLst>
          </p:cNvPr>
          <p:cNvSpPr>
            <a:spLocks noGrp="1" noChangeArrowheads="1"/>
          </p:cNvSpPr>
          <p:nvPr>
            <p:ph type="dt" sz="half" idx="10"/>
          </p:nvPr>
        </p:nvSpPr>
        <p:spPr>
          <a:ln/>
        </p:spPr>
        <p:txBody>
          <a:bodyPr/>
          <a:lstStyle>
            <a:lvl1pPr>
              <a:defRPr/>
            </a:lvl1pPr>
          </a:lstStyle>
          <a:p>
            <a:pPr>
              <a:defRPr/>
            </a:pPr>
            <a:fld id="{42AAD5DE-3DBE-495E-88E3-3CB225FF3C67}" type="datetime9">
              <a:rPr lang="en-US"/>
              <a:pPr>
                <a:defRPr/>
              </a:pPr>
              <a:t>10/19/2023 11:11:41 AM</a:t>
            </a:fld>
            <a:endParaRPr lang="cs-CZ"/>
          </a:p>
        </p:txBody>
      </p:sp>
      <p:sp>
        <p:nvSpPr>
          <p:cNvPr id="3" name="Rectangle 2056">
            <a:extLst>
              <a:ext uri="{FF2B5EF4-FFF2-40B4-BE49-F238E27FC236}">
                <a16:creationId xmlns:a16="http://schemas.microsoft.com/office/drawing/2014/main" id="{7F0FC733-5B1A-8F84-B389-890177C8732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5F6540CD-70C8-1F6E-7C8E-A23E32AEF83C}"/>
              </a:ext>
            </a:extLst>
          </p:cNvPr>
          <p:cNvSpPr>
            <a:spLocks noGrp="1" noChangeArrowheads="1"/>
          </p:cNvSpPr>
          <p:nvPr>
            <p:ph type="sldNum" sz="quarter" idx="12"/>
          </p:nvPr>
        </p:nvSpPr>
        <p:spPr>
          <a:ln/>
        </p:spPr>
        <p:txBody>
          <a:bodyPr/>
          <a:lstStyle>
            <a:lvl2pPr lvl="1">
              <a:defRPr/>
            </a:lvl2pPr>
          </a:lstStyle>
          <a:p>
            <a:pPr lvl="1"/>
            <a:fld id="{1F73FEDC-0761-48E1-ADF2-3B7BEF84EB8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5164672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C7DE2BEB-43EA-A4CD-07D0-C90A54FA61C6}"/>
              </a:ext>
            </a:extLst>
          </p:cNvPr>
          <p:cNvSpPr>
            <a:spLocks noGrp="1" noChangeArrowheads="1"/>
          </p:cNvSpPr>
          <p:nvPr>
            <p:ph type="dt" sz="half" idx="10"/>
          </p:nvPr>
        </p:nvSpPr>
        <p:spPr>
          <a:ln/>
        </p:spPr>
        <p:txBody>
          <a:bodyPr/>
          <a:lstStyle>
            <a:lvl1pPr>
              <a:defRPr/>
            </a:lvl1pPr>
          </a:lstStyle>
          <a:p>
            <a:pPr>
              <a:defRPr/>
            </a:pPr>
            <a:fld id="{3A3E9638-C0D3-4387-BD68-39B82B07EA69}" type="datetime9">
              <a:rPr lang="en-US"/>
              <a:pPr>
                <a:defRPr/>
              </a:pPr>
              <a:t>10/19/2023 11:11:41 AM</a:t>
            </a:fld>
            <a:endParaRPr lang="cs-CZ"/>
          </a:p>
        </p:txBody>
      </p:sp>
      <p:sp>
        <p:nvSpPr>
          <p:cNvPr id="6" name="Rectangle 2056">
            <a:extLst>
              <a:ext uri="{FF2B5EF4-FFF2-40B4-BE49-F238E27FC236}">
                <a16:creationId xmlns:a16="http://schemas.microsoft.com/office/drawing/2014/main" id="{416BBA4A-096B-597E-073F-78A8D1F870B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4A4CAFA0-7BA5-03BC-49E5-A1E119CDA277}"/>
              </a:ext>
            </a:extLst>
          </p:cNvPr>
          <p:cNvSpPr>
            <a:spLocks noGrp="1" noChangeArrowheads="1"/>
          </p:cNvSpPr>
          <p:nvPr>
            <p:ph type="sldNum" sz="quarter" idx="12"/>
          </p:nvPr>
        </p:nvSpPr>
        <p:spPr>
          <a:ln/>
        </p:spPr>
        <p:txBody>
          <a:bodyPr/>
          <a:lstStyle>
            <a:lvl2pPr lvl="1">
              <a:defRPr/>
            </a:lvl2pPr>
          </a:lstStyle>
          <a:p>
            <a:pPr lvl="1"/>
            <a:fld id="{8BBCF019-F99A-4CD9-936F-D9F9A6BC17C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5216149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AAFA7CEB-A3AF-633E-F09D-79B7483DB696}"/>
              </a:ext>
            </a:extLst>
          </p:cNvPr>
          <p:cNvSpPr>
            <a:spLocks noGrp="1" noChangeArrowheads="1"/>
          </p:cNvSpPr>
          <p:nvPr>
            <p:ph type="dt" sz="half" idx="10"/>
          </p:nvPr>
        </p:nvSpPr>
        <p:spPr>
          <a:ln/>
        </p:spPr>
        <p:txBody>
          <a:bodyPr/>
          <a:lstStyle>
            <a:lvl1pPr>
              <a:defRPr/>
            </a:lvl1pPr>
          </a:lstStyle>
          <a:p>
            <a:pPr>
              <a:defRPr/>
            </a:pPr>
            <a:fld id="{CAE6B2F4-A6E2-4CD3-BEDC-E61B53869387}" type="datetime9">
              <a:rPr lang="en-US"/>
              <a:pPr>
                <a:defRPr/>
              </a:pPr>
              <a:t>10/19/2023 11:11:41 AM</a:t>
            </a:fld>
            <a:endParaRPr lang="cs-CZ"/>
          </a:p>
        </p:txBody>
      </p:sp>
      <p:sp>
        <p:nvSpPr>
          <p:cNvPr id="6" name="Rectangle 2056">
            <a:extLst>
              <a:ext uri="{FF2B5EF4-FFF2-40B4-BE49-F238E27FC236}">
                <a16:creationId xmlns:a16="http://schemas.microsoft.com/office/drawing/2014/main" id="{97A286D9-78F0-BB4D-BA80-4D73D70C248C}"/>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55EF7CDB-125B-1340-F6AA-209FF5616AC3}"/>
              </a:ext>
            </a:extLst>
          </p:cNvPr>
          <p:cNvSpPr>
            <a:spLocks noGrp="1" noChangeArrowheads="1"/>
          </p:cNvSpPr>
          <p:nvPr>
            <p:ph type="sldNum" sz="quarter" idx="12"/>
          </p:nvPr>
        </p:nvSpPr>
        <p:spPr>
          <a:ln/>
        </p:spPr>
        <p:txBody>
          <a:bodyPr/>
          <a:lstStyle>
            <a:lvl2pPr lvl="1">
              <a:defRPr/>
            </a:lvl2pPr>
          </a:lstStyle>
          <a:p>
            <a:pPr lvl="1"/>
            <a:fld id="{50D7AE6E-49C6-42F3-80FA-145E70138A11}"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8092238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69B0E8ED-47AC-8886-9EA6-8E9733FEFE59}"/>
              </a:ext>
            </a:extLst>
          </p:cNvPr>
          <p:cNvSpPr>
            <a:spLocks noGrp="1" noChangeArrowheads="1"/>
          </p:cNvSpPr>
          <p:nvPr>
            <p:ph type="dt" sz="half" idx="10"/>
          </p:nvPr>
        </p:nvSpPr>
        <p:spPr>
          <a:ln/>
        </p:spPr>
        <p:txBody>
          <a:bodyPr/>
          <a:lstStyle>
            <a:lvl1pPr>
              <a:defRPr/>
            </a:lvl1pPr>
          </a:lstStyle>
          <a:p>
            <a:pPr>
              <a:defRPr/>
            </a:pPr>
            <a:fld id="{D99B800F-AF31-4BB0-8CFF-0E465206B1CD}" type="datetime9">
              <a:rPr lang="en-US"/>
              <a:pPr>
                <a:defRPr/>
              </a:pPr>
              <a:t>10/19/2023 11:11:41 AM</a:t>
            </a:fld>
            <a:endParaRPr lang="cs-CZ"/>
          </a:p>
        </p:txBody>
      </p:sp>
      <p:sp>
        <p:nvSpPr>
          <p:cNvPr id="5" name="Rectangle 2056">
            <a:extLst>
              <a:ext uri="{FF2B5EF4-FFF2-40B4-BE49-F238E27FC236}">
                <a16:creationId xmlns:a16="http://schemas.microsoft.com/office/drawing/2014/main" id="{7B422D28-5EE3-9BEF-E13E-E180AC71E34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793F5A76-77D9-A7DA-4A59-2357C748B964}"/>
              </a:ext>
            </a:extLst>
          </p:cNvPr>
          <p:cNvSpPr>
            <a:spLocks noGrp="1" noChangeArrowheads="1"/>
          </p:cNvSpPr>
          <p:nvPr>
            <p:ph type="sldNum" sz="quarter" idx="12"/>
          </p:nvPr>
        </p:nvSpPr>
        <p:spPr>
          <a:ln/>
        </p:spPr>
        <p:txBody>
          <a:bodyPr/>
          <a:lstStyle>
            <a:lvl2pPr lvl="1">
              <a:defRPr/>
            </a:lvl2pPr>
          </a:lstStyle>
          <a:p>
            <a:pPr lvl="1"/>
            <a:fld id="{53EFF75C-7852-4128-99C9-E6B41D70682A}"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162735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978563E1-A47D-B34B-A8B0-34635F53EF2F}"/>
              </a:ext>
            </a:extLst>
          </p:cNvPr>
          <p:cNvSpPr>
            <a:spLocks noGrp="1" noChangeArrowheads="1"/>
          </p:cNvSpPr>
          <p:nvPr>
            <p:ph type="dt" sz="half" idx="10"/>
          </p:nvPr>
        </p:nvSpPr>
        <p:spPr>
          <a:ln/>
        </p:spPr>
        <p:txBody>
          <a:bodyPr/>
          <a:lstStyle>
            <a:lvl1pPr>
              <a:defRPr/>
            </a:lvl1pPr>
          </a:lstStyle>
          <a:p>
            <a:pPr>
              <a:defRPr/>
            </a:pPr>
            <a:fld id="{46ED7650-0B5C-4281-A746-727CBA024361}" type="datetime9">
              <a:rPr lang="en-US"/>
              <a:pPr>
                <a:defRPr/>
              </a:pPr>
              <a:t>10/19/2023 11:11:41 AM</a:t>
            </a:fld>
            <a:endParaRPr lang="cs-CZ"/>
          </a:p>
        </p:txBody>
      </p:sp>
      <p:sp>
        <p:nvSpPr>
          <p:cNvPr id="5" name="Rectangle 2056">
            <a:extLst>
              <a:ext uri="{FF2B5EF4-FFF2-40B4-BE49-F238E27FC236}">
                <a16:creationId xmlns:a16="http://schemas.microsoft.com/office/drawing/2014/main" id="{0AA4BA05-0B9D-F0D7-4A1A-3EB9735249DB}"/>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8B392EC1-E47C-8697-6323-9A5D71577783}"/>
              </a:ext>
            </a:extLst>
          </p:cNvPr>
          <p:cNvSpPr>
            <a:spLocks noGrp="1" noChangeArrowheads="1"/>
          </p:cNvSpPr>
          <p:nvPr>
            <p:ph type="sldNum" sz="quarter" idx="12"/>
          </p:nvPr>
        </p:nvSpPr>
        <p:spPr>
          <a:ln/>
        </p:spPr>
        <p:txBody>
          <a:bodyPr/>
          <a:lstStyle>
            <a:lvl2pPr lvl="1">
              <a:defRPr/>
            </a:lvl2pPr>
          </a:lstStyle>
          <a:p>
            <a:pPr lvl="1"/>
            <a:fld id="{A3499430-F216-4693-BAB8-6884A015FD83}"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8004419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5301EFB-A600-A7D5-0140-3F071364EC9D}"/>
              </a:ext>
            </a:extLst>
          </p:cNvPr>
          <p:cNvGrpSpPr>
            <a:grpSpLocks/>
          </p:cNvGrpSpPr>
          <p:nvPr/>
        </p:nvGrpSpPr>
        <p:grpSpPr bwMode="auto">
          <a:xfrm>
            <a:off x="-7758113" y="1463675"/>
            <a:ext cx="16902113" cy="10795000"/>
            <a:chOff x="-4887" y="922"/>
            <a:chExt cx="10647" cy="6800"/>
          </a:xfrm>
        </p:grpSpPr>
        <p:sp>
          <p:nvSpPr>
            <p:cNvPr id="3" name="Freeform 3">
              <a:extLst>
                <a:ext uri="{FF2B5EF4-FFF2-40B4-BE49-F238E27FC236}">
                  <a16:creationId xmlns:a16="http://schemas.microsoft.com/office/drawing/2014/main" id="{94E10BDC-2F67-5754-EA60-5300E9C26892}"/>
                </a:ext>
              </a:extLst>
            </p:cNvPr>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 name="Arc 4">
              <a:extLst>
                <a:ext uri="{FF2B5EF4-FFF2-40B4-BE49-F238E27FC236}">
                  <a16:creationId xmlns:a16="http://schemas.microsoft.com/office/drawing/2014/main" id="{91DBD6F2-1D25-6666-ECCD-509E15AF4D5B}"/>
                </a:ext>
              </a:extLst>
            </p:cNvPr>
            <p:cNvSpPr>
              <a:spLocks/>
            </p:cNvSpPr>
            <p:nvPr/>
          </p:nvSpPr>
          <p:spPr bwMode="auto">
            <a:xfrm>
              <a:off x="-4887" y="922"/>
              <a:ext cx="8474" cy="6800"/>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1"/>
                    <a:pt x="23861" y="88"/>
                    <a:pt x="24979" y="265"/>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20485"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cs-CZ" noProof="0"/>
              <a:t>Klepnutím lze upravit styl předlohy nadpisů.</a:t>
            </a:r>
          </a:p>
        </p:txBody>
      </p:sp>
      <p:sp>
        <p:nvSpPr>
          <p:cNvPr id="20486" name="Rectangle 6"/>
          <p:cNvSpPr>
            <a:spLocks noGrp="1" noChangeArrowheads="1"/>
          </p:cNvSpPr>
          <p:nvPr>
            <p:ph type="subTitle" sz="quarter" idx="1"/>
          </p:nvPr>
        </p:nvSpPr>
        <p:spPr>
          <a:xfrm>
            <a:off x="3429000" y="2085975"/>
            <a:ext cx="5638800" cy="1038225"/>
          </a:xfrm>
        </p:spPr>
        <p:txBody>
          <a:bodyPr lIns="92075" rIns="92075"/>
          <a:lstStyle>
            <a:lvl1pPr marL="0" indent="0">
              <a:lnSpc>
                <a:spcPct val="70000"/>
              </a:lnSpc>
              <a:buFont typeface="Wingdings" pitchFamily="2" charset="2"/>
              <a:buNone/>
              <a:defRPr/>
            </a:lvl1pPr>
          </a:lstStyle>
          <a:p>
            <a:pPr lvl="0"/>
            <a:r>
              <a:rPr lang="cs-CZ" noProof="0"/>
              <a:t>Klepnutím lze upravit styl předlohy podnadpisů.</a:t>
            </a:r>
          </a:p>
        </p:txBody>
      </p:sp>
      <p:sp>
        <p:nvSpPr>
          <p:cNvPr id="5" name="Rectangle 7">
            <a:extLst>
              <a:ext uri="{FF2B5EF4-FFF2-40B4-BE49-F238E27FC236}">
                <a16:creationId xmlns:a16="http://schemas.microsoft.com/office/drawing/2014/main" id="{6BD1D7DD-F32B-2353-0EA6-6CBA1C8F8A0A}"/>
              </a:ext>
            </a:extLst>
          </p:cNvPr>
          <p:cNvSpPr>
            <a:spLocks noGrp="1" noChangeArrowheads="1"/>
          </p:cNvSpPr>
          <p:nvPr>
            <p:ph type="dt" sz="quarter" idx="10"/>
          </p:nvPr>
        </p:nvSpPr>
        <p:spPr/>
        <p:txBody>
          <a:bodyPr/>
          <a:lstStyle>
            <a:lvl1pPr>
              <a:defRPr/>
            </a:lvl1pPr>
          </a:lstStyle>
          <a:p>
            <a:pPr>
              <a:defRPr/>
            </a:pPr>
            <a:fld id="{62B16CF9-A0EE-4B59-BDC6-662CCD0A06A5}" type="datetime9">
              <a:rPr lang="en-US"/>
              <a:pPr>
                <a:defRPr/>
              </a:pPr>
              <a:t>10/19/2023 11:11:41 AM</a:t>
            </a:fld>
            <a:endParaRPr lang="cs-CZ"/>
          </a:p>
        </p:txBody>
      </p:sp>
      <p:sp>
        <p:nvSpPr>
          <p:cNvPr id="6" name="Rectangle 8">
            <a:extLst>
              <a:ext uri="{FF2B5EF4-FFF2-40B4-BE49-F238E27FC236}">
                <a16:creationId xmlns:a16="http://schemas.microsoft.com/office/drawing/2014/main" id="{35FB1F90-666C-8EA5-C11E-5E4F6EDD83CF}"/>
              </a:ext>
            </a:extLst>
          </p:cNvPr>
          <p:cNvSpPr>
            <a:spLocks noGrp="1" noChangeArrowheads="1"/>
          </p:cNvSpPr>
          <p:nvPr>
            <p:ph type="ftr" sz="quarter" idx="11"/>
          </p:nvPr>
        </p:nvSpPr>
        <p:spPr>
          <a:xfrm>
            <a:off x="1295400" y="6365875"/>
            <a:ext cx="4267200" cy="457200"/>
          </a:xfrm>
        </p:spPr>
        <p:txBody>
          <a:bodyPr/>
          <a:lstStyle>
            <a:lvl1pPr>
              <a:defRPr/>
            </a:lvl1pPr>
          </a:lstStyle>
          <a:p>
            <a:pPr>
              <a:defRPr/>
            </a:pPr>
            <a:r>
              <a:rPr lang="cs-CZ"/>
              <a:t>Charles University Prague</a:t>
            </a:r>
          </a:p>
        </p:txBody>
      </p:sp>
      <p:sp>
        <p:nvSpPr>
          <p:cNvPr id="7" name="Rectangle 9">
            <a:extLst>
              <a:ext uri="{FF2B5EF4-FFF2-40B4-BE49-F238E27FC236}">
                <a16:creationId xmlns:a16="http://schemas.microsoft.com/office/drawing/2014/main" id="{51C16297-0287-2B70-9C5E-8845AF56C8EF}"/>
              </a:ext>
            </a:extLst>
          </p:cNvPr>
          <p:cNvSpPr>
            <a:spLocks noGrp="1" noChangeArrowheads="1"/>
          </p:cNvSpPr>
          <p:nvPr>
            <p:ph type="sldNum" sz="quarter" idx="12"/>
          </p:nvPr>
        </p:nvSpPr>
        <p:spPr/>
        <p:txBody>
          <a:bodyPr/>
          <a:lstStyle>
            <a:lvl2pPr lvl="1">
              <a:defRPr>
                <a:latin typeface="Times New Roman" panose="02020603050405020304" pitchFamily="18" charset="0"/>
              </a:defRPr>
            </a:lvl2pPr>
          </a:lstStyle>
          <a:p>
            <a:pPr lvl="1"/>
            <a:fld id="{8C64B9CD-1837-4672-B45F-A9BAF0FD1504}" type="slidenum">
              <a:rPr lang="cs-CZ" altLang="en-US"/>
              <a:pPr lvl="1"/>
              <a:t>‹#›</a:t>
            </a:fld>
            <a:endParaRPr lang="cs-CZ" altLang="en-US"/>
          </a:p>
        </p:txBody>
      </p:sp>
    </p:spTree>
    <p:extLst>
      <p:ext uri="{BB962C8B-B14F-4D97-AF65-F5344CB8AC3E}">
        <p14:creationId xmlns:p14="http://schemas.microsoft.com/office/powerpoint/2010/main" val="2696037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EA6A4C9A-DC5A-2BAE-2623-11A61700BAE5}"/>
              </a:ext>
            </a:extLst>
          </p:cNvPr>
          <p:cNvSpPr>
            <a:spLocks noGrp="1" noChangeArrowheads="1"/>
          </p:cNvSpPr>
          <p:nvPr>
            <p:ph type="dt" sz="half" idx="10"/>
          </p:nvPr>
        </p:nvSpPr>
        <p:spPr>
          <a:ln/>
        </p:spPr>
        <p:txBody>
          <a:bodyPr/>
          <a:lstStyle>
            <a:lvl1pPr>
              <a:defRPr/>
            </a:lvl1pPr>
          </a:lstStyle>
          <a:p>
            <a:pPr>
              <a:defRPr/>
            </a:pPr>
            <a:fld id="{16A20EA0-E105-4A08-B825-A955E9768BAA}" type="datetime9">
              <a:rPr lang="en-US"/>
              <a:pPr>
                <a:defRPr/>
              </a:pPr>
              <a:t>10/19/2023 11:11:41 AM</a:t>
            </a:fld>
            <a:endParaRPr lang="cs-CZ"/>
          </a:p>
        </p:txBody>
      </p:sp>
      <p:sp>
        <p:nvSpPr>
          <p:cNvPr id="6" name="Rectangle 2056">
            <a:extLst>
              <a:ext uri="{FF2B5EF4-FFF2-40B4-BE49-F238E27FC236}">
                <a16:creationId xmlns:a16="http://schemas.microsoft.com/office/drawing/2014/main" id="{8AEC2E91-BF56-3670-1BFC-8EA7BF593416}"/>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00B2B164-2EA0-C806-297D-23D50D8665E9}"/>
              </a:ext>
            </a:extLst>
          </p:cNvPr>
          <p:cNvSpPr>
            <a:spLocks noGrp="1" noChangeArrowheads="1"/>
          </p:cNvSpPr>
          <p:nvPr>
            <p:ph type="sldNum" sz="quarter" idx="12"/>
          </p:nvPr>
        </p:nvSpPr>
        <p:spPr>
          <a:ln/>
        </p:spPr>
        <p:txBody>
          <a:bodyPr/>
          <a:lstStyle>
            <a:lvl2pPr lvl="1">
              <a:defRPr/>
            </a:lvl2pPr>
          </a:lstStyle>
          <a:p>
            <a:pPr lvl="1"/>
            <a:fld id="{A10AF203-04A4-4139-A281-9A1DCC39E5BF}"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7199687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BAF790D6-267F-1BBC-4B19-A6EF89F7DC9E}"/>
              </a:ext>
            </a:extLst>
          </p:cNvPr>
          <p:cNvSpPr>
            <a:spLocks noGrp="1" noChangeArrowheads="1"/>
          </p:cNvSpPr>
          <p:nvPr>
            <p:ph type="dt" sz="half" idx="10"/>
          </p:nvPr>
        </p:nvSpPr>
        <p:spPr>
          <a:ln/>
        </p:spPr>
        <p:txBody>
          <a:bodyPr/>
          <a:lstStyle>
            <a:lvl1pPr>
              <a:defRPr/>
            </a:lvl1pPr>
          </a:lstStyle>
          <a:p>
            <a:pPr>
              <a:defRPr/>
            </a:pPr>
            <a:fld id="{11AE4FC6-C496-4926-9B21-7254DBAF176A}" type="datetime9">
              <a:rPr lang="en-US"/>
              <a:pPr>
                <a:defRPr/>
              </a:pPr>
              <a:t>10/19/2023 11:11:41 AM</a:t>
            </a:fld>
            <a:endParaRPr lang="cs-CZ"/>
          </a:p>
        </p:txBody>
      </p:sp>
      <p:sp>
        <p:nvSpPr>
          <p:cNvPr id="5" name="Rectangle 2056">
            <a:extLst>
              <a:ext uri="{FF2B5EF4-FFF2-40B4-BE49-F238E27FC236}">
                <a16:creationId xmlns:a16="http://schemas.microsoft.com/office/drawing/2014/main" id="{F7B63CF9-E398-40D3-159C-51D7371AD3DE}"/>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BCAA79DF-7BCA-D240-A680-525F582A39DF}"/>
              </a:ext>
            </a:extLst>
          </p:cNvPr>
          <p:cNvSpPr>
            <a:spLocks noGrp="1" noChangeArrowheads="1"/>
          </p:cNvSpPr>
          <p:nvPr>
            <p:ph type="sldNum" sz="quarter" idx="12"/>
          </p:nvPr>
        </p:nvSpPr>
        <p:spPr>
          <a:ln/>
        </p:spPr>
        <p:txBody>
          <a:bodyPr/>
          <a:lstStyle>
            <a:lvl2pPr lvl="1">
              <a:defRPr/>
            </a:lvl2pPr>
          </a:lstStyle>
          <a:p>
            <a:pPr lvl="1"/>
            <a:fld id="{15927D93-E284-40B2-9A04-C1E0F1E06128}"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7609353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55">
            <a:extLst>
              <a:ext uri="{FF2B5EF4-FFF2-40B4-BE49-F238E27FC236}">
                <a16:creationId xmlns:a16="http://schemas.microsoft.com/office/drawing/2014/main" id="{AAB64D92-1CB7-7F72-CC6E-CB5EC70263F9}"/>
              </a:ext>
            </a:extLst>
          </p:cNvPr>
          <p:cNvSpPr>
            <a:spLocks noGrp="1" noChangeArrowheads="1"/>
          </p:cNvSpPr>
          <p:nvPr>
            <p:ph type="dt" sz="half" idx="10"/>
          </p:nvPr>
        </p:nvSpPr>
        <p:spPr>
          <a:ln/>
        </p:spPr>
        <p:txBody>
          <a:bodyPr/>
          <a:lstStyle>
            <a:lvl1pPr>
              <a:defRPr/>
            </a:lvl1pPr>
          </a:lstStyle>
          <a:p>
            <a:pPr>
              <a:defRPr/>
            </a:pPr>
            <a:fld id="{5D3891CF-7A0D-4790-B52B-ACFFB4717E1B}" type="datetime9">
              <a:rPr lang="en-US"/>
              <a:pPr>
                <a:defRPr/>
              </a:pPr>
              <a:t>10/19/2023 11:11:41 AM</a:t>
            </a:fld>
            <a:endParaRPr lang="cs-CZ"/>
          </a:p>
        </p:txBody>
      </p:sp>
      <p:sp>
        <p:nvSpPr>
          <p:cNvPr id="5" name="Rectangle 2056">
            <a:extLst>
              <a:ext uri="{FF2B5EF4-FFF2-40B4-BE49-F238E27FC236}">
                <a16:creationId xmlns:a16="http://schemas.microsoft.com/office/drawing/2014/main" id="{AB762383-BDA7-3AC9-F699-CAAAB26C303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8E75F719-0538-6F7B-F645-D37C0079392D}"/>
              </a:ext>
            </a:extLst>
          </p:cNvPr>
          <p:cNvSpPr>
            <a:spLocks noGrp="1" noChangeArrowheads="1"/>
          </p:cNvSpPr>
          <p:nvPr>
            <p:ph type="sldNum" sz="quarter" idx="12"/>
          </p:nvPr>
        </p:nvSpPr>
        <p:spPr>
          <a:ln/>
        </p:spPr>
        <p:txBody>
          <a:bodyPr/>
          <a:lstStyle>
            <a:lvl2pPr lvl="1">
              <a:defRPr/>
            </a:lvl2pPr>
          </a:lstStyle>
          <a:p>
            <a:pPr lvl="1"/>
            <a:fld id="{86FD4AF6-3A41-4F7F-84ED-84C590AA4E6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9919793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42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055">
            <a:extLst>
              <a:ext uri="{FF2B5EF4-FFF2-40B4-BE49-F238E27FC236}">
                <a16:creationId xmlns:a16="http://schemas.microsoft.com/office/drawing/2014/main" id="{51443624-21C0-2281-1B33-DC6923159C34}"/>
              </a:ext>
            </a:extLst>
          </p:cNvPr>
          <p:cNvSpPr>
            <a:spLocks noGrp="1" noChangeArrowheads="1"/>
          </p:cNvSpPr>
          <p:nvPr>
            <p:ph type="dt" sz="half" idx="10"/>
          </p:nvPr>
        </p:nvSpPr>
        <p:spPr>
          <a:ln/>
        </p:spPr>
        <p:txBody>
          <a:bodyPr/>
          <a:lstStyle>
            <a:lvl1pPr>
              <a:defRPr/>
            </a:lvl1pPr>
          </a:lstStyle>
          <a:p>
            <a:pPr>
              <a:defRPr/>
            </a:pPr>
            <a:fld id="{695E2265-5E27-4796-9BDF-491BC17795AA}" type="datetime9">
              <a:rPr lang="en-US"/>
              <a:pPr>
                <a:defRPr/>
              </a:pPr>
              <a:t>10/19/2023 11:11:41 AM</a:t>
            </a:fld>
            <a:endParaRPr lang="cs-CZ"/>
          </a:p>
        </p:txBody>
      </p:sp>
      <p:sp>
        <p:nvSpPr>
          <p:cNvPr id="6" name="Rectangle 2056">
            <a:extLst>
              <a:ext uri="{FF2B5EF4-FFF2-40B4-BE49-F238E27FC236}">
                <a16:creationId xmlns:a16="http://schemas.microsoft.com/office/drawing/2014/main" id="{72EA7121-190A-CD91-36C0-8F3FAAB02C29}"/>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5A21D470-6AC3-F27A-183C-3C8883041AE3}"/>
              </a:ext>
            </a:extLst>
          </p:cNvPr>
          <p:cNvSpPr>
            <a:spLocks noGrp="1" noChangeArrowheads="1"/>
          </p:cNvSpPr>
          <p:nvPr>
            <p:ph type="sldNum" sz="quarter" idx="12"/>
          </p:nvPr>
        </p:nvSpPr>
        <p:spPr>
          <a:ln/>
        </p:spPr>
        <p:txBody>
          <a:bodyPr/>
          <a:lstStyle>
            <a:lvl2pPr lvl="1">
              <a:defRPr/>
            </a:lvl2pPr>
          </a:lstStyle>
          <a:p>
            <a:pPr lvl="1"/>
            <a:fld id="{E790B0F4-FBBE-41CE-B1B4-8CF1F4043974}"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8500046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055">
            <a:extLst>
              <a:ext uri="{FF2B5EF4-FFF2-40B4-BE49-F238E27FC236}">
                <a16:creationId xmlns:a16="http://schemas.microsoft.com/office/drawing/2014/main" id="{CAC2406A-9CA1-9979-8F9E-AB91EA5C12B2}"/>
              </a:ext>
            </a:extLst>
          </p:cNvPr>
          <p:cNvSpPr>
            <a:spLocks noGrp="1" noChangeArrowheads="1"/>
          </p:cNvSpPr>
          <p:nvPr>
            <p:ph type="dt" sz="half" idx="10"/>
          </p:nvPr>
        </p:nvSpPr>
        <p:spPr>
          <a:ln/>
        </p:spPr>
        <p:txBody>
          <a:bodyPr/>
          <a:lstStyle>
            <a:lvl1pPr>
              <a:defRPr/>
            </a:lvl1pPr>
          </a:lstStyle>
          <a:p>
            <a:pPr>
              <a:defRPr/>
            </a:pPr>
            <a:fld id="{91306863-F092-44D2-98CD-18B1D6B5D5D5}" type="datetime9">
              <a:rPr lang="en-US"/>
              <a:pPr>
                <a:defRPr/>
              </a:pPr>
              <a:t>10/19/2023 11:11:41 AM</a:t>
            </a:fld>
            <a:endParaRPr lang="cs-CZ"/>
          </a:p>
        </p:txBody>
      </p:sp>
      <p:sp>
        <p:nvSpPr>
          <p:cNvPr id="8" name="Rectangle 2056">
            <a:extLst>
              <a:ext uri="{FF2B5EF4-FFF2-40B4-BE49-F238E27FC236}">
                <a16:creationId xmlns:a16="http://schemas.microsoft.com/office/drawing/2014/main" id="{1B07B0D1-846F-3B36-1F97-B490F8088A3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9" name="Rectangle 2057">
            <a:extLst>
              <a:ext uri="{FF2B5EF4-FFF2-40B4-BE49-F238E27FC236}">
                <a16:creationId xmlns:a16="http://schemas.microsoft.com/office/drawing/2014/main" id="{FBCA6DD6-9227-461B-69DD-62B2CBC0EA59}"/>
              </a:ext>
            </a:extLst>
          </p:cNvPr>
          <p:cNvSpPr>
            <a:spLocks noGrp="1" noChangeArrowheads="1"/>
          </p:cNvSpPr>
          <p:nvPr>
            <p:ph type="sldNum" sz="quarter" idx="12"/>
          </p:nvPr>
        </p:nvSpPr>
        <p:spPr>
          <a:ln/>
        </p:spPr>
        <p:txBody>
          <a:bodyPr/>
          <a:lstStyle>
            <a:lvl2pPr lvl="1">
              <a:defRPr/>
            </a:lvl2pPr>
          </a:lstStyle>
          <a:p>
            <a:pPr lvl="1"/>
            <a:fld id="{264F612C-08E9-42C4-82C4-98B0C5F6309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6714672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055">
            <a:extLst>
              <a:ext uri="{FF2B5EF4-FFF2-40B4-BE49-F238E27FC236}">
                <a16:creationId xmlns:a16="http://schemas.microsoft.com/office/drawing/2014/main" id="{AF26E5CF-725D-4438-1F76-E2E175A35161}"/>
              </a:ext>
            </a:extLst>
          </p:cNvPr>
          <p:cNvSpPr>
            <a:spLocks noGrp="1" noChangeArrowheads="1"/>
          </p:cNvSpPr>
          <p:nvPr>
            <p:ph type="dt" sz="half" idx="10"/>
          </p:nvPr>
        </p:nvSpPr>
        <p:spPr>
          <a:ln/>
        </p:spPr>
        <p:txBody>
          <a:bodyPr/>
          <a:lstStyle>
            <a:lvl1pPr>
              <a:defRPr/>
            </a:lvl1pPr>
          </a:lstStyle>
          <a:p>
            <a:pPr>
              <a:defRPr/>
            </a:pPr>
            <a:fld id="{89383049-06B0-4ED1-BB1A-81BF0804ACE6}" type="datetime9">
              <a:rPr lang="en-US"/>
              <a:pPr>
                <a:defRPr/>
              </a:pPr>
              <a:t>10/19/2023 11:11:41 AM</a:t>
            </a:fld>
            <a:endParaRPr lang="cs-CZ"/>
          </a:p>
        </p:txBody>
      </p:sp>
      <p:sp>
        <p:nvSpPr>
          <p:cNvPr id="4" name="Rectangle 2056">
            <a:extLst>
              <a:ext uri="{FF2B5EF4-FFF2-40B4-BE49-F238E27FC236}">
                <a16:creationId xmlns:a16="http://schemas.microsoft.com/office/drawing/2014/main" id="{AAA82597-D62E-9AD0-C195-E107132E2C62}"/>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5" name="Rectangle 2057">
            <a:extLst>
              <a:ext uri="{FF2B5EF4-FFF2-40B4-BE49-F238E27FC236}">
                <a16:creationId xmlns:a16="http://schemas.microsoft.com/office/drawing/2014/main" id="{73B3CDF8-F389-D302-9717-0B5CDACBD947}"/>
              </a:ext>
            </a:extLst>
          </p:cNvPr>
          <p:cNvSpPr>
            <a:spLocks noGrp="1" noChangeArrowheads="1"/>
          </p:cNvSpPr>
          <p:nvPr>
            <p:ph type="sldNum" sz="quarter" idx="12"/>
          </p:nvPr>
        </p:nvSpPr>
        <p:spPr>
          <a:ln/>
        </p:spPr>
        <p:txBody>
          <a:bodyPr/>
          <a:lstStyle>
            <a:lvl2pPr lvl="1">
              <a:defRPr/>
            </a:lvl2pPr>
          </a:lstStyle>
          <a:p>
            <a:pPr lvl="1"/>
            <a:fld id="{69DEFD1A-8779-4FDD-8EE8-7B9D7D50CA70}"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14804462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55">
            <a:extLst>
              <a:ext uri="{FF2B5EF4-FFF2-40B4-BE49-F238E27FC236}">
                <a16:creationId xmlns:a16="http://schemas.microsoft.com/office/drawing/2014/main" id="{7476B082-28D2-B6A5-0B19-771F27D6EB0C}"/>
              </a:ext>
            </a:extLst>
          </p:cNvPr>
          <p:cNvSpPr>
            <a:spLocks noGrp="1" noChangeArrowheads="1"/>
          </p:cNvSpPr>
          <p:nvPr>
            <p:ph type="dt" sz="half" idx="10"/>
          </p:nvPr>
        </p:nvSpPr>
        <p:spPr>
          <a:ln/>
        </p:spPr>
        <p:txBody>
          <a:bodyPr/>
          <a:lstStyle>
            <a:lvl1pPr>
              <a:defRPr/>
            </a:lvl1pPr>
          </a:lstStyle>
          <a:p>
            <a:pPr>
              <a:defRPr/>
            </a:pPr>
            <a:fld id="{B93ED875-F082-4CD2-B41E-C2028C66ABC0}" type="datetime9">
              <a:rPr lang="en-US"/>
              <a:pPr>
                <a:defRPr/>
              </a:pPr>
              <a:t>10/19/2023 11:11:41 AM</a:t>
            </a:fld>
            <a:endParaRPr lang="cs-CZ"/>
          </a:p>
        </p:txBody>
      </p:sp>
      <p:sp>
        <p:nvSpPr>
          <p:cNvPr id="3" name="Rectangle 2056">
            <a:extLst>
              <a:ext uri="{FF2B5EF4-FFF2-40B4-BE49-F238E27FC236}">
                <a16:creationId xmlns:a16="http://schemas.microsoft.com/office/drawing/2014/main" id="{49049F29-BC38-5618-592A-BFD155F93E5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4" name="Rectangle 2057">
            <a:extLst>
              <a:ext uri="{FF2B5EF4-FFF2-40B4-BE49-F238E27FC236}">
                <a16:creationId xmlns:a16="http://schemas.microsoft.com/office/drawing/2014/main" id="{79ACC8EA-002A-09B6-F1C9-AB7DCDE1BD72}"/>
              </a:ext>
            </a:extLst>
          </p:cNvPr>
          <p:cNvSpPr>
            <a:spLocks noGrp="1" noChangeArrowheads="1"/>
          </p:cNvSpPr>
          <p:nvPr>
            <p:ph type="sldNum" sz="quarter" idx="12"/>
          </p:nvPr>
        </p:nvSpPr>
        <p:spPr>
          <a:ln/>
        </p:spPr>
        <p:txBody>
          <a:bodyPr/>
          <a:lstStyle>
            <a:lvl2pPr lvl="1">
              <a:defRPr/>
            </a:lvl2pPr>
          </a:lstStyle>
          <a:p>
            <a:pPr lvl="1"/>
            <a:fld id="{E7A644FB-F435-4AE7-9238-3F5A4019B8E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2178082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F5A8197D-E0C8-7DC7-72FF-48791BDEB062}"/>
              </a:ext>
            </a:extLst>
          </p:cNvPr>
          <p:cNvSpPr>
            <a:spLocks noGrp="1" noChangeArrowheads="1"/>
          </p:cNvSpPr>
          <p:nvPr>
            <p:ph type="dt" sz="half" idx="10"/>
          </p:nvPr>
        </p:nvSpPr>
        <p:spPr>
          <a:ln/>
        </p:spPr>
        <p:txBody>
          <a:bodyPr/>
          <a:lstStyle>
            <a:lvl1pPr>
              <a:defRPr/>
            </a:lvl1pPr>
          </a:lstStyle>
          <a:p>
            <a:pPr>
              <a:defRPr/>
            </a:pPr>
            <a:fld id="{3CBFE512-CF15-437B-BACE-5C39D525E12C}" type="datetime9">
              <a:rPr lang="en-US"/>
              <a:pPr>
                <a:defRPr/>
              </a:pPr>
              <a:t>10/19/2023 11:11:41 AM</a:t>
            </a:fld>
            <a:endParaRPr lang="cs-CZ"/>
          </a:p>
        </p:txBody>
      </p:sp>
      <p:sp>
        <p:nvSpPr>
          <p:cNvPr id="6" name="Rectangle 2056">
            <a:extLst>
              <a:ext uri="{FF2B5EF4-FFF2-40B4-BE49-F238E27FC236}">
                <a16:creationId xmlns:a16="http://schemas.microsoft.com/office/drawing/2014/main" id="{AA561A42-17F5-F84C-2147-809C61042AEF}"/>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8471A441-5E6C-16CA-EC2B-C81A25968581}"/>
              </a:ext>
            </a:extLst>
          </p:cNvPr>
          <p:cNvSpPr>
            <a:spLocks noGrp="1" noChangeArrowheads="1"/>
          </p:cNvSpPr>
          <p:nvPr>
            <p:ph type="sldNum" sz="quarter" idx="12"/>
          </p:nvPr>
        </p:nvSpPr>
        <p:spPr>
          <a:ln/>
        </p:spPr>
        <p:txBody>
          <a:bodyPr/>
          <a:lstStyle>
            <a:lvl2pPr lvl="1">
              <a:defRPr/>
            </a:lvl2pPr>
          </a:lstStyle>
          <a:p>
            <a:pPr lvl="1"/>
            <a:fld id="{F0E42C96-6CBA-41F9-B379-E3D93656308E}"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25370309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55">
            <a:extLst>
              <a:ext uri="{FF2B5EF4-FFF2-40B4-BE49-F238E27FC236}">
                <a16:creationId xmlns:a16="http://schemas.microsoft.com/office/drawing/2014/main" id="{1CBFF0E6-26E5-DFBE-29E1-DD0747EB5BC4}"/>
              </a:ext>
            </a:extLst>
          </p:cNvPr>
          <p:cNvSpPr>
            <a:spLocks noGrp="1" noChangeArrowheads="1"/>
          </p:cNvSpPr>
          <p:nvPr>
            <p:ph type="dt" sz="half" idx="10"/>
          </p:nvPr>
        </p:nvSpPr>
        <p:spPr>
          <a:ln/>
        </p:spPr>
        <p:txBody>
          <a:bodyPr/>
          <a:lstStyle>
            <a:lvl1pPr>
              <a:defRPr/>
            </a:lvl1pPr>
          </a:lstStyle>
          <a:p>
            <a:pPr>
              <a:defRPr/>
            </a:pPr>
            <a:fld id="{DAD909D9-0C3D-4E4E-B8D0-56E7F7E98077}" type="datetime9">
              <a:rPr lang="en-US"/>
              <a:pPr>
                <a:defRPr/>
              </a:pPr>
              <a:t>10/19/2023 11:11:41 AM</a:t>
            </a:fld>
            <a:endParaRPr lang="cs-CZ"/>
          </a:p>
        </p:txBody>
      </p:sp>
      <p:sp>
        <p:nvSpPr>
          <p:cNvPr id="6" name="Rectangle 2056">
            <a:extLst>
              <a:ext uri="{FF2B5EF4-FFF2-40B4-BE49-F238E27FC236}">
                <a16:creationId xmlns:a16="http://schemas.microsoft.com/office/drawing/2014/main" id="{868A652D-2E6F-3098-3F2E-80A504743B6D}"/>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7" name="Rectangle 2057">
            <a:extLst>
              <a:ext uri="{FF2B5EF4-FFF2-40B4-BE49-F238E27FC236}">
                <a16:creationId xmlns:a16="http://schemas.microsoft.com/office/drawing/2014/main" id="{B2109C94-A4C7-850B-5FAF-92F8D36BD12E}"/>
              </a:ext>
            </a:extLst>
          </p:cNvPr>
          <p:cNvSpPr>
            <a:spLocks noGrp="1" noChangeArrowheads="1"/>
          </p:cNvSpPr>
          <p:nvPr>
            <p:ph type="sldNum" sz="quarter" idx="12"/>
          </p:nvPr>
        </p:nvSpPr>
        <p:spPr>
          <a:ln/>
        </p:spPr>
        <p:txBody>
          <a:bodyPr/>
          <a:lstStyle>
            <a:lvl2pPr lvl="1">
              <a:defRPr/>
            </a:lvl2pPr>
          </a:lstStyle>
          <a:p>
            <a:pPr lvl="1"/>
            <a:fld id="{E1563ACF-3229-42D1-BB3C-71D6E5A1C8C7}"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6544264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1F823011-E219-73AD-25FF-6CAFBEDA77C9}"/>
              </a:ext>
            </a:extLst>
          </p:cNvPr>
          <p:cNvSpPr>
            <a:spLocks noGrp="1" noChangeArrowheads="1"/>
          </p:cNvSpPr>
          <p:nvPr>
            <p:ph type="dt" sz="half" idx="10"/>
          </p:nvPr>
        </p:nvSpPr>
        <p:spPr>
          <a:ln/>
        </p:spPr>
        <p:txBody>
          <a:bodyPr/>
          <a:lstStyle>
            <a:lvl1pPr>
              <a:defRPr/>
            </a:lvl1pPr>
          </a:lstStyle>
          <a:p>
            <a:pPr>
              <a:defRPr/>
            </a:pPr>
            <a:fld id="{2D01651E-832C-4812-A81E-0757726C4143}" type="datetime9">
              <a:rPr lang="en-US"/>
              <a:pPr>
                <a:defRPr/>
              </a:pPr>
              <a:t>10/19/2023 11:11:41 AM</a:t>
            </a:fld>
            <a:endParaRPr lang="cs-CZ"/>
          </a:p>
        </p:txBody>
      </p:sp>
      <p:sp>
        <p:nvSpPr>
          <p:cNvPr id="5" name="Rectangle 2056">
            <a:extLst>
              <a:ext uri="{FF2B5EF4-FFF2-40B4-BE49-F238E27FC236}">
                <a16:creationId xmlns:a16="http://schemas.microsoft.com/office/drawing/2014/main" id="{6FC0366E-BB97-E068-C155-8A797DA267F3}"/>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44B80E58-5964-0608-1F3E-C4A8F6733FD2}"/>
              </a:ext>
            </a:extLst>
          </p:cNvPr>
          <p:cNvSpPr>
            <a:spLocks noGrp="1" noChangeArrowheads="1"/>
          </p:cNvSpPr>
          <p:nvPr>
            <p:ph type="sldNum" sz="quarter" idx="12"/>
          </p:nvPr>
        </p:nvSpPr>
        <p:spPr>
          <a:ln/>
        </p:spPr>
        <p:txBody>
          <a:bodyPr/>
          <a:lstStyle>
            <a:lvl2pPr lvl="1">
              <a:defRPr/>
            </a:lvl2pPr>
          </a:lstStyle>
          <a:p>
            <a:pPr lvl="1"/>
            <a:fld id="{4577C53E-41DB-4127-BCC6-9DD5F47099B5}"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1002672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4213" y="609600"/>
            <a:ext cx="59070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055">
            <a:extLst>
              <a:ext uri="{FF2B5EF4-FFF2-40B4-BE49-F238E27FC236}">
                <a16:creationId xmlns:a16="http://schemas.microsoft.com/office/drawing/2014/main" id="{CFCAA6B0-654A-5BBF-C8C2-CADA6BEDA48B}"/>
              </a:ext>
            </a:extLst>
          </p:cNvPr>
          <p:cNvSpPr>
            <a:spLocks noGrp="1" noChangeArrowheads="1"/>
          </p:cNvSpPr>
          <p:nvPr>
            <p:ph type="dt" sz="half" idx="10"/>
          </p:nvPr>
        </p:nvSpPr>
        <p:spPr>
          <a:ln/>
        </p:spPr>
        <p:txBody>
          <a:bodyPr/>
          <a:lstStyle>
            <a:lvl1pPr>
              <a:defRPr/>
            </a:lvl1pPr>
          </a:lstStyle>
          <a:p>
            <a:pPr>
              <a:defRPr/>
            </a:pPr>
            <a:fld id="{DDDC6623-34DA-4EBA-883D-3D12DB8A7469}" type="datetime9">
              <a:rPr lang="en-US"/>
              <a:pPr>
                <a:defRPr/>
              </a:pPr>
              <a:t>10/19/2023 11:11:41 AM</a:t>
            </a:fld>
            <a:endParaRPr lang="cs-CZ"/>
          </a:p>
        </p:txBody>
      </p:sp>
      <p:sp>
        <p:nvSpPr>
          <p:cNvPr id="5" name="Rectangle 2056">
            <a:extLst>
              <a:ext uri="{FF2B5EF4-FFF2-40B4-BE49-F238E27FC236}">
                <a16:creationId xmlns:a16="http://schemas.microsoft.com/office/drawing/2014/main" id="{02C0E6C9-9258-C383-EDE7-CF0255EE4B20}"/>
              </a:ext>
            </a:extLst>
          </p:cNvPr>
          <p:cNvSpPr>
            <a:spLocks noGrp="1" noChangeArrowheads="1"/>
          </p:cNvSpPr>
          <p:nvPr>
            <p:ph type="ftr" sz="quarter" idx="11"/>
          </p:nvPr>
        </p:nvSpPr>
        <p:spPr>
          <a:ln/>
        </p:spPr>
        <p:txBody>
          <a:bodyPr/>
          <a:lstStyle>
            <a:lvl1pPr>
              <a:defRPr/>
            </a:lvl1pPr>
          </a:lstStyle>
          <a:p>
            <a:pPr>
              <a:defRPr/>
            </a:pPr>
            <a:r>
              <a:rPr lang="cs-CZ"/>
              <a:t>Charles University Prague</a:t>
            </a:r>
          </a:p>
        </p:txBody>
      </p:sp>
      <p:sp>
        <p:nvSpPr>
          <p:cNvPr id="6" name="Rectangle 2057">
            <a:extLst>
              <a:ext uri="{FF2B5EF4-FFF2-40B4-BE49-F238E27FC236}">
                <a16:creationId xmlns:a16="http://schemas.microsoft.com/office/drawing/2014/main" id="{5F159FF1-FA80-FF18-2791-F96B368964E6}"/>
              </a:ext>
            </a:extLst>
          </p:cNvPr>
          <p:cNvSpPr>
            <a:spLocks noGrp="1" noChangeArrowheads="1"/>
          </p:cNvSpPr>
          <p:nvPr>
            <p:ph type="sldNum" sz="quarter" idx="12"/>
          </p:nvPr>
        </p:nvSpPr>
        <p:spPr>
          <a:ln/>
        </p:spPr>
        <p:txBody>
          <a:bodyPr/>
          <a:lstStyle>
            <a:lvl2pPr lvl="1">
              <a:defRPr/>
            </a:lvl2pPr>
          </a:lstStyle>
          <a:p>
            <a:pPr lvl="1"/>
            <a:fld id="{137D02F4-AFDE-4A10-B74D-783B93079BF9}" type="slidenum">
              <a:rPr lang="cs-CZ" altLang="en-US"/>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748501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026" name="Group 2050">
            <a:extLst>
              <a:ext uri="{FF2B5EF4-FFF2-40B4-BE49-F238E27FC236}">
                <a16:creationId xmlns:a16="http://schemas.microsoft.com/office/drawing/2014/main" id="{5DADADB6-71AB-C87F-CDF6-602F28F95A81}"/>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A9914F73-80B1-CF4A-593A-037248EC1A0F}"/>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33" name="Arc 2052">
              <a:extLst>
                <a:ext uri="{FF2B5EF4-FFF2-40B4-BE49-F238E27FC236}">
                  <a16:creationId xmlns:a16="http://schemas.microsoft.com/office/drawing/2014/main" id="{17D760E3-7237-1E15-CB05-97492F517A27}"/>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C089B63B-9574-AE4C-B537-AF7CB219C98C}"/>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028" name="Rectangle 2054">
            <a:extLst>
              <a:ext uri="{FF2B5EF4-FFF2-40B4-BE49-F238E27FC236}">
                <a16:creationId xmlns:a16="http://schemas.microsoft.com/office/drawing/2014/main" id="{18E01B94-FBDD-332D-4F64-1F7DB2DC798C}"/>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32D7F1AD-4266-6103-8ACB-CBD34017ED7F}"/>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lvl1pPr>
          </a:lstStyle>
          <a:p>
            <a:pPr>
              <a:defRPr/>
            </a:pPr>
            <a:fld id="{34E871D7-0EEC-4DCE-82BD-B64B31066C17}" type="datetime9">
              <a:rPr lang="en-US"/>
              <a:pPr>
                <a:defRPr/>
              </a:pPr>
              <a:t>10/19/2023 11:11:40 AM</a:t>
            </a:fld>
            <a:endParaRPr lang="cs-CZ"/>
          </a:p>
        </p:txBody>
      </p:sp>
      <p:sp>
        <p:nvSpPr>
          <p:cNvPr id="19464" name="Rectangle 2056">
            <a:extLst>
              <a:ext uri="{FF2B5EF4-FFF2-40B4-BE49-F238E27FC236}">
                <a16:creationId xmlns:a16="http://schemas.microsoft.com/office/drawing/2014/main" id="{813163DB-386D-617F-D26A-B0F00DB14D78}"/>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lvl1pPr>
          </a:lstStyle>
          <a:p>
            <a:pPr>
              <a:defRPr/>
            </a:pPr>
            <a:r>
              <a:rPr lang="cs-CZ"/>
              <a:t>Charles University Prague</a:t>
            </a:r>
          </a:p>
        </p:txBody>
      </p:sp>
      <p:sp>
        <p:nvSpPr>
          <p:cNvPr id="19465" name="Rectangle 2057">
            <a:extLst>
              <a:ext uri="{FF2B5EF4-FFF2-40B4-BE49-F238E27FC236}">
                <a16:creationId xmlns:a16="http://schemas.microsoft.com/office/drawing/2014/main" id="{B27006C5-201D-8BCE-997F-FCCB3F698327}"/>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latin typeface="Arial" panose="020B0604020202020204" pitchFamily="34" charset="0"/>
              </a:defRPr>
            </a:lvl2pPr>
          </a:lstStyle>
          <a:p>
            <a:pPr lvl="1"/>
            <a:fld id="{05740B1B-D925-4EA3-B561-43B05DA3AE19}"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77"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2290" name="Group 2050">
            <a:extLst>
              <a:ext uri="{FF2B5EF4-FFF2-40B4-BE49-F238E27FC236}">
                <a16:creationId xmlns:a16="http://schemas.microsoft.com/office/drawing/2014/main" id="{DDD05368-0DA3-F4E0-0FBD-0EA9BDC09208}"/>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6E5FF58B-9F26-B530-95F1-0F2978FF286C}"/>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2297" name="Arc 2052">
              <a:extLst>
                <a:ext uri="{FF2B5EF4-FFF2-40B4-BE49-F238E27FC236}">
                  <a16:creationId xmlns:a16="http://schemas.microsoft.com/office/drawing/2014/main" id="{CABE66A5-9919-EDD9-579C-B956F00BD357}"/>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A6DBA38F-451D-5F7C-B163-0720B336D547}"/>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2292" name="Rectangle 2054">
            <a:extLst>
              <a:ext uri="{FF2B5EF4-FFF2-40B4-BE49-F238E27FC236}">
                <a16:creationId xmlns:a16="http://schemas.microsoft.com/office/drawing/2014/main" id="{E690FF56-6E3C-8A58-21A0-78EC51D8244D}"/>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2398E114-A9B9-F138-B66C-C4301CB48839}"/>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956782A6-59C6-4FD8-8234-F19BEE8B3424}" type="datetime9">
              <a:rPr lang="en-US"/>
              <a:pPr>
                <a:defRPr/>
              </a:pPr>
              <a:t>10/19/2023 11:11:40 AM</a:t>
            </a:fld>
            <a:endParaRPr lang="cs-CZ"/>
          </a:p>
        </p:txBody>
      </p:sp>
      <p:sp>
        <p:nvSpPr>
          <p:cNvPr id="19464" name="Rectangle 2056">
            <a:extLst>
              <a:ext uri="{FF2B5EF4-FFF2-40B4-BE49-F238E27FC236}">
                <a16:creationId xmlns:a16="http://schemas.microsoft.com/office/drawing/2014/main" id="{788B0DD3-3889-2E2E-27A2-F292823425A6}"/>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26366968-98C2-7FB2-A815-A18B4BB78422}"/>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864CD686-5879-4FAE-A963-917D9350983D}"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8"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3314" name="Group 2050">
            <a:extLst>
              <a:ext uri="{FF2B5EF4-FFF2-40B4-BE49-F238E27FC236}">
                <a16:creationId xmlns:a16="http://schemas.microsoft.com/office/drawing/2014/main" id="{E7DE6659-B266-1AC9-54E2-69A41CBF44D0}"/>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B7EFFC71-F59F-F171-6CF2-B8F02A738A3E}"/>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3321" name="Arc 2052">
              <a:extLst>
                <a:ext uri="{FF2B5EF4-FFF2-40B4-BE49-F238E27FC236}">
                  <a16:creationId xmlns:a16="http://schemas.microsoft.com/office/drawing/2014/main" id="{1BFCB82A-85E0-3D94-AA2E-A90B516250A8}"/>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CE2BB509-D2DD-AD60-8500-31963CD7BB18}"/>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3316" name="Rectangle 2054">
            <a:extLst>
              <a:ext uri="{FF2B5EF4-FFF2-40B4-BE49-F238E27FC236}">
                <a16:creationId xmlns:a16="http://schemas.microsoft.com/office/drawing/2014/main" id="{1D90C321-A6AC-ACEA-EDF2-9641B944CE1B}"/>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7E655F1A-CD68-CC40-AB59-FCF899EA3473}"/>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87DCD2D9-CC66-4D62-B70F-E5E8F9CB03A9}" type="datetime9">
              <a:rPr lang="en-US"/>
              <a:pPr>
                <a:defRPr/>
              </a:pPr>
              <a:t>10/19/2023 11:11:40 AM</a:t>
            </a:fld>
            <a:endParaRPr lang="cs-CZ"/>
          </a:p>
        </p:txBody>
      </p:sp>
      <p:sp>
        <p:nvSpPr>
          <p:cNvPr id="19464" name="Rectangle 2056">
            <a:extLst>
              <a:ext uri="{FF2B5EF4-FFF2-40B4-BE49-F238E27FC236}">
                <a16:creationId xmlns:a16="http://schemas.microsoft.com/office/drawing/2014/main" id="{7D0A10EC-7F16-1D30-62BD-9767D1C60566}"/>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3A171597-50F2-1230-7B99-0CC4991EC22E}"/>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DA852B5C-BE77-40B1-BCC2-61F284CE494D}"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9"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 id="214748539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4338" name="Group 2050">
            <a:extLst>
              <a:ext uri="{FF2B5EF4-FFF2-40B4-BE49-F238E27FC236}">
                <a16:creationId xmlns:a16="http://schemas.microsoft.com/office/drawing/2014/main" id="{4DC4C33F-E8F0-E9B6-8AC2-EB2C257A2A0F}"/>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282B1CBB-5F88-A12E-E65D-906AA7DDB52F}"/>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4345" name="Arc 2052">
              <a:extLst>
                <a:ext uri="{FF2B5EF4-FFF2-40B4-BE49-F238E27FC236}">
                  <a16:creationId xmlns:a16="http://schemas.microsoft.com/office/drawing/2014/main" id="{37F6B7B2-9DE9-5D10-7F7D-F54C13AAE3E4}"/>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73A67EE9-900F-E86A-775B-61674B435C8B}"/>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4340" name="Rectangle 2054">
            <a:extLst>
              <a:ext uri="{FF2B5EF4-FFF2-40B4-BE49-F238E27FC236}">
                <a16:creationId xmlns:a16="http://schemas.microsoft.com/office/drawing/2014/main" id="{F160EFF0-AFC4-3DC0-5029-8C14C948FD5A}"/>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B2C37EF7-0103-1434-7CF6-BCF72E8C935A}"/>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5360B632-3738-4A86-A1F8-3AFA4BF32B4B}" type="datetime9">
              <a:rPr lang="en-US"/>
              <a:pPr>
                <a:defRPr/>
              </a:pPr>
              <a:t>10/19/2023 11:11:40 AM</a:t>
            </a:fld>
            <a:endParaRPr lang="cs-CZ"/>
          </a:p>
        </p:txBody>
      </p:sp>
      <p:sp>
        <p:nvSpPr>
          <p:cNvPr id="19464" name="Rectangle 2056">
            <a:extLst>
              <a:ext uri="{FF2B5EF4-FFF2-40B4-BE49-F238E27FC236}">
                <a16:creationId xmlns:a16="http://schemas.microsoft.com/office/drawing/2014/main" id="{32D419FD-DA73-8446-9796-B3FE24E74FA3}"/>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DD0EADE8-24DE-521B-411C-5439F9C612ED}"/>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A2110A06-34B4-4120-B17D-9B5DBC08E17E}"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0"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 id="214748540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5362" name="Group 2050">
            <a:extLst>
              <a:ext uri="{FF2B5EF4-FFF2-40B4-BE49-F238E27FC236}">
                <a16:creationId xmlns:a16="http://schemas.microsoft.com/office/drawing/2014/main" id="{3F4D5A61-3999-FDB5-BD45-91E0441695B4}"/>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697E909D-0629-0BFA-3571-03B1E34113B4}"/>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5369" name="Arc 2052">
              <a:extLst>
                <a:ext uri="{FF2B5EF4-FFF2-40B4-BE49-F238E27FC236}">
                  <a16:creationId xmlns:a16="http://schemas.microsoft.com/office/drawing/2014/main" id="{C52E5E29-C64A-CCE0-90CF-B7F5A1835A67}"/>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885425D5-C134-B855-09C4-53B3047808E3}"/>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5364" name="Rectangle 2054">
            <a:extLst>
              <a:ext uri="{FF2B5EF4-FFF2-40B4-BE49-F238E27FC236}">
                <a16:creationId xmlns:a16="http://schemas.microsoft.com/office/drawing/2014/main" id="{A14163D8-5601-37EC-D025-4C38BCE5C3EE}"/>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36CAD951-AD97-651A-EB98-16976B408873}"/>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B7184685-9F2E-4474-A157-E95B0340D335}" type="datetime9">
              <a:rPr lang="en-US"/>
              <a:pPr>
                <a:defRPr/>
              </a:pPr>
              <a:t>10/19/2023 11:11:40 AM</a:t>
            </a:fld>
            <a:endParaRPr lang="cs-CZ"/>
          </a:p>
        </p:txBody>
      </p:sp>
      <p:sp>
        <p:nvSpPr>
          <p:cNvPr id="19464" name="Rectangle 2056">
            <a:extLst>
              <a:ext uri="{FF2B5EF4-FFF2-40B4-BE49-F238E27FC236}">
                <a16:creationId xmlns:a16="http://schemas.microsoft.com/office/drawing/2014/main" id="{F356753D-2751-A6E3-1208-3D8653E5BE84}"/>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7EF1364A-CA18-BA43-B6EB-514D59D82878}"/>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BFD00A94-47B1-490F-AD0C-FF7869EA2CE6}"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1" r:id="rId1"/>
    <p:sldLayoutId id="2147485407" r:id="rId2"/>
    <p:sldLayoutId id="2147485408" r:id="rId3"/>
    <p:sldLayoutId id="2147485409" r:id="rId4"/>
    <p:sldLayoutId id="2147485410" r:id="rId5"/>
    <p:sldLayoutId id="2147485411" r:id="rId6"/>
    <p:sldLayoutId id="2147485412" r:id="rId7"/>
    <p:sldLayoutId id="2147485413" r:id="rId8"/>
    <p:sldLayoutId id="2147485414" r:id="rId9"/>
    <p:sldLayoutId id="2147485415" r:id="rId10"/>
    <p:sldLayoutId id="214748541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6386" name="Group 2050">
            <a:extLst>
              <a:ext uri="{FF2B5EF4-FFF2-40B4-BE49-F238E27FC236}">
                <a16:creationId xmlns:a16="http://schemas.microsoft.com/office/drawing/2014/main" id="{3E49E0A1-C430-D7B5-3A7F-647CFE923F71}"/>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A6195648-BB2C-1F74-DE80-F49B6D02BDA3}"/>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6393" name="Arc 2052">
              <a:extLst>
                <a:ext uri="{FF2B5EF4-FFF2-40B4-BE49-F238E27FC236}">
                  <a16:creationId xmlns:a16="http://schemas.microsoft.com/office/drawing/2014/main" id="{921CB846-1E76-485F-5ACC-935A9A8EBF21}"/>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7F9F8798-CDFC-82F9-497F-87B63F01B8FB}"/>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6388" name="Rectangle 2054">
            <a:extLst>
              <a:ext uri="{FF2B5EF4-FFF2-40B4-BE49-F238E27FC236}">
                <a16:creationId xmlns:a16="http://schemas.microsoft.com/office/drawing/2014/main" id="{4D55EB6D-F246-1FEA-45BF-80D4672F07C3}"/>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36307124-9CDA-5FF6-6526-CC0E23879576}"/>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7695B2D4-02F3-4A41-8D2E-E12BF8EA215A}" type="datetime9">
              <a:rPr lang="en-US"/>
              <a:pPr>
                <a:defRPr/>
              </a:pPr>
              <a:t>10/19/2023 11:11:40 AM</a:t>
            </a:fld>
            <a:endParaRPr lang="cs-CZ"/>
          </a:p>
        </p:txBody>
      </p:sp>
      <p:sp>
        <p:nvSpPr>
          <p:cNvPr id="19464" name="Rectangle 2056">
            <a:extLst>
              <a:ext uri="{FF2B5EF4-FFF2-40B4-BE49-F238E27FC236}">
                <a16:creationId xmlns:a16="http://schemas.microsoft.com/office/drawing/2014/main" id="{CDF50985-5F19-7A43-2015-57FD294CE095}"/>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B0885525-3657-E21B-FC16-3A57D0C90E5C}"/>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7824F124-B690-497E-9A6E-F1A22EBD9FA8}"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2" r:id="rId1"/>
    <p:sldLayoutId id="2147485417" r:id="rId2"/>
    <p:sldLayoutId id="2147485418" r:id="rId3"/>
    <p:sldLayoutId id="2147485419" r:id="rId4"/>
    <p:sldLayoutId id="2147485420" r:id="rId5"/>
    <p:sldLayoutId id="2147485421" r:id="rId6"/>
    <p:sldLayoutId id="2147485422" r:id="rId7"/>
    <p:sldLayoutId id="2147485423" r:id="rId8"/>
    <p:sldLayoutId id="2147485424" r:id="rId9"/>
    <p:sldLayoutId id="2147485425" r:id="rId10"/>
    <p:sldLayoutId id="214748542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7410" name="Group 2050">
            <a:extLst>
              <a:ext uri="{FF2B5EF4-FFF2-40B4-BE49-F238E27FC236}">
                <a16:creationId xmlns:a16="http://schemas.microsoft.com/office/drawing/2014/main" id="{3277D54D-1CE5-84B9-080F-61D930BAA38B}"/>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4AAE54BE-F27D-4F02-8597-2E714D504502}"/>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7417" name="Arc 2052">
              <a:extLst>
                <a:ext uri="{FF2B5EF4-FFF2-40B4-BE49-F238E27FC236}">
                  <a16:creationId xmlns:a16="http://schemas.microsoft.com/office/drawing/2014/main" id="{CC808B03-2B01-AD31-C0D0-2CA8398ED899}"/>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067A0628-7460-D9E7-C8BC-ED056149E4A2}"/>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7412" name="Rectangle 2054">
            <a:extLst>
              <a:ext uri="{FF2B5EF4-FFF2-40B4-BE49-F238E27FC236}">
                <a16:creationId xmlns:a16="http://schemas.microsoft.com/office/drawing/2014/main" id="{AE8C7115-8187-BECF-E394-ABAA66F24B56}"/>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7FE3B639-80B4-C483-CCFE-8F32C20167A0}"/>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35F320C0-CDF5-4987-85D0-243255FBADDC}" type="datetime9">
              <a:rPr lang="en-US"/>
              <a:pPr>
                <a:defRPr/>
              </a:pPr>
              <a:t>10/19/2023 11:11:40 AM</a:t>
            </a:fld>
            <a:endParaRPr lang="cs-CZ"/>
          </a:p>
        </p:txBody>
      </p:sp>
      <p:sp>
        <p:nvSpPr>
          <p:cNvPr id="19464" name="Rectangle 2056">
            <a:extLst>
              <a:ext uri="{FF2B5EF4-FFF2-40B4-BE49-F238E27FC236}">
                <a16:creationId xmlns:a16="http://schemas.microsoft.com/office/drawing/2014/main" id="{FBDF44EC-2C36-0F37-104F-85CB07867E2B}"/>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B37DA917-ED2C-94A9-2351-9440E9413A4C}"/>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E19FAA66-788E-48BD-B460-59CA415157E6}"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3" r:id="rId1"/>
    <p:sldLayoutId id="2147485427" r:id="rId2"/>
    <p:sldLayoutId id="2147485428" r:id="rId3"/>
    <p:sldLayoutId id="2147485429" r:id="rId4"/>
    <p:sldLayoutId id="2147485430" r:id="rId5"/>
    <p:sldLayoutId id="2147485431" r:id="rId6"/>
    <p:sldLayoutId id="2147485432" r:id="rId7"/>
    <p:sldLayoutId id="2147485433" r:id="rId8"/>
    <p:sldLayoutId id="2147485434" r:id="rId9"/>
    <p:sldLayoutId id="2147485435" r:id="rId10"/>
    <p:sldLayoutId id="214748543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8434" name="Group 2050">
            <a:extLst>
              <a:ext uri="{FF2B5EF4-FFF2-40B4-BE49-F238E27FC236}">
                <a16:creationId xmlns:a16="http://schemas.microsoft.com/office/drawing/2014/main" id="{55AC61A3-91AA-B357-DCD7-05930E7A1C30}"/>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244CA71B-0DCB-2D8D-20A9-2F2847689E3A}"/>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8441" name="Arc 2052">
              <a:extLst>
                <a:ext uri="{FF2B5EF4-FFF2-40B4-BE49-F238E27FC236}">
                  <a16:creationId xmlns:a16="http://schemas.microsoft.com/office/drawing/2014/main" id="{761FD6C6-C6FF-D521-757E-7B62B80FF785}"/>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B87518DB-53BA-4256-1EB2-EAF39556F7C1}"/>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8436" name="Rectangle 2054">
            <a:extLst>
              <a:ext uri="{FF2B5EF4-FFF2-40B4-BE49-F238E27FC236}">
                <a16:creationId xmlns:a16="http://schemas.microsoft.com/office/drawing/2014/main" id="{973C0385-6DBF-DED3-85C2-90A55CBB5F95}"/>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597416A9-A295-6943-8352-AB25E5019A27}"/>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FC903C31-6F64-41D0-BA2D-D6EB2255041C}" type="datetime9">
              <a:rPr lang="en-US"/>
              <a:pPr>
                <a:defRPr/>
              </a:pPr>
              <a:t>10/19/2023 11:11:40 AM</a:t>
            </a:fld>
            <a:endParaRPr lang="cs-CZ"/>
          </a:p>
        </p:txBody>
      </p:sp>
      <p:sp>
        <p:nvSpPr>
          <p:cNvPr id="19464" name="Rectangle 2056">
            <a:extLst>
              <a:ext uri="{FF2B5EF4-FFF2-40B4-BE49-F238E27FC236}">
                <a16:creationId xmlns:a16="http://schemas.microsoft.com/office/drawing/2014/main" id="{3DCDB263-71A5-9C94-2D43-F9D2B038A1EE}"/>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2755DE13-5DAC-47FF-9FA9-934375DB9DA3}"/>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C8C18109-ADB4-460E-8E3D-55E34ABCA91C}"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4" r:id="rId1"/>
    <p:sldLayoutId id="2147485437" r:id="rId2"/>
    <p:sldLayoutId id="2147485438" r:id="rId3"/>
    <p:sldLayoutId id="2147485439" r:id="rId4"/>
    <p:sldLayoutId id="2147485440" r:id="rId5"/>
    <p:sldLayoutId id="2147485441" r:id="rId6"/>
    <p:sldLayoutId id="2147485442" r:id="rId7"/>
    <p:sldLayoutId id="2147485443" r:id="rId8"/>
    <p:sldLayoutId id="2147485444" r:id="rId9"/>
    <p:sldLayoutId id="2147485445" r:id="rId10"/>
    <p:sldLayoutId id="214748544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9458" name="Group 2050">
            <a:extLst>
              <a:ext uri="{FF2B5EF4-FFF2-40B4-BE49-F238E27FC236}">
                <a16:creationId xmlns:a16="http://schemas.microsoft.com/office/drawing/2014/main" id="{00E3679F-1FF9-7CA6-EA16-41A3E153613F}"/>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F0B4F52B-4ED7-2E23-59C4-EC94FCB6F0F6}"/>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2" name="Arc 2052">
              <a:extLst>
                <a:ext uri="{FF2B5EF4-FFF2-40B4-BE49-F238E27FC236}">
                  <a16:creationId xmlns:a16="http://schemas.microsoft.com/office/drawing/2014/main" id="{0059D802-5D4E-FEF3-B634-1B9A8C65A371}"/>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099AE488-0CDC-0972-5653-D065A31BCBAE}"/>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9460" name="Rectangle 2054">
            <a:extLst>
              <a:ext uri="{FF2B5EF4-FFF2-40B4-BE49-F238E27FC236}">
                <a16:creationId xmlns:a16="http://schemas.microsoft.com/office/drawing/2014/main" id="{F1DBD21D-209F-0DD8-E6D6-15C05D276A5B}"/>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71E2BC8C-ABC9-BAD6-018E-49FBC86D2824}"/>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018D7F3F-1DBC-463B-BB0D-0AAD30862E88}" type="datetime9">
              <a:rPr lang="en-US"/>
              <a:pPr>
                <a:defRPr/>
              </a:pPr>
              <a:t>10/19/2023 11:11:40 AM</a:t>
            </a:fld>
            <a:endParaRPr lang="cs-CZ"/>
          </a:p>
        </p:txBody>
      </p:sp>
      <p:sp>
        <p:nvSpPr>
          <p:cNvPr id="19464" name="Rectangle 2056">
            <a:extLst>
              <a:ext uri="{FF2B5EF4-FFF2-40B4-BE49-F238E27FC236}">
                <a16:creationId xmlns:a16="http://schemas.microsoft.com/office/drawing/2014/main" id="{7A3D33E2-0CAD-D49E-F3EE-4E15ECB082BB}"/>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236423DE-93F0-9306-E2AC-0D79DD561F89}"/>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EC4F9837-6FCA-421E-A3BF-9E31D6EAA683}"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5"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0482" name="Group 2050">
            <a:extLst>
              <a:ext uri="{FF2B5EF4-FFF2-40B4-BE49-F238E27FC236}">
                <a16:creationId xmlns:a16="http://schemas.microsoft.com/office/drawing/2014/main" id="{5B2A8DC8-5883-0FAC-5BE8-11292C1EBCA0}"/>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730B9AC3-4FDD-525D-4B0D-77FB1EF36B3C}"/>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20489" name="Arc 2052">
              <a:extLst>
                <a:ext uri="{FF2B5EF4-FFF2-40B4-BE49-F238E27FC236}">
                  <a16:creationId xmlns:a16="http://schemas.microsoft.com/office/drawing/2014/main" id="{4F552426-C25D-819F-4B9C-B110D4FF183E}"/>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5A854FC9-F99D-C6C3-9992-067D05021C76}"/>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20484" name="Rectangle 2054">
            <a:extLst>
              <a:ext uri="{FF2B5EF4-FFF2-40B4-BE49-F238E27FC236}">
                <a16:creationId xmlns:a16="http://schemas.microsoft.com/office/drawing/2014/main" id="{958A7CC1-D071-5E95-1AC9-59DDDD69B283}"/>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BB376529-C8A3-B2A1-0E6E-75024A5D8920}"/>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C417D443-71D0-4D08-B88A-DA46AEF08AC6}" type="datetime9">
              <a:rPr lang="en-US"/>
              <a:pPr>
                <a:defRPr/>
              </a:pPr>
              <a:t>10/19/2023 11:11:40 AM</a:t>
            </a:fld>
            <a:endParaRPr lang="cs-CZ"/>
          </a:p>
        </p:txBody>
      </p:sp>
      <p:sp>
        <p:nvSpPr>
          <p:cNvPr id="19464" name="Rectangle 2056">
            <a:extLst>
              <a:ext uri="{FF2B5EF4-FFF2-40B4-BE49-F238E27FC236}">
                <a16:creationId xmlns:a16="http://schemas.microsoft.com/office/drawing/2014/main" id="{9094344C-3998-1409-DD26-D476A6EE7741}"/>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EE37193A-6C70-1CA1-7A05-26680229E073}"/>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5F8BC6E0-39DA-460D-A38F-3DACDC378AA6}"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6" r:id="rId1"/>
    <p:sldLayoutId id="2147485457" r:id="rId2"/>
    <p:sldLayoutId id="2147485458" r:id="rId3"/>
    <p:sldLayoutId id="2147485459" r:id="rId4"/>
    <p:sldLayoutId id="2147485460" r:id="rId5"/>
    <p:sldLayoutId id="2147485461" r:id="rId6"/>
    <p:sldLayoutId id="2147485462" r:id="rId7"/>
    <p:sldLayoutId id="2147485463" r:id="rId8"/>
    <p:sldLayoutId id="2147485464" r:id="rId9"/>
    <p:sldLayoutId id="2147485465" r:id="rId10"/>
    <p:sldLayoutId id="214748546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1506" name="Group 2050">
            <a:extLst>
              <a:ext uri="{FF2B5EF4-FFF2-40B4-BE49-F238E27FC236}">
                <a16:creationId xmlns:a16="http://schemas.microsoft.com/office/drawing/2014/main" id="{75511174-A69F-6310-0706-68FA1DBAF5C7}"/>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C0276ADE-292F-7578-31FD-21279289754A}"/>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21513" name="Arc 2052">
              <a:extLst>
                <a:ext uri="{FF2B5EF4-FFF2-40B4-BE49-F238E27FC236}">
                  <a16:creationId xmlns:a16="http://schemas.microsoft.com/office/drawing/2014/main" id="{2138C6F0-3A1F-10EC-ABAB-CD0EF7514543}"/>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F8550BA6-DBD4-C624-3483-B1E0847B5C31}"/>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21508" name="Rectangle 2054">
            <a:extLst>
              <a:ext uri="{FF2B5EF4-FFF2-40B4-BE49-F238E27FC236}">
                <a16:creationId xmlns:a16="http://schemas.microsoft.com/office/drawing/2014/main" id="{7DEAD163-E0BB-B379-4A6B-DD3298DB134F}"/>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17A1FC35-557E-C4DE-E0AA-CDF184D2E0F0}"/>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5801246A-FAD0-4662-BFE7-3F89830469BA}" type="datetime9">
              <a:rPr lang="en-US"/>
              <a:pPr>
                <a:defRPr/>
              </a:pPr>
              <a:t>10/19/2023 11:11:40 AM</a:t>
            </a:fld>
            <a:endParaRPr lang="cs-CZ"/>
          </a:p>
        </p:txBody>
      </p:sp>
      <p:sp>
        <p:nvSpPr>
          <p:cNvPr id="19464" name="Rectangle 2056">
            <a:extLst>
              <a:ext uri="{FF2B5EF4-FFF2-40B4-BE49-F238E27FC236}">
                <a16:creationId xmlns:a16="http://schemas.microsoft.com/office/drawing/2014/main" id="{FE52D335-31C0-719F-8C10-6D980CA4D93F}"/>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9564EB79-AADF-5EFC-E3CF-5614C72CC6E7}"/>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37995053-F573-463D-B3B3-B269399007BD}"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97" r:id="rId1"/>
    <p:sldLayoutId id="2147485467" r:id="rId2"/>
    <p:sldLayoutId id="2147485468" r:id="rId3"/>
    <p:sldLayoutId id="2147485469" r:id="rId4"/>
    <p:sldLayoutId id="2147485470" r:id="rId5"/>
    <p:sldLayoutId id="2147485471" r:id="rId6"/>
    <p:sldLayoutId id="2147485472" r:id="rId7"/>
    <p:sldLayoutId id="2147485473" r:id="rId8"/>
    <p:sldLayoutId id="2147485474" r:id="rId9"/>
    <p:sldLayoutId id="2147485475" r:id="rId10"/>
    <p:sldLayoutId id="214748547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2050" name="Group 2050">
            <a:extLst>
              <a:ext uri="{FF2B5EF4-FFF2-40B4-BE49-F238E27FC236}">
                <a16:creationId xmlns:a16="http://schemas.microsoft.com/office/drawing/2014/main" id="{BA6AFB63-6605-705C-12EA-9E47F98712F3}"/>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5D18F5C7-131E-CE8D-4647-E16BB68A5BAE}"/>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057" name="Arc 2052">
              <a:extLst>
                <a:ext uri="{FF2B5EF4-FFF2-40B4-BE49-F238E27FC236}">
                  <a16:creationId xmlns:a16="http://schemas.microsoft.com/office/drawing/2014/main" id="{465899FF-E669-3412-97E3-51F1C4BFD10D}"/>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81BB03B1-9D38-DC56-1BF7-AA0CDC0782CD}"/>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2052" name="Rectangle 2054">
            <a:extLst>
              <a:ext uri="{FF2B5EF4-FFF2-40B4-BE49-F238E27FC236}">
                <a16:creationId xmlns:a16="http://schemas.microsoft.com/office/drawing/2014/main" id="{40AEE25C-93B2-31CB-B880-56DD4A5AA4C2}"/>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BEE13390-D99B-3D61-C5DA-9CE765152DBC}"/>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5E284E3B-7E73-41D1-BE62-89535EE373C9}" type="datetime9">
              <a:rPr lang="en-US"/>
              <a:pPr>
                <a:defRPr/>
              </a:pPr>
              <a:t>10/19/2023 11:11:40 AM</a:t>
            </a:fld>
            <a:endParaRPr lang="cs-CZ"/>
          </a:p>
        </p:txBody>
      </p:sp>
      <p:sp>
        <p:nvSpPr>
          <p:cNvPr id="19464" name="Rectangle 2056">
            <a:extLst>
              <a:ext uri="{FF2B5EF4-FFF2-40B4-BE49-F238E27FC236}">
                <a16:creationId xmlns:a16="http://schemas.microsoft.com/office/drawing/2014/main" id="{4F66871C-7543-57DA-CCF2-C7004BA37F23}"/>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BC5D0807-68EE-D435-9DCA-1861F9068A34}"/>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D6E2D4D8-0BE1-452E-9D87-3A3034CE88DA}"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78"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DB1518-A637-F671-5234-4B42FA64AA5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BC72AB-2ECB-CA45-A8A4-A8704E57AD6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B47578-9796-C6F6-AD49-976F4B5B22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4E871D7-0EEC-4DCE-82BD-B64B31066C17}" type="datetime9">
              <a:rPr lang="en-US" smtClean="0"/>
              <a:pPr>
                <a:defRPr/>
              </a:pPr>
              <a:t>10/19/2023 11:11:40 AM</a:t>
            </a:fld>
            <a:endParaRPr lang="cs-CZ"/>
          </a:p>
        </p:txBody>
      </p:sp>
      <p:sp>
        <p:nvSpPr>
          <p:cNvPr id="5" name="Footer Placeholder 4">
            <a:extLst>
              <a:ext uri="{FF2B5EF4-FFF2-40B4-BE49-F238E27FC236}">
                <a16:creationId xmlns:a16="http://schemas.microsoft.com/office/drawing/2014/main" id="{86410076-DFD3-62F6-592B-0AD22C7DE20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cs-CZ"/>
              <a:t>Charles University Prague</a:t>
            </a:r>
          </a:p>
        </p:txBody>
      </p:sp>
      <p:sp>
        <p:nvSpPr>
          <p:cNvPr id="6" name="Slide Number Placeholder 5">
            <a:extLst>
              <a:ext uri="{FF2B5EF4-FFF2-40B4-BE49-F238E27FC236}">
                <a16:creationId xmlns:a16="http://schemas.microsoft.com/office/drawing/2014/main" id="{4381E4A8-2860-C38A-C3E3-B4FB8598C98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lvl="1"/>
            <a:fld id="{05740B1B-D925-4EA3-B561-43B05DA3AE19}" type="slidenum">
              <a:rPr lang="cs-CZ" altLang="en-US" smtClean="0"/>
              <a:pPr lvl="1"/>
              <a:t>‹#›</a:t>
            </a:fld>
            <a:endParaRPr lang="cs-CZ" altLang="en-US">
              <a:latin typeface="Times New Roman" panose="02020603050405020304" pitchFamily="18" charset="0"/>
            </a:endParaRPr>
          </a:p>
        </p:txBody>
      </p:sp>
    </p:spTree>
    <p:extLst>
      <p:ext uri="{BB962C8B-B14F-4D97-AF65-F5344CB8AC3E}">
        <p14:creationId xmlns:p14="http://schemas.microsoft.com/office/powerpoint/2010/main" val="325094596"/>
      </p:ext>
    </p:extLst>
  </p:cSld>
  <p:clrMap bg1="lt1" tx1="dk1" bg2="lt2" tx2="dk2" accent1="accent1" accent2="accent2" accent3="accent3" accent4="accent4" accent5="accent5" accent6="accent6" hlink="hlink" folHlink="folHlink"/>
  <p:sldLayoutIdLst>
    <p:sldLayoutId id="2147485499" r:id="rId1"/>
    <p:sldLayoutId id="2147485500" r:id="rId2"/>
    <p:sldLayoutId id="2147485501" r:id="rId3"/>
    <p:sldLayoutId id="2147485502" r:id="rId4"/>
    <p:sldLayoutId id="2147485503" r:id="rId5"/>
    <p:sldLayoutId id="2147485504" r:id="rId6"/>
    <p:sldLayoutId id="2147485505" r:id="rId7"/>
    <p:sldLayoutId id="2147485506" r:id="rId8"/>
    <p:sldLayoutId id="2147485507" r:id="rId9"/>
    <p:sldLayoutId id="2147485508" r:id="rId10"/>
    <p:sldLayoutId id="2147485509"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3074" name="Group 2050">
            <a:extLst>
              <a:ext uri="{FF2B5EF4-FFF2-40B4-BE49-F238E27FC236}">
                <a16:creationId xmlns:a16="http://schemas.microsoft.com/office/drawing/2014/main" id="{63E18F9B-D723-8FA0-4DB3-30CD7A1744C2}"/>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6AC15922-CDB5-77FD-1A78-A5768185E70A}"/>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3081" name="Arc 2052">
              <a:extLst>
                <a:ext uri="{FF2B5EF4-FFF2-40B4-BE49-F238E27FC236}">
                  <a16:creationId xmlns:a16="http://schemas.microsoft.com/office/drawing/2014/main" id="{04A8A696-FF00-9AC6-F96C-AA1B2BE71031}"/>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6054288A-DA72-A44B-6071-366A5F8C383E}"/>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3076" name="Rectangle 2054">
            <a:extLst>
              <a:ext uri="{FF2B5EF4-FFF2-40B4-BE49-F238E27FC236}">
                <a16:creationId xmlns:a16="http://schemas.microsoft.com/office/drawing/2014/main" id="{2B27F060-CD0A-138C-7947-71B0EB044BB1}"/>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84AB0A78-CFB6-C2D9-0661-0151F8BAF23A}"/>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2C241074-EE3C-4ED8-A268-6B5ACCB3C6FD}" type="datetime9">
              <a:rPr lang="en-US"/>
              <a:pPr>
                <a:defRPr/>
              </a:pPr>
              <a:t>10/19/2023 11:11:40 AM</a:t>
            </a:fld>
            <a:endParaRPr lang="cs-CZ"/>
          </a:p>
        </p:txBody>
      </p:sp>
      <p:sp>
        <p:nvSpPr>
          <p:cNvPr id="19464" name="Rectangle 2056">
            <a:extLst>
              <a:ext uri="{FF2B5EF4-FFF2-40B4-BE49-F238E27FC236}">
                <a16:creationId xmlns:a16="http://schemas.microsoft.com/office/drawing/2014/main" id="{BAD5AD04-1B1E-67D6-7D9A-41E869471978}"/>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A3BF361A-E8C4-81D5-BA3D-0474442B0F51}"/>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762F8DD8-F460-48C6-8AE7-56D3F50D58CB}"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79" r:id="rId1"/>
    <p:sldLayoutId id="2147485287" r:id="rId2"/>
    <p:sldLayoutId id="2147485288" r:id="rId3"/>
    <p:sldLayoutId id="2147485289" r:id="rId4"/>
    <p:sldLayoutId id="2147485290" r:id="rId5"/>
    <p:sldLayoutId id="2147485291" r:id="rId6"/>
    <p:sldLayoutId id="2147485292" r:id="rId7"/>
    <p:sldLayoutId id="2147485293" r:id="rId8"/>
    <p:sldLayoutId id="2147485294" r:id="rId9"/>
    <p:sldLayoutId id="2147485295" r:id="rId10"/>
    <p:sldLayoutId id="214748529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4098" name="Group 2050">
            <a:extLst>
              <a:ext uri="{FF2B5EF4-FFF2-40B4-BE49-F238E27FC236}">
                <a16:creationId xmlns:a16="http://schemas.microsoft.com/office/drawing/2014/main" id="{E4797A86-3AB4-39C2-F2C7-D69C173F3A9F}"/>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4EA3247C-E232-1BEB-EC38-320BB6C8CC29}"/>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4105" name="Arc 2052">
              <a:extLst>
                <a:ext uri="{FF2B5EF4-FFF2-40B4-BE49-F238E27FC236}">
                  <a16:creationId xmlns:a16="http://schemas.microsoft.com/office/drawing/2014/main" id="{6576C794-CB6D-8294-8629-F2C4FCD5CA63}"/>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C9DC135C-9B4A-CDF0-18A8-8B5C8B24F7F8}"/>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4100" name="Rectangle 2054">
            <a:extLst>
              <a:ext uri="{FF2B5EF4-FFF2-40B4-BE49-F238E27FC236}">
                <a16:creationId xmlns:a16="http://schemas.microsoft.com/office/drawing/2014/main" id="{CD81F8B1-B549-3A51-2597-4AD5ABFABE3A}"/>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451EC258-6E63-3848-E7C2-3BC06BA98099}"/>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40C9F8BD-5183-4475-98B2-F85937AEB56D}" type="datetime9">
              <a:rPr lang="en-US"/>
              <a:pPr>
                <a:defRPr/>
              </a:pPr>
              <a:t>10/19/2023 11:11:40 AM</a:t>
            </a:fld>
            <a:endParaRPr lang="cs-CZ"/>
          </a:p>
        </p:txBody>
      </p:sp>
      <p:sp>
        <p:nvSpPr>
          <p:cNvPr id="19464" name="Rectangle 2056">
            <a:extLst>
              <a:ext uri="{FF2B5EF4-FFF2-40B4-BE49-F238E27FC236}">
                <a16:creationId xmlns:a16="http://schemas.microsoft.com/office/drawing/2014/main" id="{86C4934A-449D-D74C-6067-2B52043949CA}"/>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6887DFE8-D7FC-ECF2-17EA-EB8E5B708E30}"/>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767E4667-2DD7-483C-B254-56873EED0115}"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0"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5122" name="Group 2050">
            <a:extLst>
              <a:ext uri="{FF2B5EF4-FFF2-40B4-BE49-F238E27FC236}">
                <a16:creationId xmlns:a16="http://schemas.microsoft.com/office/drawing/2014/main" id="{CFA4F86A-5BF6-3000-2FB0-E9B15EE06064}"/>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88B56F62-709F-D471-7366-C9505C1B0F85}"/>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5129" name="Arc 2052">
              <a:extLst>
                <a:ext uri="{FF2B5EF4-FFF2-40B4-BE49-F238E27FC236}">
                  <a16:creationId xmlns:a16="http://schemas.microsoft.com/office/drawing/2014/main" id="{B985376D-5A16-E270-C07E-F2EE95ED749D}"/>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05D08B60-989D-7213-31D7-67FA88ED303B}"/>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5124" name="Rectangle 2054">
            <a:extLst>
              <a:ext uri="{FF2B5EF4-FFF2-40B4-BE49-F238E27FC236}">
                <a16:creationId xmlns:a16="http://schemas.microsoft.com/office/drawing/2014/main" id="{3610A722-4B60-1CA2-4FD9-2E19F8B420DB}"/>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14AFBA1F-DAC3-3E9D-DA5A-A9802874F378}"/>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9EBB4B01-5AF8-4C0B-B5D3-F01937C4C06A}" type="datetime9">
              <a:rPr lang="en-US"/>
              <a:pPr>
                <a:defRPr/>
              </a:pPr>
              <a:t>10/19/2023 11:11:40 AM</a:t>
            </a:fld>
            <a:endParaRPr lang="cs-CZ"/>
          </a:p>
        </p:txBody>
      </p:sp>
      <p:sp>
        <p:nvSpPr>
          <p:cNvPr id="19464" name="Rectangle 2056">
            <a:extLst>
              <a:ext uri="{FF2B5EF4-FFF2-40B4-BE49-F238E27FC236}">
                <a16:creationId xmlns:a16="http://schemas.microsoft.com/office/drawing/2014/main" id="{DF244AD2-D8AA-C59C-691C-B6E8547A876D}"/>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BE08E25C-7D4C-6F8C-FE70-783FAB3DD490}"/>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C8A6D9B2-0671-46F1-9C4F-1E3CCCEDEE2C}"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1"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6146" name="Group 2050">
            <a:extLst>
              <a:ext uri="{FF2B5EF4-FFF2-40B4-BE49-F238E27FC236}">
                <a16:creationId xmlns:a16="http://schemas.microsoft.com/office/drawing/2014/main" id="{E16CFCDB-AC26-E90A-0109-A4DEB1CD57D0}"/>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28B6DEAB-64FC-6773-19F1-535D70F659C1}"/>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6153" name="Arc 2052">
              <a:extLst>
                <a:ext uri="{FF2B5EF4-FFF2-40B4-BE49-F238E27FC236}">
                  <a16:creationId xmlns:a16="http://schemas.microsoft.com/office/drawing/2014/main" id="{46314D95-B4CC-1C8A-534D-11AE914D0151}"/>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14D8A240-CCF8-277B-24EA-96489DE7EA69}"/>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6148" name="Rectangle 2054">
            <a:extLst>
              <a:ext uri="{FF2B5EF4-FFF2-40B4-BE49-F238E27FC236}">
                <a16:creationId xmlns:a16="http://schemas.microsoft.com/office/drawing/2014/main" id="{F39829C2-AEC7-FABA-34BA-BC4D56D0ED93}"/>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5A940B5B-4139-8BDB-3986-7C6601C1BA85}"/>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4427948A-8A85-4E1B-AC8A-2CCC8CB98307}" type="datetime9">
              <a:rPr lang="en-US"/>
              <a:pPr>
                <a:defRPr/>
              </a:pPr>
              <a:t>10/19/2023 11:11:40 AM</a:t>
            </a:fld>
            <a:endParaRPr lang="cs-CZ"/>
          </a:p>
        </p:txBody>
      </p:sp>
      <p:sp>
        <p:nvSpPr>
          <p:cNvPr id="19464" name="Rectangle 2056">
            <a:extLst>
              <a:ext uri="{FF2B5EF4-FFF2-40B4-BE49-F238E27FC236}">
                <a16:creationId xmlns:a16="http://schemas.microsoft.com/office/drawing/2014/main" id="{F896599A-6582-B673-83EB-7C5DCE528F5C}"/>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3BDB5AA5-B063-BD69-D44D-F00213058D1D}"/>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E1DC1E4F-7759-440B-9662-1E2C4849FB66}"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2" r:id="rId1"/>
    <p:sldLayoutId id="2147485317" r:id="rId2"/>
    <p:sldLayoutId id="2147485318" r:id="rId3"/>
    <p:sldLayoutId id="2147485319" r:id="rId4"/>
    <p:sldLayoutId id="2147485320" r:id="rId5"/>
    <p:sldLayoutId id="2147485321" r:id="rId6"/>
    <p:sldLayoutId id="2147485322" r:id="rId7"/>
    <p:sldLayoutId id="2147485323" r:id="rId8"/>
    <p:sldLayoutId id="2147485324" r:id="rId9"/>
    <p:sldLayoutId id="2147485325" r:id="rId10"/>
    <p:sldLayoutId id="214748532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170" name="Group 2050">
            <a:extLst>
              <a:ext uri="{FF2B5EF4-FFF2-40B4-BE49-F238E27FC236}">
                <a16:creationId xmlns:a16="http://schemas.microsoft.com/office/drawing/2014/main" id="{EE977643-ABF0-AFF3-9EE9-09DB952490D3}"/>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9C3EBB83-F812-D5C9-BD41-5CC49372546A}"/>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7177" name="Arc 2052">
              <a:extLst>
                <a:ext uri="{FF2B5EF4-FFF2-40B4-BE49-F238E27FC236}">
                  <a16:creationId xmlns:a16="http://schemas.microsoft.com/office/drawing/2014/main" id="{AB06AB1C-CE4D-2F11-BEEF-BE623B659BFD}"/>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514D80AA-E498-2D37-7D76-FF69C4AFE5A9}"/>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7172" name="Rectangle 2054">
            <a:extLst>
              <a:ext uri="{FF2B5EF4-FFF2-40B4-BE49-F238E27FC236}">
                <a16:creationId xmlns:a16="http://schemas.microsoft.com/office/drawing/2014/main" id="{8DCE87EC-DB30-5778-00DF-EB16BE3D3005}"/>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655660E6-0A99-3C98-0081-F4CC6A59AAA4}"/>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12D3C819-A84A-4186-B282-C6E1432D2E03}" type="datetime9">
              <a:rPr lang="en-US"/>
              <a:pPr>
                <a:defRPr/>
              </a:pPr>
              <a:t>10/19/2023 11:11:40 AM</a:t>
            </a:fld>
            <a:endParaRPr lang="cs-CZ"/>
          </a:p>
        </p:txBody>
      </p:sp>
      <p:sp>
        <p:nvSpPr>
          <p:cNvPr id="19464" name="Rectangle 2056">
            <a:extLst>
              <a:ext uri="{FF2B5EF4-FFF2-40B4-BE49-F238E27FC236}">
                <a16:creationId xmlns:a16="http://schemas.microsoft.com/office/drawing/2014/main" id="{EA55049E-3ED6-0C74-73ED-F792D96B2DC1}"/>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3CD4DE98-E18F-CFFA-8405-E409828F13D3}"/>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42D38B9D-29E3-4D2D-853E-3DD9882395ED}"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3" r:id="rId1"/>
    <p:sldLayoutId id="2147485327" r:id="rId2"/>
    <p:sldLayoutId id="2147485328" r:id="rId3"/>
    <p:sldLayoutId id="2147485329" r:id="rId4"/>
    <p:sldLayoutId id="2147485330" r:id="rId5"/>
    <p:sldLayoutId id="2147485331" r:id="rId6"/>
    <p:sldLayoutId id="2147485332" r:id="rId7"/>
    <p:sldLayoutId id="2147485333" r:id="rId8"/>
    <p:sldLayoutId id="2147485334" r:id="rId9"/>
    <p:sldLayoutId id="2147485335" r:id="rId10"/>
    <p:sldLayoutId id="214748533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0242" name="Group 2050">
            <a:extLst>
              <a:ext uri="{FF2B5EF4-FFF2-40B4-BE49-F238E27FC236}">
                <a16:creationId xmlns:a16="http://schemas.microsoft.com/office/drawing/2014/main" id="{377DEC7C-BE43-1D93-5170-BFA4563D3FBA}"/>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E88E054C-0F95-877A-C17B-15375524E8C8}"/>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0249" name="Arc 2052">
              <a:extLst>
                <a:ext uri="{FF2B5EF4-FFF2-40B4-BE49-F238E27FC236}">
                  <a16:creationId xmlns:a16="http://schemas.microsoft.com/office/drawing/2014/main" id="{AD5BA631-4176-663A-3207-EB29A69F734A}"/>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40D56779-FCA4-9A2C-A336-CCBBC46F2828}"/>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0244" name="Rectangle 2054">
            <a:extLst>
              <a:ext uri="{FF2B5EF4-FFF2-40B4-BE49-F238E27FC236}">
                <a16:creationId xmlns:a16="http://schemas.microsoft.com/office/drawing/2014/main" id="{8622E40A-383E-3D74-B55F-FC47D028AED7}"/>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3453AF57-6766-E279-7A94-BA26C3EDB172}"/>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9E8DA882-BDE5-4DA1-AD22-689F9CC5D7F4}" type="datetime9">
              <a:rPr lang="en-US"/>
              <a:pPr>
                <a:defRPr/>
              </a:pPr>
              <a:t>10/19/2023 11:11:40 AM</a:t>
            </a:fld>
            <a:endParaRPr lang="cs-CZ"/>
          </a:p>
        </p:txBody>
      </p:sp>
      <p:sp>
        <p:nvSpPr>
          <p:cNvPr id="19464" name="Rectangle 2056">
            <a:extLst>
              <a:ext uri="{FF2B5EF4-FFF2-40B4-BE49-F238E27FC236}">
                <a16:creationId xmlns:a16="http://schemas.microsoft.com/office/drawing/2014/main" id="{578956B5-86EA-68FC-2A1F-EE8B82B8854C}"/>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9612B849-32E6-FD49-84C9-1114CB9AB022}"/>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C58EDCB8-CCD7-4385-9CFD-06CD0F683474}"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1266" name="Group 2050">
            <a:extLst>
              <a:ext uri="{FF2B5EF4-FFF2-40B4-BE49-F238E27FC236}">
                <a16:creationId xmlns:a16="http://schemas.microsoft.com/office/drawing/2014/main" id="{E346AA38-2F33-FF90-3498-56C9DD5F2C21}"/>
              </a:ext>
            </a:extLst>
          </p:cNvPr>
          <p:cNvGrpSpPr>
            <a:grpSpLocks/>
          </p:cNvGrpSpPr>
          <p:nvPr/>
        </p:nvGrpSpPr>
        <p:grpSpPr bwMode="auto">
          <a:xfrm>
            <a:off x="-8405813" y="4763"/>
            <a:ext cx="17538701" cy="13690600"/>
            <a:chOff x="-5295" y="3"/>
            <a:chExt cx="11048" cy="8624"/>
          </a:xfrm>
        </p:grpSpPr>
        <p:sp>
          <p:nvSpPr>
            <p:cNvPr id="19459" name="Freeform 2051">
              <a:extLst>
                <a:ext uri="{FF2B5EF4-FFF2-40B4-BE49-F238E27FC236}">
                  <a16:creationId xmlns:a16="http://schemas.microsoft.com/office/drawing/2014/main" id="{89C889D4-81AA-BD67-7437-19672CC71319}"/>
                </a:ext>
              </a:extLst>
            </p:cNvPr>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GB">
                <a:solidFill>
                  <a:srgbClr val="FFFFFF"/>
                </a:solidFill>
              </a:endParaRPr>
            </a:p>
          </p:txBody>
        </p:sp>
        <p:sp>
          <p:nvSpPr>
            <p:cNvPr id="11273" name="Arc 2052">
              <a:extLst>
                <a:ext uri="{FF2B5EF4-FFF2-40B4-BE49-F238E27FC236}">
                  <a16:creationId xmlns:a16="http://schemas.microsoft.com/office/drawing/2014/main" id="{C4911DB6-AA41-8640-ACBB-3273069F8ADA}"/>
                </a:ext>
              </a:extLst>
            </p:cNvPr>
            <p:cNvSpPr>
              <a:spLocks/>
            </p:cNvSpPr>
            <p:nvPr/>
          </p:nvSpPr>
          <p:spPr bwMode="auto">
            <a:xfrm>
              <a:off x="-5295" y="3"/>
              <a:ext cx="10596" cy="8624"/>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1" y="9670"/>
                    <a:pt x="9670" y="0"/>
                    <a:pt x="21599" y="0"/>
                  </a:cubicBezTo>
                </a:path>
                <a:path w="43200" h="43200" stroke="0" extrusionOk="0">
                  <a:moveTo>
                    <a:pt x="43200" y="21600"/>
                  </a:moveTo>
                  <a:cubicBezTo>
                    <a:pt x="43200" y="33529"/>
                    <a:pt x="33529" y="43200"/>
                    <a:pt x="21600" y="43200"/>
                  </a:cubicBezTo>
                  <a:cubicBezTo>
                    <a:pt x="9670" y="43200"/>
                    <a:pt x="0" y="33529"/>
                    <a:pt x="0" y="21600"/>
                  </a:cubicBezTo>
                  <a:cubicBezTo>
                    <a:pt x="-1" y="9670"/>
                    <a:pt x="9670" y="0"/>
                    <a:pt x="21599" y="0"/>
                  </a:cubicBezTo>
                  <a:lnTo>
                    <a:pt x="21600" y="21600"/>
                  </a:lnTo>
                  <a:lnTo>
                    <a:pt x="43200" y="21600"/>
                  </a:lnTo>
                  <a:close/>
                </a:path>
              </a:pathLst>
            </a:custGeom>
            <a:noFill/>
            <a:ln w="12700" cap="sq">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grpSp>
      <p:sp>
        <p:nvSpPr>
          <p:cNvPr id="19461" name="Rectangle 2053">
            <a:extLst>
              <a:ext uri="{FF2B5EF4-FFF2-40B4-BE49-F238E27FC236}">
                <a16:creationId xmlns:a16="http://schemas.microsoft.com/office/drawing/2014/main" id="{176AC787-B448-EE8B-850B-D97447D91B34}"/>
              </a:ext>
            </a:extLst>
          </p:cNvPr>
          <p:cNvSpPr>
            <a:spLocks noGrp="1" noChangeArrowheads="1"/>
          </p:cNvSpPr>
          <p:nvPr>
            <p:ph type="title"/>
          </p:nvPr>
        </p:nvSpPr>
        <p:spPr bwMode="auto">
          <a:xfrm>
            <a:off x="684213" y="609600"/>
            <a:ext cx="80787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cs-CZ"/>
              <a:t>Klepnutím lze upravit styl předlohy nadpisů.</a:t>
            </a:r>
          </a:p>
        </p:txBody>
      </p:sp>
      <p:sp>
        <p:nvSpPr>
          <p:cNvPr id="11268" name="Rectangle 2054">
            <a:extLst>
              <a:ext uri="{FF2B5EF4-FFF2-40B4-BE49-F238E27FC236}">
                <a16:creationId xmlns:a16="http://schemas.microsoft.com/office/drawing/2014/main" id="{FFAFF0E8-F955-68E0-0ACF-49AD074D93FE}"/>
              </a:ext>
            </a:extLst>
          </p:cNvPr>
          <p:cNvSpPr>
            <a:spLocks noGrp="1" noChangeArrowheads="1"/>
          </p:cNvSpPr>
          <p:nvPr>
            <p:ph type="body" idx="1"/>
          </p:nvPr>
        </p:nvSpPr>
        <p:spPr bwMode="auto">
          <a:xfrm>
            <a:off x="684213"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82562" tIns="46038" rIns="182562" bIns="46038"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9463" name="Rectangle 2055">
            <a:extLst>
              <a:ext uri="{FF2B5EF4-FFF2-40B4-BE49-F238E27FC236}">
                <a16:creationId xmlns:a16="http://schemas.microsoft.com/office/drawing/2014/main" id="{B05C2A63-21E4-4F7C-F299-55EB14E38FF9}"/>
              </a:ext>
            </a:extLst>
          </p:cNvPr>
          <p:cNvSpPr>
            <a:spLocks noGrp="1" noChangeArrowheads="1"/>
          </p:cNvSpPr>
          <p:nvPr>
            <p:ph type="dt" sz="half" idx="2"/>
          </p:nvPr>
        </p:nvSpPr>
        <p:spPr bwMode="auto">
          <a:xfrm>
            <a:off x="7215188" y="6442075"/>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kumimoji="0" sz="1400">
                <a:solidFill>
                  <a:srgbClr val="FFFFFF"/>
                </a:solidFill>
              </a:defRPr>
            </a:lvl1pPr>
          </a:lstStyle>
          <a:p>
            <a:pPr>
              <a:defRPr/>
            </a:pPr>
            <a:fld id="{3513A1C0-35FA-4C24-B79B-33BC73AD8D98}" type="datetime9">
              <a:rPr lang="en-US"/>
              <a:pPr>
                <a:defRPr/>
              </a:pPr>
              <a:t>10/19/2023 11:11:40 AM</a:t>
            </a:fld>
            <a:endParaRPr lang="cs-CZ"/>
          </a:p>
        </p:txBody>
      </p:sp>
      <p:sp>
        <p:nvSpPr>
          <p:cNvPr id="19464" name="Rectangle 2056">
            <a:extLst>
              <a:ext uri="{FF2B5EF4-FFF2-40B4-BE49-F238E27FC236}">
                <a16:creationId xmlns:a16="http://schemas.microsoft.com/office/drawing/2014/main" id="{6592CF26-B968-789F-9870-3F2C1192E147}"/>
              </a:ext>
            </a:extLst>
          </p:cNvPr>
          <p:cNvSpPr>
            <a:spLocks noGrp="1" noChangeArrowheads="1"/>
          </p:cNvSpPr>
          <p:nvPr>
            <p:ph type="ftr" sz="quarter" idx="3"/>
          </p:nvPr>
        </p:nvSpPr>
        <p:spPr bwMode="auto">
          <a:xfrm>
            <a:off x="684213" y="6365875"/>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kumimoji="0" sz="1400">
                <a:solidFill>
                  <a:srgbClr val="FFFFFF"/>
                </a:solidFill>
              </a:defRPr>
            </a:lvl1pPr>
          </a:lstStyle>
          <a:p>
            <a:pPr>
              <a:defRPr/>
            </a:pPr>
            <a:r>
              <a:rPr lang="cs-CZ"/>
              <a:t>Charles University Prague</a:t>
            </a:r>
          </a:p>
        </p:txBody>
      </p:sp>
      <p:sp>
        <p:nvSpPr>
          <p:cNvPr id="19465" name="Rectangle 2057">
            <a:extLst>
              <a:ext uri="{FF2B5EF4-FFF2-40B4-BE49-F238E27FC236}">
                <a16:creationId xmlns:a16="http://schemas.microsoft.com/office/drawing/2014/main" id="{A89BD4BF-ABC9-85FC-1E12-20E7C1847A75}"/>
              </a:ext>
            </a:extLst>
          </p:cNvPr>
          <p:cNvSpPr>
            <a:spLocks noGrp="1" noChangeArrowheads="1"/>
          </p:cNvSpPr>
          <p:nvPr>
            <p:ph type="sldNum" sz="quarter" idx="4"/>
          </p:nvPr>
        </p:nvSpPr>
        <p:spPr bwMode="auto">
          <a:xfrm>
            <a:off x="7199313" y="6148388"/>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0" rIns="92075" bIns="0" numCol="1" anchor="b" anchorCtr="0" compatLnSpc="1">
            <a:prstTxWarp prst="textNoShape">
              <a:avLst/>
            </a:prstTxWarp>
          </a:bodyPr>
          <a:lstStyle>
            <a:lvl2pPr lvl="1" algn="r">
              <a:defRPr kumimoji="0" sz="1400">
                <a:solidFill>
                  <a:srgbClr val="FFFFFF"/>
                </a:solidFill>
                <a:latin typeface="Arial" panose="020B0604020202020204" pitchFamily="34" charset="0"/>
              </a:defRPr>
            </a:lvl2pPr>
          </a:lstStyle>
          <a:p>
            <a:pPr lvl="1"/>
            <a:fld id="{03D3769E-1256-454B-850B-4AEB897C0022}" type="slidenum">
              <a:rPr lang="cs-CZ" altLang="en-US"/>
              <a:pPr lvl="1"/>
              <a:t>‹#›</a:t>
            </a:fld>
            <a:endParaRPr lang="cs-CZ" altLang="en-US">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5487" r:id="rId1"/>
    <p:sldLayoutId id="2147485367" r:id="rId2"/>
    <p:sldLayoutId id="2147485368" r:id="rId3"/>
    <p:sldLayoutId id="2147485369" r:id="rId4"/>
    <p:sldLayoutId id="2147485370" r:id="rId5"/>
    <p:sldLayoutId id="2147485371" r:id="rId6"/>
    <p:sldLayoutId id="2147485372" r:id="rId7"/>
    <p:sldLayoutId id="2147485373" r:id="rId8"/>
    <p:sldLayoutId id="2147485374" r:id="rId9"/>
    <p:sldLayoutId id="2147485375" r:id="rId10"/>
    <p:sldLayoutId id="2147485376"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rgbClr val="00CCFF"/>
        </a:buClr>
        <a:buSzPct val="65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oleObject" Target="../embeddings/oleObject1.bin"/><Relationship Id="rId7" Type="http://schemas.openxmlformats.org/officeDocument/2006/relationships/hyperlink" Target="http://www.nobel.se/chemistry/laureates/1920/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columbia.edu/"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image" Target="../media/image15.wmf"/><Relationship Id="rId7" Type="http://schemas.openxmlformats.org/officeDocument/2006/relationships/image" Target="../media/image27.wmf"/><Relationship Id="rId2" Type="http://schemas.openxmlformats.org/officeDocument/2006/relationships/oleObject" Target="../embeddings/oleObject22.bin"/><Relationship Id="rId1" Type="http://schemas.openxmlformats.org/officeDocument/2006/relationships/slideLayout" Target="../slideLayouts/slideLayout215.xml"/><Relationship Id="rId6" Type="http://schemas.openxmlformats.org/officeDocument/2006/relationships/oleObject" Target="../embeddings/oleObject24.bin"/><Relationship Id="rId5" Type="http://schemas.openxmlformats.org/officeDocument/2006/relationships/image" Target="../media/image26.wmf"/><Relationship Id="rId10" Type="http://schemas.openxmlformats.org/officeDocument/2006/relationships/image" Target="../media/image28.png"/><Relationship Id="rId4" Type="http://schemas.openxmlformats.org/officeDocument/2006/relationships/oleObject" Target="../embeddings/oleObject23.bin"/><Relationship Id="rId9" Type="http://schemas.openxmlformats.org/officeDocument/2006/relationships/image" Target="../media/image23.wm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Electric_field"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en.wikipedia.org/wiki/Continuity_equation" TargetMode="External"/><Relationship Id="rId5" Type="http://schemas.openxmlformats.org/officeDocument/2006/relationships/hyperlink" Target="http://en.wikipedia.org/w/index.php?title=Boltzmann_%28Vlasov%29_equation&amp;action=edit&amp;redlink=1" TargetMode="External"/><Relationship Id="rId4" Type="http://schemas.openxmlformats.org/officeDocument/2006/relationships/hyperlink" Target="http://en.wikipedia.org/wiki/Poisson_equation" TargetMode="Externa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oleObject" Target="../embeddings/oleObject31.bin"/><Relationship Id="rId3" Type="http://schemas.openxmlformats.org/officeDocument/2006/relationships/image" Target="../media/image31.wmf"/><Relationship Id="rId7" Type="http://schemas.openxmlformats.org/officeDocument/2006/relationships/image" Target="../media/image33.wmf"/><Relationship Id="rId12" Type="http://schemas.openxmlformats.org/officeDocument/2006/relationships/image" Target="../media/image36.jpeg"/><Relationship Id="rId2" Type="http://schemas.openxmlformats.org/officeDocument/2006/relationships/oleObject" Target="../embeddings/oleObject26.bin"/><Relationship Id="rId16" Type="http://schemas.openxmlformats.org/officeDocument/2006/relationships/image" Target="../media/image38.wmf"/><Relationship Id="rId1" Type="http://schemas.openxmlformats.org/officeDocument/2006/relationships/slideLayout" Target="../slideLayouts/slideLayout6.xml"/><Relationship Id="rId6" Type="http://schemas.openxmlformats.org/officeDocument/2006/relationships/oleObject" Target="../embeddings/oleObject28.bin"/><Relationship Id="rId11" Type="http://schemas.openxmlformats.org/officeDocument/2006/relationships/image" Target="../media/image35.wmf"/><Relationship Id="rId5" Type="http://schemas.openxmlformats.org/officeDocument/2006/relationships/image" Target="../media/image32.wmf"/><Relationship Id="rId15" Type="http://schemas.openxmlformats.org/officeDocument/2006/relationships/oleObject" Target="../embeddings/oleObject32.bin"/><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image" Target="../media/image34.wmf"/><Relationship Id="rId14" Type="http://schemas.openxmlformats.org/officeDocument/2006/relationships/image" Target="../media/image37.wmf"/></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15.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15.xml"/><Relationship Id="rId5" Type="http://schemas.openxmlformats.org/officeDocument/2006/relationships/image" Target="../media/image46.emf"/><Relationship Id="rId4" Type="http://schemas.openxmlformats.org/officeDocument/2006/relationships/image" Target="../media/image45.emf"/></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15.xml"/></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15.xml"/><Relationship Id="rId4" Type="http://schemas.openxmlformats.org/officeDocument/2006/relationships/image" Target="../media/image51.emf"/></Relationships>
</file>

<file path=ppt/slides/_rels/slide1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15.xml"/><Relationship Id="rId6" Type="http://schemas.openxmlformats.org/officeDocument/2006/relationships/image" Target="../media/image51.emf"/><Relationship Id="rId5" Type="http://schemas.openxmlformats.org/officeDocument/2006/relationships/image" Target="../media/image55.emf"/><Relationship Id="rId4" Type="http://schemas.openxmlformats.org/officeDocument/2006/relationships/image" Target="../media/image54.emf"/></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9.emf"/><Relationship Id="rId2" Type="http://schemas.openxmlformats.org/officeDocument/2006/relationships/image" Target="../media/image55.emf"/><Relationship Id="rId1" Type="http://schemas.openxmlformats.org/officeDocument/2006/relationships/slideLayout" Target="../slideLayouts/slideLayout215.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image" Target="../media/image60.wmf"/><Relationship Id="rId7" Type="http://schemas.openxmlformats.org/officeDocument/2006/relationships/image" Target="../media/image62.wmf"/><Relationship Id="rId2" Type="http://schemas.openxmlformats.org/officeDocument/2006/relationships/oleObject" Target="../embeddings/oleObject33.bin"/><Relationship Id="rId1" Type="http://schemas.openxmlformats.org/officeDocument/2006/relationships/slideLayout" Target="../slideLayouts/slideLayout216.xml"/><Relationship Id="rId6" Type="http://schemas.openxmlformats.org/officeDocument/2006/relationships/oleObject" Target="../embeddings/oleObject35.bin"/><Relationship Id="rId5" Type="http://schemas.openxmlformats.org/officeDocument/2006/relationships/image" Target="../media/image61.wmf"/><Relationship Id="rId10" Type="http://schemas.openxmlformats.org/officeDocument/2006/relationships/image" Target="../media/image64.png"/><Relationship Id="rId4" Type="http://schemas.openxmlformats.org/officeDocument/2006/relationships/oleObject" Target="../embeddings/oleObject34.bin"/><Relationship Id="rId9" Type="http://schemas.openxmlformats.org/officeDocument/2006/relationships/image" Target="../media/image63.wmf"/></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15.xml"/><Relationship Id="rId4" Type="http://schemas.openxmlformats.org/officeDocument/2006/relationships/image" Target="../media/image67.emf"/></Relationships>
</file>

<file path=ppt/slides/_rels/slide2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15.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68.emf"/><Relationship Id="rId1" Type="http://schemas.openxmlformats.org/officeDocument/2006/relationships/slideLayout" Target="../slideLayouts/slideLayout215.xml"/><Relationship Id="rId4" Type="http://schemas.openxmlformats.org/officeDocument/2006/relationships/image" Target="../media/image72.emf"/></Relationships>
</file>

<file path=ppt/slides/_rels/slide2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slideLayout" Target="../slideLayouts/slideLayout215.xml"/></Relationships>
</file>

<file path=ppt/slides/_rels/slide25.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oleObject" Target="../embeddings/oleObject37.bin"/><Relationship Id="rId1" Type="http://schemas.openxmlformats.org/officeDocument/2006/relationships/slideLayout" Target="../slideLayouts/slideLayout215.xml"/><Relationship Id="rId5" Type="http://schemas.openxmlformats.org/officeDocument/2006/relationships/image" Target="../media/image75.wmf"/><Relationship Id="rId4" Type="http://schemas.openxmlformats.org/officeDocument/2006/relationships/oleObject" Target="../embeddings/oleObject38.bin"/></Relationships>
</file>

<file path=ppt/slides/_rels/slide2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15.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image" Target="../media/image77.wmf"/><Relationship Id="rId7" Type="http://schemas.openxmlformats.org/officeDocument/2006/relationships/image" Target="../media/image79.wmf"/><Relationship Id="rId12" Type="http://schemas.openxmlformats.org/officeDocument/2006/relationships/image" Target="../media/image81.png"/><Relationship Id="rId2" Type="http://schemas.openxmlformats.org/officeDocument/2006/relationships/oleObject" Target="../embeddings/oleObject39.bin"/><Relationship Id="rId1" Type="http://schemas.openxmlformats.org/officeDocument/2006/relationships/slideLayout" Target="../slideLayouts/slideLayout2.xml"/><Relationship Id="rId6" Type="http://schemas.openxmlformats.org/officeDocument/2006/relationships/oleObject" Target="../embeddings/oleObject41.bin"/><Relationship Id="rId11" Type="http://schemas.openxmlformats.org/officeDocument/2006/relationships/image" Target="../media/image61.wmf"/><Relationship Id="rId5" Type="http://schemas.openxmlformats.org/officeDocument/2006/relationships/image" Target="../media/image78.w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80.wmf"/></Relationships>
</file>

<file path=ppt/slides/_rels/slide28.xml.rels><?xml version="1.0" encoding="UTF-8" standalone="yes"?>
<Relationships xmlns="http://schemas.openxmlformats.org/package/2006/relationships"><Relationship Id="rId3" Type="http://schemas.openxmlformats.org/officeDocument/2006/relationships/image" Target="../media/image82.wmf"/><Relationship Id="rId7" Type="http://schemas.openxmlformats.org/officeDocument/2006/relationships/image" Target="../media/image84.wmf"/><Relationship Id="rId2" Type="http://schemas.openxmlformats.org/officeDocument/2006/relationships/oleObject" Target="../embeddings/oleObject44.bin"/><Relationship Id="rId1" Type="http://schemas.openxmlformats.org/officeDocument/2006/relationships/slideLayout" Target="../slideLayouts/slideLayout6.xml"/><Relationship Id="rId6" Type="http://schemas.openxmlformats.org/officeDocument/2006/relationships/oleObject" Target="../embeddings/oleObject46.bin"/><Relationship Id="rId5" Type="http://schemas.openxmlformats.org/officeDocument/2006/relationships/image" Target="../media/image83.wmf"/><Relationship Id="rId4" Type="http://schemas.openxmlformats.org/officeDocument/2006/relationships/oleObject" Target="../embeddings/oleObject45.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image" Target="../media/image85.wmf"/><Relationship Id="rId7" Type="http://schemas.openxmlformats.org/officeDocument/2006/relationships/image" Target="../media/image88.png"/><Relationship Id="rId2" Type="http://schemas.openxmlformats.org/officeDocument/2006/relationships/oleObject" Target="../embeddings/oleObject47.bin"/><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wmf"/><Relationship Id="rId4" Type="http://schemas.openxmlformats.org/officeDocument/2006/relationships/oleObject" Target="../embeddings/oleObject48.bin"/><Relationship Id="rId9" Type="http://schemas.openxmlformats.org/officeDocument/2006/relationships/image" Target="../media/image89.wmf"/></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oleObject" Target="../embeddings/oleObject55.bin"/><Relationship Id="rId3" Type="http://schemas.openxmlformats.org/officeDocument/2006/relationships/image" Target="../media/image85.wmf"/><Relationship Id="rId7" Type="http://schemas.openxmlformats.org/officeDocument/2006/relationships/image" Target="../media/image89.wmf"/><Relationship Id="rId12" Type="http://schemas.openxmlformats.org/officeDocument/2006/relationships/image" Target="../media/image92.png"/><Relationship Id="rId2" Type="http://schemas.openxmlformats.org/officeDocument/2006/relationships/oleObject" Target="../embeddings/oleObject50.bin"/><Relationship Id="rId1" Type="http://schemas.openxmlformats.org/officeDocument/2006/relationships/slideLayout" Target="../slideLayouts/slideLayout6.xml"/><Relationship Id="rId6" Type="http://schemas.openxmlformats.org/officeDocument/2006/relationships/oleObject" Target="../embeddings/oleObject52.bin"/><Relationship Id="rId11" Type="http://schemas.openxmlformats.org/officeDocument/2006/relationships/image" Target="../media/image91.wmf"/><Relationship Id="rId5" Type="http://schemas.openxmlformats.org/officeDocument/2006/relationships/image" Target="../media/image86.wmf"/><Relationship Id="rId10" Type="http://schemas.openxmlformats.org/officeDocument/2006/relationships/oleObject" Target="../embeddings/oleObject54.bin"/><Relationship Id="rId4" Type="http://schemas.openxmlformats.org/officeDocument/2006/relationships/oleObject" Target="../embeddings/oleObject51.bin"/><Relationship Id="rId9" Type="http://schemas.openxmlformats.org/officeDocument/2006/relationships/image" Target="../media/image90.wmf"/></Relationships>
</file>

<file path=ppt/slides/_rels/slide31.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oleObject" Target="../embeddings/oleObject56.bin"/><Relationship Id="rId7" Type="http://schemas.openxmlformats.org/officeDocument/2006/relationships/oleObject" Target="../embeddings/oleObject58.bin"/><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5.wmf"/><Relationship Id="rId5" Type="http://schemas.openxmlformats.org/officeDocument/2006/relationships/oleObject" Target="../embeddings/oleObject57.bin"/><Relationship Id="rId4" Type="http://schemas.openxmlformats.org/officeDocument/2006/relationships/image" Target="../media/image94.wmf"/></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wmf"/><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oleObject" Target="../embeddings/oleObject59.bin"/><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image" Target="../media/image105.png"/><Relationship Id="rId1" Type="http://schemas.openxmlformats.org/officeDocument/2006/relationships/slideLayout" Target="../slideLayouts/slideLayout6.xml"/><Relationship Id="rId4" Type="http://schemas.openxmlformats.org/officeDocument/2006/relationships/image" Target="../media/image106.wmf"/></Relationships>
</file>

<file path=ppt/slides/_rels/slide3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wmf"/><Relationship Id="rId5" Type="http://schemas.openxmlformats.org/officeDocument/2006/relationships/image" Target="../media/image112.wmf"/><Relationship Id="rId4" Type="http://schemas.openxmlformats.org/officeDocument/2006/relationships/image" Target="../media/image111.wmf"/></Relationships>
</file>

<file path=ppt/slides/_rels/slide38.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image" Target="../media/image115.png"/><Relationship Id="rId7" Type="http://schemas.openxmlformats.org/officeDocument/2006/relationships/image" Target="../media/image119.wmf"/><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 Id="rId9" Type="http://schemas.openxmlformats.org/officeDocument/2006/relationships/image" Target="../media/image121.wmf"/></Relationships>
</file>

<file path=ppt/slides/_rels/slide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2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8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38.png"/><Relationship Id="rId1" Type="http://schemas.openxmlformats.org/officeDocument/2006/relationships/slideLayout" Target="../slideLayouts/slideLayout94.xml"/><Relationship Id="rId5" Type="http://schemas.openxmlformats.org/officeDocument/2006/relationships/image" Target="../media/image140.png"/><Relationship Id="rId4" Type="http://schemas.openxmlformats.org/officeDocument/2006/relationships/image" Target="../media/image139.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image" Target="../media/image85.wmf"/><Relationship Id="rId7" Type="http://schemas.openxmlformats.org/officeDocument/2006/relationships/image" Target="../media/image88.png"/><Relationship Id="rId2" Type="http://schemas.openxmlformats.org/officeDocument/2006/relationships/oleObject" Target="../embeddings/oleObject47.bin"/><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wmf"/><Relationship Id="rId4" Type="http://schemas.openxmlformats.org/officeDocument/2006/relationships/oleObject" Target="../embeddings/oleObject48.bin"/><Relationship Id="rId9" Type="http://schemas.openxmlformats.org/officeDocument/2006/relationships/image" Target="../media/image89.w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oleObject" Target="../embeddings/oleObject55.bin"/><Relationship Id="rId3" Type="http://schemas.openxmlformats.org/officeDocument/2006/relationships/image" Target="../media/image85.wmf"/><Relationship Id="rId7" Type="http://schemas.openxmlformats.org/officeDocument/2006/relationships/image" Target="../media/image89.wmf"/><Relationship Id="rId12" Type="http://schemas.openxmlformats.org/officeDocument/2006/relationships/image" Target="../media/image92.png"/><Relationship Id="rId2" Type="http://schemas.openxmlformats.org/officeDocument/2006/relationships/oleObject" Target="../embeddings/oleObject50.bin"/><Relationship Id="rId1" Type="http://schemas.openxmlformats.org/officeDocument/2006/relationships/slideLayout" Target="../slideLayouts/slideLayout6.xml"/><Relationship Id="rId6" Type="http://schemas.openxmlformats.org/officeDocument/2006/relationships/oleObject" Target="../embeddings/oleObject52.bin"/><Relationship Id="rId11" Type="http://schemas.openxmlformats.org/officeDocument/2006/relationships/image" Target="../media/image91.wmf"/><Relationship Id="rId5" Type="http://schemas.openxmlformats.org/officeDocument/2006/relationships/image" Target="../media/image86.wmf"/><Relationship Id="rId10" Type="http://schemas.openxmlformats.org/officeDocument/2006/relationships/oleObject" Target="../embeddings/oleObject54.bin"/><Relationship Id="rId4" Type="http://schemas.openxmlformats.org/officeDocument/2006/relationships/oleObject" Target="../embeddings/oleObject51.bin"/><Relationship Id="rId9" Type="http://schemas.openxmlformats.org/officeDocument/2006/relationships/image" Target="../media/image90.wmf"/></Relationships>
</file>

<file path=ppt/slides/_rels/slide49.xml.rels><?xml version="1.0" encoding="UTF-8" standalone="yes"?>
<Relationships xmlns="http://schemas.openxmlformats.org/package/2006/relationships"><Relationship Id="rId3" Type="http://schemas.openxmlformats.org/officeDocument/2006/relationships/image" Target="../media/image141.wmf"/><Relationship Id="rId7" Type="http://schemas.openxmlformats.org/officeDocument/2006/relationships/image" Target="../media/image85.wmf"/><Relationship Id="rId2" Type="http://schemas.openxmlformats.org/officeDocument/2006/relationships/oleObject" Target="../embeddings/oleObject61.bin"/><Relationship Id="rId1" Type="http://schemas.openxmlformats.org/officeDocument/2006/relationships/slideLayout" Target="../slideLayouts/slideLayout6.xml"/><Relationship Id="rId6" Type="http://schemas.openxmlformats.org/officeDocument/2006/relationships/oleObject" Target="../embeddings/oleObject63.bin"/><Relationship Id="rId5" Type="http://schemas.openxmlformats.org/officeDocument/2006/relationships/image" Target="../media/image142.wmf"/><Relationship Id="rId4" Type="http://schemas.openxmlformats.org/officeDocument/2006/relationships/oleObject" Target="../embeddings/oleObject62.bin"/></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147.wmf"/><Relationship Id="rId3" Type="http://schemas.openxmlformats.org/officeDocument/2006/relationships/image" Target="../media/image143.wmf"/><Relationship Id="rId7" Type="http://schemas.openxmlformats.org/officeDocument/2006/relationships/image" Target="../media/image145.wmf"/><Relationship Id="rId12" Type="http://schemas.openxmlformats.org/officeDocument/2006/relationships/oleObject" Target="../embeddings/oleObject69.bin"/><Relationship Id="rId2" Type="http://schemas.openxmlformats.org/officeDocument/2006/relationships/oleObject" Target="../embeddings/oleObject64.bin"/><Relationship Id="rId1" Type="http://schemas.openxmlformats.org/officeDocument/2006/relationships/slideLayout" Target="../slideLayouts/slideLayout6.xml"/><Relationship Id="rId6" Type="http://schemas.openxmlformats.org/officeDocument/2006/relationships/oleObject" Target="../embeddings/oleObject66.bin"/><Relationship Id="rId11" Type="http://schemas.openxmlformats.org/officeDocument/2006/relationships/image" Target="../media/image146.wmf"/><Relationship Id="rId5" Type="http://schemas.openxmlformats.org/officeDocument/2006/relationships/image" Target="../media/image144.wmf"/><Relationship Id="rId15" Type="http://schemas.openxmlformats.org/officeDocument/2006/relationships/image" Target="../media/image78.wmf"/><Relationship Id="rId10" Type="http://schemas.openxmlformats.org/officeDocument/2006/relationships/oleObject" Target="../embeddings/oleObject68.bin"/><Relationship Id="rId4" Type="http://schemas.openxmlformats.org/officeDocument/2006/relationships/oleObject" Target="../embeddings/oleObject65.bin"/><Relationship Id="rId9" Type="http://schemas.openxmlformats.org/officeDocument/2006/relationships/image" Target="../media/image80.wmf"/><Relationship Id="rId14" Type="http://schemas.openxmlformats.org/officeDocument/2006/relationships/oleObject" Target="../embeddings/oleObject70.bin"/></Relationships>
</file>

<file path=ppt/slides/_rels/slide5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5.xml"/></Relationships>
</file>

<file path=ppt/slides/_rels/slide52.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oleObject" Target="../embeddings/oleObject56.bin"/><Relationship Id="rId7" Type="http://schemas.openxmlformats.org/officeDocument/2006/relationships/oleObject" Target="../embeddings/oleObject58.bin"/><Relationship Id="rId2" Type="http://schemas.openxmlformats.org/officeDocument/2006/relationships/image" Target="../media/image93.png"/><Relationship Id="rId1" Type="http://schemas.openxmlformats.org/officeDocument/2006/relationships/slideLayout" Target="../slideLayouts/slideLayout116.xml"/><Relationship Id="rId6" Type="http://schemas.openxmlformats.org/officeDocument/2006/relationships/image" Target="../media/image95.wmf"/><Relationship Id="rId5" Type="http://schemas.openxmlformats.org/officeDocument/2006/relationships/oleObject" Target="../embeddings/oleObject57.bin"/><Relationship Id="rId4" Type="http://schemas.openxmlformats.org/officeDocument/2006/relationships/image" Target="../media/image94.wmf"/></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wmf"/><Relationship Id="rId5" Type="http://schemas.openxmlformats.org/officeDocument/2006/relationships/image" Target="../media/image112.wmf"/><Relationship Id="rId4" Type="http://schemas.openxmlformats.org/officeDocument/2006/relationships/image" Target="../media/image111.wmf"/></Relationships>
</file>

<file path=ppt/slides/_rels/slide54.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oleObject" Target="../embeddings/oleObject71.bin"/><Relationship Id="rId1" Type="http://schemas.openxmlformats.org/officeDocument/2006/relationships/slideLayout" Target="../slideLayouts/slideLayout7.xml"/><Relationship Id="rId5" Type="http://schemas.openxmlformats.org/officeDocument/2006/relationships/image" Target="../media/image149.wmf"/><Relationship Id="rId4" Type="http://schemas.openxmlformats.org/officeDocument/2006/relationships/oleObject" Target="../embeddings/oleObject72.bin"/></Relationships>
</file>

<file path=ppt/slides/_rels/slide55.xml.rels><?xml version="1.0" encoding="UTF-8" standalone="yes"?>
<Relationships xmlns="http://schemas.openxmlformats.org/package/2006/relationships"><Relationship Id="rId3" Type="http://schemas.openxmlformats.org/officeDocument/2006/relationships/image" Target="../media/image150.emf"/><Relationship Id="rId7" Type="http://schemas.openxmlformats.org/officeDocument/2006/relationships/image" Target="../media/image152.wmf"/><Relationship Id="rId2" Type="http://schemas.openxmlformats.org/officeDocument/2006/relationships/oleObject" Target="../embeddings/oleObject73.bin"/><Relationship Id="rId1" Type="http://schemas.openxmlformats.org/officeDocument/2006/relationships/slideLayout" Target="../slideLayouts/slideLayout7.xml"/><Relationship Id="rId6" Type="http://schemas.openxmlformats.org/officeDocument/2006/relationships/oleObject" Target="../embeddings/oleObject75.bin"/><Relationship Id="rId5" Type="http://schemas.openxmlformats.org/officeDocument/2006/relationships/image" Target="../media/image151.wmf"/><Relationship Id="rId4" Type="http://schemas.openxmlformats.org/officeDocument/2006/relationships/oleObject" Target="../embeddings/oleObject74.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image" Target="../media/image153.wmf"/><Relationship Id="rId7" Type="http://schemas.openxmlformats.org/officeDocument/2006/relationships/image" Target="../media/image155.wmf"/><Relationship Id="rId2" Type="http://schemas.openxmlformats.org/officeDocument/2006/relationships/oleObject" Target="../embeddings/oleObject76.bin"/><Relationship Id="rId1" Type="http://schemas.openxmlformats.org/officeDocument/2006/relationships/slideLayout" Target="../slideLayouts/slideLayout6.xml"/><Relationship Id="rId6" Type="http://schemas.openxmlformats.org/officeDocument/2006/relationships/oleObject" Target="../embeddings/oleObject78.bin"/><Relationship Id="rId11" Type="http://schemas.openxmlformats.org/officeDocument/2006/relationships/image" Target="../media/image157.wmf"/><Relationship Id="rId5" Type="http://schemas.openxmlformats.org/officeDocument/2006/relationships/image" Target="../media/image154.wmf"/><Relationship Id="rId10" Type="http://schemas.openxmlformats.org/officeDocument/2006/relationships/oleObject" Target="../embeddings/oleObject80.bin"/><Relationship Id="rId4" Type="http://schemas.openxmlformats.org/officeDocument/2006/relationships/oleObject" Target="../embeddings/oleObject77.bin"/><Relationship Id="rId9" Type="http://schemas.openxmlformats.org/officeDocument/2006/relationships/image" Target="../media/image156.wmf"/></Relationships>
</file>

<file path=ppt/slides/_rels/slide57.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oleObject" Target="../embeddings/oleObject81.bin"/><Relationship Id="rId1" Type="http://schemas.openxmlformats.org/officeDocument/2006/relationships/slideLayout" Target="../slideLayouts/slideLayout6.xml"/><Relationship Id="rId5" Type="http://schemas.openxmlformats.org/officeDocument/2006/relationships/image" Target="../media/image159.wmf"/><Relationship Id="rId4" Type="http://schemas.openxmlformats.org/officeDocument/2006/relationships/oleObject" Target="../embeddings/oleObject82.bin"/></Relationships>
</file>

<file path=ppt/slides/_rels/slide58.xml.rels><?xml version="1.0" encoding="UTF-8" standalone="yes"?>
<Relationships xmlns="http://schemas.openxmlformats.org/package/2006/relationships"><Relationship Id="rId3" Type="http://schemas.openxmlformats.org/officeDocument/2006/relationships/image" Target="../media/image160.wmf"/><Relationship Id="rId7" Type="http://schemas.openxmlformats.org/officeDocument/2006/relationships/image" Target="../media/image159.wmf"/><Relationship Id="rId2" Type="http://schemas.openxmlformats.org/officeDocument/2006/relationships/oleObject" Target="../embeddings/oleObject83.bin"/><Relationship Id="rId1" Type="http://schemas.openxmlformats.org/officeDocument/2006/relationships/slideLayout" Target="../slideLayouts/slideLayout6.xml"/><Relationship Id="rId6" Type="http://schemas.openxmlformats.org/officeDocument/2006/relationships/oleObject" Target="../embeddings/oleObject85.bin"/><Relationship Id="rId5" Type="http://schemas.openxmlformats.org/officeDocument/2006/relationships/image" Target="../media/image90.wmf"/><Relationship Id="rId4" Type="http://schemas.openxmlformats.org/officeDocument/2006/relationships/oleObject" Target="../embeddings/oleObject84.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image" Target="../media/image161.wmf"/><Relationship Id="rId1" Type="http://schemas.openxmlformats.org/officeDocument/2006/relationships/slideLayout" Target="../slideLayouts/slideLayout2.xml"/><Relationship Id="rId4" Type="http://schemas.openxmlformats.org/officeDocument/2006/relationships/image" Target="../media/image162.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10.wmf"/><Relationship Id="rId7" Type="http://schemas.openxmlformats.org/officeDocument/2006/relationships/image" Target="../media/image12.wmf"/><Relationship Id="rId12" Type="http://schemas.openxmlformats.org/officeDocument/2006/relationships/hyperlink" Target="http://en.wikipedia.org/wiki/Cartesian_coordinates" TargetMode="External"/><Relationship Id="rId2" Type="http://schemas.openxmlformats.org/officeDocument/2006/relationships/oleObject" Target="../embeddings/oleObject2.bin"/><Relationship Id="rId1" Type="http://schemas.openxmlformats.org/officeDocument/2006/relationships/slideLayout" Target="../slideLayouts/slideLayout39.xml"/><Relationship Id="rId6" Type="http://schemas.openxmlformats.org/officeDocument/2006/relationships/oleObject" Target="../embeddings/oleObject4.bin"/><Relationship Id="rId11" Type="http://schemas.openxmlformats.org/officeDocument/2006/relationships/image" Target="../media/image14.wmf"/><Relationship Id="rId5" Type="http://schemas.openxmlformats.org/officeDocument/2006/relationships/image" Target="../media/image11.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3.wmf"/></Relationships>
</file>

<file path=ppt/slides/_rels/slide6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oleObject" Target="../embeddings/oleObject87.bin"/><Relationship Id="rId1" Type="http://schemas.openxmlformats.org/officeDocument/2006/relationships/slideLayout" Target="../slideLayouts/slideLayout6.xml"/><Relationship Id="rId4" Type="http://schemas.openxmlformats.org/officeDocument/2006/relationships/image" Target="../media/image165.emf"/></Relationships>
</file>

<file path=ppt/slides/_rels/slide62.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oleObject" Target="../embeddings/oleObject88.bin"/><Relationship Id="rId1" Type="http://schemas.openxmlformats.org/officeDocument/2006/relationships/slideLayout" Target="../slideLayouts/slideLayout2.xml"/><Relationship Id="rId6" Type="http://schemas.openxmlformats.org/officeDocument/2006/relationships/image" Target="../media/image168.wmf"/><Relationship Id="rId5" Type="http://schemas.openxmlformats.org/officeDocument/2006/relationships/image" Target="../media/image167.wmf"/><Relationship Id="rId4" Type="http://schemas.openxmlformats.org/officeDocument/2006/relationships/oleObject" Target="../embeddings/oleObject89.bin"/></Relationships>
</file>

<file path=ppt/slides/_rels/slide63.x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wmf"/><Relationship Id="rId4" Type="http://schemas.openxmlformats.org/officeDocument/2006/relationships/image" Target="../media/image170.wmf"/></Relationships>
</file>

<file path=ppt/slides/_rels/slide64.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6.wmf"/><Relationship Id="rId5" Type="http://schemas.openxmlformats.org/officeDocument/2006/relationships/image" Target="../media/image175.wmf"/><Relationship Id="rId4" Type="http://schemas.openxmlformats.org/officeDocument/2006/relationships/image" Target="../media/image174.wmf"/></Relationships>
</file>

<file path=ppt/slides/_rels/slide65.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image" Target="../media/image176.wmf"/><Relationship Id="rId7" Type="http://schemas.openxmlformats.org/officeDocument/2006/relationships/image" Target="../media/image181.w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0.wmf"/><Relationship Id="rId5" Type="http://schemas.openxmlformats.org/officeDocument/2006/relationships/image" Target="../media/image179.wmf"/><Relationship Id="rId4" Type="http://schemas.openxmlformats.org/officeDocument/2006/relationships/image" Target="../media/image178.wmf"/></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93.bin"/><Relationship Id="rId3" Type="http://schemas.openxmlformats.org/officeDocument/2006/relationships/image" Target="../media/image74.wmf"/><Relationship Id="rId7" Type="http://schemas.openxmlformats.org/officeDocument/2006/relationships/image" Target="../media/image183.wmf"/><Relationship Id="rId2" Type="http://schemas.openxmlformats.org/officeDocument/2006/relationships/oleObject" Target="../embeddings/oleObject90.bin"/><Relationship Id="rId1" Type="http://schemas.openxmlformats.org/officeDocument/2006/relationships/slideLayout" Target="../slideLayouts/slideLayout17.xml"/><Relationship Id="rId6" Type="http://schemas.openxmlformats.org/officeDocument/2006/relationships/oleObject" Target="../embeddings/oleObject92.bin"/><Relationship Id="rId5" Type="http://schemas.openxmlformats.org/officeDocument/2006/relationships/image" Target="../media/image75.wmf"/><Relationship Id="rId4" Type="http://schemas.openxmlformats.org/officeDocument/2006/relationships/oleObject" Target="../embeddings/oleObject91.bin"/><Relationship Id="rId9" Type="http://schemas.openxmlformats.org/officeDocument/2006/relationships/image" Target="../media/image84.wmf"/></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wmf"/><Relationship Id="rId2" Type="http://schemas.openxmlformats.org/officeDocument/2006/relationships/image" Target="../media/image97.png"/><Relationship Id="rId1" Type="http://schemas.openxmlformats.org/officeDocument/2006/relationships/slideLayout" Target="../slideLayouts/slideLayout138.xml"/><Relationship Id="rId6" Type="http://schemas.openxmlformats.org/officeDocument/2006/relationships/oleObject" Target="../embeddings/oleObject59.bin"/><Relationship Id="rId5" Type="http://schemas.openxmlformats.org/officeDocument/2006/relationships/image" Target="../media/image100.png"/><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49.xml"/></Relationships>
</file>

<file path=ppt/slides/_rels/slide6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0.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7.wmf"/><Relationship Id="rId3" Type="http://schemas.openxmlformats.org/officeDocument/2006/relationships/image" Target="../media/image10.wmf"/><Relationship Id="rId7" Type="http://schemas.openxmlformats.org/officeDocument/2006/relationships/image" Target="../media/image11.wmf"/><Relationship Id="rId12" Type="http://schemas.openxmlformats.org/officeDocument/2006/relationships/oleObject" Target="../embeddings/oleObject12.bin"/><Relationship Id="rId2" Type="http://schemas.openxmlformats.org/officeDocument/2006/relationships/oleObject" Target="../embeddings/oleObject7.bin"/><Relationship Id="rId1" Type="http://schemas.openxmlformats.org/officeDocument/2006/relationships/slideLayout" Target="../slideLayouts/slideLayout50.xml"/><Relationship Id="rId6" Type="http://schemas.openxmlformats.org/officeDocument/2006/relationships/oleObject" Target="../embeddings/oleObject9.bin"/><Relationship Id="rId11" Type="http://schemas.openxmlformats.org/officeDocument/2006/relationships/image" Target="../media/image13.wmf"/><Relationship Id="rId5" Type="http://schemas.openxmlformats.org/officeDocument/2006/relationships/image" Target="../media/image15.wmf"/><Relationship Id="rId15" Type="http://schemas.openxmlformats.org/officeDocument/2006/relationships/image" Target="../media/image18.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16.wmf"/><Relationship Id="rId14" Type="http://schemas.openxmlformats.org/officeDocument/2006/relationships/oleObject" Target="../embeddings/oleObject13.bin"/></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image" Target="../media/image105.png"/><Relationship Id="rId1" Type="http://schemas.openxmlformats.org/officeDocument/2006/relationships/slideLayout" Target="../slideLayouts/slideLayout171.xml"/><Relationship Id="rId4" Type="http://schemas.openxmlformats.org/officeDocument/2006/relationships/image" Target="../media/image106.wmf"/></Relationships>
</file>

<file path=ppt/slides/_rels/slide7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8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39.png"/></Relationships>
</file>

<file path=ppt/slides/_rels/slide7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93.xml"/></Relationships>
</file>

<file path=ppt/slides/_rels/slide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0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wmf"/><Relationship Id="rId7" Type="http://schemas.openxmlformats.org/officeDocument/2006/relationships/image" Target="../media/image18.wmf"/><Relationship Id="rId2" Type="http://schemas.openxmlformats.org/officeDocument/2006/relationships/oleObject" Target="../embeddings/oleObject14.bin"/><Relationship Id="rId1" Type="http://schemas.openxmlformats.org/officeDocument/2006/relationships/slideLayout" Target="../slideLayouts/slideLayout61.xml"/><Relationship Id="rId6" Type="http://schemas.openxmlformats.org/officeDocument/2006/relationships/oleObject" Target="../embeddings/oleObject16.bin"/><Relationship Id="rId5" Type="http://schemas.openxmlformats.org/officeDocument/2006/relationships/image" Target="../media/image13.wmf"/><Relationship Id="rId10" Type="http://schemas.openxmlformats.org/officeDocument/2006/relationships/image" Target="../media/image21.png"/><Relationship Id="rId4" Type="http://schemas.openxmlformats.org/officeDocument/2006/relationships/oleObject" Target="../embeddings/oleObject15.bin"/><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image" Target="../media/image15.wmf"/><Relationship Id="rId7" Type="http://schemas.openxmlformats.org/officeDocument/2006/relationships/image" Target="../media/image23.wmf"/><Relationship Id="rId2" Type="http://schemas.openxmlformats.org/officeDocument/2006/relationships/oleObject" Target="../embeddings/oleObject17.bin"/><Relationship Id="rId1" Type="http://schemas.openxmlformats.org/officeDocument/2006/relationships/slideLayout" Target="../slideLayouts/slideLayout72.xml"/><Relationship Id="rId6" Type="http://schemas.openxmlformats.org/officeDocument/2006/relationships/oleObject" Target="../embeddings/oleObject19.bin"/><Relationship Id="rId11" Type="http://schemas.openxmlformats.org/officeDocument/2006/relationships/image" Target="../media/image25.wmf"/><Relationship Id="rId5" Type="http://schemas.openxmlformats.org/officeDocument/2006/relationships/image" Target="../media/image22.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24.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8578" name="Rectangle 1026">
            <a:extLst>
              <a:ext uri="{FF2B5EF4-FFF2-40B4-BE49-F238E27FC236}">
                <a16:creationId xmlns:a16="http://schemas.microsoft.com/office/drawing/2014/main" id="{DF6B4C27-16DA-1BCA-6149-5EA5E9BA3D4E}"/>
              </a:ext>
            </a:extLst>
          </p:cNvPr>
          <p:cNvSpPr>
            <a:spLocks noGrp="1" noChangeArrowheads="1"/>
          </p:cNvSpPr>
          <p:nvPr>
            <p:ph type="ctrTitle"/>
          </p:nvPr>
        </p:nvSpPr>
        <p:spPr>
          <a:xfrm>
            <a:off x="381000" y="1219200"/>
            <a:ext cx="8153400" cy="1143000"/>
          </a:xfrm>
        </p:spPr>
        <p:txBody>
          <a:bodyPr/>
          <a:lstStyle/>
          <a:p>
            <a:pPr algn="ctr" eaLnBrk="1" hangingPunct="1">
              <a:defRPr/>
            </a:pPr>
            <a:r>
              <a:rPr lang="en-US" sz="3200" b="1" u="sng" dirty="0">
                <a:latin typeface="Times New Roman" pitchFamily="18" charset="0"/>
              </a:rPr>
              <a:t>Plasma I ZS 2014 L10</a:t>
            </a:r>
            <a:br>
              <a:rPr lang="en-US" sz="3200" b="1" u="sng" dirty="0">
                <a:latin typeface="Times New Roman" pitchFamily="18" charset="0"/>
              </a:rPr>
            </a:br>
            <a:r>
              <a:rPr lang="en-US" sz="3200" b="1" u="sng" dirty="0">
                <a:latin typeface="Times New Roman" pitchFamily="18" charset="0"/>
              </a:rPr>
              <a:t>Plasma Diagnostics</a:t>
            </a:r>
            <a:endParaRPr lang="en-GB" sz="3200" u="sng" dirty="0">
              <a:latin typeface="Times New Roman" pitchFamily="18" charset="0"/>
            </a:endParaRPr>
          </a:p>
        </p:txBody>
      </p:sp>
      <p:graphicFrame>
        <p:nvGraphicFramePr>
          <p:cNvPr id="44035" name="Object 1027">
            <a:extLst>
              <a:ext uri="{FF2B5EF4-FFF2-40B4-BE49-F238E27FC236}">
                <a16:creationId xmlns:a16="http://schemas.microsoft.com/office/drawing/2014/main" id="{1B29304F-8FF5-17E3-68C2-2E1A53A09D3F}"/>
              </a:ext>
            </a:extLst>
          </p:cNvPr>
          <p:cNvGraphicFramePr>
            <a:graphicFrameLocks noChangeAspect="1"/>
          </p:cNvGraphicFramePr>
          <p:nvPr/>
        </p:nvGraphicFramePr>
        <p:xfrm>
          <a:off x="228600" y="152400"/>
          <a:ext cx="1600200" cy="1574800"/>
        </p:xfrm>
        <a:graphic>
          <a:graphicData uri="http://schemas.openxmlformats.org/presentationml/2006/ole">
            <mc:AlternateContent xmlns:mc="http://schemas.openxmlformats.org/markup-compatibility/2006">
              <mc:Choice xmlns:v="urn:schemas-microsoft-com:vml" Requires="v">
                <p:oleObj name="Photo Editor Photo" r:id="rId3" imgW="3866667" imgH="3801006" progId="MSPhotoEd.3">
                  <p:embed/>
                </p:oleObj>
              </mc:Choice>
              <mc:Fallback>
                <p:oleObj name="Photo Editor Photo" r:id="rId3" imgW="3866667" imgH="3801006" progId="MSPhotoEd.3">
                  <p:embed/>
                  <p:pic>
                    <p:nvPicPr>
                      <p:cNvPr id="0" name="Object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1600200"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4036" name="Picture 1029" descr="Langmuir">
            <a:extLst>
              <a:ext uri="{FF2B5EF4-FFF2-40B4-BE49-F238E27FC236}">
                <a16:creationId xmlns:a16="http://schemas.microsoft.com/office/drawing/2014/main" id="{61F29DC2-9B5A-8023-E213-0F0C2D722D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438400"/>
            <a:ext cx="22907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7" name="Group 1030">
            <a:extLst>
              <a:ext uri="{FF2B5EF4-FFF2-40B4-BE49-F238E27FC236}">
                <a16:creationId xmlns:a16="http://schemas.microsoft.com/office/drawing/2014/main" id="{E54A5FF9-EF96-E128-1698-5C2F7985F045}"/>
              </a:ext>
            </a:extLst>
          </p:cNvPr>
          <p:cNvGrpSpPr>
            <a:grpSpLocks/>
          </p:cNvGrpSpPr>
          <p:nvPr/>
        </p:nvGrpSpPr>
        <p:grpSpPr bwMode="auto">
          <a:xfrm>
            <a:off x="2667000" y="4038600"/>
            <a:ext cx="5562600" cy="1600200"/>
            <a:chOff x="0" y="0"/>
            <a:chExt cx="1827" cy="6268"/>
          </a:xfrm>
        </p:grpSpPr>
        <p:sp>
          <p:nvSpPr>
            <p:cNvPr id="44046" name="Rectangle 1031">
              <a:extLst>
                <a:ext uri="{FF2B5EF4-FFF2-40B4-BE49-F238E27FC236}">
                  <a16:creationId xmlns:a16="http://schemas.microsoft.com/office/drawing/2014/main" id="{DC81728C-C041-8547-3ABA-30015AD4A431}"/>
                </a:ext>
              </a:extLst>
            </p:cNvPr>
            <p:cNvSpPr>
              <a:spLocks noChangeArrowheads="1"/>
            </p:cNvSpPr>
            <p:nvPr/>
          </p:nvSpPr>
          <p:spPr bwMode="auto">
            <a:xfrm>
              <a:off x="0" y="0"/>
              <a:ext cx="182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44047" name="Rectangle 1032">
              <a:extLst>
                <a:ext uri="{FF2B5EF4-FFF2-40B4-BE49-F238E27FC236}">
                  <a16:creationId xmlns:a16="http://schemas.microsoft.com/office/drawing/2014/main" id="{4B2334F2-2277-2C42-9C2B-DE47225CAD73}"/>
                </a:ext>
              </a:extLst>
            </p:cNvPr>
            <p:cNvSpPr>
              <a:spLocks noChangeArrowheads="1"/>
            </p:cNvSpPr>
            <p:nvPr/>
          </p:nvSpPr>
          <p:spPr bwMode="auto">
            <a:xfrm>
              <a:off x="0" y="0"/>
              <a:ext cx="1827" cy="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b="1"/>
                <a:t>Irving Langmuir</a:t>
              </a:r>
              <a:r>
                <a:rPr lang="en-US" altLang="en-US" sz="1400"/>
                <a:t> was born in Brooklyn, New York, on January 31, 1881, as the third of four sons of Charles Langmuir and Sadie, </a:t>
              </a:r>
              <a:r>
                <a:rPr lang="en-US" altLang="en-US" sz="1400" i="1"/>
                <a:t>neé</a:t>
              </a:r>
              <a:r>
                <a:rPr lang="en-US" altLang="en-US" sz="1400"/>
                <a:t> Comings. His early education was obtained in various schools and institutes in the USA, and in Paris (1892-1895). He graduated as a metallurgical engineer from the School of Mines at </a:t>
              </a:r>
              <a:r>
                <a:rPr lang="en-US" altLang="en-US" sz="1400">
                  <a:hlinkClick r:id="rId6"/>
                </a:rPr>
                <a:t>Columbia University</a:t>
              </a:r>
              <a:r>
                <a:rPr lang="en-US" altLang="en-US" sz="1400"/>
                <a:t> in 1903. Postgraduate work in Physical Chemistry under </a:t>
              </a:r>
              <a:r>
                <a:rPr lang="en-US" altLang="en-US" sz="1400">
                  <a:hlinkClick r:id="rId7"/>
                </a:rPr>
                <a:t>Nernst</a:t>
              </a:r>
              <a:r>
                <a:rPr lang="en-US" altLang="en-US" sz="1400"/>
                <a:t> in Göttingen earned him the degrees of M.A. and Ph.D. in 1906.</a:t>
              </a:r>
              <a:br>
                <a:rPr lang="en-US" altLang="en-US" sz="1400"/>
              </a:br>
              <a:endParaRPr lang="en-US" altLang="en-US" sz="1400"/>
            </a:p>
            <a:p>
              <a:pPr>
                <a:lnSpc>
                  <a:spcPct val="100000"/>
                </a:lnSpc>
                <a:spcBef>
                  <a:spcPct val="0"/>
                </a:spcBef>
                <a:buClrTx/>
                <a:buSzTx/>
                <a:buFontTx/>
                <a:buNone/>
              </a:pPr>
              <a:endParaRPr lang="en-US" altLang="en-US" sz="1400"/>
            </a:p>
          </p:txBody>
        </p:sp>
      </p:grpSp>
      <p:pic>
        <p:nvPicPr>
          <p:cNvPr id="44038" name="Picture 1033" descr="chemistry">
            <a:extLst>
              <a:ext uri="{FF2B5EF4-FFF2-40B4-BE49-F238E27FC236}">
                <a16:creationId xmlns:a16="http://schemas.microsoft.com/office/drawing/2014/main" id="{B61572A0-4063-95A0-9FDB-60696A53DC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2438400"/>
            <a:ext cx="7778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9" name="Group 1034">
            <a:extLst>
              <a:ext uri="{FF2B5EF4-FFF2-40B4-BE49-F238E27FC236}">
                <a16:creationId xmlns:a16="http://schemas.microsoft.com/office/drawing/2014/main" id="{07E58F14-23A0-D001-9061-1E535669FD9B}"/>
              </a:ext>
            </a:extLst>
          </p:cNvPr>
          <p:cNvGrpSpPr>
            <a:grpSpLocks/>
          </p:cNvGrpSpPr>
          <p:nvPr/>
        </p:nvGrpSpPr>
        <p:grpSpPr bwMode="auto">
          <a:xfrm>
            <a:off x="3581400" y="2362200"/>
            <a:ext cx="4724400" cy="381000"/>
            <a:chOff x="0" y="0"/>
            <a:chExt cx="1827" cy="672"/>
          </a:xfrm>
        </p:grpSpPr>
        <p:sp>
          <p:nvSpPr>
            <p:cNvPr id="44044" name="Rectangle 1035">
              <a:extLst>
                <a:ext uri="{FF2B5EF4-FFF2-40B4-BE49-F238E27FC236}">
                  <a16:creationId xmlns:a16="http://schemas.microsoft.com/office/drawing/2014/main" id="{EF14EADC-AC53-79BD-EB7A-E182876E614E}"/>
                </a:ext>
              </a:extLst>
            </p:cNvPr>
            <p:cNvSpPr>
              <a:spLocks noChangeArrowheads="1"/>
            </p:cNvSpPr>
            <p:nvPr/>
          </p:nvSpPr>
          <p:spPr bwMode="auto">
            <a:xfrm>
              <a:off x="0" y="0"/>
              <a:ext cx="182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44045" name="Rectangle 1036">
              <a:extLst>
                <a:ext uri="{FF2B5EF4-FFF2-40B4-BE49-F238E27FC236}">
                  <a16:creationId xmlns:a16="http://schemas.microsoft.com/office/drawing/2014/main" id="{0B30E3C9-FF85-FCD1-0E23-DF55EA96AC1B}"/>
                </a:ext>
              </a:extLst>
            </p:cNvPr>
            <p:cNvSpPr>
              <a:spLocks noChangeArrowheads="1"/>
            </p:cNvSpPr>
            <p:nvPr/>
          </p:nvSpPr>
          <p:spPr bwMode="auto">
            <a:xfrm>
              <a:off x="0" y="0"/>
              <a:ext cx="1827"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b="1"/>
                <a:t>The Nobel Prize in Chemistry 1932</a:t>
              </a:r>
              <a:endParaRPr lang="en-US" altLang="en-US" sz="2400"/>
            </a:p>
          </p:txBody>
        </p:sp>
      </p:grpSp>
      <p:grpSp>
        <p:nvGrpSpPr>
          <p:cNvPr id="44040" name="Group 1037">
            <a:extLst>
              <a:ext uri="{FF2B5EF4-FFF2-40B4-BE49-F238E27FC236}">
                <a16:creationId xmlns:a16="http://schemas.microsoft.com/office/drawing/2014/main" id="{984797E0-6C62-88FA-B3DD-831C085030CD}"/>
              </a:ext>
            </a:extLst>
          </p:cNvPr>
          <p:cNvGrpSpPr>
            <a:grpSpLocks/>
          </p:cNvGrpSpPr>
          <p:nvPr/>
        </p:nvGrpSpPr>
        <p:grpSpPr bwMode="auto">
          <a:xfrm>
            <a:off x="3629025" y="2819400"/>
            <a:ext cx="1981200" cy="304800"/>
            <a:chOff x="0" y="0"/>
            <a:chExt cx="1827" cy="528"/>
          </a:xfrm>
        </p:grpSpPr>
        <p:sp>
          <p:nvSpPr>
            <p:cNvPr id="44042" name="Rectangle 1038">
              <a:extLst>
                <a:ext uri="{FF2B5EF4-FFF2-40B4-BE49-F238E27FC236}">
                  <a16:creationId xmlns:a16="http://schemas.microsoft.com/office/drawing/2014/main" id="{1BA8B96B-D367-549B-1DB9-9F5387361B0D}"/>
                </a:ext>
              </a:extLst>
            </p:cNvPr>
            <p:cNvSpPr>
              <a:spLocks noChangeArrowheads="1"/>
            </p:cNvSpPr>
            <p:nvPr/>
          </p:nvSpPr>
          <p:spPr bwMode="auto">
            <a:xfrm>
              <a:off x="0" y="0"/>
              <a:ext cx="182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44043" name="Rectangle 1039">
              <a:extLst>
                <a:ext uri="{FF2B5EF4-FFF2-40B4-BE49-F238E27FC236}">
                  <a16:creationId xmlns:a16="http://schemas.microsoft.com/office/drawing/2014/main" id="{C62FEA92-CA39-B4C9-05AB-B6A26A351349}"/>
                </a:ext>
              </a:extLst>
            </p:cNvPr>
            <p:cNvSpPr>
              <a:spLocks noChangeArrowheads="1"/>
            </p:cNvSpPr>
            <p:nvPr/>
          </p:nvSpPr>
          <p:spPr bwMode="auto">
            <a:xfrm>
              <a:off x="0" y="0"/>
              <a:ext cx="1827"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b="1"/>
                <a:t>Surface Chemistry</a:t>
              </a:r>
              <a:endParaRPr lang="en-US" altLang="en-US" sz="1400"/>
            </a:p>
          </p:txBody>
        </p:sp>
      </p:grpSp>
      <p:sp>
        <p:nvSpPr>
          <p:cNvPr id="44041" name="Rectangle 1040">
            <a:extLst>
              <a:ext uri="{FF2B5EF4-FFF2-40B4-BE49-F238E27FC236}">
                <a16:creationId xmlns:a16="http://schemas.microsoft.com/office/drawing/2014/main" id="{C6D97CC4-950A-3ABB-18E0-4D7E233CC552}"/>
              </a:ext>
            </a:extLst>
          </p:cNvPr>
          <p:cNvSpPr>
            <a:spLocks noChangeArrowheads="1"/>
          </p:cNvSpPr>
          <p:nvPr/>
        </p:nvSpPr>
        <p:spPr bwMode="auto">
          <a:xfrm>
            <a:off x="228600" y="5567363"/>
            <a:ext cx="2393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b="1"/>
              <a:t>Irving Langmuir</a:t>
            </a:r>
          </a:p>
        </p:txBody>
      </p:sp>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2" name="Rectangle 2">
            <a:extLst>
              <a:ext uri="{FF2B5EF4-FFF2-40B4-BE49-F238E27FC236}">
                <a16:creationId xmlns:a16="http://schemas.microsoft.com/office/drawing/2014/main" id="{3300A07D-4C79-BBCE-9AA0-00F4A6C6B185}"/>
              </a:ext>
            </a:extLst>
          </p:cNvPr>
          <p:cNvSpPr>
            <a:spLocks noGrp="1" noChangeArrowheads="1"/>
          </p:cNvSpPr>
          <p:nvPr>
            <p:ph type="title"/>
          </p:nvPr>
        </p:nvSpPr>
        <p:spPr>
          <a:xfrm>
            <a:off x="0" y="0"/>
            <a:ext cx="2667000" cy="457200"/>
          </a:xfrm>
        </p:spPr>
        <p:txBody>
          <a:bodyPr/>
          <a:lstStyle/>
          <a:p>
            <a:pPr eaLnBrk="1" hangingPunct="1">
              <a:defRPr/>
            </a:pPr>
            <a:r>
              <a:rPr lang="en-US" sz="2400">
                <a:latin typeface="Times New Roman" pitchFamily="18" charset="0"/>
              </a:rPr>
              <a:t>Debye shielding 5</a:t>
            </a:r>
            <a:endParaRPr lang="cs-CZ" sz="2400">
              <a:latin typeface="Times New Roman" pitchFamily="18" charset="0"/>
            </a:endParaRPr>
          </a:p>
        </p:txBody>
      </p:sp>
      <p:graphicFrame>
        <p:nvGraphicFramePr>
          <p:cNvPr id="49155" name="Object 3">
            <a:extLst>
              <a:ext uri="{FF2B5EF4-FFF2-40B4-BE49-F238E27FC236}">
                <a16:creationId xmlns:a16="http://schemas.microsoft.com/office/drawing/2014/main" id="{0F1073C1-BAAF-AB8D-6869-25BAA1826076}"/>
              </a:ext>
            </a:extLst>
          </p:cNvPr>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Rovnice" r:id="rId2" imgW="114151" imgH="215619" progId="Equation.3">
                  <p:embed/>
                </p:oleObj>
              </mc:Choice>
              <mc:Fallback>
                <p:oleObj name="Rovnice" r:id="rId2" imgW="114151" imgH="215619"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56" name="Freeform 4">
            <a:extLst>
              <a:ext uri="{FF2B5EF4-FFF2-40B4-BE49-F238E27FC236}">
                <a16:creationId xmlns:a16="http://schemas.microsoft.com/office/drawing/2014/main" id="{902CB4BA-8F65-CDE2-BDCB-FAF7354985A6}"/>
              </a:ext>
            </a:extLst>
          </p:cNvPr>
          <p:cNvSpPr>
            <a:spLocks/>
          </p:cNvSpPr>
          <p:nvPr/>
        </p:nvSpPr>
        <p:spPr bwMode="auto">
          <a:xfrm flipV="1">
            <a:off x="1219200" y="4902200"/>
            <a:ext cx="5562600" cy="1498600"/>
          </a:xfrm>
          <a:custGeom>
            <a:avLst/>
            <a:gdLst>
              <a:gd name="T0" fmla="*/ 0 w 3504"/>
              <a:gd name="T1" fmla="*/ 0 h 688"/>
              <a:gd name="T2" fmla="*/ 2147483647 w 3504"/>
              <a:gd name="T3" fmla="*/ 2147483647 h 688"/>
              <a:gd name="T4" fmla="*/ 2147483647 w 3504"/>
              <a:gd name="T5" fmla="*/ 2147483647 h 688"/>
              <a:gd name="T6" fmla="*/ 2147483647 w 3504"/>
              <a:gd name="T7" fmla="*/ 2147483647 h 688"/>
              <a:gd name="T8" fmla="*/ 2147483647 w 3504"/>
              <a:gd name="T9" fmla="*/ 2147483647 h 688"/>
              <a:gd name="T10" fmla="*/ 2147483647 w 3504"/>
              <a:gd name="T11" fmla="*/ 2147483647 h 688"/>
              <a:gd name="T12" fmla="*/ 2147483647 w 3504"/>
              <a:gd name="T13" fmla="*/ 2147483647 h 688"/>
              <a:gd name="T14" fmla="*/ 2147483647 w 3504"/>
              <a:gd name="T15" fmla="*/ 2147483647 h 688"/>
              <a:gd name="T16" fmla="*/ 2147483647 w 3504"/>
              <a:gd name="T17" fmla="*/ 2147483647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04" h="688">
                <a:moveTo>
                  <a:pt x="0" y="0"/>
                </a:moveTo>
                <a:cubicBezTo>
                  <a:pt x="20" y="88"/>
                  <a:pt x="40" y="176"/>
                  <a:pt x="96" y="240"/>
                </a:cubicBezTo>
                <a:cubicBezTo>
                  <a:pt x="152" y="304"/>
                  <a:pt x="248" y="344"/>
                  <a:pt x="336" y="384"/>
                </a:cubicBezTo>
                <a:cubicBezTo>
                  <a:pt x="424" y="424"/>
                  <a:pt x="504" y="448"/>
                  <a:pt x="624" y="480"/>
                </a:cubicBezTo>
                <a:cubicBezTo>
                  <a:pt x="744" y="512"/>
                  <a:pt x="888" y="544"/>
                  <a:pt x="1056" y="576"/>
                </a:cubicBezTo>
                <a:cubicBezTo>
                  <a:pt x="1224" y="608"/>
                  <a:pt x="1408" y="656"/>
                  <a:pt x="1632" y="672"/>
                </a:cubicBezTo>
                <a:cubicBezTo>
                  <a:pt x="1856" y="688"/>
                  <a:pt x="2184" y="672"/>
                  <a:pt x="2400" y="672"/>
                </a:cubicBezTo>
                <a:cubicBezTo>
                  <a:pt x="2616" y="672"/>
                  <a:pt x="2744" y="672"/>
                  <a:pt x="2928" y="672"/>
                </a:cubicBezTo>
                <a:cubicBezTo>
                  <a:pt x="3112" y="672"/>
                  <a:pt x="3408" y="672"/>
                  <a:pt x="3504" y="672"/>
                </a:cubicBezTo>
              </a:path>
            </a:pathLst>
          </a:custGeom>
          <a:noFill/>
          <a:ln w="5715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57" name="Freeform 5">
            <a:extLst>
              <a:ext uri="{FF2B5EF4-FFF2-40B4-BE49-F238E27FC236}">
                <a16:creationId xmlns:a16="http://schemas.microsoft.com/office/drawing/2014/main" id="{8359C42A-FBB0-A46B-07EC-36A13F74CA99}"/>
              </a:ext>
            </a:extLst>
          </p:cNvPr>
          <p:cNvSpPr>
            <a:spLocks/>
          </p:cNvSpPr>
          <p:nvPr/>
        </p:nvSpPr>
        <p:spPr bwMode="auto">
          <a:xfrm>
            <a:off x="1371600" y="3873500"/>
            <a:ext cx="5410200" cy="1231900"/>
          </a:xfrm>
          <a:custGeom>
            <a:avLst/>
            <a:gdLst>
              <a:gd name="T0" fmla="*/ 0 w 3408"/>
              <a:gd name="T1" fmla="*/ 2147483647 h 776"/>
              <a:gd name="T2" fmla="*/ 2147483647 w 3408"/>
              <a:gd name="T3" fmla="*/ 2147483647 h 776"/>
              <a:gd name="T4" fmla="*/ 2147483647 w 3408"/>
              <a:gd name="T5" fmla="*/ 2147483647 h 776"/>
              <a:gd name="T6" fmla="*/ 2147483647 w 3408"/>
              <a:gd name="T7" fmla="*/ 2147483647 h 776"/>
              <a:gd name="T8" fmla="*/ 2147483647 w 3408"/>
              <a:gd name="T9" fmla="*/ 2147483647 h 776"/>
              <a:gd name="T10" fmla="*/ 2147483647 w 3408"/>
              <a:gd name="T11" fmla="*/ 2147483647 h 776"/>
              <a:gd name="T12" fmla="*/ 2147483647 w 3408"/>
              <a:gd name="T13" fmla="*/ 2147483647 h 776"/>
              <a:gd name="T14" fmla="*/ 2147483647 w 3408"/>
              <a:gd name="T15" fmla="*/ 2147483647 h 776"/>
              <a:gd name="T16" fmla="*/ 2147483647 w 3408"/>
              <a:gd name="T17" fmla="*/ 2147483647 h 776"/>
              <a:gd name="T18" fmla="*/ 2147483647 w 3408"/>
              <a:gd name="T19" fmla="*/ 2147483647 h 776"/>
              <a:gd name="T20" fmla="*/ 2147483647 w 3408"/>
              <a:gd name="T21" fmla="*/ 2147483647 h 7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08" h="776">
                <a:moveTo>
                  <a:pt x="0" y="776"/>
                </a:moveTo>
                <a:cubicBezTo>
                  <a:pt x="24" y="712"/>
                  <a:pt x="48" y="648"/>
                  <a:pt x="96" y="584"/>
                </a:cubicBezTo>
                <a:cubicBezTo>
                  <a:pt x="144" y="520"/>
                  <a:pt x="208" y="448"/>
                  <a:pt x="288" y="392"/>
                </a:cubicBezTo>
                <a:cubicBezTo>
                  <a:pt x="368" y="336"/>
                  <a:pt x="480" y="288"/>
                  <a:pt x="576" y="248"/>
                </a:cubicBezTo>
                <a:cubicBezTo>
                  <a:pt x="672" y="208"/>
                  <a:pt x="768" y="176"/>
                  <a:pt x="864" y="152"/>
                </a:cubicBezTo>
                <a:cubicBezTo>
                  <a:pt x="960" y="128"/>
                  <a:pt x="1056" y="120"/>
                  <a:pt x="1152" y="104"/>
                </a:cubicBezTo>
                <a:cubicBezTo>
                  <a:pt x="1248" y="88"/>
                  <a:pt x="1304" y="72"/>
                  <a:pt x="1440" y="56"/>
                </a:cubicBezTo>
                <a:cubicBezTo>
                  <a:pt x="1576" y="40"/>
                  <a:pt x="1808" y="16"/>
                  <a:pt x="1968" y="8"/>
                </a:cubicBezTo>
                <a:cubicBezTo>
                  <a:pt x="2128" y="0"/>
                  <a:pt x="2224" y="8"/>
                  <a:pt x="2400" y="8"/>
                </a:cubicBezTo>
                <a:cubicBezTo>
                  <a:pt x="2576" y="8"/>
                  <a:pt x="2856" y="8"/>
                  <a:pt x="3024" y="8"/>
                </a:cubicBezTo>
                <a:cubicBezTo>
                  <a:pt x="3192" y="8"/>
                  <a:pt x="3344" y="8"/>
                  <a:pt x="3408" y="8"/>
                </a:cubicBezTo>
              </a:path>
            </a:pathLst>
          </a:custGeom>
          <a:noFill/>
          <a:ln w="5715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58" name="Text Box 6">
            <a:extLst>
              <a:ext uri="{FF2B5EF4-FFF2-40B4-BE49-F238E27FC236}">
                <a16:creationId xmlns:a16="http://schemas.microsoft.com/office/drawing/2014/main" id="{DE23C03F-611C-DA5F-47A8-CF8ED397CC27}"/>
              </a:ext>
            </a:extLst>
          </p:cNvPr>
          <p:cNvSpPr txBox="1">
            <a:spLocks noChangeArrowheads="1"/>
          </p:cNvSpPr>
          <p:nvPr/>
        </p:nvSpPr>
        <p:spPr bwMode="auto">
          <a:xfrm>
            <a:off x="2209800" y="48006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a:t>
            </a:r>
          </a:p>
        </p:txBody>
      </p:sp>
      <p:sp>
        <p:nvSpPr>
          <p:cNvPr id="49159" name="Text Box 7">
            <a:extLst>
              <a:ext uri="{FF2B5EF4-FFF2-40B4-BE49-F238E27FC236}">
                <a16:creationId xmlns:a16="http://schemas.microsoft.com/office/drawing/2014/main" id="{FAF06340-7AE4-CEB2-A1CD-30D3C47DBA12}"/>
              </a:ext>
            </a:extLst>
          </p:cNvPr>
          <p:cNvSpPr txBox="1">
            <a:spLocks noChangeArrowheads="1"/>
          </p:cNvSpPr>
          <p:nvPr/>
        </p:nvSpPr>
        <p:spPr bwMode="auto">
          <a:xfrm>
            <a:off x="1524000" y="4724400"/>
            <a:ext cx="5064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endParaRPr lang="en-US" altLang="en-US">
              <a:solidFill>
                <a:srgbClr val="FFFF00"/>
              </a:solidFill>
            </a:endParaRPr>
          </a:p>
        </p:txBody>
      </p:sp>
      <p:sp>
        <p:nvSpPr>
          <p:cNvPr id="49160" name="Line 8">
            <a:extLst>
              <a:ext uri="{FF2B5EF4-FFF2-40B4-BE49-F238E27FC236}">
                <a16:creationId xmlns:a16="http://schemas.microsoft.com/office/drawing/2014/main" id="{E7FFDA5A-B0E5-3122-4F72-9C238720CDB0}"/>
              </a:ext>
            </a:extLst>
          </p:cNvPr>
          <p:cNvSpPr>
            <a:spLocks noChangeShapeType="1"/>
          </p:cNvSpPr>
          <p:nvPr/>
        </p:nvSpPr>
        <p:spPr bwMode="auto">
          <a:xfrm>
            <a:off x="1447800" y="3886200"/>
            <a:ext cx="5638800" cy="0"/>
          </a:xfrm>
          <a:prstGeom prst="line">
            <a:avLst/>
          </a:prstGeom>
          <a:noFill/>
          <a:ln w="28575">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61" name="Text Box 9">
            <a:extLst>
              <a:ext uri="{FF2B5EF4-FFF2-40B4-BE49-F238E27FC236}">
                <a16:creationId xmlns:a16="http://schemas.microsoft.com/office/drawing/2014/main" id="{ED1A3348-A145-F0AF-56A2-C175E599743C}"/>
              </a:ext>
            </a:extLst>
          </p:cNvPr>
          <p:cNvSpPr txBox="1">
            <a:spLocks noChangeArrowheads="1"/>
          </p:cNvSpPr>
          <p:nvPr/>
        </p:nvSpPr>
        <p:spPr bwMode="auto">
          <a:xfrm>
            <a:off x="1447800" y="3276600"/>
            <a:ext cx="461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000000"/>
                </a:solidFill>
              </a:rPr>
              <a:t>n</a:t>
            </a:r>
            <a:r>
              <a:rPr lang="en-US" altLang="en-US" baseline="-25000">
                <a:solidFill>
                  <a:srgbClr val="000000"/>
                </a:solidFill>
              </a:rPr>
              <a:t>i</a:t>
            </a:r>
            <a:endParaRPr lang="en-US" altLang="en-US">
              <a:solidFill>
                <a:srgbClr val="000000"/>
              </a:solidFill>
            </a:endParaRPr>
          </a:p>
        </p:txBody>
      </p:sp>
      <p:sp>
        <p:nvSpPr>
          <p:cNvPr id="49162" name="Line 10">
            <a:extLst>
              <a:ext uri="{FF2B5EF4-FFF2-40B4-BE49-F238E27FC236}">
                <a16:creationId xmlns:a16="http://schemas.microsoft.com/office/drawing/2014/main" id="{075A3B1D-B2CB-3238-E92D-A99360B47C77}"/>
              </a:ext>
            </a:extLst>
          </p:cNvPr>
          <p:cNvSpPr>
            <a:spLocks noChangeShapeType="1"/>
          </p:cNvSpPr>
          <p:nvPr/>
        </p:nvSpPr>
        <p:spPr bwMode="auto">
          <a:xfrm flipH="1">
            <a:off x="990600" y="6400800"/>
            <a:ext cx="228600" cy="0"/>
          </a:xfrm>
          <a:prstGeom prst="line">
            <a:avLst/>
          </a:prstGeom>
          <a:noFill/>
          <a:ln w="381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63" name="Text Box 11">
            <a:extLst>
              <a:ext uri="{FF2B5EF4-FFF2-40B4-BE49-F238E27FC236}">
                <a16:creationId xmlns:a16="http://schemas.microsoft.com/office/drawing/2014/main" id="{D4AE4715-26D5-0078-142F-4D5AE9BA5A45}"/>
              </a:ext>
            </a:extLst>
          </p:cNvPr>
          <p:cNvSpPr txBox="1">
            <a:spLocks noChangeArrowheads="1"/>
          </p:cNvSpPr>
          <p:nvPr/>
        </p:nvSpPr>
        <p:spPr bwMode="auto">
          <a:xfrm>
            <a:off x="4724400" y="3840163"/>
            <a:ext cx="2057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dirty="0">
                <a:solidFill>
                  <a:srgbClr val="FFFF00"/>
                </a:solidFill>
              </a:rPr>
              <a:t>n</a:t>
            </a:r>
            <a:r>
              <a:rPr lang="en-US" altLang="en-US" baseline="-25000" dirty="0">
                <a:solidFill>
                  <a:srgbClr val="FFFF00"/>
                </a:solidFill>
              </a:rPr>
              <a:t>e</a:t>
            </a:r>
            <a:r>
              <a:rPr lang="en-US" altLang="en-US" baseline="-25000" dirty="0">
                <a:solidFill>
                  <a:srgbClr val="FFFF00"/>
                </a:solidFill>
                <a:sym typeface="Symbol" panose="05050102010706020507" pitchFamily="18" charset="2"/>
              </a:rPr>
              <a:t></a:t>
            </a:r>
            <a:r>
              <a:rPr lang="en-US" altLang="en-US" dirty="0">
                <a:solidFill>
                  <a:srgbClr val="000000"/>
                </a:solidFill>
                <a:sym typeface="Symbol" panose="05050102010706020507" pitchFamily="18" charset="2"/>
              </a:rPr>
              <a:t>=</a:t>
            </a:r>
            <a:r>
              <a:rPr lang="en-US" altLang="en-US" dirty="0" err="1">
                <a:solidFill>
                  <a:srgbClr val="000000"/>
                </a:solidFill>
              </a:rPr>
              <a:t>n</a:t>
            </a:r>
            <a:r>
              <a:rPr lang="en-US" altLang="en-US" baseline="-25000" dirty="0" err="1">
                <a:solidFill>
                  <a:srgbClr val="000000"/>
                </a:solidFill>
              </a:rPr>
              <a:t>i</a:t>
            </a:r>
            <a:r>
              <a:rPr lang="en-US" altLang="en-US" baseline="-25000" dirty="0">
                <a:solidFill>
                  <a:srgbClr val="000000"/>
                </a:solidFill>
                <a:sym typeface="Symbol" panose="05050102010706020507" pitchFamily="18" charset="2"/>
              </a:rPr>
              <a:t></a:t>
            </a:r>
            <a:r>
              <a:rPr lang="en-US" altLang="en-US" dirty="0">
                <a:solidFill>
                  <a:srgbClr val="000000"/>
                </a:solidFill>
                <a:sym typeface="Symbol" panose="05050102010706020507" pitchFamily="18" charset="2"/>
              </a:rPr>
              <a:t>=</a:t>
            </a:r>
            <a:r>
              <a:rPr lang="en-US" altLang="en-US" dirty="0">
                <a:solidFill>
                  <a:srgbClr val="000000"/>
                </a:solidFill>
              </a:rPr>
              <a:t>n</a:t>
            </a:r>
            <a:r>
              <a:rPr lang="en-US" altLang="en-US" baseline="-25000" dirty="0">
                <a:solidFill>
                  <a:srgbClr val="000000"/>
                </a:solidFill>
                <a:sym typeface="Symbol" panose="05050102010706020507" pitchFamily="18" charset="2"/>
              </a:rPr>
              <a:t></a:t>
            </a:r>
            <a:endParaRPr lang="en-US" altLang="en-US" dirty="0">
              <a:solidFill>
                <a:srgbClr val="000000"/>
              </a:solidFill>
            </a:endParaRPr>
          </a:p>
        </p:txBody>
      </p:sp>
      <p:sp>
        <p:nvSpPr>
          <p:cNvPr id="49164" name="Text Box 12">
            <a:extLst>
              <a:ext uri="{FF2B5EF4-FFF2-40B4-BE49-F238E27FC236}">
                <a16:creationId xmlns:a16="http://schemas.microsoft.com/office/drawing/2014/main" id="{48BAD51D-81C4-B487-1939-E9CD2D26D521}"/>
              </a:ext>
            </a:extLst>
          </p:cNvPr>
          <p:cNvSpPr txBox="1">
            <a:spLocks noChangeArrowheads="1"/>
          </p:cNvSpPr>
          <p:nvPr/>
        </p:nvSpPr>
        <p:spPr bwMode="auto">
          <a:xfrm>
            <a:off x="5349875" y="5029200"/>
            <a:ext cx="728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V=0</a:t>
            </a:r>
          </a:p>
        </p:txBody>
      </p:sp>
      <p:sp>
        <p:nvSpPr>
          <p:cNvPr id="49165" name="Line 13">
            <a:extLst>
              <a:ext uri="{FF2B5EF4-FFF2-40B4-BE49-F238E27FC236}">
                <a16:creationId xmlns:a16="http://schemas.microsoft.com/office/drawing/2014/main" id="{41192578-7794-D726-9F3B-E6D4D512DF3F}"/>
              </a:ext>
            </a:extLst>
          </p:cNvPr>
          <p:cNvSpPr>
            <a:spLocks noChangeShapeType="1"/>
          </p:cNvSpPr>
          <p:nvPr/>
        </p:nvSpPr>
        <p:spPr bwMode="auto">
          <a:xfrm>
            <a:off x="2057400" y="3048000"/>
            <a:ext cx="0" cy="2895600"/>
          </a:xfrm>
          <a:prstGeom prst="line">
            <a:avLst/>
          </a:prstGeom>
          <a:noFill/>
          <a:ln w="762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66" name="Line 14">
            <a:extLst>
              <a:ext uri="{FF2B5EF4-FFF2-40B4-BE49-F238E27FC236}">
                <a16:creationId xmlns:a16="http://schemas.microsoft.com/office/drawing/2014/main" id="{CA534B4D-3DF9-794D-D979-CC64D54564EE}"/>
              </a:ext>
            </a:extLst>
          </p:cNvPr>
          <p:cNvSpPr>
            <a:spLocks noChangeShapeType="1"/>
          </p:cNvSpPr>
          <p:nvPr/>
        </p:nvSpPr>
        <p:spPr bwMode="auto">
          <a:xfrm>
            <a:off x="1219200" y="3048000"/>
            <a:ext cx="762000" cy="0"/>
          </a:xfrm>
          <a:prstGeom prst="line">
            <a:avLst/>
          </a:prstGeom>
          <a:noFill/>
          <a:ln w="38100">
            <a:solidFill>
              <a:schemeClr val="hlink"/>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67" name="Text Box 15">
            <a:extLst>
              <a:ext uri="{FF2B5EF4-FFF2-40B4-BE49-F238E27FC236}">
                <a16:creationId xmlns:a16="http://schemas.microsoft.com/office/drawing/2014/main" id="{85544C56-5FBB-4E25-3DD3-DA0D0C19C2D7}"/>
              </a:ext>
            </a:extLst>
          </p:cNvPr>
          <p:cNvSpPr txBox="1">
            <a:spLocks noChangeArrowheads="1"/>
          </p:cNvSpPr>
          <p:nvPr/>
        </p:nvSpPr>
        <p:spPr bwMode="auto">
          <a:xfrm>
            <a:off x="1328738" y="2466975"/>
            <a:ext cx="600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b="1">
                <a:solidFill>
                  <a:srgbClr val="FF0033"/>
                </a:solidFill>
                <a:latin typeface="Symbol" panose="05050102010706020507" pitchFamily="18" charset="2"/>
              </a:rPr>
              <a:t>l</a:t>
            </a:r>
            <a:r>
              <a:rPr lang="en-US" altLang="en-US" b="1" baseline="-25000">
                <a:solidFill>
                  <a:srgbClr val="FF0033"/>
                </a:solidFill>
              </a:rPr>
              <a:t>D</a:t>
            </a:r>
            <a:endParaRPr lang="en-US" altLang="en-US" b="1">
              <a:solidFill>
                <a:srgbClr val="FF0033"/>
              </a:solidFill>
              <a:latin typeface="Symbol" panose="05050102010706020507" pitchFamily="18" charset="2"/>
            </a:endParaRPr>
          </a:p>
        </p:txBody>
      </p:sp>
      <p:sp>
        <p:nvSpPr>
          <p:cNvPr id="49168" name="Freeform 18">
            <a:extLst>
              <a:ext uri="{FF2B5EF4-FFF2-40B4-BE49-F238E27FC236}">
                <a16:creationId xmlns:a16="http://schemas.microsoft.com/office/drawing/2014/main" id="{28267D8A-AFB0-3CC2-5850-CBC1832261E6}"/>
              </a:ext>
            </a:extLst>
          </p:cNvPr>
          <p:cNvSpPr>
            <a:spLocks/>
          </p:cNvSpPr>
          <p:nvPr/>
        </p:nvSpPr>
        <p:spPr bwMode="auto">
          <a:xfrm>
            <a:off x="2133600" y="4940300"/>
            <a:ext cx="3581400" cy="469900"/>
          </a:xfrm>
          <a:custGeom>
            <a:avLst/>
            <a:gdLst>
              <a:gd name="T0" fmla="*/ 0 w 2256"/>
              <a:gd name="T1" fmla="*/ 2147483647 h 296"/>
              <a:gd name="T2" fmla="*/ 2147483647 w 2256"/>
              <a:gd name="T3" fmla="*/ 2147483647 h 296"/>
              <a:gd name="T4" fmla="*/ 2147483647 w 2256"/>
              <a:gd name="T5" fmla="*/ 2147483647 h 296"/>
              <a:gd name="T6" fmla="*/ 2147483647 w 2256"/>
              <a:gd name="T7" fmla="*/ 2147483647 h 296"/>
              <a:gd name="T8" fmla="*/ 2147483647 w 2256"/>
              <a:gd name="T9" fmla="*/ 2147483647 h 296"/>
              <a:gd name="T10" fmla="*/ 2147483647 w 2256"/>
              <a:gd name="T11" fmla="*/ 2147483647 h 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56" h="296">
                <a:moveTo>
                  <a:pt x="0" y="296"/>
                </a:moveTo>
                <a:cubicBezTo>
                  <a:pt x="132" y="244"/>
                  <a:pt x="264" y="192"/>
                  <a:pt x="384" y="152"/>
                </a:cubicBezTo>
                <a:cubicBezTo>
                  <a:pt x="504" y="112"/>
                  <a:pt x="592" y="80"/>
                  <a:pt x="720" y="56"/>
                </a:cubicBezTo>
                <a:cubicBezTo>
                  <a:pt x="848" y="32"/>
                  <a:pt x="1000" y="16"/>
                  <a:pt x="1152" y="8"/>
                </a:cubicBezTo>
                <a:cubicBezTo>
                  <a:pt x="1304" y="0"/>
                  <a:pt x="1448" y="8"/>
                  <a:pt x="1632" y="8"/>
                </a:cubicBezTo>
                <a:cubicBezTo>
                  <a:pt x="1816" y="8"/>
                  <a:pt x="2152" y="8"/>
                  <a:pt x="2256" y="8"/>
                </a:cubicBezTo>
              </a:path>
            </a:pathLst>
          </a:custGeom>
          <a:noFill/>
          <a:ln w="1270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69" name="Line 19">
            <a:extLst>
              <a:ext uri="{FF2B5EF4-FFF2-40B4-BE49-F238E27FC236}">
                <a16:creationId xmlns:a16="http://schemas.microsoft.com/office/drawing/2014/main" id="{8F273F13-8B35-F688-2CA6-E014D1A1329E}"/>
              </a:ext>
            </a:extLst>
          </p:cNvPr>
          <p:cNvSpPr>
            <a:spLocks noChangeShapeType="1"/>
          </p:cNvSpPr>
          <p:nvPr/>
        </p:nvSpPr>
        <p:spPr bwMode="auto">
          <a:xfrm>
            <a:off x="2057400" y="4876800"/>
            <a:ext cx="1524000" cy="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70" name="Line 20">
            <a:extLst>
              <a:ext uri="{FF2B5EF4-FFF2-40B4-BE49-F238E27FC236}">
                <a16:creationId xmlns:a16="http://schemas.microsoft.com/office/drawing/2014/main" id="{7BAB6A76-54DC-8DE4-4E7F-3497AEC33555}"/>
              </a:ext>
            </a:extLst>
          </p:cNvPr>
          <p:cNvSpPr>
            <a:spLocks noChangeShapeType="1"/>
          </p:cNvSpPr>
          <p:nvPr/>
        </p:nvSpPr>
        <p:spPr bwMode="auto">
          <a:xfrm flipV="1">
            <a:off x="1905000" y="4648200"/>
            <a:ext cx="1524000" cy="8382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71" name="Rectangle 21">
            <a:extLst>
              <a:ext uri="{FF2B5EF4-FFF2-40B4-BE49-F238E27FC236}">
                <a16:creationId xmlns:a16="http://schemas.microsoft.com/office/drawing/2014/main" id="{43D819C6-C57C-B6DA-DAFF-DB7BA8C95161}"/>
              </a:ext>
            </a:extLst>
          </p:cNvPr>
          <p:cNvSpPr>
            <a:spLocks noChangeArrowheads="1"/>
          </p:cNvSpPr>
          <p:nvPr/>
        </p:nvSpPr>
        <p:spPr bwMode="auto">
          <a:xfrm>
            <a:off x="2362200" y="4495800"/>
            <a:ext cx="396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FF0033"/>
                </a:solidFill>
                <a:latin typeface="Symbol" panose="05050102010706020507" pitchFamily="18" charset="2"/>
                <a:sym typeface="Wingdings" panose="05000000000000000000" pitchFamily="2" charset="2"/>
              </a:rPr>
              <a:t>l</a:t>
            </a:r>
            <a:r>
              <a:rPr lang="en-US" altLang="en-US" sz="1600" b="1" baseline="-25000">
                <a:solidFill>
                  <a:srgbClr val="FF0033"/>
                </a:solidFill>
                <a:sym typeface="Wingdings" panose="05000000000000000000" pitchFamily="2" charset="2"/>
              </a:rPr>
              <a:t>D</a:t>
            </a:r>
          </a:p>
        </p:txBody>
      </p:sp>
      <p:graphicFrame>
        <p:nvGraphicFramePr>
          <p:cNvPr id="49172" name="Object 22">
            <a:extLst>
              <a:ext uri="{FF2B5EF4-FFF2-40B4-BE49-F238E27FC236}">
                <a16:creationId xmlns:a16="http://schemas.microsoft.com/office/drawing/2014/main" id="{8E42D458-5C66-9FEC-4E41-EA945CCFD85D}"/>
              </a:ext>
            </a:extLst>
          </p:cNvPr>
          <p:cNvGraphicFramePr>
            <a:graphicFrameLocks noChangeAspect="1"/>
          </p:cNvGraphicFramePr>
          <p:nvPr/>
        </p:nvGraphicFramePr>
        <p:xfrm>
          <a:off x="304800" y="533400"/>
          <a:ext cx="2362200" cy="762000"/>
        </p:xfrm>
        <a:graphic>
          <a:graphicData uri="http://schemas.openxmlformats.org/presentationml/2006/ole">
            <mc:AlternateContent xmlns:mc="http://schemas.openxmlformats.org/markup-compatibility/2006">
              <mc:Choice xmlns:v="urn:schemas-microsoft-com:vml" Requires="v">
                <p:oleObj name="Rovnice" r:id="rId4" imgW="1218671" imgH="393529" progId="Equation.3">
                  <p:embed/>
                </p:oleObj>
              </mc:Choice>
              <mc:Fallback>
                <p:oleObj name="Rovnice" r:id="rId4" imgW="1218671" imgH="393529" progId="Equation.3">
                  <p:embed/>
                  <p:pic>
                    <p:nvPicPr>
                      <p:cNvPr id="0"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33400"/>
                        <a:ext cx="2362200" cy="762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73" name="Oval 24">
            <a:extLst>
              <a:ext uri="{FF2B5EF4-FFF2-40B4-BE49-F238E27FC236}">
                <a16:creationId xmlns:a16="http://schemas.microsoft.com/office/drawing/2014/main" id="{119665B4-A036-6AE7-43C2-DFCE840429E2}"/>
              </a:ext>
            </a:extLst>
          </p:cNvPr>
          <p:cNvSpPr>
            <a:spLocks noChangeArrowheads="1"/>
          </p:cNvSpPr>
          <p:nvPr/>
        </p:nvSpPr>
        <p:spPr bwMode="auto">
          <a:xfrm>
            <a:off x="785813" y="3762375"/>
            <a:ext cx="442912" cy="428625"/>
          </a:xfrm>
          <a:prstGeom prst="ellipse">
            <a:avLst/>
          </a:prstGeom>
          <a:solidFill>
            <a:schemeClr val="bg2"/>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1200">
                <a:solidFill>
                  <a:srgbClr val="000000"/>
                </a:solidFill>
              </a:rPr>
              <a:t>- </a:t>
            </a:r>
            <a:r>
              <a:rPr lang="en-US" altLang="en-US" b="1">
                <a:solidFill>
                  <a:srgbClr val="FFFFFF"/>
                </a:solidFill>
              </a:rPr>
              <a:t>-</a:t>
            </a:r>
          </a:p>
        </p:txBody>
      </p:sp>
      <p:sp>
        <p:nvSpPr>
          <p:cNvPr id="49174" name="Line 25">
            <a:extLst>
              <a:ext uri="{FF2B5EF4-FFF2-40B4-BE49-F238E27FC236}">
                <a16:creationId xmlns:a16="http://schemas.microsoft.com/office/drawing/2014/main" id="{1C1B2F14-BA49-292B-8FCF-1BA2DBA5C299}"/>
              </a:ext>
            </a:extLst>
          </p:cNvPr>
          <p:cNvSpPr>
            <a:spLocks noChangeShapeType="1"/>
          </p:cNvSpPr>
          <p:nvPr/>
        </p:nvSpPr>
        <p:spPr bwMode="auto">
          <a:xfrm flipV="1">
            <a:off x="990600" y="3505200"/>
            <a:ext cx="0" cy="2895600"/>
          </a:xfrm>
          <a:prstGeom prst="line">
            <a:avLst/>
          </a:prstGeom>
          <a:noFill/>
          <a:ln w="127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175" name="Line 26">
            <a:extLst>
              <a:ext uri="{FF2B5EF4-FFF2-40B4-BE49-F238E27FC236}">
                <a16:creationId xmlns:a16="http://schemas.microsoft.com/office/drawing/2014/main" id="{607F6C77-3CE4-3F4B-83B2-546DBFA9AE70}"/>
              </a:ext>
            </a:extLst>
          </p:cNvPr>
          <p:cNvSpPr>
            <a:spLocks noChangeShapeType="1"/>
          </p:cNvSpPr>
          <p:nvPr/>
        </p:nvSpPr>
        <p:spPr bwMode="auto">
          <a:xfrm flipV="1">
            <a:off x="1219200" y="3505200"/>
            <a:ext cx="0" cy="2895600"/>
          </a:xfrm>
          <a:prstGeom prst="line">
            <a:avLst/>
          </a:prstGeom>
          <a:noFill/>
          <a:ln w="127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49176" name="Object 27">
            <a:extLst>
              <a:ext uri="{FF2B5EF4-FFF2-40B4-BE49-F238E27FC236}">
                <a16:creationId xmlns:a16="http://schemas.microsoft.com/office/drawing/2014/main" id="{D8303990-77DC-52BE-2299-F8CED31910AD}"/>
              </a:ext>
            </a:extLst>
          </p:cNvPr>
          <p:cNvGraphicFramePr>
            <a:graphicFrameLocks noChangeAspect="1"/>
          </p:cNvGraphicFramePr>
          <p:nvPr/>
        </p:nvGraphicFramePr>
        <p:xfrm>
          <a:off x="3200400" y="1219200"/>
          <a:ext cx="4802188" cy="487363"/>
        </p:xfrm>
        <a:graphic>
          <a:graphicData uri="http://schemas.openxmlformats.org/presentationml/2006/ole">
            <mc:AlternateContent xmlns:mc="http://schemas.openxmlformats.org/markup-compatibility/2006">
              <mc:Choice xmlns:v="urn:schemas-microsoft-com:vml" Requires="v">
                <p:oleObj name="Equation" r:id="rId6" imgW="2387600" imgH="241300" progId="Equation.3">
                  <p:embed/>
                </p:oleObj>
              </mc:Choice>
              <mc:Fallback>
                <p:oleObj name="Equation" r:id="rId6" imgW="2387600" imgH="241300" progId="Equation.3">
                  <p:embed/>
                  <p:pic>
                    <p:nvPicPr>
                      <p:cNvPr id="0" name="Object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1219200"/>
                        <a:ext cx="4802188"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77" name="Object 28">
            <a:extLst>
              <a:ext uri="{FF2B5EF4-FFF2-40B4-BE49-F238E27FC236}">
                <a16:creationId xmlns:a16="http://schemas.microsoft.com/office/drawing/2014/main" id="{514152E9-9F8E-5EDE-68D9-4299B6B02B1D}"/>
              </a:ext>
            </a:extLst>
          </p:cNvPr>
          <p:cNvGraphicFramePr>
            <a:graphicFrameLocks noChangeAspect="1"/>
          </p:cNvGraphicFramePr>
          <p:nvPr/>
        </p:nvGraphicFramePr>
        <p:xfrm>
          <a:off x="3763963" y="76200"/>
          <a:ext cx="3779837" cy="654050"/>
        </p:xfrm>
        <a:graphic>
          <a:graphicData uri="http://schemas.openxmlformats.org/presentationml/2006/ole">
            <mc:AlternateContent xmlns:mc="http://schemas.openxmlformats.org/markup-compatibility/2006">
              <mc:Choice xmlns:v="urn:schemas-microsoft-com:vml" Requires="v">
                <p:oleObj name="Rovnice" r:id="rId8" imgW="1397000" imgH="241300" progId="Equation.3">
                  <p:embed/>
                </p:oleObj>
              </mc:Choice>
              <mc:Fallback>
                <p:oleObj name="Rovnice" r:id="rId8" imgW="1397000" imgH="241300" progId="Equation.3">
                  <p:embed/>
                  <p:pic>
                    <p:nvPicPr>
                      <p:cNvPr id="0" name="Object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3963" y="76200"/>
                        <a:ext cx="3779837"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78" name="Text Box 29">
            <a:extLst>
              <a:ext uri="{FF2B5EF4-FFF2-40B4-BE49-F238E27FC236}">
                <a16:creationId xmlns:a16="http://schemas.microsoft.com/office/drawing/2014/main" id="{B498E34B-9C48-C7B0-C5B4-7CAE4D45BECE}"/>
              </a:ext>
            </a:extLst>
          </p:cNvPr>
          <p:cNvSpPr txBox="1">
            <a:spLocks noChangeArrowheads="1"/>
          </p:cNvSpPr>
          <p:nvPr/>
        </p:nvSpPr>
        <p:spPr bwMode="auto">
          <a:xfrm>
            <a:off x="0" y="1905000"/>
            <a:ext cx="3492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N – number of particles in Debye sphere</a:t>
            </a:r>
          </a:p>
        </p:txBody>
      </p:sp>
      <p:sp>
        <p:nvSpPr>
          <p:cNvPr id="49179" name="Text Box 30">
            <a:extLst>
              <a:ext uri="{FF2B5EF4-FFF2-40B4-BE49-F238E27FC236}">
                <a16:creationId xmlns:a16="http://schemas.microsoft.com/office/drawing/2014/main" id="{7A391B59-124E-EA8E-4FA5-718D9CB85192}"/>
              </a:ext>
            </a:extLst>
          </p:cNvPr>
          <p:cNvSpPr txBox="1">
            <a:spLocks noChangeArrowheads="1"/>
          </p:cNvSpPr>
          <p:nvPr/>
        </p:nvSpPr>
        <p:spPr bwMode="auto">
          <a:xfrm>
            <a:off x="3048000" y="685800"/>
            <a:ext cx="2414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Rewritten to another form: </a:t>
            </a:r>
          </a:p>
        </p:txBody>
      </p:sp>
      <p:sp>
        <p:nvSpPr>
          <p:cNvPr id="49180" name="AutoShape 34">
            <a:extLst>
              <a:ext uri="{FF2B5EF4-FFF2-40B4-BE49-F238E27FC236}">
                <a16:creationId xmlns:a16="http://schemas.microsoft.com/office/drawing/2014/main" id="{8521464D-6EE1-6D78-85D9-69C61E23D4F0}"/>
              </a:ext>
            </a:extLst>
          </p:cNvPr>
          <p:cNvSpPr>
            <a:spLocks noChangeArrowheads="1"/>
          </p:cNvSpPr>
          <p:nvPr/>
        </p:nvSpPr>
        <p:spPr bwMode="auto">
          <a:xfrm>
            <a:off x="5562600" y="685800"/>
            <a:ext cx="609600" cy="609600"/>
          </a:xfrm>
          <a:prstGeom prst="downArrow">
            <a:avLst>
              <a:gd name="adj1" fmla="val 50000"/>
              <a:gd name="adj2" fmla="val 25000"/>
            </a:avLst>
          </a:prstGeom>
          <a:solidFill>
            <a:schemeClr val="accent1"/>
          </a:solidFill>
          <a:ln w="381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pic>
        <p:nvPicPr>
          <p:cNvPr id="49181" name="Picture 35">
            <a:extLst>
              <a:ext uri="{FF2B5EF4-FFF2-40B4-BE49-F238E27FC236}">
                <a16:creationId xmlns:a16="http://schemas.microsoft.com/office/drawing/2014/main" id="{97CFCF00-7951-5A10-690A-2A026A2BBD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53225" y="4652963"/>
            <a:ext cx="2390775"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1055">
            <a:extLst>
              <a:ext uri="{FF2B5EF4-FFF2-40B4-BE49-F238E27FC236}">
                <a16:creationId xmlns:a16="http://schemas.microsoft.com/office/drawing/2014/main" id="{2F163B08-6A75-A84A-6F88-166A2EE66555}"/>
              </a:ext>
            </a:extLst>
          </p:cNvPr>
          <p:cNvSpPr>
            <a:spLocks noChangeArrowheads="1"/>
          </p:cNvSpPr>
          <p:nvPr/>
        </p:nvSpPr>
        <p:spPr bwMode="auto">
          <a:xfrm>
            <a:off x="357188" y="2590800"/>
            <a:ext cx="1828800" cy="990600"/>
          </a:xfrm>
          <a:prstGeom prst="rect">
            <a:avLst/>
          </a:prstGeom>
          <a:solidFill>
            <a:srgbClr val="FF33CC"/>
          </a:solidFill>
          <a:ln>
            <a:noFill/>
          </a:ln>
          <a:effectLst/>
          <a:extLst>
            <a:ext uri="{91240B29-F687-4F45-9708-019B960494DF}">
              <a14:hiddenLine xmlns:a14="http://schemas.microsoft.com/office/drawing/2010/main" w="28575">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50179" name="Line 1058">
            <a:extLst>
              <a:ext uri="{FF2B5EF4-FFF2-40B4-BE49-F238E27FC236}">
                <a16:creationId xmlns:a16="http://schemas.microsoft.com/office/drawing/2014/main" id="{9E179B96-F8CD-413E-D7D7-1ABB09C15A0B}"/>
              </a:ext>
            </a:extLst>
          </p:cNvPr>
          <p:cNvSpPr>
            <a:spLocks noChangeShapeType="1"/>
          </p:cNvSpPr>
          <p:nvPr/>
        </p:nvSpPr>
        <p:spPr bwMode="auto">
          <a:xfrm>
            <a:off x="1728788" y="2590800"/>
            <a:ext cx="0" cy="293688"/>
          </a:xfrm>
          <a:prstGeom prst="line">
            <a:avLst/>
          </a:prstGeom>
          <a:noFill/>
          <a:ln w="1270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9906" name="Rectangle 1026">
            <a:extLst>
              <a:ext uri="{FF2B5EF4-FFF2-40B4-BE49-F238E27FC236}">
                <a16:creationId xmlns:a16="http://schemas.microsoft.com/office/drawing/2014/main" id="{7D8BDEDC-94B1-7A15-07C1-80C47A2EE6F8}"/>
              </a:ext>
            </a:extLst>
          </p:cNvPr>
          <p:cNvSpPr>
            <a:spLocks noGrp="1" noChangeArrowheads="1"/>
          </p:cNvSpPr>
          <p:nvPr>
            <p:ph type="title"/>
          </p:nvPr>
        </p:nvSpPr>
        <p:spPr>
          <a:xfrm>
            <a:off x="0" y="0"/>
            <a:ext cx="2895600" cy="533400"/>
          </a:xfrm>
        </p:spPr>
        <p:txBody>
          <a:bodyPr/>
          <a:lstStyle/>
          <a:p>
            <a:pPr eaLnBrk="1" hangingPunct="1">
              <a:defRPr/>
            </a:pPr>
            <a:r>
              <a:rPr lang="en-US" sz="2400">
                <a:latin typeface="Times New Roman" pitchFamily="18" charset="0"/>
              </a:rPr>
              <a:t>Cylindrical probe</a:t>
            </a:r>
            <a:endParaRPr lang="cs-CZ" sz="2400">
              <a:latin typeface="Times New Roman" pitchFamily="18" charset="0"/>
            </a:endParaRPr>
          </a:p>
        </p:txBody>
      </p:sp>
      <p:sp>
        <p:nvSpPr>
          <p:cNvPr id="50181" name="Line 1034">
            <a:extLst>
              <a:ext uri="{FF2B5EF4-FFF2-40B4-BE49-F238E27FC236}">
                <a16:creationId xmlns:a16="http://schemas.microsoft.com/office/drawing/2014/main" id="{8F47B199-924C-5EEB-6154-BD81D4B2C845}"/>
              </a:ext>
            </a:extLst>
          </p:cNvPr>
          <p:cNvSpPr>
            <a:spLocks noChangeShapeType="1"/>
          </p:cNvSpPr>
          <p:nvPr/>
        </p:nvSpPr>
        <p:spPr bwMode="auto">
          <a:xfrm>
            <a:off x="1728788" y="2895600"/>
            <a:ext cx="0" cy="762000"/>
          </a:xfrm>
          <a:prstGeom prst="line">
            <a:avLst/>
          </a:prstGeom>
          <a:noFill/>
          <a:ln w="762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2" name="Line 1033">
            <a:extLst>
              <a:ext uri="{FF2B5EF4-FFF2-40B4-BE49-F238E27FC236}">
                <a16:creationId xmlns:a16="http://schemas.microsoft.com/office/drawing/2014/main" id="{68BF12D7-EAFE-DFDF-B2D3-33362B86F4FC}"/>
              </a:ext>
            </a:extLst>
          </p:cNvPr>
          <p:cNvSpPr>
            <a:spLocks noChangeShapeType="1"/>
          </p:cNvSpPr>
          <p:nvPr/>
        </p:nvSpPr>
        <p:spPr bwMode="auto">
          <a:xfrm>
            <a:off x="1743075" y="2667000"/>
            <a:ext cx="0" cy="1143000"/>
          </a:xfrm>
          <a:prstGeom prst="line">
            <a:avLst/>
          </a:prstGeom>
          <a:noFill/>
          <a:ln w="254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3" name="Oval 1035">
            <a:extLst>
              <a:ext uri="{FF2B5EF4-FFF2-40B4-BE49-F238E27FC236}">
                <a16:creationId xmlns:a16="http://schemas.microsoft.com/office/drawing/2014/main" id="{7E81A8A1-C6B3-F242-F279-F075F39EE832}"/>
              </a:ext>
            </a:extLst>
          </p:cNvPr>
          <p:cNvSpPr>
            <a:spLocks noChangeArrowheads="1"/>
          </p:cNvSpPr>
          <p:nvPr/>
        </p:nvSpPr>
        <p:spPr bwMode="auto">
          <a:xfrm>
            <a:off x="1500188" y="3657600"/>
            <a:ext cx="533400" cy="457200"/>
          </a:xfrm>
          <a:prstGeom prst="ellipse">
            <a:avLst/>
          </a:prstGeom>
          <a:solidFill>
            <a:schemeClr val="accent1"/>
          </a:solidFill>
          <a:ln w="12700">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000" b="1">
                <a:solidFill>
                  <a:srgbClr val="000000"/>
                </a:solidFill>
              </a:rPr>
              <a:t>A</a:t>
            </a:r>
          </a:p>
        </p:txBody>
      </p:sp>
      <p:sp>
        <p:nvSpPr>
          <p:cNvPr id="50184" name="Line 1036">
            <a:extLst>
              <a:ext uri="{FF2B5EF4-FFF2-40B4-BE49-F238E27FC236}">
                <a16:creationId xmlns:a16="http://schemas.microsoft.com/office/drawing/2014/main" id="{26950C16-0080-0A7B-739E-A4B72EE83916}"/>
              </a:ext>
            </a:extLst>
          </p:cNvPr>
          <p:cNvSpPr>
            <a:spLocks noChangeShapeType="1"/>
          </p:cNvSpPr>
          <p:nvPr/>
        </p:nvSpPr>
        <p:spPr bwMode="auto">
          <a:xfrm>
            <a:off x="1728788" y="4114800"/>
            <a:ext cx="0" cy="53340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5" name="Line 1037">
            <a:extLst>
              <a:ext uri="{FF2B5EF4-FFF2-40B4-BE49-F238E27FC236}">
                <a16:creationId xmlns:a16="http://schemas.microsoft.com/office/drawing/2014/main" id="{F562DE20-0106-8FC9-026B-8876A20F7829}"/>
              </a:ext>
            </a:extLst>
          </p:cNvPr>
          <p:cNvSpPr>
            <a:spLocks noChangeShapeType="1"/>
          </p:cNvSpPr>
          <p:nvPr/>
        </p:nvSpPr>
        <p:spPr bwMode="auto">
          <a:xfrm>
            <a:off x="357188" y="4648200"/>
            <a:ext cx="914400" cy="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6" name="Oval 1038">
            <a:extLst>
              <a:ext uri="{FF2B5EF4-FFF2-40B4-BE49-F238E27FC236}">
                <a16:creationId xmlns:a16="http://schemas.microsoft.com/office/drawing/2014/main" id="{890C879F-3221-6B05-845B-619394CCE24A}"/>
              </a:ext>
            </a:extLst>
          </p:cNvPr>
          <p:cNvSpPr>
            <a:spLocks noChangeArrowheads="1"/>
          </p:cNvSpPr>
          <p:nvPr/>
        </p:nvSpPr>
        <p:spPr bwMode="auto">
          <a:xfrm>
            <a:off x="1652588" y="45720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50187" name="Oval 1039">
            <a:extLst>
              <a:ext uri="{FF2B5EF4-FFF2-40B4-BE49-F238E27FC236}">
                <a16:creationId xmlns:a16="http://schemas.microsoft.com/office/drawing/2014/main" id="{16195253-932A-EC08-51EC-89259995B28A}"/>
              </a:ext>
            </a:extLst>
          </p:cNvPr>
          <p:cNvSpPr>
            <a:spLocks noChangeArrowheads="1"/>
          </p:cNvSpPr>
          <p:nvPr/>
        </p:nvSpPr>
        <p:spPr bwMode="auto">
          <a:xfrm>
            <a:off x="1195388" y="45720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50188" name="Line 1040">
            <a:extLst>
              <a:ext uri="{FF2B5EF4-FFF2-40B4-BE49-F238E27FC236}">
                <a16:creationId xmlns:a16="http://schemas.microsoft.com/office/drawing/2014/main" id="{03952640-15FC-B0B4-4378-E6EB2022EE5B}"/>
              </a:ext>
            </a:extLst>
          </p:cNvPr>
          <p:cNvSpPr>
            <a:spLocks noChangeShapeType="1"/>
          </p:cNvSpPr>
          <p:nvPr/>
        </p:nvSpPr>
        <p:spPr bwMode="auto">
          <a:xfrm>
            <a:off x="357188" y="2590800"/>
            <a:ext cx="14287" cy="2071688"/>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89" name="Line 1043">
            <a:extLst>
              <a:ext uri="{FF2B5EF4-FFF2-40B4-BE49-F238E27FC236}">
                <a16:creationId xmlns:a16="http://schemas.microsoft.com/office/drawing/2014/main" id="{8E04FEA8-8175-DF07-7E68-0893F1EC2BCD}"/>
              </a:ext>
            </a:extLst>
          </p:cNvPr>
          <p:cNvSpPr>
            <a:spLocks noChangeShapeType="1"/>
          </p:cNvSpPr>
          <p:nvPr/>
        </p:nvSpPr>
        <p:spPr bwMode="auto">
          <a:xfrm>
            <a:off x="357188" y="609600"/>
            <a:ext cx="0" cy="152400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0" name="Line 1044">
            <a:extLst>
              <a:ext uri="{FF2B5EF4-FFF2-40B4-BE49-F238E27FC236}">
                <a16:creationId xmlns:a16="http://schemas.microsoft.com/office/drawing/2014/main" id="{B7396B85-F5BC-48B8-A003-18E0B559546E}"/>
              </a:ext>
            </a:extLst>
          </p:cNvPr>
          <p:cNvSpPr>
            <a:spLocks noChangeShapeType="1"/>
          </p:cNvSpPr>
          <p:nvPr/>
        </p:nvSpPr>
        <p:spPr bwMode="auto">
          <a:xfrm>
            <a:off x="1728788" y="533400"/>
            <a:ext cx="0" cy="1676400"/>
          </a:xfrm>
          <a:prstGeom prst="line">
            <a:avLst/>
          </a:prstGeom>
          <a:noFill/>
          <a:ln w="381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1" name="Freeform 1045">
            <a:extLst>
              <a:ext uri="{FF2B5EF4-FFF2-40B4-BE49-F238E27FC236}">
                <a16:creationId xmlns:a16="http://schemas.microsoft.com/office/drawing/2014/main" id="{EAF852F4-F2F2-3542-A4F8-4CCB8B1BC068}"/>
              </a:ext>
            </a:extLst>
          </p:cNvPr>
          <p:cNvSpPr>
            <a:spLocks/>
          </p:cNvSpPr>
          <p:nvPr/>
        </p:nvSpPr>
        <p:spPr bwMode="auto">
          <a:xfrm>
            <a:off x="357188" y="609600"/>
            <a:ext cx="1397000" cy="1524000"/>
          </a:xfrm>
          <a:custGeom>
            <a:avLst/>
            <a:gdLst>
              <a:gd name="T0" fmla="*/ 0 w 880"/>
              <a:gd name="T1" fmla="*/ 2147483647 h 960"/>
              <a:gd name="T2" fmla="*/ 2147483647 w 880"/>
              <a:gd name="T3" fmla="*/ 2147483647 h 960"/>
              <a:gd name="T4" fmla="*/ 2147483647 w 880"/>
              <a:gd name="T5" fmla="*/ 2147483647 h 960"/>
              <a:gd name="T6" fmla="*/ 2147483647 w 880"/>
              <a:gd name="T7" fmla="*/ 2147483647 h 960"/>
              <a:gd name="T8" fmla="*/ 2147483647 w 880"/>
              <a:gd name="T9" fmla="*/ 0 h 9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0" h="960">
                <a:moveTo>
                  <a:pt x="0" y="960"/>
                </a:moveTo>
                <a:cubicBezTo>
                  <a:pt x="32" y="748"/>
                  <a:pt x="64" y="536"/>
                  <a:pt x="96" y="432"/>
                </a:cubicBezTo>
                <a:cubicBezTo>
                  <a:pt x="128" y="328"/>
                  <a:pt x="80" y="360"/>
                  <a:pt x="192" y="336"/>
                </a:cubicBezTo>
                <a:cubicBezTo>
                  <a:pt x="304" y="312"/>
                  <a:pt x="656" y="344"/>
                  <a:pt x="768" y="288"/>
                </a:cubicBezTo>
                <a:cubicBezTo>
                  <a:pt x="880" y="232"/>
                  <a:pt x="848" y="48"/>
                  <a:pt x="864" y="0"/>
                </a:cubicBezTo>
              </a:path>
            </a:pathLst>
          </a:custGeom>
          <a:noFill/>
          <a:ln w="508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2" name="Text Box 1046">
            <a:extLst>
              <a:ext uri="{FF2B5EF4-FFF2-40B4-BE49-F238E27FC236}">
                <a16:creationId xmlns:a16="http://schemas.microsoft.com/office/drawing/2014/main" id="{CA091969-905F-BE30-D5A3-883F0D6645FB}"/>
              </a:ext>
            </a:extLst>
          </p:cNvPr>
          <p:cNvSpPr txBox="1">
            <a:spLocks noChangeArrowheads="1"/>
          </p:cNvSpPr>
          <p:nvPr/>
        </p:nvSpPr>
        <p:spPr bwMode="auto">
          <a:xfrm rot="-5488565">
            <a:off x="-352425" y="1090612"/>
            <a:ext cx="993775" cy="3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Potential</a:t>
            </a:r>
          </a:p>
        </p:txBody>
      </p:sp>
      <p:sp>
        <p:nvSpPr>
          <p:cNvPr id="50193" name="Rectangle 1047">
            <a:extLst>
              <a:ext uri="{FF2B5EF4-FFF2-40B4-BE49-F238E27FC236}">
                <a16:creationId xmlns:a16="http://schemas.microsoft.com/office/drawing/2014/main" id="{781B6A91-7A12-D1CE-4A95-803726F485EC}"/>
              </a:ext>
            </a:extLst>
          </p:cNvPr>
          <p:cNvSpPr>
            <a:spLocks noChangeArrowheads="1"/>
          </p:cNvSpPr>
          <p:nvPr/>
        </p:nvSpPr>
        <p:spPr bwMode="auto">
          <a:xfrm>
            <a:off x="661988" y="746125"/>
            <a:ext cx="506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a:solidFill>
                  <a:srgbClr val="FF0033"/>
                </a:solidFill>
              </a:rPr>
              <a:t>V</a:t>
            </a:r>
            <a:r>
              <a:rPr lang="en-US" altLang="en-US" sz="2000" baseline="-25000">
                <a:solidFill>
                  <a:srgbClr val="FF0033"/>
                </a:solidFill>
              </a:rPr>
              <a:t>Pl</a:t>
            </a:r>
          </a:p>
        </p:txBody>
      </p:sp>
      <p:sp>
        <p:nvSpPr>
          <p:cNvPr id="50194" name="Line 1048">
            <a:extLst>
              <a:ext uri="{FF2B5EF4-FFF2-40B4-BE49-F238E27FC236}">
                <a16:creationId xmlns:a16="http://schemas.microsoft.com/office/drawing/2014/main" id="{05CCFDB7-B455-F772-F9F5-B1422C1C14AC}"/>
              </a:ext>
            </a:extLst>
          </p:cNvPr>
          <p:cNvSpPr>
            <a:spLocks noChangeShapeType="1"/>
          </p:cNvSpPr>
          <p:nvPr/>
        </p:nvSpPr>
        <p:spPr bwMode="auto">
          <a:xfrm>
            <a:off x="433388" y="1123950"/>
            <a:ext cx="1600200" cy="0"/>
          </a:xfrm>
          <a:prstGeom prst="line">
            <a:avLst/>
          </a:prstGeom>
          <a:noFill/>
          <a:ln w="28575">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5" name="Rectangle 1049">
            <a:extLst>
              <a:ext uri="{FF2B5EF4-FFF2-40B4-BE49-F238E27FC236}">
                <a16:creationId xmlns:a16="http://schemas.microsoft.com/office/drawing/2014/main" id="{980C02AB-E8F3-354C-D474-54A073CE70C3}"/>
              </a:ext>
            </a:extLst>
          </p:cNvPr>
          <p:cNvSpPr>
            <a:spLocks noChangeArrowheads="1"/>
          </p:cNvSpPr>
          <p:nvPr/>
        </p:nvSpPr>
        <p:spPr bwMode="auto">
          <a:xfrm>
            <a:off x="1785938" y="609600"/>
            <a:ext cx="506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p</a:t>
            </a:r>
          </a:p>
        </p:txBody>
      </p:sp>
      <p:sp>
        <p:nvSpPr>
          <p:cNvPr id="50196" name="Line 1050">
            <a:extLst>
              <a:ext uri="{FF2B5EF4-FFF2-40B4-BE49-F238E27FC236}">
                <a16:creationId xmlns:a16="http://schemas.microsoft.com/office/drawing/2014/main" id="{C6B8B060-F9B0-7D49-8484-5B9010E2C8EA}"/>
              </a:ext>
            </a:extLst>
          </p:cNvPr>
          <p:cNvSpPr>
            <a:spLocks noChangeShapeType="1"/>
          </p:cNvSpPr>
          <p:nvPr/>
        </p:nvSpPr>
        <p:spPr bwMode="auto">
          <a:xfrm>
            <a:off x="1833563" y="609600"/>
            <a:ext cx="47625" cy="53340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7" name="Line 1051">
            <a:extLst>
              <a:ext uri="{FF2B5EF4-FFF2-40B4-BE49-F238E27FC236}">
                <a16:creationId xmlns:a16="http://schemas.microsoft.com/office/drawing/2014/main" id="{93BAE3A1-94E1-B84A-FD0D-3E2B9F969293}"/>
              </a:ext>
            </a:extLst>
          </p:cNvPr>
          <p:cNvSpPr>
            <a:spLocks noChangeShapeType="1"/>
          </p:cNvSpPr>
          <p:nvPr/>
        </p:nvSpPr>
        <p:spPr bwMode="auto">
          <a:xfrm>
            <a:off x="1771650" y="600075"/>
            <a:ext cx="47625" cy="152400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8" name="Line 1052">
            <a:extLst>
              <a:ext uri="{FF2B5EF4-FFF2-40B4-BE49-F238E27FC236}">
                <a16:creationId xmlns:a16="http://schemas.microsoft.com/office/drawing/2014/main" id="{8498BA7C-5236-39CD-841B-DDF949FD883A}"/>
              </a:ext>
            </a:extLst>
          </p:cNvPr>
          <p:cNvSpPr>
            <a:spLocks noChangeShapeType="1"/>
          </p:cNvSpPr>
          <p:nvPr/>
        </p:nvSpPr>
        <p:spPr bwMode="auto">
          <a:xfrm>
            <a:off x="357188" y="2133600"/>
            <a:ext cx="1676400" cy="0"/>
          </a:xfrm>
          <a:prstGeom prst="line">
            <a:avLst/>
          </a:prstGeom>
          <a:noFill/>
          <a:ln w="1905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199" name="Rectangle 1053">
            <a:extLst>
              <a:ext uri="{FF2B5EF4-FFF2-40B4-BE49-F238E27FC236}">
                <a16:creationId xmlns:a16="http://schemas.microsoft.com/office/drawing/2014/main" id="{795D96DB-951F-F200-3AFF-4B9C118CF730}"/>
              </a:ext>
            </a:extLst>
          </p:cNvPr>
          <p:cNvSpPr>
            <a:spLocks noChangeArrowheads="1"/>
          </p:cNvSpPr>
          <p:nvPr/>
        </p:nvSpPr>
        <p:spPr bwMode="auto">
          <a:xfrm>
            <a:off x="1785938" y="13716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a</a:t>
            </a:r>
          </a:p>
        </p:txBody>
      </p:sp>
      <p:sp>
        <p:nvSpPr>
          <p:cNvPr id="50200" name="Text Box 1054">
            <a:extLst>
              <a:ext uri="{FF2B5EF4-FFF2-40B4-BE49-F238E27FC236}">
                <a16:creationId xmlns:a16="http://schemas.microsoft.com/office/drawing/2014/main" id="{7C8DA9F6-D879-F214-0888-185D4A0622A5}"/>
              </a:ext>
            </a:extLst>
          </p:cNvPr>
          <p:cNvSpPr txBox="1">
            <a:spLocks noChangeArrowheads="1"/>
          </p:cNvSpPr>
          <p:nvPr/>
        </p:nvSpPr>
        <p:spPr bwMode="auto">
          <a:xfrm>
            <a:off x="257175" y="2082800"/>
            <a:ext cx="1808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Reference electrode</a:t>
            </a:r>
          </a:p>
        </p:txBody>
      </p:sp>
      <p:sp>
        <p:nvSpPr>
          <p:cNvPr id="50201" name="Rectangle 1056">
            <a:extLst>
              <a:ext uri="{FF2B5EF4-FFF2-40B4-BE49-F238E27FC236}">
                <a16:creationId xmlns:a16="http://schemas.microsoft.com/office/drawing/2014/main" id="{2A96FD35-AE3F-ED04-1C49-A0264755D068}"/>
              </a:ext>
            </a:extLst>
          </p:cNvPr>
          <p:cNvSpPr>
            <a:spLocks noChangeArrowheads="1"/>
          </p:cNvSpPr>
          <p:nvPr/>
        </p:nvSpPr>
        <p:spPr bwMode="auto">
          <a:xfrm>
            <a:off x="1271588" y="45720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a</a:t>
            </a:r>
          </a:p>
        </p:txBody>
      </p:sp>
      <p:sp>
        <p:nvSpPr>
          <p:cNvPr id="50202" name="Line 1057">
            <a:extLst>
              <a:ext uri="{FF2B5EF4-FFF2-40B4-BE49-F238E27FC236}">
                <a16:creationId xmlns:a16="http://schemas.microsoft.com/office/drawing/2014/main" id="{553BD33E-B868-567A-DE02-23975D10ACC5}"/>
              </a:ext>
            </a:extLst>
          </p:cNvPr>
          <p:cNvSpPr>
            <a:spLocks noChangeShapeType="1"/>
          </p:cNvSpPr>
          <p:nvPr/>
        </p:nvSpPr>
        <p:spPr bwMode="auto">
          <a:xfrm>
            <a:off x="404813" y="2590800"/>
            <a:ext cx="0" cy="990600"/>
          </a:xfrm>
          <a:prstGeom prst="line">
            <a:avLst/>
          </a:prstGeom>
          <a:noFill/>
          <a:ln w="762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203" name="Line 1059">
            <a:extLst>
              <a:ext uri="{FF2B5EF4-FFF2-40B4-BE49-F238E27FC236}">
                <a16:creationId xmlns:a16="http://schemas.microsoft.com/office/drawing/2014/main" id="{72E7C551-874A-799C-FBE8-F462B7DDD79B}"/>
              </a:ext>
            </a:extLst>
          </p:cNvPr>
          <p:cNvSpPr>
            <a:spLocks noChangeShapeType="1"/>
          </p:cNvSpPr>
          <p:nvPr/>
        </p:nvSpPr>
        <p:spPr bwMode="auto">
          <a:xfrm>
            <a:off x="314325" y="2586038"/>
            <a:ext cx="0" cy="99060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50204" name="Picture 28">
            <a:extLst>
              <a:ext uri="{FF2B5EF4-FFF2-40B4-BE49-F238E27FC236}">
                <a16:creationId xmlns:a16="http://schemas.microsoft.com/office/drawing/2014/main" id="{7FF12BD3-206F-FE75-17CE-C11827989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363" y="44450"/>
            <a:ext cx="3160712" cy="417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0205" name="Picture 29">
            <a:extLst>
              <a:ext uri="{FF2B5EF4-FFF2-40B4-BE49-F238E27FC236}">
                <a16:creationId xmlns:a16="http://schemas.microsoft.com/office/drawing/2014/main" id="{6A717CEF-5E0C-5845-E9BC-660F24F09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3836988"/>
            <a:ext cx="3452812" cy="287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0CAE8C03-D299-5FE4-54A6-21D1A96DA93C}"/>
              </a:ext>
            </a:extLst>
          </p:cNvPr>
          <p:cNvSpPr>
            <a:spLocks noGrp="1" noChangeArrowheads="1"/>
          </p:cNvSpPr>
          <p:nvPr>
            <p:ph type="ctrTitle"/>
          </p:nvPr>
        </p:nvSpPr>
        <p:spPr>
          <a:xfrm>
            <a:off x="152400" y="228600"/>
            <a:ext cx="5181600" cy="381000"/>
          </a:xfrm>
        </p:spPr>
        <p:txBody>
          <a:bodyPr/>
          <a:lstStyle/>
          <a:p>
            <a:pPr algn="ctr" eaLnBrk="1" hangingPunct="1">
              <a:defRPr/>
            </a:pPr>
            <a:r>
              <a:rPr lang="en-US" sz="2400" b="1" u="sng">
                <a:latin typeface="Times New Roman" pitchFamily="18" charset="0"/>
              </a:rPr>
              <a:t>Langmuir probe Plasma Diagnostics</a:t>
            </a:r>
            <a:endParaRPr lang="en-GB" sz="2400" u="sng">
              <a:latin typeface="Times New Roman" pitchFamily="18" charset="0"/>
            </a:endParaRPr>
          </a:p>
        </p:txBody>
      </p:sp>
      <p:sp>
        <p:nvSpPr>
          <p:cNvPr id="51203" name="Rectangle 27">
            <a:extLst>
              <a:ext uri="{FF2B5EF4-FFF2-40B4-BE49-F238E27FC236}">
                <a16:creationId xmlns:a16="http://schemas.microsoft.com/office/drawing/2014/main" id="{572F074C-3116-1F86-3E0F-5AC40DF86423}"/>
              </a:ext>
            </a:extLst>
          </p:cNvPr>
          <p:cNvSpPr>
            <a:spLocks noChangeArrowheads="1"/>
          </p:cNvSpPr>
          <p:nvPr/>
        </p:nvSpPr>
        <p:spPr bwMode="auto">
          <a:xfrm>
            <a:off x="457200" y="5638800"/>
            <a:ext cx="29638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chemeClr val="bg2"/>
                </a:solidFill>
              </a:rPr>
              <a:t>I.H. Hutchinson</a:t>
            </a:r>
          </a:p>
          <a:p>
            <a:pPr eaLnBrk="1" hangingPunct="1">
              <a:lnSpc>
                <a:spcPct val="100000"/>
              </a:lnSpc>
              <a:spcBef>
                <a:spcPct val="0"/>
              </a:spcBef>
              <a:buClrTx/>
              <a:buSzTx/>
              <a:buFontTx/>
              <a:buNone/>
            </a:pPr>
            <a:r>
              <a:rPr lang="en-US" altLang="en-US" sz="1600" b="1">
                <a:solidFill>
                  <a:schemeClr val="bg2"/>
                </a:solidFill>
              </a:rPr>
              <a:t>Principle of plasma diagnostics</a:t>
            </a:r>
          </a:p>
          <a:p>
            <a:pPr eaLnBrk="1" hangingPunct="1">
              <a:lnSpc>
                <a:spcPct val="100000"/>
              </a:lnSpc>
              <a:spcBef>
                <a:spcPct val="0"/>
              </a:spcBef>
              <a:buClrTx/>
              <a:buSzTx/>
              <a:buFontTx/>
              <a:buNone/>
            </a:pPr>
            <a:r>
              <a:rPr lang="en-US" altLang="en-US" sz="1600" b="1">
                <a:solidFill>
                  <a:schemeClr val="bg2"/>
                </a:solidFill>
              </a:rPr>
              <a:t>Cambridge, second edition 2002</a:t>
            </a:r>
          </a:p>
        </p:txBody>
      </p:sp>
      <p:sp>
        <p:nvSpPr>
          <p:cNvPr id="51204" name="Rectangle 28">
            <a:extLst>
              <a:ext uri="{FF2B5EF4-FFF2-40B4-BE49-F238E27FC236}">
                <a16:creationId xmlns:a16="http://schemas.microsoft.com/office/drawing/2014/main" id="{F0A315EF-D1F9-7E6D-501B-A227AB64DF5E}"/>
              </a:ext>
            </a:extLst>
          </p:cNvPr>
          <p:cNvSpPr>
            <a:spLocks noChangeArrowheads="1"/>
          </p:cNvSpPr>
          <p:nvPr/>
        </p:nvSpPr>
        <p:spPr bwMode="auto">
          <a:xfrm>
            <a:off x="611188" y="3736975"/>
            <a:ext cx="83534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solidFill>
                  <a:schemeClr val="bg2"/>
                </a:solidFill>
              </a:rPr>
              <a:t>Conventional Langmuir probe theory assumes collisionless movement of charge carriers in the space charge sheath around the probe. Further it is assumed that the sheath boundary is well-defined and that beyond this boundary the plasma is completely undisturbed by the presence of the probe. This means that the </a:t>
            </a:r>
            <a:r>
              <a:rPr lang="en-US" altLang="en-US" sz="1200">
                <a:solidFill>
                  <a:schemeClr val="bg2"/>
                </a:solidFill>
                <a:hlinkClick r:id="rId3" tooltip="Electric field"/>
              </a:rPr>
              <a:t>electric field</a:t>
            </a:r>
            <a:r>
              <a:rPr lang="en-US" altLang="en-US" sz="1200">
                <a:solidFill>
                  <a:schemeClr val="bg2"/>
                </a:solidFill>
              </a:rPr>
              <a:t> caused by the difference between the potential of the probe and the plasma potential at the place where the probe is located is limited to the volume inside the probe sheath boundary.</a:t>
            </a:r>
          </a:p>
          <a:p>
            <a:pPr eaLnBrk="1" hangingPunct="1">
              <a:lnSpc>
                <a:spcPct val="100000"/>
              </a:lnSpc>
              <a:spcBef>
                <a:spcPct val="0"/>
              </a:spcBef>
              <a:buClrTx/>
              <a:buSzTx/>
              <a:buFontTx/>
              <a:buNone/>
            </a:pPr>
            <a:endParaRPr lang="en-US" altLang="en-US" sz="1200">
              <a:solidFill>
                <a:schemeClr val="bg2"/>
              </a:solidFill>
            </a:endParaRPr>
          </a:p>
          <a:p>
            <a:pPr eaLnBrk="1" hangingPunct="1">
              <a:lnSpc>
                <a:spcPct val="100000"/>
              </a:lnSpc>
              <a:spcBef>
                <a:spcPct val="0"/>
              </a:spcBef>
              <a:buClrTx/>
              <a:buSzTx/>
              <a:buFontTx/>
              <a:buNone/>
            </a:pPr>
            <a:r>
              <a:rPr lang="en-US" altLang="en-US" sz="1200">
                <a:solidFill>
                  <a:schemeClr val="bg2"/>
                </a:solidFill>
              </a:rPr>
              <a:t>The general theoretical description of a Langmuir probe measurement requires the simultaneous solution of the </a:t>
            </a:r>
            <a:r>
              <a:rPr lang="en-US" altLang="en-US" sz="1200">
                <a:solidFill>
                  <a:schemeClr val="bg2"/>
                </a:solidFill>
                <a:hlinkClick r:id="rId4" tooltip="Poisson equation"/>
              </a:rPr>
              <a:t>Poisson equation</a:t>
            </a:r>
            <a:r>
              <a:rPr lang="en-US" altLang="en-US" sz="1200">
                <a:solidFill>
                  <a:schemeClr val="bg2"/>
                </a:solidFill>
              </a:rPr>
              <a:t>, the collision-free </a:t>
            </a:r>
            <a:r>
              <a:rPr lang="en-US" altLang="en-US" sz="1200">
                <a:solidFill>
                  <a:schemeClr val="bg2"/>
                </a:solidFill>
                <a:hlinkClick r:id="rId5" tooltip="Boltzmann (Vlasov) equation (page does not exist)"/>
              </a:rPr>
              <a:t>Boltzmann equation</a:t>
            </a:r>
            <a:r>
              <a:rPr lang="en-US" altLang="en-US" sz="1200">
                <a:solidFill>
                  <a:schemeClr val="bg2"/>
                </a:solidFill>
              </a:rPr>
              <a:t>, and the </a:t>
            </a:r>
            <a:r>
              <a:rPr lang="en-US" altLang="en-US" sz="1200">
                <a:solidFill>
                  <a:schemeClr val="bg2"/>
                </a:solidFill>
                <a:hlinkClick r:id="rId6" tooltip="Continuity equation"/>
              </a:rPr>
              <a:t>continuity equation</a:t>
            </a:r>
            <a:r>
              <a:rPr lang="en-US" altLang="en-US" sz="1200">
                <a:solidFill>
                  <a:schemeClr val="bg2"/>
                </a:solidFill>
              </a:rPr>
              <a:t> with regard to the boundary condition at the probe surface and requiring that, at large distances from the probe, the solution approaches that expected in an undisturbed plasma.</a:t>
            </a:r>
          </a:p>
        </p:txBody>
      </p:sp>
      <p:sp>
        <p:nvSpPr>
          <p:cNvPr id="51205" name="Rectangle 30">
            <a:extLst>
              <a:ext uri="{FF2B5EF4-FFF2-40B4-BE49-F238E27FC236}">
                <a16:creationId xmlns:a16="http://schemas.microsoft.com/office/drawing/2014/main" id="{AD4E74FE-9484-209E-8708-BB6F9A433F12}"/>
              </a:ext>
            </a:extLst>
          </p:cNvPr>
          <p:cNvSpPr>
            <a:spLocks noChangeArrowheads="1"/>
          </p:cNvSpPr>
          <p:nvPr/>
        </p:nvSpPr>
        <p:spPr bwMode="auto">
          <a:xfrm>
            <a:off x="5867400" y="5589588"/>
            <a:ext cx="2808288"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1200" b="1"/>
              <a:t>Langmuir Probe in Theory and Practice</a:t>
            </a:r>
          </a:p>
          <a:p>
            <a:pPr algn="ctr" eaLnBrk="1" hangingPunct="1">
              <a:lnSpc>
                <a:spcPct val="100000"/>
              </a:lnSpc>
              <a:spcBef>
                <a:spcPct val="0"/>
              </a:spcBef>
              <a:buClrTx/>
              <a:buSzTx/>
              <a:buFontTx/>
              <a:buNone/>
            </a:pPr>
            <a:endParaRPr lang="en-US" altLang="en-US" sz="1200" b="1"/>
          </a:p>
          <a:p>
            <a:pPr algn="ctr" eaLnBrk="1" hangingPunct="1">
              <a:lnSpc>
                <a:spcPct val="100000"/>
              </a:lnSpc>
              <a:spcBef>
                <a:spcPct val="0"/>
              </a:spcBef>
              <a:buClrTx/>
              <a:buSzTx/>
              <a:buFontTx/>
              <a:buNone/>
            </a:pPr>
            <a:r>
              <a:rPr lang="en-US" altLang="en-US" sz="1200" b="1"/>
              <a:t>by Evgeny V. Shun'ko</a:t>
            </a:r>
          </a:p>
          <a:p>
            <a:pPr algn="ctr">
              <a:lnSpc>
                <a:spcPct val="100000"/>
              </a:lnSpc>
              <a:spcBef>
                <a:spcPct val="0"/>
              </a:spcBef>
              <a:buClrTx/>
              <a:buSzTx/>
              <a:buFontTx/>
              <a:buNone/>
            </a:pPr>
            <a:endParaRPr lang="en-US" altLang="en-US" sz="2400"/>
          </a:p>
        </p:txBody>
      </p:sp>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AutoShape 1615">
            <a:extLst>
              <a:ext uri="{FF2B5EF4-FFF2-40B4-BE49-F238E27FC236}">
                <a16:creationId xmlns:a16="http://schemas.microsoft.com/office/drawing/2014/main" id="{00F0227E-1DE3-8924-F9A9-1A1FE8F4473C}"/>
              </a:ext>
            </a:extLst>
          </p:cNvPr>
          <p:cNvSpPr>
            <a:spLocks noChangeArrowheads="1"/>
          </p:cNvSpPr>
          <p:nvPr/>
        </p:nvSpPr>
        <p:spPr bwMode="auto">
          <a:xfrm>
            <a:off x="4191000" y="3276600"/>
            <a:ext cx="609600" cy="609600"/>
          </a:xfrm>
          <a:prstGeom prst="flowChartInputOutput">
            <a:avLst/>
          </a:prstGeom>
          <a:solidFill>
            <a:schemeClr val="bg1"/>
          </a:solidFill>
          <a:ln w="28575">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358402" name="Rectangle 1026">
            <a:extLst>
              <a:ext uri="{FF2B5EF4-FFF2-40B4-BE49-F238E27FC236}">
                <a16:creationId xmlns:a16="http://schemas.microsoft.com/office/drawing/2014/main" id="{9171A861-295D-709B-1CE8-448A773BD658}"/>
              </a:ext>
            </a:extLst>
          </p:cNvPr>
          <p:cNvSpPr>
            <a:spLocks noGrp="1" noChangeArrowheads="1"/>
          </p:cNvSpPr>
          <p:nvPr>
            <p:ph type="title"/>
          </p:nvPr>
        </p:nvSpPr>
        <p:spPr>
          <a:xfrm>
            <a:off x="0" y="0"/>
            <a:ext cx="1752600" cy="457200"/>
          </a:xfrm>
        </p:spPr>
        <p:txBody>
          <a:bodyPr/>
          <a:lstStyle/>
          <a:p>
            <a:pPr eaLnBrk="1" hangingPunct="1">
              <a:defRPr/>
            </a:pPr>
            <a:r>
              <a:rPr lang="en-US" sz="2400">
                <a:latin typeface="Times New Roman" pitchFamily="18" charset="0"/>
              </a:rPr>
              <a:t>Particle flux</a:t>
            </a:r>
            <a:endParaRPr lang="cs-CZ" sz="2400">
              <a:latin typeface="Times New Roman" pitchFamily="18" charset="0"/>
            </a:endParaRPr>
          </a:p>
        </p:txBody>
      </p:sp>
      <p:graphicFrame>
        <p:nvGraphicFramePr>
          <p:cNvPr id="52228" name="Object 1582">
            <a:extLst>
              <a:ext uri="{FF2B5EF4-FFF2-40B4-BE49-F238E27FC236}">
                <a16:creationId xmlns:a16="http://schemas.microsoft.com/office/drawing/2014/main" id="{69A2E729-B413-D968-2A7D-89DF7923FCCF}"/>
              </a:ext>
            </a:extLst>
          </p:cNvPr>
          <p:cNvGraphicFramePr>
            <a:graphicFrameLocks noChangeAspect="1"/>
          </p:cNvGraphicFramePr>
          <p:nvPr/>
        </p:nvGraphicFramePr>
        <p:xfrm>
          <a:off x="304800" y="1371600"/>
          <a:ext cx="1162050" cy="546100"/>
        </p:xfrm>
        <a:graphic>
          <a:graphicData uri="http://schemas.openxmlformats.org/presentationml/2006/ole">
            <mc:AlternateContent xmlns:mc="http://schemas.openxmlformats.org/markup-compatibility/2006">
              <mc:Choice xmlns:v="urn:schemas-microsoft-com:vml" Requires="v">
                <p:oleObj name="Equation" r:id="rId2" imgW="647419" imgH="304668" progId="Equation.3">
                  <p:embed/>
                </p:oleObj>
              </mc:Choice>
              <mc:Fallback>
                <p:oleObj name="Equation" r:id="rId2" imgW="647419" imgH="304668" progId="Equation.3">
                  <p:embed/>
                  <p:pic>
                    <p:nvPicPr>
                      <p:cNvPr id="0" name="Object 15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116205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959" name="Rectangle 1583">
            <a:extLst>
              <a:ext uri="{FF2B5EF4-FFF2-40B4-BE49-F238E27FC236}">
                <a16:creationId xmlns:a16="http://schemas.microsoft.com/office/drawing/2014/main" id="{833E8674-F567-7381-55F0-645BF4C5A4E9}"/>
              </a:ext>
            </a:extLst>
          </p:cNvPr>
          <p:cNvSpPr>
            <a:spLocks noChangeArrowheads="1"/>
          </p:cNvSpPr>
          <p:nvPr/>
        </p:nvSpPr>
        <p:spPr bwMode="auto">
          <a:xfrm>
            <a:off x="0" y="762000"/>
            <a:ext cx="632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defRPr/>
            </a:pPr>
            <a:r>
              <a:rPr kumimoji="0" lang="en-US" sz="2000">
                <a:solidFill>
                  <a:schemeClr val="tx2"/>
                </a:solidFill>
                <a:effectLst>
                  <a:outerShdw blurRad="38100" dist="38100" dir="2700000" algn="tl">
                    <a:srgbClr val="000000"/>
                  </a:outerShdw>
                </a:effectLst>
              </a:rPr>
              <a:t>Number of particles of a given species crossing unit area per unit time (from one side) is:</a:t>
            </a:r>
            <a:endParaRPr kumimoji="0" lang="cs-CZ" sz="2000">
              <a:solidFill>
                <a:schemeClr val="tx2"/>
              </a:solidFill>
              <a:effectLst>
                <a:outerShdw blurRad="38100" dist="38100" dir="2700000" algn="tl">
                  <a:srgbClr val="000000"/>
                </a:outerShdw>
              </a:effectLst>
            </a:endParaRPr>
          </a:p>
        </p:txBody>
      </p:sp>
      <p:graphicFrame>
        <p:nvGraphicFramePr>
          <p:cNvPr id="52230" name="Object 1584">
            <a:extLst>
              <a:ext uri="{FF2B5EF4-FFF2-40B4-BE49-F238E27FC236}">
                <a16:creationId xmlns:a16="http://schemas.microsoft.com/office/drawing/2014/main" id="{CDEDF318-9666-07C4-9BB6-87E5C4C8BD70}"/>
              </a:ext>
            </a:extLst>
          </p:cNvPr>
          <p:cNvGraphicFramePr>
            <a:graphicFrameLocks noChangeAspect="1"/>
          </p:cNvGraphicFramePr>
          <p:nvPr/>
        </p:nvGraphicFramePr>
        <p:xfrm>
          <a:off x="288925" y="2349500"/>
          <a:ext cx="2073275" cy="546100"/>
        </p:xfrm>
        <a:graphic>
          <a:graphicData uri="http://schemas.openxmlformats.org/presentationml/2006/ole">
            <mc:AlternateContent xmlns:mc="http://schemas.openxmlformats.org/markup-compatibility/2006">
              <mc:Choice xmlns:v="urn:schemas-microsoft-com:vml" Requires="v">
                <p:oleObj name="Equation" r:id="rId4" imgW="1155199" imgH="304668" progId="Equation.3">
                  <p:embed/>
                </p:oleObj>
              </mc:Choice>
              <mc:Fallback>
                <p:oleObj name="Equation" r:id="rId4" imgW="1155199" imgH="304668" progId="Equation.3">
                  <p:embed/>
                  <p:pic>
                    <p:nvPicPr>
                      <p:cNvPr id="0" name="Object 15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 y="2349500"/>
                        <a:ext cx="2073275"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962" name="Rectangle 1586">
            <a:extLst>
              <a:ext uri="{FF2B5EF4-FFF2-40B4-BE49-F238E27FC236}">
                <a16:creationId xmlns:a16="http://schemas.microsoft.com/office/drawing/2014/main" id="{9E36497A-227B-13D8-D3F4-80A744825F50}"/>
              </a:ext>
            </a:extLst>
          </p:cNvPr>
          <p:cNvSpPr>
            <a:spLocks noChangeArrowheads="1"/>
          </p:cNvSpPr>
          <p:nvPr/>
        </p:nvSpPr>
        <p:spPr bwMode="auto">
          <a:xfrm>
            <a:off x="228600" y="19050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defRPr/>
            </a:pPr>
            <a:r>
              <a:rPr kumimoji="0" lang="en-US" sz="1800">
                <a:solidFill>
                  <a:schemeClr val="tx2"/>
                </a:solidFill>
                <a:effectLst>
                  <a:outerShdw blurRad="38100" dist="38100" dir="2700000" algn="tl">
                    <a:srgbClr val="000000"/>
                  </a:outerShdw>
                </a:effectLst>
              </a:rPr>
              <a:t>In TD equilibrium</a:t>
            </a:r>
            <a:endParaRPr kumimoji="0" lang="cs-CZ" sz="1800">
              <a:solidFill>
                <a:schemeClr val="tx2"/>
              </a:solidFill>
              <a:effectLst>
                <a:outerShdw blurRad="38100" dist="38100" dir="2700000" algn="tl">
                  <a:srgbClr val="000000"/>
                </a:outerShdw>
              </a:effectLst>
            </a:endParaRPr>
          </a:p>
        </p:txBody>
      </p:sp>
      <p:sp>
        <p:nvSpPr>
          <p:cNvPr id="52232" name="Line 1587">
            <a:extLst>
              <a:ext uri="{FF2B5EF4-FFF2-40B4-BE49-F238E27FC236}">
                <a16:creationId xmlns:a16="http://schemas.microsoft.com/office/drawing/2014/main" id="{CF87DA25-A587-F135-A9A2-8E34AD5C0886}"/>
              </a:ext>
            </a:extLst>
          </p:cNvPr>
          <p:cNvSpPr>
            <a:spLocks noChangeShapeType="1"/>
          </p:cNvSpPr>
          <p:nvPr/>
        </p:nvSpPr>
        <p:spPr bwMode="auto">
          <a:xfrm>
            <a:off x="2590800" y="2590800"/>
            <a:ext cx="1066800" cy="0"/>
          </a:xfrm>
          <a:prstGeom prst="line">
            <a:avLst/>
          </a:prstGeom>
          <a:noFill/>
          <a:ln w="762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52233" name="Object 1588">
            <a:extLst>
              <a:ext uri="{FF2B5EF4-FFF2-40B4-BE49-F238E27FC236}">
                <a16:creationId xmlns:a16="http://schemas.microsoft.com/office/drawing/2014/main" id="{802F87F2-1572-D74F-402B-424CA8A115CE}"/>
              </a:ext>
            </a:extLst>
          </p:cNvPr>
          <p:cNvGraphicFramePr>
            <a:graphicFrameLocks noChangeAspect="1"/>
          </p:cNvGraphicFramePr>
          <p:nvPr/>
        </p:nvGraphicFramePr>
        <p:xfrm>
          <a:off x="4224338" y="2438400"/>
          <a:ext cx="957262" cy="431800"/>
        </p:xfrm>
        <a:graphic>
          <a:graphicData uri="http://schemas.openxmlformats.org/presentationml/2006/ole">
            <mc:AlternateContent xmlns:mc="http://schemas.openxmlformats.org/markup-compatibility/2006">
              <mc:Choice xmlns:v="urn:schemas-microsoft-com:vml" Requires="v">
                <p:oleObj name="Equation" r:id="rId6" imgW="533169" imgH="241195" progId="Equation.3">
                  <p:embed/>
                </p:oleObj>
              </mc:Choice>
              <mc:Fallback>
                <p:oleObj name="Equation" r:id="rId6" imgW="533169" imgH="241195" progId="Equation.3">
                  <p:embed/>
                  <p:pic>
                    <p:nvPicPr>
                      <p:cNvPr id="0" name="Object 15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338" y="2438400"/>
                        <a:ext cx="957262"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34" name="Line 1589">
            <a:extLst>
              <a:ext uri="{FF2B5EF4-FFF2-40B4-BE49-F238E27FC236}">
                <a16:creationId xmlns:a16="http://schemas.microsoft.com/office/drawing/2014/main" id="{FD13B60C-4BFE-9FF0-74F4-112249068FEE}"/>
              </a:ext>
            </a:extLst>
          </p:cNvPr>
          <p:cNvSpPr>
            <a:spLocks noChangeShapeType="1"/>
          </p:cNvSpPr>
          <p:nvPr/>
        </p:nvSpPr>
        <p:spPr bwMode="auto">
          <a:xfrm>
            <a:off x="5486400" y="2667000"/>
            <a:ext cx="1066800" cy="0"/>
          </a:xfrm>
          <a:prstGeom prst="line">
            <a:avLst/>
          </a:prstGeom>
          <a:noFill/>
          <a:ln w="762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52235" name="Object 1590">
            <a:extLst>
              <a:ext uri="{FF2B5EF4-FFF2-40B4-BE49-F238E27FC236}">
                <a16:creationId xmlns:a16="http://schemas.microsoft.com/office/drawing/2014/main" id="{00B3C503-1E98-FCCA-CAE4-B9F982F05F54}"/>
              </a:ext>
            </a:extLst>
          </p:cNvPr>
          <p:cNvGraphicFramePr>
            <a:graphicFrameLocks noChangeAspect="1"/>
          </p:cNvGraphicFramePr>
          <p:nvPr/>
        </p:nvGraphicFramePr>
        <p:xfrm>
          <a:off x="6667500" y="2430463"/>
          <a:ext cx="933450" cy="409575"/>
        </p:xfrm>
        <a:graphic>
          <a:graphicData uri="http://schemas.openxmlformats.org/presentationml/2006/ole">
            <mc:AlternateContent xmlns:mc="http://schemas.openxmlformats.org/markup-compatibility/2006">
              <mc:Choice xmlns:v="urn:schemas-microsoft-com:vml" Requires="v">
                <p:oleObj name="Equation" r:id="rId8" imgW="520700" imgH="228600" progId="Equation.3">
                  <p:embed/>
                </p:oleObj>
              </mc:Choice>
              <mc:Fallback>
                <p:oleObj name="Equation" r:id="rId8" imgW="520700" imgH="228600" progId="Equation.3">
                  <p:embed/>
                  <p:pic>
                    <p:nvPicPr>
                      <p:cNvPr id="0" name="Object 159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7500" y="2430463"/>
                        <a:ext cx="933450"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967" name="Rectangle 1591">
            <a:extLst>
              <a:ext uri="{FF2B5EF4-FFF2-40B4-BE49-F238E27FC236}">
                <a16:creationId xmlns:a16="http://schemas.microsoft.com/office/drawing/2014/main" id="{EBC58A98-970C-00BA-48D9-8A495821CB37}"/>
              </a:ext>
            </a:extLst>
          </p:cNvPr>
          <p:cNvSpPr>
            <a:spLocks noChangeArrowheads="1"/>
          </p:cNvSpPr>
          <p:nvPr/>
        </p:nvSpPr>
        <p:spPr bwMode="auto">
          <a:xfrm>
            <a:off x="3733800" y="27432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defRPr/>
            </a:pPr>
            <a:r>
              <a:rPr kumimoji="0" lang="en-US" sz="1800">
                <a:solidFill>
                  <a:schemeClr val="tx2"/>
                </a:solidFill>
                <a:effectLst>
                  <a:outerShdw blurRad="38100" dist="38100" dir="2700000" algn="tl">
                    <a:srgbClr val="000000"/>
                  </a:outerShdw>
                </a:effectLst>
              </a:rPr>
              <a:t>For Ar</a:t>
            </a:r>
            <a:r>
              <a:rPr kumimoji="0" lang="en-US" sz="1800" baseline="30000">
                <a:solidFill>
                  <a:schemeClr val="tx2"/>
                </a:solidFill>
                <a:effectLst>
                  <a:outerShdw blurRad="38100" dist="38100" dir="2700000" algn="tl">
                    <a:srgbClr val="000000"/>
                  </a:outerShdw>
                </a:effectLst>
              </a:rPr>
              <a:t>+</a:t>
            </a:r>
            <a:r>
              <a:rPr kumimoji="0" lang="en-US" sz="1800">
                <a:solidFill>
                  <a:schemeClr val="tx2"/>
                </a:solidFill>
                <a:effectLst>
                  <a:outerShdw blurRad="38100" dist="38100" dir="2700000" algn="tl">
                    <a:srgbClr val="000000"/>
                  </a:outerShdw>
                </a:effectLst>
              </a:rPr>
              <a:t>   v</a:t>
            </a:r>
            <a:r>
              <a:rPr kumimoji="0" lang="en-US" sz="1800" baseline="-25000">
                <a:solidFill>
                  <a:schemeClr val="tx2"/>
                </a:solidFill>
                <a:effectLst>
                  <a:outerShdw blurRad="38100" dist="38100" dir="2700000" algn="tl">
                    <a:srgbClr val="000000"/>
                  </a:outerShdw>
                </a:effectLst>
              </a:rPr>
              <a:t>e</a:t>
            </a:r>
            <a:r>
              <a:rPr kumimoji="0" lang="en-US" sz="1800">
                <a:solidFill>
                  <a:schemeClr val="tx2"/>
                </a:solidFill>
                <a:effectLst>
                  <a:outerShdw blurRad="38100" dist="38100" dir="2700000" algn="tl">
                    <a:srgbClr val="000000"/>
                  </a:outerShdw>
                </a:effectLst>
              </a:rPr>
              <a:t>/v</a:t>
            </a:r>
            <a:r>
              <a:rPr kumimoji="0" lang="en-US" sz="1800" baseline="-25000">
                <a:solidFill>
                  <a:schemeClr val="tx2"/>
                </a:solidFill>
                <a:effectLst>
                  <a:outerShdw blurRad="38100" dist="38100" dir="2700000" algn="tl">
                    <a:srgbClr val="000000"/>
                  </a:outerShdw>
                </a:effectLst>
              </a:rPr>
              <a:t>i</a:t>
            </a:r>
            <a:r>
              <a:rPr kumimoji="0" lang="en-US" sz="1800">
                <a:solidFill>
                  <a:schemeClr val="tx2"/>
                </a:solidFill>
                <a:effectLst>
                  <a:outerShdw blurRad="38100" dist="38100" dir="2700000" algn="tl">
                    <a:srgbClr val="000000"/>
                  </a:outerShdw>
                </a:effectLst>
              </a:rPr>
              <a:t> &gt; 280</a:t>
            </a:r>
            <a:endParaRPr kumimoji="0" lang="cs-CZ" sz="1800">
              <a:solidFill>
                <a:schemeClr val="tx2"/>
              </a:solidFill>
              <a:effectLst>
                <a:outerShdw blurRad="38100" dist="38100" dir="2700000" algn="tl">
                  <a:srgbClr val="000000"/>
                </a:outerShdw>
              </a:effectLst>
            </a:endParaRPr>
          </a:p>
        </p:txBody>
      </p:sp>
      <p:sp>
        <p:nvSpPr>
          <p:cNvPr id="358968" name="Rectangle 1592">
            <a:extLst>
              <a:ext uri="{FF2B5EF4-FFF2-40B4-BE49-F238E27FC236}">
                <a16:creationId xmlns:a16="http://schemas.microsoft.com/office/drawing/2014/main" id="{6FEC587D-71C9-7E1C-0927-5A4C2DDC7117}"/>
              </a:ext>
            </a:extLst>
          </p:cNvPr>
          <p:cNvSpPr>
            <a:spLocks noChangeArrowheads="1"/>
          </p:cNvSpPr>
          <p:nvPr/>
        </p:nvSpPr>
        <p:spPr bwMode="auto">
          <a:xfrm>
            <a:off x="0" y="3276600"/>
            <a:ext cx="3429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defRPr/>
            </a:pPr>
            <a:r>
              <a:rPr kumimoji="0" lang="en-US" sz="1400">
                <a:solidFill>
                  <a:schemeClr val="tx2"/>
                </a:solidFill>
                <a:effectLst>
                  <a:outerShdw blurRad="38100" dist="38100" dir="2700000" algn="tl">
                    <a:srgbClr val="000000"/>
                  </a:outerShdw>
                </a:effectLst>
              </a:rPr>
              <a:t>Electric current </a:t>
            </a:r>
            <a:br>
              <a:rPr kumimoji="0" lang="en-US" sz="1400">
                <a:solidFill>
                  <a:schemeClr val="tx2"/>
                </a:solidFill>
                <a:effectLst>
                  <a:outerShdw blurRad="38100" dist="38100" dir="2700000" algn="tl">
                    <a:srgbClr val="000000"/>
                  </a:outerShdw>
                </a:effectLst>
              </a:rPr>
            </a:br>
            <a:r>
              <a:rPr kumimoji="0" lang="en-US" sz="1400">
                <a:solidFill>
                  <a:schemeClr val="tx2"/>
                </a:solidFill>
                <a:effectLst>
                  <a:outerShdw blurRad="38100" dist="38100" dir="2700000" algn="tl">
                    <a:srgbClr val="000000"/>
                  </a:outerShdw>
                </a:effectLst>
              </a:rPr>
              <a:t>      from the plasma  to surface A:</a:t>
            </a:r>
            <a:endParaRPr kumimoji="0" lang="cs-CZ" sz="1400">
              <a:solidFill>
                <a:schemeClr val="tx2"/>
              </a:solidFill>
              <a:effectLst>
                <a:outerShdw blurRad="38100" dist="38100" dir="2700000" algn="tl">
                  <a:srgbClr val="000000"/>
                </a:outerShdw>
              </a:effectLst>
            </a:endParaRPr>
          </a:p>
        </p:txBody>
      </p:sp>
      <p:graphicFrame>
        <p:nvGraphicFramePr>
          <p:cNvPr id="52238" name="Object 1593">
            <a:extLst>
              <a:ext uri="{FF2B5EF4-FFF2-40B4-BE49-F238E27FC236}">
                <a16:creationId xmlns:a16="http://schemas.microsoft.com/office/drawing/2014/main" id="{27D0735D-3A62-A232-4197-B67B863A0ED1}"/>
              </a:ext>
            </a:extLst>
          </p:cNvPr>
          <p:cNvGraphicFramePr>
            <a:graphicFrameLocks noChangeAspect="1"/>
          </p:cNvGraphicFramePr>
          <p:nvPr/>
        </p:nvGraphicFramePr>
        <p:xfrm>
          <a:off x="142875" y="4038600"/>
          <a:ext cx="4149725" cy="458788"/>
        </p:xfrm>
        <a:graphic>
          <a:graphicData uri="http://schemas.openxmlformats.org/presentationml/2006/ole">
            <mc:AlternateContent xmlns:mc="http://schemas.openxmlformats.org/markup-compatibility/2006">
              <mc:Choice xmlns:v="urn:schemas-microsoft-com:vml" Requires="v">
                <p:oleObj name="Equation" r:id="rId10" imgW="2755900" imgH="304800" progId="Equation.3">
                  <p:embed/>
                </p:oleObj>
              </mc:Choice>
              <mc:Fallback>
                <p:oleObj name="Equation" r:id="rId10" imgW="2755900" imgH="304800" progId="Equation.3">
                  <p:embed/>
                  <p:pic>
                    <p:nvPicPr>
                      <p:cNvPr id="0" name="Object 159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875" y="4038600"/>
                        <a:ext cx="414972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970" name="Rectangle 1594">
            <a:extLst>
              <a:ext uri="{FF2B5EF4-FFF2-40B4-BE49-F238E27FC236}">
                <a16:creationId xmlns:a16="http://schemas.microsoft.com/office/drawing/2014/main" id="{6E3A6582-A128-A8C2-4416-B9BD530BA42C}"/>
              </a:ext>
            </a:extLst>
          </p:cNvPr>
          <p:cNvSpPr>
            <a:spLocks noChangeArrowheads="1"/>
          </p:cNvSpPr>
          <p:nvPr/>
        </p:nvSpPr>
        <p:spPr bwMode="auto">
          <a:xfrm>
            <a:off x="457200" y="51054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defRPr/>
            </a:pPr>
            <a:r>
              <a:rPr kumimoji="0" lang="en-US" sz="1800">
                <a:solidFill>
                  <a:schemeClr val="tx2"/>
                </a:solidFill>
                <a:effectLst>
                  <a:outerShdw blurRad="38100" dist="38100" dir="2700000" algn="tl">
                    <a:srgbClr val="000000"/>
                  </a:outerShdw>
                </a:effectLst>
              </a:rPr>
              <a:t>Floating potential 	– V</a:t>
            </a:r>
            <a:r>
              <a:rPr kumimoji="0" lang="en-US" sz="1800" baseline="-25000">
                <a:solidFill>
                  <a:schemeClr val="tx2"/>
                </a:solidFill>
                <a:effectLst>
                  <a:outerShdw blurRad="38100" dist="38100" dir="2700000" algn="tl">
                    <a:srgbClr val="000000"/>
                  </a:outerShdw>
                </a:effectLst>
              </a:rPr>
              <a:t>f</a:t>
            </a:r>
            <a:br>
              <a:rPr kumimoji="0" lang="en-US" sz="1800" baseline="-25000">
                <a:solidFill>
                  <a:schemeClr val="tx2"/>
                </a:solidFill>
                <a:effectLst>
                  <a:outerShdw blurRad="38100" dist="38100" dir="2700000" algn="tl">
                    <a:srgbClr val="000000"/>
                  </a:outerShdw>
                </a:effectLst>
              </a:rPr>
            </a:br>
            <a:r>
              <a:rPr kumimoji="0" lang="en-US" sz="1800">
                <a:solidFill>
                  <a:schemeClr val="tx2"/>
                </a:solidFill>
                <a:effectLst>
                  <a:outerShdw blurRad="38100" dist="38100" dir="2700000" algn="tl">
                    <a:srgbClr val="000000"/>
                  </a:outerShdw>
                </a:effectLst>
              </a:rPr>
              <a:t>Plasma potential 	– V</a:t>
            </a:r>
            <a:r>
              <a:rPr kumimoji="0" lang="en-US" sz="1800" baseline="-25000">
                <a:solidFill>
                  <a:schemeClr val="tx2"/>
                </a:solidFill>
                <a:effectLst>
                  <a:outerShdw blurRad="38100" dist="38100" dir="2700000" algn="tl">
                    <a:srgbClr val="000000"/>
                  </a:outerShdw>
                </a:effectLst>
              </a:rPr>
              <a:t>p</a:t>
            </a:r>
            <a:br>
              <a:rPr kumimoji="0" lang="en-US" sz="1800" baseline="-25000">
                <a:solidFill>
                  <a:schemeClr val="tx2"/>
                </a:solidFill>
                <a:effectLst>
                  <a:outerShdw blurRad="38100" dist="38100" dir="2700000" algn="tl">
                    <a:srgbClr val="000000"/>
                  </a:outerShdw>
                </a:effectLst>
              </a:rPr>
            </a:br>
            <a:r>
              <a:rPr kumimoji="0" lang="en-US" sz="1800">
                <a:solidFill>
                  <a:schemeClr val="tx2"/>
                </a:solidFill>
                <a:effectLst>
                  <a:outerShdw blurRad="38100" dist="38100" dir="2700000" algn="tl">
                    <a:srgbClr val="000000"/>
                  </a:outerShdw>
                </a:effectLst>
              </a:rPr>
              <a:t>Probe potential 	– V</a:t>
            </a:r>
            <a:r>
              <a:rPr kumimoji="0" lang="en-US" sz="1800" baseline="-25000">
                <a:solidFill>
                  <a:schemeClr val="tx2"/>
                </a:solidFill>
                <a:effectLst>
                  <a:outerShdw blurRad="38100" dist="38100" dir="2700000" algn="tl">
                    <a:srgbClr val="000000"/>
                  </a:outerShdw>
                </a:effectLst>
              </a:rPr>
              <a:t>pr</a:t>
            </a:r>
            <a:br>
              <a:rPr kumimoji="0" lang="cs-CZ" sz="1800" baseline="-25000">
                <a:solidFill>
                  <a:schemeClr val="tx2"/>
                </a:solidFill>
                <a:effectLst>
                  <a:outerShdw blurRad="38100" dist="38100" dir="2700000" algn="tl">
                    <a:srgbClr val="000000"/>
                  </a:outerShdw>
                </a:effectLst>
              </a:rPr>
            </a:br>
            <a:endParaRPr kumimoji="0" lang="cs-CZ" sz="1800" baseline="-25000">
              <a:solidFill>
                <a:schemeClr val="tx2"/>
              </a:solidFill>
              <a:effectLst>
                <a:outerShdw blurRad="38100" dist="38100" dir="2700000" algn="tl">
                  <a:srgbClr val="000000"/>
                </a:outerShdw>
              </a:effectLst>
            </a:endParaRPr>
          </a:p>
        </p:txBody>
      </p:sp>
      <p:pic>
        <p:nvPicPr>
          <p:cNvPr id="52240" name="Picture 1595" descr="Langmuir probe characteristic">
            <a:extLst>
              <a:ext uri="{FF2B5EF4-FFF2-40B4-BE49-F238E27FC236}">
                <a16:creationId xmlns:a16="http://schemas.microsoft.com/office/drawing/2014/main" id="{C1B62921-BC84-51CF-DFA3-881AEEBDD3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4129088"/>
            <a:ext cx="447516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1" name="Line 1611">
            <a:extLst>
              <a:ext uri="{FF2B5EF4-FFF2-40B4-BE49-F238E27FC236}">
                <a16:creationId xmlns:a16="http://schemas.microsoft.com/office/drawing/2014/main" id="{EF8DCE6D-678D-15BE-E227-203DB5533A5C}"/>
              </a:ext>
            </a:extLst>
          </p:cNvPr>
          <p:cNvSpPr>
            <a:spLocks noChangeShapeType="1"/>
          </p:cNvSpPr>
          <p:nvPr/>
        </p:nvSpPr>
        <p:spPr bwMode="auto">
          <a:xfrm>
            <a:off x="1676400" y="1676400"/>
            <a:ext cx="4191000" cy="838200"/>
          </a:xfrm>
          <a:prstGeom prst="line">
            <a:avLst/>
          </a:prstGeom>
          <a:noFill/>
          <a:ln w="127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52242" name="Object 1612">
            <a:extLst>
              <a:ext uri="{FF2B5EF4-FFF2-40B4-BE49-F238E27FC236}">
                <a16:creationId xmlns:a16="http://schemas.microsoft.com/office/drawing/2014/main" id="{56384709-0BE4-B09E-C5FE-2BF6ACDC7509}"/>
              </a:ext>
            </a:extLst>
          </p:cNvPr>
          <p:cNvGraphicFramePr>
            <a:graphicFrameLocks noChangeAspect="1"/>
          </p:cNvGraphicFramePr>
          <p:nvPr/>
        </p:nvGraphicFramePr>
        <p:xfrm>
          <a:off x="4953000" y="3352800"/>
          <a:ext cx="2427288" cy="458788"/>
        </p:xfrm>
        <a:graphic>
          <a:graphicData uri="http://schemas.openxmlformats.org/presentationml/2006/ole">
            <mc:AlternateContent xmlns:mc="http://schemas.openxmlformats.org/markup-compatibility/2006">
              <mc:Choice xmlns:v="urn:schemas-microsoft-com:vml" Requires="v">
                <p:oleObj name="Equation" r:id="rId13" imgW="1612900" imgH="304800" progId="Equation.3">
                  <p:embed/>
                </p:oleObj>
              </mc:Choice>
              <mc:Fallback>
                <p:oleObj name="Equation" r:id="rId13" imgW="1612900" imgH="304800" progId="Equation.3">
                  <p:embed/>
                  <p:pic>
                    <p:nvPicPr>
                      <p:cNvPr id="0" name="Object 16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53000" y="3352800"/>
                        <a:ext cx="24272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243" name="Object 1616">
            <a:extLst>
              <a:ext uri="{FF2B5EF4-FFF2-40B4-BE49-F238E27FC236}">
                <a16:creationId xmlns:a16="http://schemas.microsoft.com/office/drawing/2014/main" id="{BA741627-D535-7A38-012D-D8A198B7E730}"/>
              </a:ext>
            </a:extLst>
          </p:cNvPr>
          <p:cNvGraphicFramePr>
            <a:graphicFrameLocks noChangeAspect="1"/>
          </p:cNvGraphicFramePr>
          <p:nvPr/>
        </p:nvGraphicFramePr>
        <p:xfrm>
          <a:off x="8305800" y="3429000"/>
          <a:ext cx="573088" cy="306388"/>
        </p:xfrm>
        <a:graphic>
          <a:graphicData uri="http://schemas.openxmlformats.org/presentationml/2006/ole">
            <mc:AlternateContent xmlns:mc="http://schemas.openxmlformats.org/markup-compatibility/2006">
              <mc:Choice xmlns:v="urn:schemas-microsoft-com:vml" Requires="v">
                <p:oleObj name="Equation" r:id="rId15" imgW="380835" imgH="203112" progId="Equation.3">
                  <p:embed/>
                </p:oleObj>
              </mc:Choice>
              <mc:Fallback>
                <p:oleObj name="Equation" r:id="rId15" imgW="380835" imgH="203112" progId="Equation.3">
                  <p:embed/>
                  <p:pic>
                    <p:nvPicPr>
                      <p:cNvPr id="0" name="Object 16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05800" y="3429000"/>
                        <a:ext cx="573088"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44" name="Freeform 1617">
            <a:extLst>
              <a:ext uri="{FF2B5EF4-FFF2-40B4-BE49-F238E27FC236}">
                <a16:creationId xmlns:a16="http://schemas.microsoft.com/office/drawing/2014/main" id="{70C41C94-53EC-529B-3A65-05FED92A599A}"/>
              </a:ext>
            </a:extLst>
          </p:cNvPr>
          <p:cNvSpPr>
            <a:spLocks/>
          </p:cNvSpPr>
          <p:nvPr/>
        </p:nvSpPr>
        <p:spPr bwMode="auto">
          <a:xfrm>
            <a:off x="3225800" y="3190875"/>
            <a:ext cx="1068388" cy="884238"/>
          </a:xfrm>
          <a:custGeom>
            <a:avLst/>
            <a:gdLst>
              <a:gd name="T0" fmla="*/ 2147483647 w 673"/>
              <a:gd name="T1" fmla="*/ 2147483647 h 557"/>
              <a:gd name="T2" fmla="*/ 2147483647 w 673"/>
              <a:gd name="T3" fmla="*/ 2147483647 h 557"/>
              <a:gd name="T4" fmla="*/ 2147483647 w 673"/>
              <a:gd name="T5" fmla="*/ 2147483647 h 557"/>
              <a:gd name="T6" fmla="*/ 2147483647 w 673"/>
              <a:gd name="T7" fmla="*/ 2147483647 h 557"/>
              <a:gd name="T8" fmla="*/ 2147483647 w 673"/>
              <a:gd name="T9" fmla="*/ 2147483647 h 557"/>
              <a:gd name="T10" fmla="*/ 2147483647 w 673"/>
              <a:gd name="T11" fmla="*/ 2147483647 h 557"/>
              <a:gd name="T12" fmla="*/ 2147483647 w 673"/>
              <a:gd name="T13" fmla="*/ 2147483647 h 557"/>
              <a:gd name="T14" fmla="*/ 2147483647 w 673"/>
              <a:gd name="T15" fmla="*/ 2147483647 h 557"/>
              <a:gd name="T16" fmla="*/ 2147483647 w 673"/>
              <a:gd name="T17" fmla="*/ 2147483647 h 557"/>
              <a:gd name="T18" fmla="*/ 2147483647 w 673"/>
              <a:gd name="T19" fmla="*/ 2147483647 h 557"/>
              <a:gd name="T20" fmla="*/ 2147483647 w 673"/>
              <a:gd name="T21" fmla="*/ 2147483647 h 557"/>
              <a:gd name="T22" fmla="*/ 2147483647 w 673"/>
              <a:gd name="T23" fmla="*/ 2147483647 h 557"/>
              <a:gd name="T24" fmla="*/ 2147483647 w 673"/>
              <a:gd name="T25" fmla="*/ 2147483647 h 557"/>
              <a:gd name="T26" fmla="*/ 2147483647 w 673"/>
              <a:gd name="T27" fmla="*/ 2147483647 h 557"/>
              <a:gd name="T28" fmla="*/ 2147483647 w 673"/>
              <a:gd name="T29" fmla="*/ 2147483647 h 557"/>
              <a:gd name="T30" fmla="*/ 2147483647 w 673"/>
              <a:gd name="T31" fmla="*/ 2147483647 h 557"/>
              <a:gd name="T32" fmla="*/ 2147483647 w 673"/>
              <a:gd name="T33" fmla="*/ 2147483647 h 557"/>
              <a:gd name="T34" fmla="*/ 2147483647 w 673"/>
              <a:gd name="T35" fmla="*/ 2147483647 h 557"/>
              <a:gd name="T36" fmla="*/ 2147483647 w 673"/>
              <a:gd name="T37" fmla="*/ 2147483647 h 557"/>
              <a:gd name="T38" fmla="*/ 2147483647 w 673"/>
              <a:gd name="T39" fmla="*/ 2147483647 h 5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3" h="557">
                <a:moveTo>
                  <a:pt x="673" y="94"/>
                </a:moveTo>
                <a:cubicBezTo>
                  <a:pt x="623" y="80"/>
                  <a:pt x="573" y="64"/>
                  <a:pt x="522" y="56"/>
                </a:cubicBezTo>
                <a:cubicBezTo>
                  <a:pt x="465" y="37"/>
                  <a:pt x="412" y="20"/>
                  <a:pt x="353" y="6"/>
                </a:cubicBezTo>
                <a:cubicBezTo>
                  <a:pt x="297" y="10"/>
                  <a:pt x="208" y="0"/>
                  <a:pt x="159" y="31"/>
                </a:cubicBezTo>
                <a:cubicBezTo>
                  <a:pt x="146" y="72"/>
                  <a:pt x="163" y="27"/>
                  <a:pt x="134" y="69"/>
                </a:cubicBezTo>
                <a:cubicBezTo>
                  <a:pt x="119" y="90"/>
                  <a:pt x="115" y="119"/>
                  <a:pt x="109" y="144"/>
                </a:cubicBezTo>
                <a:cubicBezTo>
                  <a:pt x="116" y="161"/>
                  <a:pt x="131" y="176"/>
                  <a:pt x="134" y="194"/>
                </a:cubicBezTo>
                <a:cubicBezTo>
                  <a:pt x="138" y="217"/>
                  <a:pt x="105" y="234"/>
                  <a:pt x="90" y="244"/>
                </a:cubicBezTo>
                <a:cubicBezTo>
                  <a:pt x="68" y="279"/>
                  <a:pt x="40" y="311"/>
                  <a:pt x="15" y="344"/>
                </a:cubicBezTo>
                <a:cubicBezTo>
                  <a:pt x="6" y="374"/>
                  <a:pt x="0" y="402"/>
                  <a:pt x="34" y="413"/>
                </a:cubicBezTo>
                <a:cubicBezTo>
                  <a:pt x="56" y="435"/>
                  <a:pt x="75" y="450"/>
                  <a:pt x="103" y="463"/>
                </a:cubicBezTo>
                <a:cubicBezTo>
                  <a:pt x="107" y="473"/>
                  <a:pt x="108" y="486"/>
                  <a:pt x="115" y="494"/>
                </a:cubicBezTo>
                <a:cubicBezTo>
                  <a:pt x="138" y="520"/>
                  <a:pt x="195" y="551"/>
                  <a:pt x="228" y="557"/>
                </a:cubicBezTo>
                <a:cubicBezTo>
                  <a:pt x="359" y="549"/>
                  <a:pt x="287" y="555"/>
                  <a:pt x="360" y="532"/>
                </a:cubicBezTo>
                <a:cubicBezTo>
                  <a:pt x="369" y="504"/>
                  <a:pt x="381" y="476"/>
                  <a:pt x="397" y="451"/>
                </a:cubicBezTo>
                <a:cubicBezTo>
                  <a:pt x="405" y="426"/>
                  <a:pt x="403" y="415"/>
                  <a:pt x="429" y="407"/>
                </a:cubicBezTo>
                <a:cubicBezTo>
                  <a:pt x="458" y="417"/>
                  <a:pt x="487" y="416"/>
                  <a:pt x="516" y="425"/>
                </a:cubicBezTo>
                <a:cubicBezTo>
                  <a:pt x="536" y="454"/>
                  <a:pt x="542" y="461"/>
                  <a:pt x="579" y="451"/>
                </a:cubicBezTo>
                <a:cubicBezTo>
                  <a:pt x="600" y="446"/>
                  <a:pt x="598" y="450"/>
                  <a:pt x="598" y="438"/>
                </a:cubicBezTo>
                <a:lnTo>
                  <a:pt x="673" y="81"/>
                </a:lnTo>
              </a:path>
            </a:pathLst>
          </a:custGeom>
          <a:solidFill>
            <a:srgbClr val="FF6699"/>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245" name="AutoShape 1614">
            <a:extLst>
              <a:ext uri="{FF2B5EF4-FFF2-40B4-BE49-F238E27FC236}">
                <a16:creationId xmlns:a16="http://schemas.microsoft.com/office/drawing/2014/main" id="{44F42B5C-A00E-438D-43F2-75858A3C6BBA}"/>
              </a:ext>
            </a:extLst>
          </p:cNvPr>
          <p:cNvSpPr>
            <a:spLocks noChangeArrowheads="1"/>
          </p:cNvSpPr>
          <p:nvPr/>
        </p:nvSpPr>
        <p:spPr bwMode="auto">
          <a:xfrm>
            <a:off x="3581400" y="3505200"/>
            <a:ext cx="990600" cy="228600"/>
          </a:xfrm>
          <a:prstGeom prst="rightArrow">
            <a:avLst>
              <a:gd name="adj1" fmla="val 50000"/>
              <a:gd name="adj2" fmla="val 108333"/>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52246" name="Text Box 1618">
            <a:extLst>
              <a:ext uri="{FF2B5EF4-FFF2-40B4-BE49-F238E27FC236}">
                <a16:creationId xmlns:a16="http://schemas.microsoft.com/office/drawing/2014/main" id="{A50227DE-303F-4EFD-49E8-3C5F11CDF227}"/>
              </a:ext>
            </a:extLst>
          </p:cNvPr>
          <p:cNvSpPr txBox="1">
            <a:spLocks noChangeArrowheads="1"/>
          </p:cNvSpPr>
          <p:nvPr/>
        </p:nvSpPr>
        <p:spPr bwMode="auto">
          <a:xfrm>
            <a:off x="3565525" y="3236913"/>
            <a:ext cx="6175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t>plasma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30">
            <a:extLst>
              <a:ext uri="{FF2B5EF4-FFF2-40B4-BE49-F238E27FC236}">
                <a16:creationId xmlns:a16="http://schemas.microsoft.com/office/drawing/2014/main" id="{DDE83504-BAF5-95ED-AAE7-13DAF3652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5888"/>
            <a:ext cx="3168650" cy="307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3251" name="Picture 2">
            <a:extLst>
              <a:ext uri="{FF2B5EF4-FFF2-40B4-BE49-F238E27FC236}">
                <a16:creationId xmlns:a16="http://schemas.microsoft.com/office/drawing/2014/main" id="{4C264BE3-0B08-ECA8-1547-5D930B80B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44450"/>
            <a:ext cx="2979737" cy="316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3252" name="Picture 6">
            <a:extLst>
              <a:ext uri="{FF2B5EF4-FFF2-40B4-BE49-F238E27FC236}">
                <a16:creationId xmlns:a16="http://schemas.microsoft.com/office/drawing/2014/main" id="{D65BD1FA-D081-3937-36CE-ED35BC766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488" y="3821113"/>
            <a:ext cx="2651125" cy="292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3253" name="Picture 3">
            <a:extLst>
              <a:ext uri="{FF2B5EF4-FFF2-40B4-BE49-F238E27FC236}">
                <a16:creationId xmlns:a16="http://schemas.microsoft.com/office/drawing/2014/main" id="{F8E9F50C-63A0-8098-08CF-17FA6E8FF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3429000"/>
            <a:ext cx="4119562" cy="324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C83BDA-0AF8-7035-E205-CD7A0FCC47FB}"/>
              </a:ext>
            </a:extLst>
          </p:cNvPr>
          <p:cNvSpPr>
            <a:spLocks noGrp="1"/>
          </p:cNvSpPr>
          <p:nvPr>
            <p:ph type="dt" sz="half" idx="10"/>
          </p:nvPr>
        </p:nvSpPr>
        <p:spPr/>
        <p:txBody>
          <a:bodyPr/>
          <a:lstStyle/>
          <a:p>
            <a:pPr>
              <a:defRPr/>
            </a:pPr>
            <a:fld id="{CD075E4E-C98B-49E0-A9BD-19B394FEF061}" type="datetime9">
              <a:rPr lang="en-US" smtClean="0"/>
              <a:pPr>
                <a:defRPr/>
              </a:pPr>
              <a:t>10/19/2023 11:11:41 AM</a:t>
            </a:fld>
            <a:endParaRPr lang="cs-CZ"/>
          </a:p>
        </p:txBody>
      </p:sp>
      <p:sp>
        <p:nvSpPr>
          <p:cNvPr id="4" name="Footer Placeholder 3">
            <a:extLst>
              <a:ext uri="{FF2B5EF4-FFF2-40B4-BE49-F238E27FC236}">
                <a16:creationId xmlns:a16="http://schemas.microsoft.com/office/drawing/2014/main" id="{85A1FD76-C222-9C21-D00A-B4FD9504E21C}"/>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9B3F098F-27C9-B005-BF5B-A8FA984D3605}"/>
              </a:ext>
            </a:extLst>
          </p:cNvPr>
          <p:cNvSpPr>
            <a:spLocks noGrp="1"/>
          </p:cNvSpPr>
          <p:nvPr>
            <p:ph type="sldNum" sz="quarter" idx="12"/>
          </p:nvPr>
        </p:nvSpPr>
        <p:spPr/>
        <p:txBody>
          <a:bodyPr/>
          <a:lstStyle/>
          <a:p>
            <a:pPr lvl="1"/>
            <a:fld id="{827BCE48-23DA-4F6E-8DC4-9EF3292A9DB7}" type="slidenum">
              <a:rPr lang="cs-CZ" altLang="en-US" smtClean="0"/>
              <a:pPr lvl="1"/>
              <a:t>15</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4024B896-41E2-774A-8F23-F42305A22C10}"/>
              </a:ext>
            </a:extLst>
          </p:cNvPr>
          <p:cNvPicPr>
            <a:picLocks noChangeAspect="1"/>
          </p:cNvPicPr>
          <p:nvPr/>
        </p:nvPicPr>
        <p:blipFill>
          <a:blip r:embed="rId2"/>
          <a:stretch>
            <a:fillRect/>
          </a:stretch>
        </p:blipFill>
        <p:spPr>
          <a:xfrm>
            <a:off x="415880" y="727428"/>
            <a:ext cx="3709115" cy="1068946"/>
          </a:xfrm>
          <a:prstGeom prst="rect">
            <a:avLst/>
          </a:prstGeom>
        </p:spPr>
      </p:pic>
      <p:pic>
        <p:nvPicPr>
          <p:cNvPr id="9" name="Picture 8">
            <a:extLst>
              <a:ext uri="{FF2B5EF4-FFF2-40B4-BE49-F238E27FC236}">
                <a16:creationId xmlns:a16="http://schemas.microsoft.com/office/drawing/2014/main" id="{8C7B785C-099E-A1CF-C589-EB28AB69246E}"/>
              </a:ext>
            </a:extLst>
          </p:cNvPr>
          <p:cNvPicPr>
            <a:picLocks noChangeAspect="1"/>
          </p:cNvPicPr>
          <p:nvPr/>
        </p:nvPicPr>
        <p:blipFill>
          <a:blip r:embed="rId3"/>
          <a:stretch>
            <a:fillRect/>
          </a:stretch>
        </p:blipFill>
        <p:spPr>
          <a:xfrm>
            <a:off x="4544833" y="693381"/>
            <a:ext cx="3940935" cy="1796603"/>
          </a:xfrm>
          <a:prstGeom prst="rect">
            <a:avLst/>
          </a:prstGeom>
        </p:spPr>
      </p:pic>
      <p:pic>
        <p:nvPicPr>
          <p:cNvPr id="13" name="Picture 12">
            <a:extLst>
              <a:ext uri="{FF2B5EF4-FFF2-40B4-BE49-F238E27FC236}">
                <a16:creationId xmlns:a16="http://schemas.microsoft.com/office/drawing/2014/main" id="{244D90EB-41A3-7C47-895B-C7E353C9A84C}"/>
              </a:ext>
            </a:extLst>
          </p:cNvPr>
          <p:cNvPicPr>
            <a:picLocks noChangeAspect="1"/>
          </p:cNvPicPr>
          <p:nvPr/>
        </p:nvPicPr>
        <p:blipFill>
          <a:blip r:embed="rId4"/>
          <a:stretch>
            <a:fillRect/>
          </a:stretch>
        </p:blipFill>
        <p:spPr>
          <a:xfrm>
            <a:off x="1994816" y="3502489"/>
            <a:ext cx="5100034" cy="3226158"/>
          </a:xfrm>
          <a:prstGeom prst="rect">
            <a:avLst/>
          </a:prstGeom>
        </p:spPr>
      </p:pic>
      <p:pic>
        <p:nvPicPr>
          <p:cNvPr id="15" name="Picture 14">
            <a:extLst>
              <a:ext uri="{FF2B5EF4-FFF2-40B4-BE49-F238E27FC236}">
                <a16:creationId xmlns:a16="http://schemas.microsoft.com/office/drawing/2014/main" id="{5F23C47F-A619-C847-1111-9503BAF7D469}"/>
              </a:ext>
            </a:extLst>
          </p:cNvPr>
          <p:cNvPicPr>
            <a:picLocks noChangeAspect="1"/>
          </p:cNvPicPr>
          <p:nvPr/>
        </p:nvPicPr>
        <p:blipFill>
          <a:blip r:embed="rId5"/>
          <a:stretch>
            <a:fillRect/>
          </a:stretch>
        </p:blipFill>
        <p:spPr>
          <a:xfrm>
            <a:off x="1715858" y="2381427"/>
            <a:ext cx="6471110" cy="1191590"/>
          </a:xfrm>
          <a:prstGeom prst="rect">
            <a:avLst/>
          </a:prstGeom>
        </p:spPr>
      </p:pic>
    </p:spTree>
    <p:extLst>
      <p:ext uri="{BB962C8B-B14F-4D97-AF65-F5344CB8AC3E}">
        <p14:creationId xmlns:p14="http://schemas.microsoft.com/office/powerpoint/2010/main" val="1469232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9F01015-261D-7118-3569-4A3A29E10668}"/>
              </a:ext>
            </a:extLst>
          </p:cNvPr>
          <p:cNvSpPr>
            <a:spLocks noGrp="1"/>
          </p:cNvSpPr>
          <p:nvPr>
            <p:ph type="dt" sz="half" idx="10"/>
          </p:nvPr>
        </p:nvSpPr>
        <p:spPr/>
        <p:txBody>
          <a:bodyPr/>
          <a:lstStyle/>
          <a:p>
            <a:pPr>
              <a:defRPr/>
            </a:pPr>
            <a:fld id="{CD075E4E-C98B-49E0-A9BD-19B394FEF061}" type="datetime9">
              <a:rPr lang="en-US" smtClean="0"/>
              <a:pPr>
                <a:defRPr/>
              </a:pPr>
              <a:t>10/19/2023 11:11:41 AM</a:t>
            </a:fld>
            <a:endParaRPr lang="cs-CZ"/>
          </a:p>
        </p:txBody>
      </p:sp>
      <p:sp>
        <p:nvSpPr>
          <p:cNvPr id="4" name="Footer Placeholder 3">
            <a:extLst>
              <a:ext uri="{FF2B5EF4-FFF2-40B4-BE49-F238E27FC236}">
                <a16:creationId xmlns:a16="http://schemas.microsoft.com/office/drawing/2014/main" id="{8783C540-9485-D7A8-F714-E65DE393305C}"/>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E17E5206-F9EE-7F6A-5873-5E75D64FCBA8}"/>
              </a:ext>
            </a:extLst>
          </p:cNvPr>
          <p:cNvSpPr>
            <a:spLocks noGrp="1"/>
          </p:cNvSpPr>
          <p:nvPr>
            <p:ph type="sldNum" sz="quarter" idx="12"/>
          </p:nvPr>
        </p:nvSpPr>
        <p:spPr/>
        <p:txBody>
          <a:bodyPr/>
          <a:lstStyle/>
          <a:p>
            <a:pPr lvl="1"/>
            <a:fld id="{827BCE48-23DA-4F6E-8DC4-9EF3292A9DB7}" type="slidenum">
              <a:rPr lang="cs-CZ" altLang="en-US" smtClean="0"/>
              <a:pPr lvl="1"/>
              <a:t>16</a:t>
            </a:fld>
            <a:endParaRPr lang="cs-CZ" altLang="en-US">
              <a:latin typeface="Times New Roman" panose="02020603050405020304" pitchFamily="18" charset="0"/>
            </a:endParaRPr>
          </a:p>
        </p:txBody>
      </p:sp>
      <p:pic>
        <p:nvPicPr>
          <p:cNvPr id="6" name="Picture 5">
            <a:extLst>
              <a:ext uri="{FF2B5EF4-FFF2-40B4-BE49-F238E27FC236}">
                <a16:creationId xmlns:a16="http://schemas.microsoft.com/office/drawing/2014/main" id="{7372D9D3-B5B6-D77F-72A2-0668A4CC62DD}"/>
              </a:ext>
            </a:extLst>
          </p:cNvPr>
          <p:cNvPicPr>
            <a:picLocks noChangeAspect="1"/>
          </p:cNvPicPr>
          <p:nvPr/>
        </p:nvPicPr>
        <p:blipFill>
          <a:blip r:embed="rId2"/>
          <a:stretch>
            <a:fillRect/>
          </a:stretch>
        </p:blipFill>
        <p:spPr>
          <a:xfrm>
            <a:off x="6803468" y="2327949"/>
            <a:ext cx="1693018" cy="871904"/>
          </a:xfrm>
          <a:prstGeom prst="rect">
            <a:avLst/>
          </a:prstGeom>
        </p:spPr>
      </p:pic>
      <p:sp>
        <p:nvSpPr>
          <p:cNvPr id="7" name="TextBox 6">
            <a:extLst>
              <a:ext uri="{FF2B5EF4-FFF2-40B4-BE49-F238E27FC236}">
                <a16:creationId xmlns:a16="http://schemas.microsoft.com/office/drawing/2014/main" id="{C4E0B5EC-DBC6-0FC4-EAED-0E09BE5C7C40}"/>
              </a:ext>
            </a:extLst>
          </p:cNvPr>
          <p:cNvSpPr txBox="1"/>
          <p:nvPr/>
        </p:nvSpPr>
        <p:spPr>
          <a:xfrm>
            <a:off x="251520" y="1988840"/>
            <a:ext cx="4824536" cy="369332"/>
          </a:xfrm>
          <a:prstGeom prst="rect">
            <a:avLst/>
          </a:prstGeom>
          <a:noFill/>
        </p:spPr>
        <p:txBody>
          <a:bodyPr wrap="square" rtlCol="0">
            <a:spAutoFit/>
          </a:bodyPr>
          <a:lstStyle/>
          <a:p>
            <a:r>
              <a:rPr lang="cs-CZ" sz="1800" dirty="0" err="1"/>
              <a:t>Working</a:t>
            </a:r>
            <a:r>
              <a:rPr lang="cs-CZ" sz="1800" dirty="0"/>
              <a:t> </a:t>
            </a:r>
            <a:r>
              <a:rPr lang="cs-CZ" sz="1800" dirty="0" err="1"/>
              <a:t>regimes</a:t>
            </a:r>
            <a:r>
              <a:rPr lang="cs-CZ" sz="1800" dirty="0"/>
              <a:t> </a:t>
            </a:r>
            <a:r>
              <a:rPr lang="cs-CZ" sz="1800" dirty="0" err="1"/>
              <a:t>for</a:t>
            </a:r>
            <a:r>
              <a:rPr lang="cs-CZ" sz="1800" dirty="0"/>
              <a:t> </a:t>
            </a:r>
            <a:r>
              <a:rPr lang="cs-CZ" sz="1800" dirty="0" err="1"/>
              <a:t>Langmuir</a:t>
            </a:r>
            <a:r>
              <a:rPr lang="cs-CZ" sz="1800" dirty="0"/>
              <a:t> </a:t>
            </a:r>
            <a:r>
              <a:rPr lang="cs-CZ" sz="1800" dirty="0" err="1"/>
              <a:t>probe</a:t>
            </a:r>
            <a:endParaRPr lang="en-GB" sz="1800" dirty="0"/>
          </a:p>
        </p:txBody>
      </p:sp>
      <p:pic>
        <p:nvPicPr>
          <p:cNvPr id="9" name="Picture 8">
            <a:extLst>
              <a:ext uri="{FF2B5EF4-FFF2-40B4-BE49-F238E27FC236}">
                <a16:creationId xmlns:a16="http://schemas.microsoft.com/office/drawing/2014/main" id="{FED2F70A-0D9C-EE21-8C6F-4318F07A9D14}"/>
              </a:ext>
            </a:extLst>
          </p:cNvPr>
          <p:cNvPicPr>
            <a:picLocks noChangeAspect="1"/>
          </p:cNvPicPr>
          <p:nvPr/>
        </p:nvPicPr>
        <p:blipFill>
          <a:blip r:embed="rId3"/>
          <a:stretch>
            <a:fillRect/>
          </a:stretch>
        </p:blipFill>
        <p:spPr>
          <a:xfrm>
            <a:off x="251520" y="2656323"/>
            <a:ext cx="6559844" cy="1014784"/>
          </a:xfrm>
          <a:prstGeom prst="rect">
            <a:avLst/>
          </a:prstGeom>
        </p:spPr>
      </p:pic>
    </p:spTree>
    <p:extLst>
      <p:ext uri="{BB962C8B-B14F-4D97-AF65-F5344CB8AC3E}">
        <p14:creationId xmlns:p14="http://schemas.microsoft.com/office/powerpoint/2010/main" val="4119291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5D599-1A3B-BA2F-EE48-77EB9F3570D1}"/>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25A06013-70C9-8A02-4E52-394898B8A6CA}"/>
              </a:ext>
            </a:extLst>
          </p:cNvPr>
          <p:cNvSpPr>
            <a:spLocks noGrp="1"/>
          </p:cNvSpPr>
          <p:nvPr>
            <p:ph type="dt" sz="half" idx="10"/>
          </p:nvPr>
        </p:nvSpPr>
        <p:spPr/>
        <p:txBody>
          <a:bodyPr/>
          <a:lstStyle/>
          <a:p>
            <a:pPr>
              <a:defRPr/>
            </a:pPr>
            <a:fld id="{CD075E4E-C98B-49E0-A9BD-19B394FEF061}" type="datetime9">
              <a:rPr lang="en-US" smtClean="0"/>
              <a:pPr>
                <a:defRPr/>
              </a:pPr>
              <a:t>10/19/2023 11:11:41 AM</a:t>
            </a:fld>
            <a:endParaRPr lang="cs-CZ"/>
          </a:p>
        </p:txBody>
      </p:sp>
      <p:sp>
        <p:nvSpPr>
          <p:cNvPr id="4" name="Footer Placeholder 3">
            <a:extLst>
              <a:ext uri="{FF2B5EF4-FFF2-40B4-BE49-F238E27FC236}">
                <a16:creationId xmlns:a16="http://schemas.microsoft.com/office/drawing/2014/main" id="{063B6D80-7ADE-9686-F071-EA1F1FC678A1}"/>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37EF7453-1871-AA7B-9189-8BA05AFFF736}"/>
              </a:ext>
            </a:extLst>
          </p:cNvPr>
          <p:cNvSpPr>
            <a:spLocks noGrp="1"/>
          </p:cNvSpPr>
          <p:nvPr>
            <p:ph type="sldNum" sz="quarter" idx="12"/>
          </p:nvPr>
        </p:nvSpPr>
        <p:spPr/>
        <p:txBody>
          <a:bodyPr/>
          <a:lstStyle/>
          <a:p>
            <a:pPr lvl="1"/>
            <a:fld id="{827BCE48-23DA-4F6E-8DC4-9EF3292A9DB7}" type="slidenum">
              <a:rPr lang="cs-CZ" altLang="en-US" smtClean="0"/>
              <a:pPr lvl="1"/>
              <a:t>17</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1A79D838-1648-1574-0F98-0AAF555B6330}"/>
              </a:ext>
            </a:extLst>
          </p:cNvPr>
          <p:cNvPicPr>
            <a:picLocks noChangeAspect="1"/>
          </p:cNvPicPr>
          <p:nvPr/>
        </p:nvPicPr>
        <p:blipFill>
          <a:blip r:embed="rId2"/>
          <a:stretch>
            <a:fillRect/>
          </a:stretch>
        </p:blipFill>
        <p:spPr>
          <a:xfrm>
            <a:off x="1331640" y="1844824"/>
            <a:ext cx="5690392" cy="432050"/>
          </a:xfrm>
          <a:prstGeom prst="rect">
            <a:avLst/>
          </a:prstGeom>
        </p:spPr>
      </p:pic>
      <p:cxnSp>
        <p:nvCxnSpPr>
          <p:cNvPr id="9" name="Straight Arrow Connector 8">
            <a:extLst>
              <a:ext uri="{FF2B5EF4-FFF2-40B4-BE49-F238E27FC236}">
                <a16:creationId xmlns:a16="http://schemas.microsoft.com/office/drawing/2014/main" id="{D9682149-49A2-3DDF-657E-1D19E08B224F}"/>
              </a:ext>
            </a:extLst>
          </p:cNvPr>
          <p:cNvCxnSpPr/>
          <p:nvPr/>
        </p:nvCxnSpPr>
        <p:spPr>
          <a:xfrm>
            <a:off x="3563888" y="2492896"/>
            <a:ext cx="0" cy="1224136"/>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CD04ADE-A1C9-5CF3-945B-365BDB4ABC8D}"/>
              </a:ext>
            </a:extLst>
          </p:cNvPr>
          <p:cNvPicPr>
            <a:picLocks noChangeAspect="1"/>
          </p:cNvPicPr>
          <p:nvPr/>
        </p:nvPicPr>
        <p:blipFill>
          <a:blip r:embed="rId3"/>
          <a:stretch>
            <a:fillRect/>
          </a:stretch>
        </p:blipFill>
        <p:spPr>
          <a:xfrm>
            <a:off x="1358212" y="3789040"/>
            <a:ext cx="4809622" cy="687090"/>
          </a:xfrm>
          <a:prstGeom prst="rect">
            <a:avLst/>
          </a:prstGeom>
        </p:spPr>
      </p:pic>
      <p:sp>
        <p:nvSpPr>
          <p:cNvPr id="12" name="TextBox 11">
            <a:extLst>
              <a:ext uri="{FF2B5EF4-FFF2-40B4-BE49-F238E27FC236}">
                <a16:creationId xmlns:a16="http://schemas.microsoft.com/office/drawing/2014/main" id="{F4CDD8C9-A656-A9F0-6410-588D77060F78}"/>
              </a:ext>
            </a:extLst>
          </p:cNvPr>
          <p:cNvSpPr txBox="1"/>
          <p:nvPr/>
        </p:nvSpPr>
        <p:spPr>
          <a:xfrm>
            <a:off x="3995936" y="2852936"/>
            <a:ext cx="4032447" cy="646331"/>
          </a:xfrm>
          <a:prstGeom prst="rect">
            <a:avLst/>
          </a:prstGeom>
          <a:noFill/>
        </p:spPr>
        <p:txBody>
          <a:bodyPr wrap="square" rtlCol="0">
            <a:spAutoFit/>
          </a:bodyPr>
          <a:lstStyle/>
          <a:p>
            <a:r>
              <a:rPr lang="cs-CZ" sz="1800" dirty="0" err="1"/>
              <a:t>Integration</a:t>
            </a:r>
            <a:r>
              <a:rPr lang="cs-CZ" sz="1800" dirty="0"/>
              <a:t> </a:t>
            </a:r>
            <a:r>
              <a:rPr lang="cs-CZ" sz="1800" dirty="0" err="1"/>
              <a:t>over</a:t>
            </a:r>
            <a:r>
              <a:rPr lang="cs-CZ" sz="1800" dirty="0"/>
              <a:t> </a:t>
            </a:r>
            <a:r>
              <a:rPr lang="cs-CZ" sz="1800" dirty="0" err="1"/>
              <a:t>velocity</a:t>
            </a:r>
            <a:r>
              <a:rPr lang="cs-CZ" sz="1800" dirty="0"/>
              <a:t> </a:t>
            </a:r>
            <a:r>
              <a:rPr lang="cs-CZ" sz="1800" dirty="0" err="1"/>
              <a:t>distribution</a:t>
            </a:r>
            <a:r>
              <a:rPr lang="cs-CZ" sz="1800" dirty="0"/>
              <a:t> – </a:t>
            </a:r>
            <a:r>
              <a:rPr lang="cs-CZ" sz="1800" dirty="0" err="1"/>
              <a:t>depends</a:t>
            </a:r>
            <a:r>
              <a:rPr lang="cs-CZ" sz="1800" dirty="0"/>
              <a:t> on geometry</a:t>
            </a:r>
            <a:endParaRPr lang="en-GB" sz="1800" dirty="0"/>
          </a:p>
        </p:txBody>
      </p:sp>
      <p:pic>
        <p:nvPicPr>
          <p:cNvPr id="14" name="Picture 13">
            <a:extLst>
              <a:ext uri="{FF2B5EF4-FFF2-40B4-BE49-F238E27FC236}">
                <a16:creationId xmlns:a16="http://schemas.microsoft.com/office/drawing/2014/main" id="{5D5809BB-2A32-5C7A-30AA-6634EBC7D851}"/>
              </a:ext>
            </a:extLst>
          </p:cNvPr>
          <p:cNvPicPr>
            <a:picLocks noChangeAspect="1"/>
          </p:cNvPicPr>
          <p:nvPr/>
        </p:nvPicPr>
        <p:blipFill>
          <a:blip r:embed="rId4"/>
          <a:stretch>
            <a:fillRect/>
          </a:stretch>
        </p:blipFill>
        <p:spPr>
          <a:xfrm>
            <a:off x="395536" y="4879279"/>
            <a:ext cx="4815278" cy="834142"/>
          </a:xfrm>
          <a:prstGeom prst="rect">
            <a:avLst/>
          </a:prstGeom>
        </p:spPr>
      </p:pic>
      <p:sp>
        <p:nvSpPr>
          <p:cNvPr id="15" name="TextBox 14">
            <a:extLst>
              <a:ext uri="{FF2B5EF4-FFF2-40B4-BE49-F238E27FC236}">
                <a16:creationId xmlns:a16="http://schemas.microsoft.com/office/drawing/2014/main" id="{C593D98C-140F-ADFE-EE38-5DF1EC5A6E1D}"/>
              </a:ext>
            </a:extLst>
          </p:cNvPr>
          <p:cNvSpPr txBox="1"/>
          <p:nvPr/>
        </p:nvSpPr>
        <p:spPr>
          <a:xfrm>
            <a:off x="5292080" y="5013176"/>
            <a:ext cx="2952328" cy="369332"/>
          </a:xfrm>
          <a:prstGeom prst="rect">
            <a:avLst/>
          </a:prstGeom>
          <a:noFill/>
        </p:spPr>
        <p:txBody>
          <a:bodyPr wrap="square" rtlCol="0">
            <a:spAutoFit/>
          </a:bodyPr>
          <a:lstStyle/>
          <a:p>
            <a:r>
              <a:rPr lang="cs-CZ" sz="1800" dirty="0"/>
              <a:t>In </a:t>
            </a:r>
            <a:r>
              <a:rPr lang="cs-CZ" sz="1800" dirty="0" err="1"/>
              <a:t>spherical</a:t>
            </a:r>
            <a:r>
              <a:rPr lang="cs-CZ" sz="1800" dirty="0"/>
              <a:t> </a:t>
            </a:r>
            <a:r>
              <a:rPr lang="cs-CZ" sz="1800" dirty="0" err="1"/>
              <a:t>coordinates</a:t>
            </a:r>
            <a:endParaRPr lang="en-GB" sz="1800" dirty="0"/>
          </a:p>
        </p:txBody>
      </p:sp>
    </p:spTree>
    <p:extLst>
      <p:ext uri="{BB962C8B-B14F-4D97-AF65-F5344CB8AC3E}">
        <p14:creationId xmlns:p14="http://schemas.microsoft.com/office/powerpoint/2010/main" val="1315222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8A3CF-784B-428B-11E5-BC261A96A4E0}"/>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8CE98EE6-9226-86EB-4AD3-D9777DA7ECBB}"/>
              </a:ext>
            </a:extLst>
          </p:cNvPr>
          <p:cNvSpPr>
            <a:spLocks noGrp="1"/>
          </p:cNvSpPr>
          <p:nvPr>
            <p:ph type="dt" sz="half" idx="10"/>
          </p:nvPr>
        </p:nvSpPr>
        <p:spPr/>
        <p:txBody>
          <a:bodyPr/>
          <a:lstStyle/>
          <a:p>
            <a:pPr>
              <a:defRPr/>
            </a:pPr>
            <a:fld id="{CD075E4E-C98B-49E0-A9BD-19B394FEF061}" type="datetime9">
              <a:rPr lang="en-US" smtClean="0"/>
              <a:pPr>
                <a:defRPr/>
              </a:pPr>
              <a:t>10/19/2023 11:11:41 AM</a:t>
            </a:fld>
            <a:endParaRPr lang="cs-CZ"/>
          </a:p>
        </p:txBody>
      </p:sp>
      <p:sp>
        <p:nvSpPr>
          <p:cNvPr id="4" name="Footer Placeholder 3">
            <a:extLst>
              <a:ext uri="{FF2B5EF4-FFF2-40B4-BE49-F238E27FC236}">
                <a16:creationId xmlns:a16="http://schemas.microsoft.com/office/drawing/2014/main" id="{F415F3F2-BE8E-D469-DB38-04C15638EA25}"/>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FB3059D4-95C3-A52E-A027-B4B48EC6533B}"/>
              </a:ext>
            </a:extLst>
          </p:cNvPr>
          <p:cNvSpPr>
            <a:spLocks noGrp="1"/>
          </p:cNvSpPr>
          <p:nvPr>
            <p:ph type="sldNum" sz="quarter" idx="12"/>
          </p:nvPr>
        </p:nvSpPr>
        <p:spPr/>
        <p:txBody>
          <a:bodyPr/>
          <a:lstStyle/>
          <a:p>
            <a:pPr lvl="1"/>
            <a:fld id="{827BCE48-23DA-4F6E-8DC4-9EF3292A9DB7}" type="slidenum">
              <a:rPr lang="cs-CZ" altLang="en-US" smtClean="0"/>
              <a:pPr lvl="1"/>
              <a:t>18</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DF14E942-B202-31C2-4B31-6DBB598022ED}"/>
              </a:ext>
            </a:extLst>
          </p:cNvPr>
          <p:cNvPicPr>
            <a:picLocks noChangeAspect="1"/>
          </p:cNvPicPr>
          <p:nvPr/>
        </p:nvPicPr>
        <p:blipFill>
          <a:blip r:embed="rId2"/>
          <a:stretch>
            <a:fillRect/>
          </a:stretch>
        </p:blipFill>
        <p:spPr>
          <a:xfrm>
            <a:off x="349185" y="1465143"/>
            <a:ext cx="2616330" cy="451092"/>
          </a:xfrm>
          <a:prstGeom prst="rect">
            <a:avLst/>
          </a:prstGeom>
        </p:spPr>
      </p:pic>
      <p:pic>
        <p:nvPicPr>
          <p:cNvPr id="9" name="Picture 8">
            <a:extLst>
              <a:ext uri="{FF2B5EF4-FFF2-40B4-BE49-F238E27FC236}">
                <a16:creationId xmlns:a16="http://schemas.microsoft.com/office/drawing/2014/main" id="{5C261228-D133-4266-359F-6163EE62357D}"/>
              </a:ext>
            </a:extLst>
          </p:cNvPr>
          <p:cNvPicPr>
            <a:picLocks noChangeAspect="1"/>
          </p:cNvPicPr>
          <p:nvPr/>
        </p:nvPicPr>
        <p:blipFill>
          <a:blip r:embed="rId3"/>
          <a:stretch>
            <a:fillRect/>
          </a:stretch>
        </p:blipFill>
        <p:spPr>
          <a:xfrm>
            <a:off x="970496" y="2976527"/>
            <a:ext cx="2426586" cy="748830"/>
          </a:xfrm>
          <a:prstGeom prst="rect">
            <a:avLst/>
          </a:prstGeom>
        </p:spPr>
      </p:pic>
      <p:pic>
        <p:nvPicPr>
          <p:cNvPr id="11" name="Picture 10">
            <a:extLst>
              <a:ext uri="{FF2B5EF4-FFF2-40B4-BE49-F238E27FC236}">
                <a16:creationId xmlns:a16="http://schemas.microsoft.com/office/drawing/2014/main" id="{E145B4EA-EA68-51D5-E67E-108AAA7B04EA}"/>
              </a:ext>
            </a:extLst>
          </p:cNvPr>
          <p:cNvPicPr>
            <a:picLocks noChangeAspect="1"/>
          </p:cNvPicPr>
          <p:nvPr/>
        </p:nvPicPr>
        <p:blipFill>
          <a:blip r:embed="rId4"/>
          <a:stretch>
            <a:fillRect/>
          </a:stretch>
        </p:blipFill>
        <p:spPr>
          <a:xfrm>
            <a:off x="4476955" y="1196752"/>
            <a:ext cx="2958522" cy="2363768"/>
          </a:xfrm>
          <a:prstGeom prst="rect">
            <a:avLst/>
          </a:prstGeom>
        </p:spPr>
      </p:pic>
      <p:sp>
        <p:nvSpPr>
          <p:cNvPr id="12" name="TextBox 11">
            <a:extLst>
              <a:ext uri="{FF2B5EF4-FFF2-40B4-BE49-F238E27FC236}">
                <a16:creationId xmlns:a16="http://schemas.microsoft.com/office/drawing/2014/main" id="{9580DAE7-7A05-ECDE-2EB5-D8C1BDB534A8}"/>
              </a:ext>
            </a:extLst>
          </p:cNvPr>
          <p:cNvSpPr txBox="1"/>
          <p:nvPr/>
        </p:nvSpPr>
        <p:spPr>
          <a:xfrm>
            <a:off x="467544" y="2276872"/>
            <a:ext cx="3528392" cy="646331"/>
          </a:xfrm>
          <a:prstGeom prst="rect">
            <a:avLst/>
          </a:prstGeom>
          <a:noFill/>
        </p:spPr>
        <p:txBody>
          <a:bodyPr wrap="square" rtlCol="0">
            <a:spAutoFit/>
          </a:bodyPr>
          <a:lstStyle/>
          <a:p>
            <a:r>
              <a:rPr lang="cs-CZ" sz="1800" dirty="0" err="1"/>
              <a:t>For</a:t>
            </a:r>
            <a:r>
              <a:rPr lang="cs-CZ" sz="1800" dirty="0"/>
              <a:t> </a:t>
            </a:r>
            <a:r>
              <a:rPr lang="cs-CZ" sz="1800" dirty="0" err="1"/>
              <a:t>particles</a:t>
            </a:r>
            <a:r>
              <a:rPr lang="cs-CZ" sz="1800" dirty="0"/>
              <a:t> </a:t>
            </a:r>
            <a:r>
              <a:rPr lang="cs-CZ" sz="1800" dirty="0" err="1"/>
              <a:t>that</a:t>
            </a:r>
            <a:r>
              <a:rPr lang="cs-CZ" sz="1800" dirty="0"/>
              <a:t> </a:t>
            </a:r>
            <a:r>
              <a:rPr lang="cs-CZ" sz="1800" dirty="0" err="1"/>
              <a:t>fall</a:t>
            </a:r>
            <a:r>
              <a:rPr lang="cs-CZ" sz="1800" dirty="0"/>
              <a:t> on </a:t>
            </a:r>
            <a:r>
              <a:rPr lang="cs-CZ" sz="1800" dirty="0" err="1"/>
              <a:t>the</a:t>
            </a:r>
            <a:r>
              <a:rPr lang="cs-CZ" sz="1800" dirty="0"/>
              <a:t> </a:t>
            </a:r>
            <a:r>
              <a:rPr lang="cs-CZ" sz="1800" dirty="0" err="1"/>
              <a:t>probe</a:t>
            </a:r>
            <a:r>
              <a:rPr lang="cs-CZ" sz="1800" dirty="0"/>
              <a:t> </a:t>
            </a:r>
            <a:r>
              <a:rPr lang="cs-CZ" sz="1800" dirty="0" err="1"/>
              <a:t>surface</a:t>
            </a:r>
            <a:r>
              <a:rPr lang="cs-CZ" sz="1800" dirty="0"/>
              <a:t>, </a:t>
            </a:r>
            <a:r>
              <a:rPr lang="cs-CZ" sz="1800" dirty="0" err="1"/>
              <a:t>following</a:t>
            </a:r>
            <a:r>
              <a:rPr lang="cs-CZ" sz="1800" dirty="0"/>
              <a:t> </a:t>
            </a:r>
            <a:r>
              <a:rPr lang="cs-CZ" sz="1800" dirty="0" err="1"/>
              <a:t>equation</a:t>
            </a:r>
            <a:r>
              <a:rPr lang="cs-CZ" sz="1800" dirty="0"/>
              <a:t> </a:t>
            </a:r>
            <a:r>
              <a:rPr lang="cs-CZ" sz="1800" dirty="0" err="1"/>
              <a:t>holds</a:t>
            </a:r>
            <a:r>
              <a:rPr lang="cs-CZ" sz="1800" dirty="0"/>
              <a:t>:</a:t>
            </a:r>
            <a:endParaRPr lang="en-GB" sz="1800" dirty="0"/>
          </a:p>
        </p:txBody>
      </p:sp>
      <p:pic>
        <p:nvPicPr>
          <p:cNvPr id="14" name="Picture 13">
            <a:extLst>
              <a:ext uri="{FF2B5EF4-FFF2-40B4-BE49-F238E27FC236}">
                <a16:creationId xmlns:a16="http://schemas.microsoft.com/office/drawing/2014/main" id="{C3ABB85A-09E8-5A3C-7C58-2A00C83AA690}"/>
              </a:ext>
            </a:extLst>
          </p:cNvPr>
          <p:cNvPicPr>
            <a:picLocks noChangeAspect="1"/>
          </p:cNvPicPr>
          <p:nvPr/>
        </p:nvPicPr>
        <p:blipFill>
          <a:blip r:embed="rId5"/>
          <a:stretch>
            <a:fillRect/>
          </a:stretch>
        </p:blipFill>
        <p:spPr>
          <a:xfrm>
            <a:off x="628650" y="4212386"/>
            <a:ext cx="6165138" cy="2058638"/>
          </a:xfrm>
          <a:prstGeom prst="rect">
            <a:avLst/>
          </a:prstGeom>
        </p:spPr>
      </p:pic>
      <p:pic>
        <p:nvPicPr>
          <p:cNvPr id="15" name="Picture 14">
            <a:extLst>
              <a:ext uri="{FF2B5EF4-FFF2-40B4-BE49-F238E27FC236}">
                <a16:creationId xmlns:a16="http://schemas.microsoft.com/office/drawing/2014/main" id="{F4031D15-12C0-8E0F-CD7E-65501A203E6F}"/>
              </a:ext>
            </a:extLst>
          </p:cNvPr>
          <p:cNvPicPr>
            <a:picLocks noChangeAspect="1"/>
          </p:cNvPicPr>
          <p:nvPr/>
        </p:nvPicPr>
        <p:blipFill>
          <a:blip r:embed="rId6"/>
          <a:stretch>
            <a:fillRect/>
          </a:stretch>
        </p:blipFill>
        <p:spPr>
          <a:xfrm>
            <a:off x="4264147" y="119096"/>
            <a:ext cx="4815278" cy="834142"/>
          </a:xfrm>
          <a:prstGeom prst="rect">
            <a:avLst/>
          </a:prstGeom>
        </p:spPr>
      </p:pic>
      <p:sp>
        <p:nvSpPr>
          <p:cNvPr id="16" name="TextBox 15">
            <a:extLst>
              <a:ext uri="{FF2B5EF4-FFF2-40B4-BE49-F238E27FC236}">
                <a16:creationId xmlns:a16="http://schemas.microsoft.com/office/drawing/2014/main" id="{A69976B3-D8F7-4C26-B7A1-8D1E37AB3F36}"/>
              </a:ext>
            </a:extLst>
          </p:cNvPr>
          <p:cNvSpPr txBox="1"/>
          <p:nvPr/>
        </p:nvSpPr>
        <p:spPr>
          <a:xfrm>
            <a:off x="465154" y="3641370"/>
            <a:ext cx="3528392" cy="369332"/>
          </a:xfrm>
          <a:prstGeom prst="rect">
            <a:avLst/>
          </a:prstGeom>
          <a:noFill/>
        </p:spPr>
        <p:txBody>
          <a:bodyPr wrap="square" rtlCol="0">
            <a:spAutoFit/>
          </a:bodyPr>
          <a:lstStyle/>
          <a:p>
            <a:r>
              <a:rPr lang="cs-CZ" sz="1800" dirty="0" err="1"/>
              <a:t>Leading</a:t>
            </a:r>
            <a:r>
              <a:rPr lang="cs-CZ" sz="1800" dirty="0"/>
              <a:t> to </a:t>
            </a:r>
            <a:r>
              <a:rPr lang="cs-CZ" sz="1800" dirty="0" err="1"/>
              <a:t>integration</a:t>
            </a:r>
            <a:r>
              <a:rPr lang="cs-CZ" sz="1800" dirty="0"/>
              <a:t> </a:t>
            </a:r>
            <a:r>
              <a:rPr lang="cs-CZ" sz="1800" dirty="0" err="1"/>
              <a:t>limits</a:t>
            </a:r>
            <a:r>
              <a:rPr lang="cs-CZ" sz="1800" dirty="0"/>
              <a:t>:</a:t>
            </a:r>
            <a:endParaRPr lang="en-GB" sz="1800" dirty="0"/>
          </a:p>
        </p:txBody>
      </p:sp>
    </p:spTree>
    <p:extLst>
      <p:ext uri="{BB962C8B-B14F-4D97-AF65-F5344CB8AC3E}">
        <p14:creationId xmlns:p14="http://schemas.microsoft.com/office/powerpoint/2010/main" val="2353696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4F01A-51F1-5B78-FEB9-883F780ABF4B}"/>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EF631EAE-4302-EF35-56B4-0CCC41F7FEAC}"/>
              </a:ext>
            </a:extLst>
          </p:cNvPr>
          <p:cNvSpPr>
            <a:spLocks noGrp="1"/>
          </p:cNvSpPr>
          <p:nvPr>
            <p:ph type="dt" sz="half" idx="10"/>
          </p:nvPr>
        </p:nvSpPr>
        <p:spPr/>
        <p:txBody>
          <a:bodyPr/>
          <a:lstStyle/>
          <a:p>
            <a:pPr>
              <a:defRPr/>
            </a:pPr>
            <a:fld id="{CD075E4E-C98B-49E0-A9BD-19B394FEF061}" type="datetime9">
              <a:rPr lang="en-US" smtClean="0"/>
              <a:pPr>
                <a:defRPr/>
              </a:pPr>
              <a:t>10/19/2023 11:11:41 AM</a:t>
            </a:fld>
            <a:endParaRPr lang="cs-CZ"/>
          </a:p>
        </p:txBody>
      </p:sp>
      <p:sp>
        <p:nvSpPr>
          <p:cNvPr id="4" name="Footer Placeholder 3">
            <a:extLst>
              <a:ext uri="{FF2B5EF4-FFF2-40B4-BE49-F238E27FC236}">
                <a16:creationId xmlns:a16="http://schemas.microsoft.com/office/drawing/2014/main" id="{A7EDF13F-592B-CDE8-E7FC-6C08A228E6EB}"/>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25A52922-0423-769A-DEFD-66B12071E0A2}"/>
              </a:ext>
            </a:extLst>
          </p:cNvPr>
          <p:cNvSpPr>
            <a:spLocks noGrp="1"/>
          </p:cNvSpPr>
          <p:nvPr>
            <p:ph type="sldNum" sz="quarter" idx="12"/>
          </p:nvPr>
        </p:nvSpPr>
        <p:spPr/>
        <p:txBody>
          <a:bodyPr/>
          <a:lstStyle/>
          <a:p>
            <a:pPr lvl="1"/>
            <a:fld id="{827BCE48-23DA-4F6E-8DC4-9EF3292A9DB7}" type="slidenum">
              <a:rPr lang="cs-CZ" altLang="en-US" smtClean="0"/>
              <a:pPr lvl="1"/>
              <a:t>19</a:t>
            </a:fld>
            <a:endParaRPr lang="cs-CZ" altLang="en-US">
              <a:latin typeface="Times New Roman" panose="02020603050405020304" pitchFamily="18" charset="0"/>
            </a:endParaRPr>
          </a:p>
        </p:txBody>
      </p:sp>
      <p:pic>
        <p:nvPicPr>
          <p:cNvPr id="6" name="Picture 5">
            <a:extLst>
              <a:ext uri="{FF2B5EF4-FFF2-40B4-BE49-F238E27FC236}">
                <a16:creationId xmlns:a16="http://schemas.microsoft.com/office/drawing/2014/main" id="{AFFF9774-7413-D1AB-F6F5-44609FC9BB7A}"/>
              </a:ext>
            </a:extLst>
          </p:cNvPr>
          <p:cNvPicPr>
            <a:picLocks noChangeAspect="1"/>
          </p:cNvPicPr>
          <p:nvPr/>
        </p:nvPicPr>
        <p:blipFill>
          <a:blip r:embed="rId2"/>
          <a:stretch>
            <a:fillRect/>
          </a:stretch>
        </p:blipFill>
        <p:spPr>
          <a:xfrm>
            <a:off x="292812" y="1268760"/>
            <a:ext cx="6165138" cy="2058638"/>
          </a:xfrm>
          <a:prstGeom prst="rect">
            <a:avLst/>
          </a:prstGeom>
        </p:spPr>
      </p:pic>
      <p:pic>
        <p:nvPicPr>
          <p:cNvPr id="7" name="Picture 6">
            <a:extLst>
              <a:ext uri="{FF2B5EF4-FFF2-40B4-BE49-F238E27FC236}">
                <a16:creationId xmlns:a16="http://schemas.microsoft.com/office/drawing/2014/main" id="{94A6188C-F11A-6373-05AA-98B0D19DCC8B}"/>
              </a:ext>
            </a:extLst>
          </p:cNvPr>
          <p:cNvPicPr>
            <a:picLocks noChangeAspect="1"/>
          </p:cNvPicPr>
          <p:nvPr/>
        </p:nvPicPr>
        <p:blipFill>
          <a:blip r:embed="rId3"/>
          <a:stretch>
            <a:fillRect/>
          </a:stretch>
        </p:blipFill>
        <p:spPr>
          <a:xfrm>
            <a:off x="467544" y="3140968"/>
            <a:ext cx="4815278" cy="834142"/>
          </a:xfrm>
          <a:prstGeom prst="rect">
            <a:avLst/>
          </a:prstGeom>
        </p:spPr>
      </p:pic>
      <p:pic>
        <p:nvPicPr>
          <p:cNvPr id="9" name="Picture 8">
            <a:extLst>
              <a:ext uri="{FF2B5EF4-FFF2-40B4-BE49-F238E27FC236}">
                <a16:creationId xmlns:a16="http://schemas.microsoft.com/office/drawing/2014/main" id="{B6E23B35-CC7A-6427-E85B-A335CB17ABD9}"/>
              </a:ext>
            </a:extLst>
          </p:cNvPr>
          <p:cNvPicPr>
            <a:picLocks noChangeAspect="1"/>
          </p:cNvPicPr>
          <p:nvPr/>
        </p:nvPicPr>
        <p:blipFill>
          <a:blip r:embed="rId4"/>
          <a:stretch>
            <a:fillRect/>
          </a:stretch>
        </p:blipFill>
        <p:spPr>
          <a:xfrm>
            <a:off x="251520" y="4005064"/>
            <a:ext cx="6085832" cy="1232168"/>
          </a:xfrm>
          <a:prstGeom prst="rect">
            <a:avLst/>
          </a:prstGeom>
        </p:spPr>
      </p:pic>
      <p:pic>
        <p:nvPicPr>
          <p:cNvPr id="11" name="Picture 10">
            <a:extLst>
              <a:ext uri="{FF2B5EF4-FFF2-40B4-BE49-F238E27FC236}">
                <a16:creationId xmlns:a16="http://schemas.microsoft.com/office/drawing/2014/main" id="{00810AE4-B764-3DFD-C5AE-BFFDF065A3EE}"/>
              </a:ext>
            </a:extLst>
          </p:cNvPr>
          <p:cNvPicPr>
            <a:picLocks noChangeAspect="1"/>
          </p:cNvPicPr>
          <p:nvPr/>
        </p:nvPicPr>
        <p:blipFill>
          <a:blip r:embed="rId5"/>
          <a:stretch>
            <a:fillRect/>
          </a:stretch>
        </p:blipFill>
        <p:spPr>
          <a:xfrm>
            <a:off x="1121100" y="5409948"/>
            <a:ext cx="3954956" cy="912684"/>
          </a:xfrm>
          <a:prstGeom prst="rect">
            <a:avLst/>
          </a:prstGeom>
        </p:spPr>
      </p:pic>
      <p:cxnSp>
        <p:nvCxnSpPr>
          <p:cNvPr id="12" name="Straight Arrow Connector 11">
            <a:extLst>
              <a:ext uri="{FF2B5EF4-FFF2-40B4-BE49-F238E27FC236}">
                <a16:creationId xmlns:a16="http://schemas.microsoft.com/office/drawing/2014/main" id="{2E16A912-D98A-09C6-7843-B5C6475E33EC}"/>
              </a:ext>
            </a:extLst>
          </p:cNvPr>
          <p:cNvCxnSpPr>
            <a:cxnSpLocks/>
          </p:cNvCxnSpPr>
          <p:nvPr/>
        </p:nvCxnSpPr>
        <p:spPr>
          <a:xfrm>
            <a:off x="3131840" y="3855435"/>
            <a:ext cx="0" cy="432048"/>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3F70FE1-A5D6-A6D2-45F2-55CFFEFE8ADD}"/>
              </a:ext>
            </a:extLst>
          </p:cNvPr>
          <p:cNvCxnSpPr>
            <a:cxnSpLocks/>
          </p:cNvCxnSpPr>
          <p:nvPr/>
        </p:nvCxnSpPr>
        <p:spPr>
          <a:xfrm>
            <a:off x="3122374" y="5027630"/>
            <a:ext cx="0" cy="432048"/>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FF3DC61-3E03-0DA1-A10B-6AA1D2F09D40}"/>
              </a:ext>
            </a:extLst>
          </p:cNvPr>
          <p:cNvPicPr>
            <a:picLocks noChangeAspect="1"/>
          </p:cNvPicPr>
          <p:nvPr/>
        </p:nvPicPr>
        <p:blipFill>
          <a:blip r:embed="rId6"/>
          <a:stretch>
            <a:fillRect/>
          </a:stretch>
        </p:blipFill>
        <p:spPr>
          <a:xfrm>
            <a:off x="6599691" y="4851533"/>
            <a:ext cx="1883408" cy="771398"/>
          </a:xfrm>
          <a:prstGeom prst="rect">
            <a:avLst/>
          </a:prstGeom>
        </p:spPr>
      </p:pic>
      <p:pic>
        <p:nvPicPr>
          <p:cNvPr id="18" name="Picture 17">
            <a:extLst>
              <a:ext uri="{FF2B5EF4-FFF2-40B4-BE49-F238E27FC236}">
                <a16:creationId xmlns:a16="http://schemas.microsoft.com/office/drawing/2014/main" id="{A69B48B1-E32A-C701-543F-65DB4775154E}"/>
              </a:ext>
            </a:extLst>
          </p:cNvPr>
          <p:cNvPicPr>
            <a:picLocks noChangeAspect="1"/>
          </p:cNvPicPr>
          <p:nvPr/>
        </p:nvPicPr>
        <p:blipFill>
          <a:blip r:embed="rId7"/>
          <a:stretch>
            <a:fillRect/>
          </a:stretch>
        </p:blipFill>
        <p:spPr>
          <a:xfrm>
            <a:off x="6927653" y="5784865"/>
            <a:ext cx="1227484" cy="383590"/>
          </a:xfrm>
          <a:prstGeom prst="rect">
            <a:avLst/>
          </a:prstGeom>
        </p:spPr>
      </p:pic>
    </p:spTree>
    <p:extLst>
      <p:ext uri="{BB962C8B-B14F-4D97-AF65-F5344CB8AC3E}">
        <p14:creationId xmlns:p14="http://schemas.microsoft.com/office/powerpoint/2010/main" val="3006631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A6BCA47-BE93-BD54-1577-1661ECA9F97C}"/>
              </a:ext>
            </a:extLst>
          </p:cNvPr>
          <p:cNvSpPr>
            <a:spLocks noGrp="1"/>
          </p:cNvSpPr>
          <p:nvPr>
            <p:ph type="dt" sz="half" idx="10"/>
          </p:nvPr>
        </p:nvSpPr>
        <p:spPr/>
        <p:txBody>
          <a:bodyPr/>
          <a:lstStyle/>
          <a:p>
            <a:pPr>
              <a:defRPr/>
            </a:pPr>
            <a:fld id="{09DAAC7F-2F8C-4E31-A83D-68716F6A7DFF}" type="datetime9">
              <a:rPr lang="en-US" smtClean="0"/>
              <a:pPr>
                <a:defRPr/>
              </a:pPr>
              <a:t>10/19/2023 11:11:41 AM</a:t>
            </a:fld>
            <a:endParaRPr lang="cs-CZ"/>
          </a:p>
        </p:txBody>
      </p:sp>
      <p:sp>
        <p:nvSpPr>
          <p:cNvPr id="5" name="Footer Placeholder 4">
            <a:extLst>
              <a:ext uri="{FF2B5EF4-FFF2-40B4-BE49-F238E27FC236}">
                <a16:creationId xmlns:a16="http://schemas.microsoft.com/office/drawing/2014/main" id="{C7784FE7-0BC4-556F-5C66-D09560D74119}"/>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481930CE-F70F-A555-37B7-4A7B46CB9AE8}"/>
              </a:ext>
            </a:extLst>
          </p:cNvPr>
          <p:cNvSpPr>
            <a:spLocks noGrp="1"/>
          </p:cNvSpPr>
          <p:nvPr>
            <p:ph type="sldNum" sz="quarter" idx="12"/>
          </p:nvPr>
        </p:nvSpPr>
        <p:spPr/>
        <p:txBody>
          <a:bodyPr/>
          <a:lstStyle/>
          <a:p>
            <a:pPr lvl="1"/>
            <a:fld id="{D713240E-5CE6-4C6A-82E9-920A69700CF0}" type="slidenum">
              <a:rPr lang="cs-CZ" altLang="en-US" smtClean="0"/>
              <a:pPr lvl="1"/>
              <a:t>2</a:t>
            </a:fld>
            <a:endParaRPr lang="cs-CZ" altLang="en-US">
              <a:latin typeface="Times New Roman" panose="02020603050405020304" pitchFamily="18" charset="0"/>
            </a:endParaRPr>
          </a:p>
        </p:txBody>
      </p:sp>
      <p:sp>
        <p:nvSpPr>
          <p:cNvPr id="11" name="Title 10">
            <a:extLst>
              <a:ext uri="{FF2B5EF4-FFF2-40B4-BE49-F238E27FC236}">
                <a16:creationId xmlns:a16="http://schemas.microsoft.com/office/drawing/2014/main" id="{C46686DD-36F8-221D-7F2B-3EC087478F43}"/>
              </a:ext>
            </a:extLst>
          </p:cNvPr>
          <p:cNvSpPr>
            <a:spLocks noGrp="1"/>
          </p:cNvSpPr>
          <p:nvPr>
            <p:ph type="title"/>
          </p:nvPr>
        </p:nvSpPr>
        <p:spPr>
          <a:xfrm>
            <a:off x="611560" y="-64729"/>
            <a:ext cx="8078787" cy="1143000"/>
          </a:xfrm>
        </p:spPr>
        <p:txBody>
          <a:bodyPr/>
          <a:lstStyle/>
          <a:p>
            <a:r>
              <a:rPr lang="en-GB" dirty="0"/>
              <a:t>Plasma</a:t>
            </a:r>
          </a:p>
        </p:txBody>
      </p:sp>
      <p:sp>
        <p:nvSpPr>
          <p:cNvPr id="12" name="TextBox 11">
            <a:extLst>
              <a:ext uri="{FF2B5EF4-FFF2-40B4-BE49-F238E27FC236}">
                <a16:creationId xmlns:a16="http://schemas.microsoft.com/office/drawing/2014/main" id="{EEFB7E78-8A84-81A0-FD2A-A907D8B34685}"/>
              </a:ext>
            </a:extLst>
          </p:cNvPr>
          <p:cNvSpPr txBox="1"/>
          <p:nvPr/>
        </p:nvSpPr>
        <p:spPr>
          <a:xfrm>
            <a:off x="287524" y="836712"/>
            <a:ext cx="8568952" cy="5262979"/>
          </a:xfrm>
          <a:prstGeom prst="rect">
            <a:avLst/>
          </a:prstGeom>
          <a:noFill/>
        </p:spPr>
        <p:txBody>
          <a:bodyPr wrap="square" rtlCol="0">
            <a:spAutoFit/>
          </a:bodyPr>
          <a:lstStyle/>
          <a:p>
            <a:r>
              <a:rPr lang="en-GB" sz="1400" b="1" dirty="0">
                <a:solidFill>
                  <a:schemeClr val="bg2"/>
                </a:solidFill>
              </a:rPr>
              <a:t>Definition of a plasma</a:t>
            </a:r>
          </a:p>
          <a:p>
            <a:endParaRPr lang="en-GB" sz="1400" dirty="0">
              <a:solidFill>
                <a:schemeClr val="bg2"/>
              </a:solidFill>
            </a:endParaRPr>
          </a:p>
          <a:p>
            <a:r>
              <a:rPr lang="en-GB" sz="1400" dirty="0">
                <a:solidFill>
                  <a:schemeClr val="bg2"/>
                </a:solidFill>
              </a:rPr>
              <a:t>Although a plasma is loosely described as an electrically neutral medium of positive and negative particles, a more rigorous definition requires three criteria to be satisfied:</a:t>
            </a:r>
          </a:p>
          <a:p>
            <a:endParaRPr lang="en-GB" sz="1400" dirty="0">
              <a:solidFill>
                <a:schemeClr val="bg2"/>
              </a:solidFill>
            </a:endParaRPr>
          </a:p>
          <a:p>
            <a:r>
              <a:rPr lang="en-GB" sz="1400" b="1" dirty="0">
                <a:solidFill>
                  <a:schemeClr val="bg2"/>
                </a:solidFill>
              </a:rPr>
              <a:t>The plasma approximation</a:t>
            </a:r>
          </a:p>
          <a:p>
            <a:endParaRPr lang="en-GB" sz="1400" dirty="0">
              <a:solidFill>
                <a:schemeClr val="bg2"/>
              </a:solidFill>
            </a:endParaRPr>
          </a:p>
          <a:p>
            <a:r>
              <a:rPr lang="en-GB" sz="1400" dirty="0">
                <a:solidFill>
                  <a:schemeClr val="bg2"/>
                </a:solidFill>
              </a:rPr>
              <a:t>Charged particles must be close enough together that each particle influences many nearby charged particles, rather  than just the interacting with the closest particle (these collective effects are a distinguishing feature of a plasma). The plasma approximation is valid when the number of electrons within the sphere of influence (called the Debye sphere whose radius is the Debye (screening) length) of a particular particle is large. The average number of particles in the. Debye sphere is given by the plasma parameter Λ.</a:t>
            </a:r>
          </a:p>
          <a:p>
            <a:endParaRPr lang="en-GB" sz="1400" dirty="0">
              <a:solidFill>
                <a:schemeClr val="bg2"/>
              </a:solidFill>
            </a:endParaRPr>
          </a:p>
          <a:p>
            <a:r>
              <a:rPr lang="en-GB" sz="1400" b="1" dirty="0">
                <a:solidFill>
                  <a:schemeClr val="bg2"/>
                </a:solidFill>
              </a:rPr>
              <a:t>Bulk interactions</a:t>
            </a:r>
          </a:p>
          <a:p>
            <a:endParaRPr lang="en-GB" sz="1400" dirty="0">
              <a:solidFill>
                <a:schemeClr val="bg2"/>
              </a:solidFill>
            </a:endParaRPr>
          </a:p>
          <a:p>
            <a:r>
              <a:rPr lang="en-GB" sz="1400" dirty="0">
                <a:solidFill>
                  <a:schemeClr val="bg2"/>
                </a:solidFill>
              </a:rPr>
              <a:t>The Debye screening length (defined above) is short compared to the physical size of the plasma. This criterion means  that interactions in the bulk of the plasma are more important than those at its edges, where boundary effects may take place</a:t>
            </a:r>
          </a:p>
          <a:p>
            <a:endParaRPr lang="en-GB" sz="1400" dirty="0">
              <a:solidFill>
                <a:schemeClr val="bg2"/>
              </a:solidFill>
            </a:endParaRPr>
          </a:p>
          <a:p>
            <a:r>
              <a:rPr lang="en-GB" sz="1400" b="1" dirty="0">
                <a:solidFill>
                  <a:schemeClr val="bg2"/>
                </a:solidFill>
              </a:rPr>
              <a:t>Plasma frequency</a:t>
            </a:r>
          </a:p>
          <a:p>
            <a:endParaRPr lang="en-GB" sz="1400" dirty="0">
              <a:solidFill>
                <a:schemeClr val="bg2"/>
              </a:solidFill>
            </a:endParaRPr>
          </a:p>
          <a:p>
            <a:r>
              <a:rPr lang="en-GB" sz="1400" dirty="0">
                <a:solidFill>
                  <a:schemeClr val="bg2"/>
                </a:solidFill>
              </a:rPr>
              <a:t>The electron plasma frequency (measuring plasma oscillations of the electrons) is large compared to the electron - neutral collision frequency (measuring frequency of collisions between electrons and neutral particles). When this condition is valid, plasmas act to shield charges very rapidly (</a:t>
            </a:r>
            <a:r>
              <a:rPr lang="en-GB" sz="1400" dirty="0" err="1">
                <a:solidFill>
                  <a:schemeClr val="bg2"/>
                </a:solidFill>
              </a:rPr>
              <a:t>quasineutrality</a:t>
            </a:r>
            <a:r>
              <a:rPr lang="en-GB" sz="1400" dirty="0">
                <a:solidFill>
                  <a:schemeClr val="bg2"/>
                </a:solidFill>
              </a:rPr>
              <a:t> is another defining property of plasmas)</a:t>
            </a:r>
          </a:p>
        </p:txBody>
      </p:sp>
    </p:spTree>
    <p:extLst>
      <p:ext uri="{BB962C8B-B14F-4D97-AF65-F5344CB8AC3E}">
        <p14:creationId xmlns:p14="http://schemas.microsoft.com/office/powerpoint/2010/main" val="3510093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5" name="Object 1033">
            <a:extLst>
              <a:ext uri="{FF2B5EF4-FFF2-40B4-BE49-F238E27FC236}">
                <a16:creationId xmlns:a16="http://schemas.microsoft.com/office/drawing/2014/main" id="{9FDF58E7-29E3-3BDD-F363-71B9C58A486F}"/>
              </a:ext>
            </a:extLst>
          </p:cNvPr>
          <p:cNvGraphicFramePr>
            <a:graphicFrameLocks noChangeAspect="1"/>
          </p:cNvGraphicFramePr>
          <p:nvPr>
            <p:extLst>
              <p:ext uri="{D42A27DB-BD31-4B8C-83A1-F6EECF244321}">
                <p14:modId xmlns:p14="http://schemas.microsoft.com/office/powerpoint/2010/main" val="4224266922"/>
              </p:ext>
            </p:extLst>
          </p:nvPr>
        </p:nvGraphicFramePr>
        <p:xfrm>
          <a:off x="5661352" y="1266031"/>
          <a:ext cx="3255962" cy="5181600"/>
        </p:xfrm>
        <a:graphic>
          <a:graphicData uri="http://schemas.openxmlformats.org/presentationml/2006/ole">
            <mc:AlternateContent xmlns:mc="http://schemas.openxmlformats.org/markup-compatibility/2006">
              <mc:Choice xmlns:v="urn:schemas-microsoft-com:vml" Requires="v">
                <p:oleObj name="Graph" r:id="rId2" imgW="2618842" imgH="4169664" progId="Origin50.Graph">
                  <p:embed/>
                </p:oleObj>
              </mc:Choice>
              <mc:Fallback>
                <p:oleObj name="Graph" r:id="rId2" imgW="2618842" imgH="4169664" progId="Origin50.Graph">
                  <p:embed/>
                  <p:pic>
                    <p:nvPicPr>
                      <p:cNvPr id="63495" name="Object 1033">
                        <a:extLst>
                          <a:ext uri="{FF2B5EF4-FFF2-40B4-BE49-F238E27FC236}">
                            <a16:creationId xmlns:a16="http://schemas.microsoft.com/office/drawing/2014/main" id="{9FDF58E7-29E3-3BDD-F363-71B9C58A4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352" y="1266031"/>
                        <a:ext cx="3255962" cy="5181600"/>
                      </a:xfrm>
                      <a:prstGeom prst="rect">
                        <a:avLst/>
                      </a:prstGeom>
                      <a:noFill/>
                      <a:ln>
                        <a:noFill/>
                      </a:ln>
                      <a:effectLst/>
                    </p:spPr>
                  </p:pic>
                </p:oleObj>
              </mc:Fallback>
            </mc:AlternateContent>
          </a:graphicData>
        </a:graphic>
      </p:graphicFrame>
      <p:sp>
        <p:nvSpPr>
          <p:cNvPr id="375810" name="Rectangle 1026">
            <a:extLst>
              <a:ext uri="{FF2B5EF4-FFF2-40B4-BE49-F238E27FC236}">
                <a16:creationId xmlns:a16="http://schemas.microsoft.com/office/drawing/2014/main" id="{06F3A9CC-F0FD-BBB6-F7AB-5EE1914259FE}"/>
              </a:ext>
            </a:extLst>
          </p:cNvPr>
          <p:cNvSpPr>
            <a:spLocks noGrp="1" noChangeArrowheads="1"/>
          </p:cNvSpPr>
          <p:nvPr>
            <p:ph type="title" idx="4294967295"/>
          </p:nvPr>
        </p:nvSpPr>
        <p:spPr>
          <a:xfrm>
            <a:off x="0" y="0"/>
            <a:ext cx="7924800" cy="533400"/>
          </a:xfrm>
        </p:spPr>
        <p:txBody>
          <a:bodyPr/>
          <a:lstStyle/>
          <a:p>
            <a:pPr eaLnBrk="1" hangingPunct="1">
              <a:defRPr/>
            </a:pPr>
            <a:r>
              <a:rPr lang="en-US" sz="2400">
                <a:latin typeface="Times New Roman" pitchFamily="18" charset="0"/>
              </a:rPr>
              <a:t>Langmuir probe electron current density in retarding region</a:t>
            </a:r>
            <a:endParaRPr lang="cs-CZ" sz="2400">
              <a:latin typeface="Times New Roman" pitchFamily="18" charset="0"/>
            </a:endParaRPr>
          </a:p>
        </p:txBody>
      </p:sp>
      <p:graphicFrame>
        <p:nvGraphicFramePr>
          <p:cNvPr id="63491" name="Object 1029">
            <a:extLst>
              <a:ext uri="{FF2B5EF4-FFF2-40B4-BE49-F238E27FC236}">
                <a16:creationId xmlns:a16="http://schemas.microsoft.com/office/drawing/2014/main" id="{CED407DF-129F-8D4B-21F4-E90D88E67FC9}"/>
              </a:ext>
            </a:extLst>
          </p:cNvPr>
          <p:cNvGraphicFramePr>
            <a:graphicFrameLocks noChangeAspect="1"/>
          </p:cNvGraphicFramePr>
          <p:nvPr/>
        </p:nvGraphicFramePr>
        <p:xfrm>
          <a:off x="250825" y="1700213"/>
          <a:ext cx="3190875" cy="712787"/>
        </p:xfrm>
        <a:graphic>
          <a:graphicData uri="http://schemas.openxmlformats.org/presentationml/2006/ole">
            <mc:AlternateContent xmlns:mc="http://schemas.openxmlformats.org/markup-compatibility/2006">
              <mc:Choice xmlns:v="urn:schemas-microsoft-com:vml" Requires="v">
                <p:oleObj name="Rovnice" r:id="rId4" imgW="2044700" imgH="457200" progId="Equation.3">
                  <p:embed/>
                </p:oleObj>
              </mc:Choice>
              <mc:Fallback>
                <p:oleObj name="Rovnice" r:id="rId4" imgW="2044700" imgH="457200" progId="Equation.3">
                  <p:embed/>
                  <p:pic>
                    <p:nvPicPr>
                      <p:cNvPr id="63491" name="Object 1029">
                        <a:extLst>
                          <a:ext uri="{FF2B5EF4-FFF2-40B4-BE49-F238E27FC236}">
                            <a16:creationId xmlns:a16="http://schemas.microsoft.com/office/drawing/2014/main" id="{CED407DF-129F-8D4B-21F4-E90D88E67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700213"/>
                        <a:ext cx="3190875" cy="712787"/>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2" name="Object 1030">
            <a:extLst>
              <a:ext uri="{FF2B5EF4-FFF2-40B4-BE49-F238E27FC236}">
                <a16:creationId xmlns:a16="http://schemas.microsoft.com/office/drawing/2014/main" id="{5A6AA846-379A-A74B-B0AE-36863671C57A}"/>
              </a:ext>
            </a:extLst>
          </p:cNvPr>
          <p:cNvGraphicFramePr>
            <a:graphicFrameLocks noChangeAspect="1"/>
          </p:cNvGraphicFramePr>
          <p:nvPr/>
        </p:nvGraphicFramePr>
        <p:xfrm>
          <a:off x="419100" y="2389188"/>
          <a:ext cx="4873625" cy="865187"/>
        </p:xfrm>
        <a:graphic>
          <a:graphicData uri="http://schemas.openxmlformats.org/presentationml/2006/ole">
            <mc:AlternateContent xmlns:mc="http://schemas.openxmlformats.org/markup-compatibility/2006">
              <mc:Choice xmlns:v="urn:schemas-microsoft-com:vml" Requires="v">
                <p:oleObj name="Rovnice" r:id="rId6" imgW="3784600" imgH="673100" progId="Equation.3">
                  <p:embed/>
                </p:oleObj>
              </mc:Choice>
              <mc:Fallback>
                <p:oleObj name="Rovnice" r:id="rId6" imgW="3784600" imgH="673100" progId="Equation.3">
                  <p:embed/>
                  <p:pic>
                    <p:nvPicPr>
                      <p:cNvPr id="63492" name="Object 1030">
                        <a:extLst>
                          <a:ext uri="{FF2B5EF4-FFF2-40B4-BE49-F238E27FC236}">
                            <a16:creationId xmlns:a16="http://schemas.microsoft.com/office/drawing/2014/main" id="{5A6AA846-379A-A74B-B0AE-36863671C5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 y="2389188"/>
                        <a:ext cx="4873625" cy="86518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493" name="Text Box 1031">
            <a:extLst>
              <a:ext uri="{FF2B5EF4-FFF2-40B4-BE49-F238E27FC236}">
                <a16:creationId xmlns:a16="http://schemas.microsoft.com/office/drawing/2014/main" id="{2DE2CD98-A476-82CF-03B4-41598A92B3E1}"/>
              </a:ext>
            </a:extLst>
          </p:cNvPr>
          <p:cNvSpPr txBox="1">
            <a:spLocks noChangeArrowheads="1"/>
          </p:cNvSpPr>
          <p:nvPr/>
        </p:nvSpPr>
        <p:spPr bwMode="auto">
          <a:xfrm>
            <a:off x="457200" y="442913"/>
            <a:ext cx="22336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dirty="0"/>
              <a:t>For Maxwell distribution</a:t>
            </a:r>
          </a:p>
        </p:txBody>
      </p:sp>
      <p:graphicFrame>
        <p:nvGraphicFramePr>
          <p:cNvPr id="63494" name="Object 1032">
            <a:extLst>
              <a:ext uri="{FF2B5EF4-FFF2-40B4-BE49-F238E27FC236}">
                <a16:creationId xmlns:a16="http://schemas.microsoft.com/office/drawing/2014/main" id="{34D4B8EB-87BC-8D09-CD99-D17777745106}"/>
              </a:ext>
            </a:extLst>
          </p:cNvPr>
          <p:cNvGraphicFramePr>
            <a:graphicFrameLocks noChangeAspect="1"/>
          </p:cNvGraphicFramePr>
          <p:nvPr/>
        </p:nvGraphicFramePr>
        <p:xfrm>
          <a:off x="228600" y="914400"/>
          <a:ext cx="4343400" cy="703263"/>
        </p:xfrm>
        <a:graphic>
          <a:graphicData uri="http://schemas.openxmlformats.org/presentationml/2006/ole">
            <mc:AlternateContent xmlns:mc="http://schemas.openxmlformats.org/markup-compatibility/2006">
              <mc:Choice xmlns:v="urn:schemas-microsoft-com:vml" Requires="v">
                <p:oleObj name="Rovnice" r:id="rId8" imgW="2819400" imgH="457200" progId="Equation.3">
                  <p:embed/>
                </p:oleObj>
              </mc:Choice>
              <mc:Fallback>
                <p:oleObj name="Rovnice" r:id="rId8" imgW="2819400" imgH="457200" progId="Equation.3">
                  <p:embed/>
                  <p:pic>
                    <p:nvPicPr>
                      <p:cNvPr id="63494" name="Object 1032">
                        <a:extLst>
                          <a:ext uri="{FF2B5EF4-FFF2-40B4-BE49-F238E27FC236}">
                            <a16:creationId xmlns:a16="http://schemas.microsoft.com/office/drawing/2014/main" id="{34D4B8EB-87BC-8D09-CD99-D177777451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914400"/>
                        <a:ext cx="4343400" cy="703263"/>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6" name="Line 1034">
            <a:extLst>
              <a:ext uri="{FF2B5EF4-FFF2-40B4-BE49-F238E27FC236}">
                <a16:creationId xmlns:a16="http://schemas.microsoft.com/office/drawing/2014/main" id="{9C188FA8-6B30-12A1-4164-69C94230D45E}"/>
              </a:ext>
            </a:extLst>
          </p:cNvPr>
          <p:cNvSpPr>
            <a:spLocks noChangeShapeType="1"/>
          </p:cNvSpPr>
          <p:nvPr/>
        </p:nvSpPr>
        <p:spPr bwMode="auto">
          <a:xfrm flipV="1">
            <a:off x="5364163" y="2514600"/>
            <a:ext cx="2027237" cy="338138"/>
          </a:xfrm>
          <a:prstGeom prst="line">
            <a:avLst/>
          </a:prstGeom>
          <a:noFill/>
          <a:ln w="762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3497" name="Picture 1038">
            <a:extLst>
              <a:ext uri="{FF2B5EF4-FFF2-40B4-BE49-F238E27FC236}">
                <a16:creationId xmlns:a16="http://schemas.microsoft.com/office/drawing/2014/main" id="{FCB0862B-2295-C32D-6409-494818D436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3429000"/>
            <a:ext cx="2868612" cy="33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530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6F96-2C18-41CB-8332-6A4B99008C52}"/>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9D909AE0-CB28-10E5-CD38-75E0C5C9ADD3}"/>
              </a:ext>
            </a:extLst>
          </p:cNvPr>
          <p:cNvSpPr>
            <a:spLocks noGrp="1"/>
          </p:cNvSpPr>
          <p:nvPr>
            <p:ph type="dt" sz="half" idx="10"/>
          </p:nvPr>
        </p:nvSpPr>
        <p:spPr/>
        <p:txBody>
          <a:bodyPr/>
          <a:lstStyle/>
          <a:p>
            <a:pPr>
              <a:defRPr/>
            </a:pPr>
            <a:fld id="{CD075E4E-C98B-49E0-A9BD-19B394FEF061}" type="datetime9">
              <a:rPr lang="en-US" smtClean="0"/>
              <a:pPr>
                <a:defRPr/>
              </a:pPr>
              <a:t>10/19/2023 11:11:41 AM</a:t>
            </a:fld>
            <a:endParaRPr lang="cs-CZ"/>
          </a:p>
        </p:txBody>
      </p:sp>
      <p:sp>
        <p:nvSpPr>
          <p:cNvPr id="4" name="Footer Placeholder 3">
            <a:extLst>
              <a:ext uri="{FF2B5EF4-FFF2-40B4-BE49-F238E27FC236}">
                <a16:creationId xmlns:a16="http://schemas.microsoft.com/office/drawing/2014/main" id="{568F164E-8789-8BB4-8BEA-CAC5FC335D92}"/>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921924A6-9239-DEBC-E573-E61F54167FD5}"/>
              </a:ext>
            </a:extLst>
          </p:cNvPr>
          <p:cNvSpPr>
            <a:spLocks noGrp="1"/>
          </p:cNvSpPr>
          <p:nvPr>
            <p:ph type="sldNum" sz="quarter" idx="12"/>
          </p:nvPr>
        </p:nvSpPr>
        <p:spPr/>
        <p:txBody>
          <a:bodyPr/>
          <a:lstStyle/>
          <a:p>
            <a:pPr lvl="1"/>
            <a:fld id="{827BCE48-23DA-4F6E-8DC4-9EF3292A9DB7}" type="slidenum">
              <a:rPr lang="cs-CZ" altLang="en-US" smtClean="0"/>
              <a:pPr lvl="1"/>
              <a:t>21</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CB196294-FFB3-F004-6BC1-FE5F9C0AA6D5}"/>
              </a:ext>
            </a:extLst>
          </p:cNvPr>
          <p:cNvPicPr>
            <a:picLocks noChangeAspect="1"/>
          </p:cNvPicPr>
          <p:nvPr/>
        </p:nvPicPr>
        <p:blipFill>
          <a:blip r:embed="rId2"/>
          <a:stretch>
            <a:fillRect/>
          </a:stretch>
        </p:blipFill>
        <p:spPr>
          <a:xfrm>
            <a:off x="640820" y="2204864"/>
            <a:ext cx="2551140" cy="720082"/>
          </a:xfrm>
          <a:prstGeom prst="rect">
            <a:avLst/>
          </a:prstGeom>
        </p:spPr>
      </p:pic>
      <p:sp>
        <p:nvSpPr>
          <p:cNvPr id="8" name="TextBox 7">
            <a:extLst>
              <a:ext uri="{FF2B5EF4-FFF2-40B4-BE49-F238E27FC236}">
                <a16:creationId xmlns:a16="http://schemas.microsoft.com/office/drawing/2014/main" id="{B9F5E1D9-22EC-6C56-1C3B-217D31AA7C50}"/>
              </a:ext>
            </a:extLst>
          </p:cNvPr>
          <p:cNvSpPr txBox="1"/>
          <p:nvPr/>
        </p:nvSpPr>
        <p:spPr>
          <a:xfrm>
            <a:off x="395536" y="1556792"/>
            <a:ext cx="7200800" cy="646331"/>
          </a:xfrm>
          <a:prstGeom prst="rect">
            <a:avLst/>
          </a:prstGeom>
          <a:noFill/>
        </p:spPr>
        <p:txBody>
          <a:bodyPr wrap="square" rtlCol="0">
            <a:spAutoFit/>
          </a:bodyPr>
          <a:lstStyle/>
          <a:p>
            <a:r>
              <a:rPr lang="cs-CZ" sz="1800" dirty="0" err="1"/>
              <a:t>Temperature</a:t>
            </a:r>
            <a:r>
              <a:rPr lang="cs-CZ" sz="1800" dirty="0"/>
              <a:t> </a:t>
            </a:r>
            <a:r>
              <a:rPr lang="cs-CZ" sz="1800" dirty="0" err="1"/>
              <a:t>of</a:t>
            </a:r>
            <a:r>
              <a:rPr lang="cs-CZ" sz="1800" dirty="0"/>
              <a:t> </a:t>
            </a:r>
            <a:r>
              <a:rPr lang="cs-CZ" sz="1800" dirty="0" err="1"/>
              <a:t>the</a:t>
            </a:r>
            <a:r>
              <a:rPr lang="cs-CZ" sz="1800" dirty="0"/>
              <a:t> </a:t>
            </a:r>
            <a:r>
              <a:rPr lang="cs-CZ" sz="1800" dirty="0" err="1"/>
              <a:t>charged</a:t>
            </a:r>
            <a:r>
              <a:rPr lang="cs-CZ" sz="1800" dirty="0"/>
              <a:t> </a:t>
            </a:r>
            <a:r>
              <a:rPr lang="cs-CZ" sz="1800" dirty="0" err="1"/>
              <a:t>particles</a:t>
            </a:r>
            <a:r>
              <a:rPr lang="cs-CZ" sz="1800" dirty="0"/>
              <a:t> (</a:t>
            </a:r>
            <a:r>
              <a:rPr lang="cs-CZ" sz="1800" dirty="0" err="1"/>
              <a:t>usually</a:t>
            </a:r>
            <a:r>
              <a:rPr lang="cs-CZ" sz="1800" dirty="0"/>
              <a:t> </a:t>
            </a:r>
            <a:r>
              <a:rPr lang="cs-CZ" sz="1800" dirty="0" err="1"/>
              <a:t>electrons</a:t>
            </a:r>
            <a:r>
              <a:rPr lang="cs-CZ" sz="1800" dirty="0"/>
              <a:t>) </a:t>
            </a:r>
            <a:r>
              <a:rPr lang="cs-CZ" sz="1800" dirty="0" err="1"/>
              <a:t>is</a:t>
            </a:r>
            <a:r>
              <a:rPr lang="cs-CZ" sz="1800" dirty="0"/>
              <a:t> </a:t>
            </a:r>
            <a:r>
              <a:rPr lang="cs-CZ" sz="1800" dirty="0" err="1"/>
              <a:t>obtained</a:t>
            </a:r>
            <a:r>
              <a:rPr lang="cs-CZ" sz="1800" dirty="0"/>
              <a:t> </a:t>
            </a:r>
            <a:r>
              <a:rPr lang="cs-CZ" sz="1800" dirty="0" err="1"/>
              <a:t>from</a:t>
            </a:r>
            <a:r>
              <a:rPr lang="cs-CZ" sz="1800" dirty="0"/>
              <a:t> </a:t>
            </a:r>
            <a:r>
              <a:rPr lang="cs-CZ" sz="1800" dirty="0" err="1"/>
              <a:t>the</a:t>
            </a:r>
            <a:r>
              <a:rPr lang="cs-CZ" sz="1800" dirty="0"/>
              <a:t> </a:t>
            </a:r>
            <a:r>
              <a:rPr lang="cs-CZ" sz="1800" dirty="0" err="1"/>
              <a:t>first</a:t>
            </a:r>
            <a:r>
              <a:rPr lang="cs-CZ" sz="1800" dirty="0"/>
              <a:t> </a:t>
            </a:r>
            <a:r>
              <a:rPr lang="cs-CZ" sz="1800" dirty="0" err="1"/>
              <a:t>derivative</a:t>
            </a:r>
            <a:r>
              <a:rPr lang="cs-CZ" sz="1800" dirty="0"/>
              <a:t> </a:t>
            </a:r>
            <a:r>
              <a:rPr lang="cs-CZ" sz="1800" dirty="0" err="1"/>
              <a:t>of</a:t>
            </a:r>
            <a:r>
              <a:rPr lang="cs-CZ" sz="1800" dirty="0"/>
              <a:t> </a:t>
            </a:r>
            <a:r>
              <a:rPr lang="cs-CZ" sz="1800" dirty="0" err="1"/>
              <a:t>the</a:t>
            </a:r>
            <a:r>
              <a:rPr lang="cs-CZ" sz="1800" dirty="0"/>
              <a:t> </a:t>
            </a:r>
            <a:r>
              <a:rPr lang="cs-CZ" sz="1800" dirty="0" err="1"/>
              <a:t>probe</a:t>
            </a:r>
            <a:r>
              <a:rPr lang="cs-CZ" sz="1800" dirty="0"/>
              <a:t> </a:t>
            </a:r>
            <a:r>
              <a:rPr lang="cs-CZ" sz="1800" dirty="0" err="1"/>
              <a:t>current</a:t>
            </a:r>
            <a:r>
              <a:rPr lang="cs-CZ" sz="1800" dirty="0"/>
              <a:t>:</a:t>
            </a:r>
            <a:endParaRPr lang="en-GB" sz="1800" dirty="0"/>
          </a:p>
        </p:txBody>
      </p:sp>
      <p:sp>
        <p:nvSpPr>
          <p:cNvPr id="9" name="TextBox 8">
            <a:extLst>
              <a:ext uri="{FF2B5EF4-FFF2-40B4-BE49-F238E27FC236}">
                <a16:creationId xmlns:a16="http://schemas.microsoft.com/office/drawing/2014/main" id="{111BC740-77CD-7732-451B-9C038BE69605}"/>
              </a:ext>
            </a:extLst>
          </p:cNvPr>
          <p:cNvSpPr txBox="1"/>
          <p:nvPr/>
        </p:nvSpPr>
        <p:spPr>
          <a:xfrm>
            <a:off x="395536" y="3054023"/>
            <a:ext cx="7200800" cy="646331"/>
          </a:xfrm>
          <a:prstGeom prst="rect">
            <a:avLst/>
          </a:prstGeom>
          <a:noFill/>
        </p:spPr>
        <p:txBody>
          <a:bodyPr wrap="square" rtlCol="0">
            <a:spAutoFit/>
          </a:bodyPr>
          <a:lstStyle/>
          <a:p>
            <a:r>
              <a:rPr lang="cs-CZ" sz="1800" dirty="0" err="1"/>
              <a:t>Number</a:t>
            </a:r>
            <a:r>
              <a:rPr lang="cs-CZ" sz="1800" dirty="0"/>
              <a:t> </a:t>
            </a:r>
            <a:r>
              <a:rPr lang="cs-CZ" sz="1800" dirty="0" err="1"/>
              <a:t>density</a:t>
            </a:r>
            <a:r>
              <a:rPr lang="cs-CZ" sz="1800" dirty="0"/>
              <a:t> (</a:t>
            </a:r>
            <a:r>
              <a:rPr lang="cs-CZ" sz="1800" dirty="0" err="1"/>
              <a:t>of</a:t>
            </a:r>
            <a:r>
              <a:rPr lang="cs-CZ" sz="1800" dirty="0"/>
              <a:t> </a:t>
            </a:r>
            <a:r>
              <a:rPr lang="cs-CZ" sz="1800" dirty="0" err="1"/>
              <a:t>electrons</a:t>
            </a:r>
            <a:r>
              <a:rPr lang="cs-CZ" sz="1800" dirty="0"/>
              <a:t>) </a:t>
            </a:r>
            <a:r>
              <a:rPr lang="cs-CZ" sz="1800" dirty="0" err="1"/>
              <a:t>can</a:t>
            </a:r>
            <a:r>
              <a:rPr lang="cs-CZ" sz="1800" dirty="0"/>
              <a:t> </a:t>
            </a:r>
            <a:r>
              <a:rPr lang="cs-CZ" sz="1800" dirty="0" err="1"/>
              <a:t>be</a:t>
            </a:r>
            <a:r>
              <a:rPr lang="cs-CZ" sz="1800" dirty="0"/>
              <a:t> </a:t>
            </a:r>
            <a:r>
              <a:rPr lang="cs-CZ" sz="1800" dirty="0" err="1"/>
              <a:t>evaluated</a:t>
            </a:r>
            <a:r>
              <a:rPr lang="cs-CZ" sz="1800" dirty="0"/>
              <a:t> </a:t>
            </a:r>
            <a:r>
              <a:rPr lang="cs-CZ" sz="1800" dirty="0" err="1"/>
              <a:t>from</a:t>
            </a:r>
            <a:r>
              <a:rPr lang="cs-CZ" sz="1800" dirty="0"/>
              <a:t> </a:t>
            </a:r>
            <a:r>
              <a:rPr lang="cs-CZ" sz="1800" dirty="0" err="1"/>
              <a:t>the</a:t>
            </a:r>
            <a:r>
              <a:rPr lang="cs-CZ" sz="1800" dirty="0"/>
              <a:t> </a:t>
            </a:r>
            <a:r>
              <a:rPr lang="cs-CZ" sz="1800" dirty="0" err="1"/>
              <a:t>value</a:t>
            </a:r>
            <a:r>
              <a:rPr lang="cs-CZ" sz="1800" dirty="0"/>
              <a:t> </a:t>
            </a:r>
            <a:r>
              <a:rPr lang="cs-CZ" sz="1800" dirty="0" err="1"/>
              <a:t>of</a:t>
            </a:r>
            <a:r>
              <a:rPr lang="cs-CZ" sz="1800" dirty="0"/>
              <a:t> </a:t>
            </a:r>
            <a:r>
              <a:rPr lang="cs-CZ" sz="1800" dirty="0" err="1"/>
              <a:t>probe</a:t>
            </a:r>
            <a:r>
              <a:rPr lang="cs-CZ" sz="1800" dirty="0"/>
              <a:t> </a:t>
            </a:r>
            <a:r>
              <a:rPr lang="cs-CZ" sz="1800" dirty="0" err="1"/>
              <a:t>current</a:t>
            </a:r>
            <a:r>
              <a:rPr lang="cs-CZ" sz="1800" dirty="0"/>
              <a:t> </a:t>
            </a:r>
            <a:r>
              <a:rPr lang="cs-CZ" sz="1800" dirty="0" err="1"/>
              <a:t>at</a:t>
            </a:r>
            <a:r>
              <a:rPr lang="cs-CZ" sz="1800" dirty="0"/>
              <a:t> plasma </a:t>
            </a:r>
            <a:r>
              <a:rPr lang="cs-CZ" sz="1800" dirty="0" err="1"/>
              <a:t>potential</a:t>
            </a:r>
            <a:r>
              <a:rPr lang="cs-CZ" sz="1800" dirty="0"/>
              <a:t>:</a:t>
            </a:r>
            <a:endParaRPr lang="en-GB" sz="1800" dirty="0"/>
          </a:p>
        </p:txBody>
      </p:sp>
      <p:pic>
        <p:nvPicPr>
          <p:cNvPr id="11" name="Picture 10">
            <a:extLst>
              <a:ext uri="{FF2B5EF4-FFF2-40B4-BE49-F238E27FC236}">
                <a16:creationId xmlns:a16="http://schemas.microsoft.com/office/drawing/2014/main" id="{839F6FAD-303D-3A8A-CD42-0034CA07DAC4}"/>
              </a:ext>
            </a:extLst>
          </p:cNvPr>
          <p:cNvPicPr>
            <a:picLocks noChangeAspect="1"/>
          </p:cNvPicPr>
          <p:nvPr/>
        </p:nvPicPr>
        <p:blipFill>
          <a:blip r:embed="rId3"/>
          <a:stretch>
            <a:fillRect/>
          </a:stretch>
        </p:blipFill>
        <p:spPr>
          <a:xfrm>
            <a:off x="1043608" y="3948232"/>
            <a:ext cx="2360918" cy="720080"/>
          </a:xfrm>
          <a:prstGeom prst="rect">
            <a:avLst/>
          </a:prstGeom>
        </p:spPr>
      </p:pic>
      <p:pic>
        <p:nvPicPr>
          <p:cNvPr id="13" name="Picture 12">
            <a:extLst>
              <a:ext uri="{FF2B5EF4-FFF2-40B4-BE49-F238E27FC236}">
                <a16:creationId xmlns:a16="http://schemas.microsoft.com/office/drawing/2014/main" id="{E9511070-06AF-4AB0-A1D9-6CCDEA2D2100}"/>
              </a:ext>
            </a:extLst>
          </p:cNvPr>
          <p:cNvPicPr>
            <a:picLocks noChangeAspect="1"/>
          </p:cNvPicPr>
          <p:nvPr/>
        </p:nvPicPr>
        <p:blipFill>
          <a:blip r:embed="rId4"/>
          <a:stretch>
            <a:fillRect/>
          </a:stretch>
        </p:blipFill>
        <p:spPr>
          <a:xfrm>
            <a:off x="4572000" y="3948232"/>
            <a:ext cx="1727162" cy="749954"/>
          </a:xfrm>
          <a:prstGeom prst="rect">
            <a:avLst/>
          </a:prstGeom>
        </p:spPr>
      </p:pic>
      <p:cxnSp>
        <p:nvCxnSpPr>
          <p:cNvPr id="14" name="Straight Arrow Connector 13">
            <a:extLst>
              <a:ext uri="{FF2B5EF4-FFF2-40B4-BE49-F238E27FC236}">
                <a16:creationId xmlns:a16="http://schemas.microsoft.com/office/drawing/2014/main" id="{77E70ED0-6A7D-4FD4-420E-4D2F9F31D653}"/>
              </a:ext>
            </a:extLst>
          </p:cNvPr>
          <p:cNvCxnSpPr>
            <a:cxnSpLocks/>
          </p:cNvCxnSpPr>
          <p:nvPr/>
        </p:nvCxnSpPr>
        <p:spPr>
          <a:xfrm>
            <a:off x="3563888" y="4365104"/>
            <a:ext cx="879442" cy="0"/>
          </a:xfrm>
          <a:prstGeom prst="straightConnector1">
            <a:avLst/>
          </a:prstGeom>
          <a:ln w="3175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958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90C1-EA86-5E97-7CEE-1D72883A8CD0}"/>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FE943CB7-A7C5-AE44-2DC9-8B5F0BEF47E3}"/>
              </a:ext>
            </a:extLst>
          </p:cNvPr>
          <p:cNvSpPr>
            <a:spLocks noGrp="1"/>
          </p:cNvSpPr>
          <p:nvPr>
            <p:ph type="dt" sz="half" idx="10"/>
          </p:nvPr>
        </p:nvSpPr>
        <p:spPr/>
        <p:txBody>
          <a:bodyPr/>
          <a:lstStyle/>
          <a:p>
            <a:pPr>
              <a:defRPr/>
            </a:pPr>
            <a:fld id="{CD075E4E-C98B-49E0-A9BD-19B394FEF061}" type="datetime9">
              <a:rPr lang="en-US" smtClean="0"/>
              <a:pPr>
                <a:defRPr/>
              </a:pPr>
              <a:t>10/19/2023 11:11:41 AM</a:t>
            </a:fld>
            <a:endParaRPr lang="cs-CZ"/>
          </a:p>
        </p:txBody>
      </p:sp>
      <p:sp>
        <p:nvSpPr>
          <p:cNvPr id="4" name="Footer Placeholder 3">
            <a:extLst>
              <a:ext uri="{FF2B5EF4-FFF2-40B4-BE49-F238E27FC236}">
                <a16:creationId xmlns:a16="http://schemas.microsoft.com/office/drawing/2014/main" id="{12707DF6-B4EE-AFF4-6A77-7A1A861A1846}"/>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0CAA7647-0384-4124-58FC-A5C96D579653}"/>
              </a:ext>
            </a:extLst>
          </p:cNvPr>
          <p:cNvSpPr>
            <a:spLocks noGrp="1"/>
          </p:cNvSpPr>
          <p:nvPr>
            <p:ph type="sldNum" sz="quarter" idx="12"/>
          </p:nvPr>
        </p:nvSpPr>
        <p:spPr/>
        <p:txBody>
          <a:bodyPr/>
          <a:lstStyle/>
          <a:p>
            <a:pPr lvl="1"/>
            <a:fld id="{827BCE48-23DA-4F6E-8DC4-9EF3292A9DB7}" type="slidenum">
              <a:rPr lang="cs-CZ" altLang="en-US" smtClean="0"/>
              <a:pPr lvl="1"/>
              <a:t>22</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2B74E389-F65D-882F-CED5-49C0C5CF9FDB}"/>
              </a:ext>
            </a:extLst>
          </p:cNvPr>
          <p:cNvPicPr>
            <a:picLocks noChangeAspect="1"/>
          </p:cNvPicPr>
          <p:nvPr/>
        </p:nvPicPr>
        <p:blipFill>
          <a:blip r:embed="rId2"/>
          <a:stretch>
            <a:fillRect/>
          </a:stretch>
        </p:blipFill>
        <p:spPr>
          <a:xfrm>
            <a:off x="464090" y="1340768"/>
            <a:ext cx="2564860" cy="442218"/>
          </a:xfrm>
          <a:prstGeom prst="rect">
            <a:avLst/>
          </a:prstGeom>
        </p:spPr>
      </p:pic>
      <p:sp>
        <p:nvSpPr>
          <p:cNvPr id="8" name="TextBox 7">
            <a:extLst>
              <a:ext uri="{FF2B5EF4-FFF2-40B4-BE49-F238E27FC236}">
                <a16:creationId xmlns:a16="http://schemas.microsoft.com/office/drawing/2014/main" id="{B54ADBA1-ACF2-0DC9-00C8-203C9CD40ACC}"/>
              </a:ext>
            </a:extLst>
          </p:cNvPr>
          <p:cNvSpPr txBox="1"/>
          <p:nvPr/>
        </p:nvSpPr>
        <p:spPr>
          <a:xfrm>
            <a:off x="3491880" y="1412776"/>
            <a:ext cx="3960440" cy="369332"/>
          </a:xfrm>
          <a:prstGeom prst="rect">
            <a:avLst/>
          </a:prstGeom>
          <a:noFill/>
        </p:spPr>
        <p:txBody>
          <a:bodyPr wrap="square" rtlCol="0">
            <a:spAutoFit/>
          </a:bodyPr>
          <a:lstStyle/>
          <a:p>
            <a:r>
              <a:rPr lang="cs-CZ" sz="1800" dirty="0" err="1"/>
              <a:t>Probe</a:t>
            </a:r>
            <a:r>
              <a:rPr lang="cs-CZ" sz="1800" dirty="0"/>
              <a:t> </a:t>
            </a:r>
            <a:r>
              <a:rPr lang="cs-CZ" sz="1800" dirty="0" err="1"/>
              <a:t>is</a:t>
            </a:r>
            <a:r>
              <a:rPr lang="cs-CZ" sz="1800" dirty="0"/>
              <a:t> </a:t>
            </a:r>
            <a:r>
              <a:rPr lang="cs-CZ" sz="1800" dirty="0" err="1"/>
              <a:t>attracting</a:t>
            </a:r>
            <a:r>
              <a:rPr lang="cs-CZ" sz="1800" dirty="0"/>
              <a:t> </a:t>
            </a:r>
            <a:r>
              <a:rPr lang="cs-CZ" sz="1800" dirty="0" err="1"/>
              <a:t>the</a:t>
            </a:r>
            <a:r>
              <a:rPr lang="cs-CZ" sz="1800" dirty="0"/>
              <a:t> </a:t>
            </a:r>
            <a:r>
              <a:rPr lang="cs-CZ" sz="1800" dirty="0" err="1"/>
              <a:t>charged</a:t>
            </a:r>
            <a:r>
              <a:rPr lang="cs-CZ" sz="1800" dirty="0"/>
              <a:t> </a:t>
            </a:r>
            <a:r>
              <a:rPr lang="cs-CZ" sz="1800" dirty="0" err="1"/>
              <a:t>particles</a:t>
            </a:r>
            <a:endParaRPr lang="en-GB" sz="1800" dirty="0"/>
          </a:p>
        </p:txBody>
      </p:sp>
      <p:pic>
        <p:nvPicPr>
          <p:cNvPr id="10" name="Picture 9">
            <a:extLst>
              <a:ext uri="{FF2B5EF4-FFF2-40B4-BE49-F238E27FC236}">
                <a16:creationId xmlns:a16="http://schemas.microsoft.com/office/drawing/2014/main" id="{94E820D8-B98E-CE7D-6D8C-E1B98CDB56C1}"/>
              </a:ext>
            </a:extLst>
          </p:cNvPr>
          <p:cNvPicPr>
            <a:picLocks noChangeAspect="1"/>
          </p:cNvPicPr>
          <p:nvPr/>
        </p:nvPicPr>
        <p:blipFill>
          <a:blip r:embed="rId3"/>
          <a:stretch>
            <a:fillRect/>
          </a:stretch>
        </p:blipFill>
        <p:spPr>
          <a:xfrm>
            <a:off x="597159" y="2521208"/>
            <a:ext cx="4743958" cy="617100"/>
          </a:xfrm>
          <a:prstGeom prst="rect">
            <a:avLst/>
          </a:prstGeom>
        </p:spPr>
      </p:pic>
      <p:pic>
        <p:nvPicPr>
          <p:cNvPr id="11" name="Picture 10">
            <a:extLst>
              <a:ext uri="{FF2B5EF4-FFF2-40B4-BE49-F238E27FC236}">
                <a16:creationId xmlns:a16="http://schemas.microsoft.com/office/drawing/2014/main" id="{67893406-552E-50F3-1DC8-FFEEB0E9AF08}"/>
              </a:ext>
            </a:extLst>
          </p:cNvPr>
          <p:cNvPicPr>
            <a:picLocks noChangeAspect="1"/>
          </p:cNvPicPr>
          <p:nvPr/>
        </p:nvPicPr>
        <p:blipFill>
          <a:blip r:embed="rId4"/>
          <a:stretch>
            <a:fillRect/>
          </a:stretch>
        </p:blipFill>
        <p:spPr>
          <a:xfrm>
            <a:off x="395536" y="1822249"/>
            <a:ext cx="4815278" cy="834142"/>
          </a:xfrm>
          <a:prstGeom prst="rect">
            <a:avLst/>
          </a:prstGeom>
        </p:spPr>
      </p:pic>
      <p:pic>
        <p:nvPicPr>
          <p:cNvPr id="14" name="Picture 13">
            <a:extLst>
              <a:ext uri="{FF2B5EF4-FFF2-40B4-BE49-F238E27FC236}">
                <a16:creationId xmlns:a16="http://schemas.microsoft.com/office/drawing/2014/main" id="{60685EC8-0FA2-E39A-307E-52B2C531C770}"/>
              </a:ext>
            </a:extLst>
          </p:cNvPr>
          <p:cNvPicPr>
            <a:picLocks noChangeAspect="1"/>
          </p:cNvPicPr>
          <p:nvPr/>
        </p:nvPicPr>
        <p:blipFill>
          <a:blip r:embed="rId5"/>
          <a:stretch>
            <a:fillRect/>
          </a:stretch>
        </p:blipFill>
        <p:spPr>
          <a:xfrm>
            <a:off x="464090" y="3171770"/>
            <a:ext cx="7811168" cy="851750"/>
          </a:xfrm>
          <a:prstGeom prst="rect">
            <a:avLst/>
          </a:prstGeom>
        </p:spPr>
      </p:pic>
      <p:pic>
        <p:nvPicPr>
          <p:cNvPr id="16" name="Picture 15">
            <a:extLst>
              <a:ext uri="{FF2B5EF4-FFF2-40B4-BE49-F238E27FC236}">
                <a16:creationId xmlns:a16="http://schemas.microsoft.com/office/drawing/2014/main" id="{730028D1-F885-4661-1573-0D53826C5C15}"/>
              </a:ext>
            </a:extLst>
          </p:cNvPr>
          <p:cNvPicPr>
            <a:picLocks noChangeAspect="1"/>
          </p:cNvPicPr>
          <p:nvPr/>
        </p:nvPicPr>
        <p:blipFill>
          <a:blip r:embed="rId6"/>
          <a:stretch>
            <a:fillRect/>
          </a:stretch>
        </p:blipFill>
        <p:spPr>
          <a:xfrm>
            <a:off x="1046907" y="4106610"/>
            <a:ext cx="7050186" cy="1371880"/>
          </a:xfrm>
          <a:prstGeom prst="rect">
            <a:avLst/>
          </a:prstGeom>
        </p:spPr>
      </p:pic>
    </p:spTree>
    <p:extLst>
      <p:ext uri="{BB962C8B-B14F-4D97-AF65-F5344CB8AC3E}">
        <p14:creationId xmlns:p14="http://schemas.microsoft.com/office/powerpoint/2010/main" val="2543850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90C1-EA86-5E97-7CEE-1D72883A8CD0}"/>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FE943CB7-A7C5-AE44-2DC9-8B5F0BEF47E3}"/>
              </a:ext>
            </a:extLst>
          </p:cNvPr>
          <p:cNvSpPr>
            <a:spLocks noGrp="1"/>
          </p:cNvSpPr>
          <p:nvPr>
            <p:ph type="dt" sz="half" idx="10"/>
          </p:nvPr>
        </p:nvSpPr>
        <p:spPr/>
        <p:txBody>
          <a:bodyPr/>
          <a:lstStyle/>
          <a:p>
            <a:pPr>
              <a:defRPr/>
            </a:pPr>
            <a:fld id="{CD075E4E-C98B-49E0-A9BD-19B394FEF061}" type="datetime9">
              <a:rPr lang="en-US" smtClean="0"/>
              <a:pPr>
                <a:defRPr/>
              </a:pPr>
              <a:t>10/19/2023 11:11:41 AM</a:t>
            </a:fld>
            <a:endParaRPr lang="cs-CZ"/>
          </a:p>
        </p:txBody>
      </p:sp>
      <p:sp>
        <p:nvSpPr>
          <p:cNvPr id="4" name="Footer Placeholder 3">
            <a:extLst>
              <a:ext uri="{FF2B5EF4-FFF2-40B4-BE49-F238E27FC236}">
                <a16:creationId xmlns:a16="http://schemas.microsoft.com/office/drawing/2014/main" id="{12707DF6-B4EE-AFF4-6A77-7A1A861A1846}"/>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0CAA7647-0384-4124-58FC-A5C96D579653}"/>
              </a:ext>
            </a:extLst>
          </p:cNvPr>
          <p:cNvSpPr>
            <a:spLocks noGrp="1"/>
          </p:cNvSpPr>
          <p:nvPr>
            <p:ph type="sldNum" sz="quarter" idx="12"/>
          </p:nvPr>
        </p:nvSpPr>
        <p:spPr/>
        <p:txBody>
          <a:bodyPr/>
          <a:lstStyle/>
          <a:p>
            <a:pPr lvl="1"/>
            <a:fld id="{827BCE48-23DA-4F6E-8DC4-9EF3292A9DB7}" type="slidenum">
              <a:rPr lang="cs-CZ" altLang="en-US" smtClean="0"/>
              <a:pPr lvl="1"/>
              <a:t>23</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2B74E389-F65D-882F-CED5-49C0C5CF9FDB}"/>
              </a:ext>
            </a:extLst>
          </p:cNvPr>
          <p:cNvPicPr>
            <a:picLocks noChangeAspect="1"/>
          </p:cNvPicPr>
          <p:nvPr/>
        </p:nvPicPr>
        <p:blipFill>
          <a:blip r:embed="rId2"/>
          <a:stretch>
            <a:fillRect/>
          </a:stretch>
        </p:blipFill>
        <p:spPr>
          <a:xfrm>
            <a:off x="464090" y="1340768"/>
            <a:ext cx="2564860" cy="442218"/>
          </a:xfrm>
          <a:prstGeom prst="rect">
            <a:avLst/>
          </a:prstGeom>
        </p:spPr>
      </p:pic>
      <p:sp>
        <p:nvSpPr>
          <p:cNvPr id="8" name="TextBox 7">
            <a:extLst>
              <a:ext uri="{FF2B5EF4-FFF2-40B4-BE49-F238E27FC236}">
                <a16:creationId xmlns:a16="http://schemas.microsoft.com/office/drawing/2014/main" id="{B54ADBA1-ACF2-0DC9-00C8-203C9CD40ACC}"/>
              </a:ext>
            </a:extLst>
          </p:cNvPr>
          <p:cNvSpPr txBox="1"/>
          <p:nvPr/>
        </p:nvSpPr>
        <p:spPr>
          <a:xfrm>
            <a:off x="3491880" y="1412776"/>
            <a:ext cx="3960440" cy="369332"/>
          </a:xfrm>
          <a:prstGeom prst="rect">
            <a:avLst/>
          </a:prstGeom>
          <a:noFill/>
        </p:spPr>
        <p:txBody>
          <a:bodyPr wrap="square" rtlCol="0">
            <a:spAutoFit/>
          </a:bodyPr>
          <a:lstStyle/>
          <a:p>
            <a:r>
              <a:rPr lang="cs-CZ" sz="1800" dirty="0" err="1"/>
              <a:t>Probe</a:t>
            </a:r>
            <a:r>
              <a:rPr lang="cs-CZ" sz="1800" dirty="0"/>
              <a:t> </a:t>
            </a:r>
            <a:r>
              <a:rPr lang="cs-CZ" sz="1800" dirty="0" err="1"/>
              <a:t>is</a:t>
            </a:r>
            <a:r>
              <a:rPr lang="cs-CZ" sz="1800" dirty="0"/>
              <a:t> </a:t>
            </a:r>
            <a:r>
              <a:rPr lang="cs-CZ" sz="1800" dirty="0" err="1"/>
              <a:t>attracting</a:t>
            </a:r>
            <a:r>
              <a:rPr lang="cs-CZ" sz="1800" dirty="0"/>
              <a:t> </a:t>
            </a:r>
            <a:r>
              <a:rPr lang="cs-CZ" sz="1800" dirty="0" err="1"/>
              <a:t>the</a:t>
            </a:r>
            <a:r>
              <a:rPr lang="cs-CZ" sz="1800" dirty="0"/>
              <a:t> </a:t>
            </a:r>
            <a:r>
              <a:rPr lang="cs-CZ" sz="1800" dirty="0" err="1"/>
              <a:t>charged</a:t>
            </a:r>
            <a:r>
              <a:rPr lang="cs-CZ" sz="1800" dirty="0"/>
              <a:t> </a:t>
            </a:r>
            <a:r>
              <a:rPr lang="cs-CZ" sz="1800" dirty="0" err="1"/>
              <a:t>particles</a:t>
            </a:r>
            <a:endParaRPr lang="en-GB" sz="1800" dirty="0"/>
          </a:p>
        </p:txBody>
      </p:sp>
      <p:pic>
        <p:nvPicPr>
          <p:cNvPr id="16" name="Picture 15">
            <a:extLst>
              <a:ext uri="{FF2B5EF4-FFF2-40B4-BE49-F238E27FC236}">
                <a16:creationId xmlns:a16="http://schemas.microsoft.com/office/drawing/2014/main" id="{730028D1-F885-4661-1573-0D53826C5C15}"/>
              </a:ext>
            </a:extLst>
          </p:cNvPr>
          <p:cNvPicPr>
            <a:picLocks noChangeAspect="1"/>
          </p:cNvPicPr>
          <p:nvPr/>
        </p:nvPicPr>
        <p:blipFill>
          <a:blip r:embed="rId3"/>
          <a:stretch>
            <a:fillRect/>
          </a:stretch>
        </p:blipFill>
        <p:spPr>
          <a:xfrm>
            <a:off x="683568" y="1923405"/>
            <a:ext cx="7050186" cy="1371880"/>
          </a:xfrm>
          <a:prstGeom prst="rect">
            <a:avLst/>
          </a:prstGeom>
        </p:spPr>
      </p:pic>
      <p:pic>
        <p:nvPicPr>
          <p:cNvPr id="9" name="Picture 8">
            <a:extLst>
              <a:ext uri="{FF2B5EF4-FFF2-40B4-BE49-F238E27FC236}">
                <a16:creationId xmlns:a16="http://schemas.microsoft.com/office/drawing/2014/main" id="{BD8A9892-13B9-3570-D72F-7727B048F067}"/>
              </a:ext>
            </a:extLst>
          </p:cNvPr>
          <p:cNvPicPr>
            <a:picLocks noChangeAspect="1"/>
          </p:cNvPicPr>
          <p:nvPr/>
        </p:nvPicPr>
        <p:blipFill>
          <a:blip r:embed="rId4"/>
          <a:stretch>
            <a:fillRect/>
          </a:stretch>
        </p:blipFill>
        <p:spPr>
          <a:xfrm>
            <a:off x="251520" y="3562716"/>
            <a:ext cx="8136044" cy="2248118"/>
          </a:xfrm>
          <a:prstGeom prst="rect">
            <a:avLst/>
          </a:prstGeom>
        </p:spPr>
      </p:pic>
    </p:spTree>
    <p:extLst>
      <p:ext uri="{BB962C8B-B14F-4D97-AF65-F5344CB8AC3E}">
        <p14:creationId xmlns:p14="http://schemas.microsoft.com/office/powerpoint/2010/main" val="1385171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90C1-EA86-5E97-7CEE-1D72883A8CD0}"/>
              </a:ext>
            </a:extLst>
          </p:cNvPr>
          <p:cNvSpPr>
            <a:spLocks noGrp="1"/>
          </p:cNvSpPr>
          <p:nvPr>
            <p:ph type="title"/>
          </p:nvPr>
        </p:nvSpPr>
        <p:spPr/>
        <p:txBody>
          <a:bodyPr/>
          <a:lstStyle/>
          <a:p>
            <a:r>
              <a:rPr lang="cs-CZ" dirty="0"/>
              <a:t>Single </a:t>
            </a:r>
            <a:r>
              <a:rPr lang="cs-CZ" dirty="0" err="1"/>
              <a:t>probe</a:t>
            </a:r>
            <a:r>
              <a:rPr lang="cs-CZ" dirty="0"/>
              <a:t> </a:t>
            </a:r>
            <a:r>
              <a:rPr lang="cs-CZ" dirty="0" err="1"/>
              <a:t>method</a:t>
            </a:r>
            <a:endParaRPr lang="en-GB" dirty="0"/>
          </a:p>
        </p:txBody>
      </p:sp>
      <p:sp>
        <p:nvSpPr>
          <p:cNvPr id="3" name="Date Placeholder 2">
            <a:extLst>
              <a:ext uri="{FF2B5EF4-FFF2-40B4-BE49-F238E27FC236}">
                <a16:creationId xmlns:a16="http://schemas.microsoft.com/office/drawing/2014/main" id="{FE943CB7-A7C5-AE44-2DC9-8B5F0BEF47E3}"/>
              </a:ext>
            </a:extLst>
          </p:cNvPr>
          <p:cNvSpPr>
            <a:spLocks noGrp="1"/>
          </p:cNvSpPr>
          <p:nvPr>
            <p:ph type="dt" sz="half" idx="10"/>
          </p:nvPr>
        </p:nvSpPr>
        <p:spPr/>
        <p:txBody>
          <a:bodyPr/>
          <a:lstStyle/>
          <a:p>
            <a:pPr>
              <a:defRPr/>
            </a:pPr>
            <a:fld id="{CD075E4E-C98B-49E0-A9BD-19B394FEF061}" type="datetime9">
              <a:rPr lang="en-US" smtClean="0"/>
              <a:pPr>
                <a:defRPr/>
              </a:pPr>
              <a:t>10/19/2023 11:11:41 AM</a:t>
            </a:fld>
            <a:endParaRPr lang="cs-CZ"/>
          </a:p>
        </p:txBody>
      </p:sp>
      <p:sp>
        <p:nvSpPr>
          <p:cNvPr id="4" name="Footer Placeholder 3">
            <a:extLst>
              <a:ext uri="{FF2B5EF4-FFF2-40B4-BE49-F238E27FC236}">
                <a16:creationId xmlns:a16="http://schemas.microsoft.com/office/drawing/2014/main" id="{12707DF6-B4EE-AFF4-6A77-7A1A861A1846}"/>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0CAA7647-0384-4124-58FC-A5C96D579653}"/>
              </a:ext>
            </a:extLst>
          </p:cNvPr>
          <p:cNvSpPr>
            <a:spLocks noGrp="1"/>
          </p:cNvSpPr>
          <p:nvPr>
            <p:ph type="sldNum" sz="quarter" idx="12"/>
          </p:nvPr>
        </p:nvSpPr>
        <p:spPr/>
        <p:txBody>
          <a:bodyPr/>
          <a:lstStyle/>
          <a:p>
            <a:pPr lvl="1"/>
            <a:fld id="{827BCE48-23DA-4F6E-8DC4-9EF3292A9DB7}" type="slidenum">
              <a:rPr lang="cs-CZ" altLang="en-US" smtClean="0"/>
              <a:pPr lvl="1"/>
              <a:t>24</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2B74E389-F65D-882F-CED5-49C0C5CF9FDB}"/>
              </a:ext>
            </a:extLst>
          </p:cNvPr>
          <p:cNvPicPr>
            <a:picLocks noChangeAspect="1"/>
          </p:cNvPicPr>
          <p:nvPr/>
        </p:nvPicPr>
        <p:blipFill>
          <a:blip r:embed="rId2"/>
          <a:stretch>
            <a:fillRect/>
          </a:stretch>
        </p:blipFill>
        <p:spPr>
          <a:xfrm>
            <a:off x="464090" y="1340768"/>
            <a:ext cx="2564860" cy="442218"/>
          </a:xfrm>
          <a:prstGeom prst="rect">
            <a:avLst/>
          </a:prstGeom>
        </p:spPr>
      </p:pic>
      <p:sp>
        <p:nvSpPr>
          <p:cNvPr id="8" name="TextBox 7">
            <a:extLst>
              <a:ext uri="{FF2B5EF4-FFF2-40B4-BE49-F238E27FC236}">
                <a16:creationId xmlns:a16="http://schemas.microsoft.com/office/drawing/2014/main" id="{B54ADBA1-ACF2-0DC9-00C8-203C9CD40ACC}"/>
              </a:ext>
            </a:extLst>
          </p:cNvPr>
          <p:cNvSpPr txBox="1"/>
          <p:nvPr/>
        </p:nvSpPr>
        <p:spPr>
          <a:xfrm>
            <a:off x="3491880" y="1412776"/>
            <a:ext cx="3960440" cy="369332"/>
          </a:xfrm>
          <a:prstGeom prst="rect">
            <a:avLst/>
          </a:prstGeom>
          <a:noFill/>
        </p:spPr>
        <p:txBody>
          <a:bodyPr wrap="square" rtlCol="0">
            <a:spAutoFit/>
          </a:bodyPr>
          <a:lstStyle/>
          <a:p>
            <a:r>
              <a:rPr lang="cs-CZ" sz="1800" dirty="0" err="1"/>
              <a:t>Probe</a:t>
            </a:r>
            <a:r>
              <a:rPr lang="cs-CZ" sz="1800" dirty="0"/>
              <a:t> </a:t>
            </a:r>
            <a:r>
              <a:rPr lang="cs-CZ" sz="1800" dirty="0" err="1"/>
              <a:t>is</a:t>
            </a:r>
            <a:r>
              <a:rPr lang="cs-CZ" sz="1800" dirty="0"/>
              <a:t> </a:t>
            </a:r>
            <a:r>
              <a:rPr lang="cs-CZ" sz="1800" dirty="0" err="1"/>
              <a:t>attracting</a:t>
            </a:r>
            <a:r>
              <a:rPr lang="cs-CZ" sz="1800" dirty="0"/>
              <a:t> </a:t>
            </a:r>
            <a:r>
              <a:rPr lang="cs-CZ" sz="1800" dirty="0" err="1"/>
              <a:t>the</a:t>
            </a:r>
            <a:r>
              <a:rPr lang="cs-CZ" sz="1800" dirty="0"/>
              <a:t> </a:t>
            </a:r>
            <a:r>
              <a:rPr lang="cs-CZ" sz="1800" dirty="0" err="1"/>
              <a:t>charged</a:t>
            </a:r>
            <a:r>
              <a:rPr lang="cs-CZ" sz="1800" dirty="0"/>
              <a:t> </a:t>
            </a:r>
            <a:r>
              <a:rPr lang="cs-CZ" sz="1800" dirty="0" err="1"/>
              <a:t>particles</a:t>
            </a:r>
            <a:endParaRPr lang="en-GB" sz="1800" dirty="0"/>
          </a:p>
        </p:txBody>
      </p:sp>
      <p:pic>
        <p:nvPicPr>
          <p:cNvPr id="10" name="Picture 9">
            <a:extLst>
              <a:ext uri="{FF2B5EF4-FFF2-40B4-BE49-F238E27FC236}">
                <a16:creationId xmlns:a16="http://schemas.microsoft.com/office/drawing/2014/main" id="{528D6DF8-766F-EC89-2BD6-4FCB88E23C2F}"/>
              </a:ext>
            </a:extLst>
          </p:cNvPr>
          <p:cNvPicPr>
            <a:picLocks noChangeAspect="1"/>
          </p:cNvPicPr>
          <p:nvPr/>
        </p:nvPicPr>
        <p:blipFill>
          <a:blip r:embed="rId3"/>
          <a:stretch>
            <a:fillRect/>
          </a:stretch>
        </p:blipFill>
        <p:spPr>
          <a:xfrm>
            <a:off x="639001" y="1943574"/>
            <a:ext cx="7270588" cy="4320480"/>
          </a:xfrm>
          <a:prstGeom prst="rect">
            <a:avLst/>
          </a:prstGeom>
        </p:spPr>
      </p:pic>
    </p:spTree>
    <p:extLst>
      <p:ext uri="{BB962C8B-B14F-4D97-AF65-F5344CB8AC3E}">
        <p14:creationId xmlns:p14="http://schemas.microsoft.com/office/powerpoint/2010/main" val="4668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55">
            <a:extLst>
              <a:ext uri="{FF2B5EF4-FFF2-40B4-BE49-F238E27FC236}">
                <a16:creationId xmlns:a16="http://schemas.microsoft.com/office/drawing/2014/main" id="{BD59F1B5-B7E2-3B36-3A35-0E9F623D0500}"/>
              </a:ext>
            </a:extLst>
          </p:cNvPr>
          <p:cNvSpPr>
            <a:spLocks noChangeArrowheads="1"/>
          </p:cNvSpPr>
          <p:nvPr/>
        </p:nvSpPr>
        <p:spPr bwMode="auto">
          <a:xfrm>
            <a:off x="533400" y="2590800"/>
            <a:ext cx="1828800" cy="990600"/>
          </a:xfrm>
          <a:prstGeom prst="rect">
            <a:avLst/>
          </a:prstGeom>
          <a:noFill/>
          <a:ln>
            <a:noFill/>
          </a:ln>
          <a:effec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379906" name="Rectangle 1026">
            <a:extLst>
              <a:ext uri="{FF2B5EF4-FFF2-40B4-BE49-F238E27FC236}">
                <a16:creationId xmlns:a16="http://schemas.microsoft.com/office/drawing/2014/main" id="{30CEA6F6-F5B5-09A2-5659-9B5B7362A9D7}"/>
              </a:ext>
            </a:extLst>
          </p:cNvPr>
          <p:cNvSpPr>
            <a:spLocks noGrp="1" noChangeArrowheads="1"/>
          </p:cNvSpPr>
          <p:nvPr>
            <p:ph type="title"/>
          </p:nvPr>
        </p:nvSpPr>
        <p:spPr>
          <a:xfrm>
            <a:off x="0" y="0"/>
            <a:ext cx="2895600" cy="533400"/>
          </a:xfrm>
        </p:spPr>
        <p:txBody>
          <a:bodyPr/>
          <a:lstStyle/>
          <a:p>
            <a:pPr eaLnBrk="1" hangingPunct="1">
              <a:defRPr/>
            </a:pPr>
            <a:r>
              <a:rPr lang="en-US" sz="2400">
                <a:latin typeface="Times New Roman" pitchFamily="18" charset="0"/>
              </a:rPr>
              <a:t>Cylindrical probe</a:t>
            </a:r>
            <a:endParaRPr lang="cs-CZ" sz="2400">
              <a:latin typeface="Times New Roman" pitchFamily="18" charset="0"/>
            </a:endParaRPr>
          </a:p>
        </p:txBody>
      </p:sp>
      <p:graphicFrame>
        <p:nvGraphicFramePr>
          <p:cNvPr id="61445" name="Object 1027">
            <a:extLst>
              <a:ext uri="{FF2B5EF4-FFF2-40B4-BE49-F238E27FC236}">
                <a16:creationId xmlns:a16="http://schemas.microsoft.com/office/drawing/2014/main" id="{A4025474-F60C-397D-4ABE-D7037CC32E97}"/>
              </a:ext>
            </a:extLst>
          </p:cNvPr>
          <p:cNvGraphicFramePr>
            <a:graphicFrameLocks noChangeAspect="1"/>
          </p:cNvGraphicFramePr>
          <p:nvPr>
            <p:extLst>
              <p:ext uri="{D42A27DB-BD31-4B8C-83A1-F6EECF244321}">
                <p14:modId xmlns:p14="http://schemas.microsoft.com/office/powerpoint/2010/main" val="1046361878"/>
              </p:ext>
            </p:extLst>
          </p:nvPr>
        </p:nvGraphicFramePr>
        <p:xfrm>
          <a:off x="3492500" y="150813"/>
          <a:ext cx="4429125" cy="6189662"/>
        </p:xfrm>
        <a:graphic>
          <a:graphicData uri="http://schemas.openxmlformats.org/presentationml/2006/ole">
            <mc:AlternateContent xmlns:mc="http://schemas.openxmlformats.org/markup-compatibility/2006">
              <mc:Choice xmlns:v="urn:schemas-microsoft-com:vml" Requires="v">
                <p:oleObj name="Graph" r:id="rId2" imgW="2990698" imgH="4181856" progId="Origin50.Graph">
                  <p:embed/>
                </p:oleObj>
              </mc:Choice>
              <mc:Fallback>
                <p:oleObj name="Graph" r:id="rId2" imgW="2990698" imgH="4181856" progId="Origin50.Graph">
                  <p:embed/>
                  <p:pic>
                    <p:nvPicPr>
                      <p:cNvPr id="61445" name="Object 1027">
                        <a:extLst>
                          <a:ext uri="{FF2B5EF4-FFF2-40B4-BE49-F238E27FC236}">
                            <a16:creationId xmlns:a16="http://schemas.microsoft.com/office/drawing/2014/main" id="{A4025474-F60C-397D-4ABE-D7037CC32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50813"/>
                        <a:ext cx="4429125" cy="6189662"/>
                      </a:xfrm>
                      <a:prstGeom prst="rect">
                        <a:avLst/>
                      </a:prstGeom>
                      <a:noFill/>
                      <a:ln>
                        <a:noFill/>
                      </a:ln>
                      <a:effectLst/>
                    </p:spPr>
                  </p:pic>
                </p:oleObj>
              </mc:Fallback>
            </mc:AlternateContent>
          </a:graphicData>
        </a:graphic>
      </p:graphicFrame>
      <p:graphicFrame>
        <p:nvGraphicFramePr>
          <p:cNvPr id="61446" name="Object 1031">
            <a:extLst>
              <a:ext uri="{FF2B5EF4-FFF2-40B4-BE49-F238E27FC236}">
                <a16:creationId xmlns:a16="http://schemas.microsoft.com/office/drawing/2014/main" id="{12F0759B-A8D8-1C3B-607C-03356B6B1A61}"/>
              </a:ext>
            </a:extLst>
          </p:cNvPr>
          <p:cNvGraphicFramePr>
            <a:graphicFrameLocks noChangeAspect="1"/>
          </p:cNvGraphicFramePr>
          <p:nvPr>
            <p:extLst>
              <p:ext uri="{D42A27DB-BD31-4B8C-83A1-F6EECF244321}">
                <p14:modId xmlns:p14="http://schemas.microsoft.com/office/powerpoint/2010/main" val="1531091893"/>
              </p:ext>
            </p:extLst>
          </p:nvPr>
        </p:nvGraphicFramePr>
        <p:xfrm>
          <a:off x="228600" y="5334000"/>
          <a:ext cx="4114800" cy="1185863"/>
        </p:xfrm>
        <a:graphic>
          <a:graphicData uri="http://schemas.openxmlformats.org/presentationml/2006/ole">
            <mc:AlternateContent xmlns:mc="http://schemas.openxmlformats.org/markup-compatibility/2006">
              <mc:Choice xmlns:v="urn:schemas-microsoft-com:vml" Requires="v">
                <p:oleObj name="Rovnice" r:id="rId4" imgW="2552700" imgH="736600" progId="Equation.3">
                  <p:embed/>
                </p:oleObj>
              </mc:Choice>
              <mc:Fallback>
                <p:oleObj name="Rovnice" r:id="rId4" imgW="2552700" imgH="736600" progId="Equation.3">
                  <p:embed/>
                  <p:pic>
                    <p:nvPicPr>
                      <p:cNvPr id="61446" name="Object 1031">
                        <a:extLst>
                          <a:ext uri="{FF2B5EF4-FFF2-40B4-BE49-F238E27FC236}">
                            <a16:creationId xmlns:a16="http://schemas.microsoft.com/office/drawing/2014/main" id="{12F0759B-A8D8-1C3B-607C-03356B6B1A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0"/>
                        <a:ext cx="4114800" cy="1185863"/>
                      </a:xfrm>
                      <a:prstGeom prst="rect">
                        <a:avLst/>
                      </a:prstGeom>
                      <a:noFill/>
                      <a:ln w="57150">
                        <a:solidFill>
                          <a:schemeClr val="hlink"/>
                        </a:solidFill>
                        <a:miter lim="800000"/>
                        <a:headEnd/>
                        <a:tailEnd/>
                      </a:ln>
                      <a:effectLst/>
                    </p:spPr>
                  </p:pic>
                </p:oleObj>
              </mc:Fallback>
            </mc:AlternateContent>
          </a:graphicData>
        </a:graphic>
      </p:graphicFrame>
      <p:sp>
        <p:nvSpPr>
          <p:cNvPr id="61455" name="Text Box 1042">
            <a:extLst>
              <a:ext uri="{FF2B5EF4-FFF2-40B4-BE49-F238E27FC236}">
                <a16:creationId xmlns:a16="http://schemas.microsoft.com/office/drawing/2014/main" id="{4F0237AE-CD8A-197E-FCB0-1FB2E796F2F2}"/>
              </a:ext>
            </a:extLst>
          </p:cNvPr>
          <p:cNvSpPr txBox="1">
            <a:spLocks noChangeArrowheads="1"/>
          </p:cNvSpPr>
          <p:nvPr/>
        </p:nvSpPr>
        <p:spPr bwMode="auto">
          <a:xfrm>
            <a:off x="2362200" y="1143000"/>
            <a:ext cx="1295400" cy="349250"/>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chemeClr val="hlink"/>
                </a:solidFill>
              </a:rPr>
              <a:t>V</a:t>
            </a:r>
            <a:r>
              <a:rPr lang="en-US" altLang="en-US" sz="1600" baseline="-25000">
                <a:solidFill>
                  <a:schemeClr val="hlink"/>
                </a:solidFill>
              </a:rPr>
              <a:t>p</a:t>
            </a:r>
            <a:r>
              <a:rPr lang="en-US" altLang="en-US" sz="1600">
                <a:solidFill>
                  <a:schemeClr val="hlink"/>
                </a:solidFill>
              </a:rPr>
              <a:t>=V</a:t>
            </a:r>
            <a:r>
              <a:rPr lang="en-US" altLang="en-US" sz="1600" baseline="-25000">
                <a:solidFill>
                  <a:schemeClr val="hlink"/>
                </a:solidFill>
              </a:rPr>
              <a:t>a</a:t>
            </a:r>
            <a:r>
              <a:rPr lang="en-US" altLang="en-US" sz="1600">
                <a:solidFill>
                  <a:schemeClr val="hlink"/>
                </a:solidFill>
              </a:rPr>
              <a:t> - V</a:t>
            </a:r>
            <a:r>
              <a:rPr lang="en-US" altLang="en-US" sz="1600" baseline="-25000">
                <a:solidFill>
                  <a:schemeClr val="hlink"/>
                </a:solidFill>
              </a:rPr>
              <a:t>Pl</a:t>
            </a:r>
            <a:endParaRPr lang="en-US" altLang="en-US" sz="1600">
              <a:solidFill>
                <a:schemeClr val="hlink"/>
              </a:solidFill>
            </a:endParaRPr>
          </a:p>
        </p:txBody>
      </p:sp>
      <p:sp>
        <p:nvSpPr>
          <p:cNvPr id="61462" name="Rectangle 1049">
            <a:extLst>
              <a:ext uri="{FF2B5EF4-FFF2-40B4-BE49-F238E27FC236}">
                <a16:creationId xmlns:a16="http://schemas.microsoft.com/office/drawing/2014/main" id="{F7E80335-F0A0-637A-B71D-9EBA4DCFE693}"/>
              </a:ext>
            </a:extLst>
          </p:cNvPr>
          <p:cNvSpPr>
            <a:spLocks noChangeArrowheads="1"/>
          </p:cNvSpPr>
          <p:nvPr/>
        </p:nvSpPr>
        <p:spPr bwMode="auto">
          <a:xfrm>
            <a:off x="1962150" y="609600"/>
            <a:ext cx="50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chemeClr val="bg1"/>
                </a:solidFill>
              </a:rPr>
              <a:t>V</a:t>
            </a:r>
            <a:r>
              <a:rPr lang="en-US" altLang="en-US" sz="2400" baseline="-25000">
                <a:solidFill>
                  <a:schemeClr val="bg1"/>
                </a:solidFill>
              </a:rPr>
              <a:t>p</a:t>
            </a:r>
          </a:p>
        </p:txBody>
      </p:sp>
      <p:sp>
        <p:nvSpPr>
          <p:cNvPr id="61466" name="Rectangle 1053">
            <a:extLst>
              <a:ext uri="{FF2B5EF4-FFF2-40B4-BE49-F238E27FC236}">
                <a16:creationId xmlns:a16="http://schemas.microsoft.com/office/drawing/2014/main" id="{AEC1F23E-7B79-79A5-5FD9-4DD48F0512C2}"/>
              </a:ext>
            </a:extLst>
          </p:cNvPr>
          <p:cNvSpPr>
            <a:spLocks noChangeArrowheads="1"/>
          </p:cNvSpPr>
          <p:nvPr/>
        </p:nvSpPr>
        <p:spPr bwMode="auto">
          <a:xfrm>
            <a:off x="1962150" y="13716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chemeClr val="bg1"/>
                </a:solidFill>
              </a:rPr>
              <a:t>V</a:t>
            </a:r>
            <a:r>
              <a:rPr lang="en-US" altLang="en-US" sz="2400" baseline="-25000">
                <a:solidFill>
                  <a:schemeClr val="bg1"/>
                </a:solidFill>
              </a:rPr>
              <a:t>a</a:t>
            </a:r>
          </a:p>
        </p:txBody>
      </p:sp>
      <p:sp>
        <p:nvSpPr>
          <p:cNvPr id="61471" name="Text Box 1062">
            <a:extLst>
              <a:ext uri="{FF2B5EF4-FFF2-40B4-BE49-F238E27FC236}">
                <a16:creationId xmlns:a16="http://schemas.microsoft.com/office/drawing/2014/main" id="{FD4533FD-1ACC-F5CA-2456-AF53EA687744}"/>
              </a:ext>
            </a:extLst>
          </p:cNvPr>
          <p:cNvSpPr txBox="1">
            <a:spLocks noChangeArrowheads="1"/>
          </p:cNvSpPr>
          <p:nvPr/>
        </p:nvSpPr>
        <p:spPr bwMode="auto">
          <a:xfrm>
            <a:off x="4953000" y="609600"/>
            <a:ext cx="8953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5400">
                <a:solidFill>
                  <a:schemeClr val="hlink"/>
                </a:solidFill>
              </a:rPr>
              <a:t>-I</a:t>
            </a:r>
            <a:r>
              <a:rPr lang="en-US" altLang="en-US" sz="5400" baseline="-25000">
                <a:solidFill>
                  <a:schemeClr val="hlink"/>
                </a:solidFill>
              </a:rPr>
              <a:t>P</a:t>
            </a:r>
            <a:endParaRPr lang="en-US" altLang="en-US" sz="5400">
              <a:solidFill>
                <a:schemeClr val="hlink"/>
              </a:solidFill>
            </a:endParaRPr>
          </a:p>
        </p:txBody>
      </p:sp>
      <p:sp>
        <p:nvSpPr>
          <p:cNvPr id="61473" name="Freeform 1069">
            <a:extLst>
              <a:ext uri="{FF2B5EF4-FFF2-40B4-BE49-F238E27FC236}">
                <a16:creationId xmlns:a16="http://schemas.microsoft.com/office/drawing/2014/main" id="{127D803E-693A-1BA6-1AB3-BBC319812C21}"/>
              </a:ext>
            </a:extLst>
          </p:cNvPr>
          <p:cNvSpPr>
            <a:spLocks/>
          </p:cNvSpPr>
          <p:nvPr/>
        </p:nvSpPr>
        <p:spPr bwMode="auto">
          <a:xfrm>
            <a:off x="4779963" y="2763838"/>
            <a:ext cx="646112" cy="28575"/>
          </a:xfrm>
          <a:custGeom>
            <a:avLst/>
            <a:gdLst>
              <a:gd name="T0" fmla="*/ 2147483647 w 407"/>
              <a:gd name="T1" fmla="*/ 0 h 18"/>
              <a:gd name="T2" fmla="*/ 2147483647 w 407"/>
              <a:gd name="T3" fmla="*/ 2147483647 h 18"/>
              <a:gd name="T4" fmla="*/ 0 w 407"/>
              <a:gd name="T5" fmla="*/ 2147483647 h 18"/>
              <a:gd name="T6" fmla="*/ 0 60000 65536"/>
              <a:gd name="T7" fmla="*/ 0 60000 65536"/>
              <a:gd name="T8" fmla="*/ 0 60000 65536"/>
            </a:gdLst>
            <a:ahLst/>
            <a:cxnLst>
              <a:cxn ang="T6">
                <a:pos x="T0" y="T1"/>
              </a:cxn>
              <a:cxn ang="T7">
                <a:pos x="T2" y="T3"/>
              </a:cxn>
              <a:cxn ang="T8">
                <a:pos x="T4" y="T5"/>
              </a:cxn>
            </a:cxnLst>
            <a:rect l="0" t="0" r="r" b="b"/>
            <a:pathLst>
              <a:path w="407" h="18">
                <a:moveTo>
                  <a:pt x="407" y="0"/>
                </a:moveTo>
                <a:cubicBezTo>
                  <a:pt x="374" y="2"/>
                  <a:pt x="275" y="9"/>
                  <a:pt x="207" y="12"/>
                </a:cubicBezTo>
                <a:cubicBezTo>
                  <a:pt x="139" y="15"/>
                  <a:pt x="43" y="17"/>
                  <a:pt x="0" y="18"/>
                </a:cubicBezTo>
              </a:path>
            </a:pathLst>
          </a:custGeom>
          <a:noFill/>
          <a:ln w="38100" cap="flat" cmpd="sng">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475" name="Line 1071">
            <a:extLst>
              <a:ext uri="{FF2B5EF4-FFF2-40B4-BE49-F238E27FC236}">
                <a16:creationId xmlns:a16="http://schemas.microsoft.com/office/drawing/2014/main" id="{2A40CE36-FBB2-C394-ACDF-1D9C0E26FE71}"/>
              </a:ext>
            </a:extLst>
          </p:cNvPr>
          <p:cNvSpPr>
            <a:spLocks noChangeShapeType="1"/>
          </p:cNvSpPr>
          <p:nvPr/>
        </p:nvSpPr>
        <p:spPr bwMode="auto">
          <a:xfrm>
            <a:off x="5400675" y="2590800"/>
            <a:ext cx="0" cy="3048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476" name="Oval 1072">
            <a:extLst>
              <a:ext uri="{FF2B5EF4-FFF2-40B4-BE49-F238E27FC236}">
                <a16:creationId xmlns:a16="http://schemas.microsoft.com/office/drawing/2014/main" id="{F99465E1-E66D-CC66-0766-95E53D0F25DE}"/>
              </a:ext>
            </a:extLst>
          </p:cNvPr>
          <p:cNvSpPr>
            <a:spLocks noChangeArrowheads="1"/>
          </p:cNvSpPr>
          <p:nvPr/>
        </p:nvSpPr>
        <p:spPr bwMode="auto">
          <a:xfrm>
            <a:off x="7086600" y="533400"/>
            <a:ext cx="3048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4400">
                <a:solidFill>
                  <a:schemeClr val="hlink"/>
                </a:solidFill>
              </a:rPr>
              <a:t>-</a:t>
            </a:r>
          </a:p>
        </p:txBody>
      </p:sp>
      <p:sp>
        <p:nvSpPr>
          <p:cNvPr id="379958" name="Rectangle 1078">
            <a:extLst>
              <a:ext uri="{FF2B5EF4-FFF2-40B4-BE49-F238E27FC236}">
                <a16:creationId xmlns:a16="http://schemas.microsoft.com/office/drawing/2014/main" id="{754EAA61-A978-B0B5-E34E-E7B7104427C8}"/>
              </a:ext>
            </a:extLst>
          </p:cNvPr>
          <p:cNvSpPr>
            <a:spLocks noChangeArrowheads="1"/>
          </p:cNvSpPr>
          <p:nvPr/>
        </p:nvSpPr>
        <p:spPr bwMode="auto">
          <a:xfrm>
            <a:off x="6094413" y="-50800"/>
            <a:ext cx="2593975" cy="457200"/>
          </a:xfrm>
          <a:prstGeom prst="rect">
            <a:avLst/>
          </a:prstGeom>
          <a:noFill/>
          <a:ln>
            <a:noFill/>
          </a:ln>
          <a:effectLst/>
        </p:spPr>
        <p:txBody>
          <a:bodyPr wrap="none">
            <a:spAutoFit/>
          </a:bodyPr>
          <a:lstStyle/>
          <a:p>
            <a:pPr>
              <a:defRPr/>
            </a:pPr>
            <a:r>
              <a:rPr kumimoji="0" lang="en-US" sz="2400" dirty="0">
                <a:solidFill>
                  <a:schemeClr val="hlink"/>
                </a:solidFill>
                <a:effectLst>
                  <a:outerShdw blurRad="38100" dist="38100" dir="2700000" algn="tl">
                    <a:srgbClr val="000000"/>
                  </a:outerShdw>
                </a:effectLst>
              </a:rPr>
              <a:t>Probe characteristic</a:t>
            </a:r>
          </a:p>
        </p:txBody>
      </p:sp>
      <p:sp>
        <p:nvSpPr>
          <p:cNvPr id="61478" name="Line 1079">
            <a:extLst>
              <a:ext uri="{FF2B5EF4-FFF2-40B4-BE49-F238E27FC236}">
                <a16:creationId xmlns:a16="http://schemas.microsoft.com/office/drawing/2014/main" id="{C529CB9E-F884-3928-2A0F-5B40369C0CD2}"/>
              </a:ext>
            </a:extLst>
          </p:cNvPr>
          <p:cNvSpPr>
            <a:spLocks noChangeShapeType="1"/>
          </p:cNvSpPr>
          <p:nvPr/>
        </p:nvSpPr>
        <p:spPr bwMode="auto">
          <a:xfrm flipV="1">
            <a:off x="2362200" y="2251075"/>
            <a:ext cx="4154488" cy="3049588"/>
          </a:xfrm>
          <a:prstGeom prst="line">
            <a:avLst/>
          </a:prstGeom>
          <a:noFill/>
          <a:ln w="38100">
            <a:solidFill>
              <a:schemeClr val="hlink"/>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479" name="Line 1081">
            <a:extLst>
              <a:ext uri="{FF2B5EF4-FFF2-40B4-BE49-F238E27FC236}">
                <a16:creationId xmlns:a16="http://schemas.microsoft.com/office/drawing/2014/main" id="{C9425481-8C4F-0799-0ECA-563C30236F48}"/>
              </a:ext>
            </a:extLst>
          </p:cNvPr>
          <p:cNvSpPr>
            <a:spLocks noChangeShapeType="1"/>
          </p:cNvSpPr>
          <p:nvPr/>
        </p:nvSpPr>
        <p:spPr bwMode="auto">
          <a:xfrm>
            <a:off x="5762625" y="2181225"/>
            <a:ext cx="0" cy="35052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480" name="Oval 1">
            <a:extLst>
              <a:ext uri="{FF2B5EF4-FFF2-40B4-BE49-F238E27FC236}">
                <a16:creationId xmlns:a16="http://schemas.microsoft.com/office/drawing/2014/main" id="{EB2C356F-8A2A-F213-A5DE-0BF03171714A}"/>
              </a:ext>
            </a:extLst>
          </p:cNvPr>
          <p:cNvSpPr>
            <a:spLocks noChangeArrowheads="1"/>
          </p:cNvSpPr>
          <p:nvPr/>
        </p:nvSpPr>
        <p:spPr bwMode="auto">
          <a:xfrm rot="-2312170">
            <a:off x="5668963" y="933450"/>
            <a:ext cx="2136775" cy="1123950"/>
          </a:xfrm>
          <a:prstGeom prst="ellipse">
            <a:avLst/>
          </a:prstGeom>
          <a:noFill/>
          <a:ln w="127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p>
        </p:txBody>
      </p:sp>
      <p:sp>
        <p:nvSpPr>
          <p:cNvPr id="61481" name="Oval 48">
            <a:extLst>
              <a:ext uri="{FF2B5EF4-FFF2-40B4-BE49-F238E27FC236}">
                <a16:creationId xmlns:a16="http://schemas.microsoft.com/office/drawing/2014/main" id="{521F8B58-893D-4F5D-ECDF-2A6F3B1DC110}"/>
              </a:ext>
            </a:extLst>
          </p:cNvPr>
          <p:cNvSpPr>
            <a:spLocks noChangeArrowheads="1"/>
          </p:cNvSpPr>
          <p:nvPr/>
        </p:nvSpPr>
        <p:spPr bwMode="auto">
          <a:xfrm>
            <a:off x="144463" y="6092825"/>
            <a:ext cx="1268412" cy="431800"/>
          </a:xfrm>
          <a:prstGeom prst="ellipse">
            <a:avLst/>
          </a:prstGeom>
          <a:noFill/>
          <a:ln w="12700" algn="ctr">
            <a:solidFill>
              <a:srgbClr val="00B05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p>
        </p:txBody>
      </p:sp>
      <p:sp>
        <p:nvSpPr>
          <p:cNvPr id="61482" name="Line 1079">
            <a:extLst>
              <a:ext uri="{FF2B5EF4-FFF2-40B4-BE49-F238E27FC236}">
                <a16:creationId xmlns:a16="http://schemas.microsoft.com/office/drawing/2014/main" id="{B86FC30A-6936-5AE6-A5D0-64D2B3D15287}"/>
              </a:ext>
            </a:extLst>
          </p:cNvPr>
          <p:cNvSpPr>
            <a:spLocks noChangeShapeType="1"/>
          </p:cNvSpPr>
          <p:nvPr/>
        </p:nvSpPr>
        <p:spPr bwMode="auto">
          <a:xfrm flipV="1">
            <a:off x="1343025" y="4648200"/>
            <a:ext cx="5100638" cy="1660525"/>
          </a:xfrm>
          <a:prstGeom prst="line">
            <a:avLst/>
          </a:prstGeom>
          <a:noFill/>
          <a:ln w="38100">
            <a:solidFill>
              <a:srgbClr val="00B050"/>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887533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372B-AAC7-C499-A5E7-8E7E050F4FA2}"/>
              </a:ext>
            </a:extLst>
          </p:cNvPr>
          <p:cNvSpPr>
            <a:spLocks noGrp="1"/>
          </p:cNvSpPr>
          <p:nvPr>
            <p:ph type="title"/>
          </p:nvPr>
        </p:nvSpPr>
        <p:spPr/>
        <p:txBody>
          <a:bodyPr/>
          <a:lstStyle/>
          <a:p>
            <a:r>
              <a:rPr lang="cs-CZ" dirty="0" err="1"/>
              <a:t>Probe</a:t>
            </a:r>
            <a:r>
              <a:rPr lang="cs-CZ" dirty="0"/>
              <a:t> </a:t>
            </a:r>
            <a:r>
              <a:rPr lang="cs-CZ" dirty="0" err="1"/>
              <a:t>circuit</a:t>
            </a:r>
            <a:endParaRPr lang="en-GB" dirty="0"/>
          </a:p>
        </p:txBody>
      </p:sp>
      <p:sp>
        <p:nvSpPr>
          <p:cNvPr id="3" name="Date Placeholder 2">
            <a:extLst>
              <a:ext uri="{FF2B5EF4-FFF2-40B4-BE49-F238E27FC236}">
                <a16:creationId xmlns:a16="http://schemas.microsoft.com/office/drawing/2014/main" id="{92168B3B-D83F-BD69-51BD-2069F55BD30F}"/>
              </a:ext>
            </a:extLst>
          </p:cNvPr>
          <p:cNvSpPr>
            <a:spLocks noGrp="1"/>
          </p:cNvSpPr>
          <p:nvPr>
            <p:ph type="dt" sz="half" idx="10"/>
          </p:nvPr>
        </p:nvSpPr>
        <p:spPr/>
        <p:txBody>
          <a:bodyPr/>
          <a:lstStyle/>
          <a:p>
            <a:pPr>
              <a:defRPr/>
            </a:pPr>
            <a:fld id="{CD075E4E-C98B-49E0-A9BD-19B394FEF061}" type="datetime9">
              <a:rPr lang="en-US" smtClean="0"/>
              <a:pPr>
                <a:defRPr/>
              </a:pPr>
              <a:t>10/19/2023 11:11:41 AM</a:t>
            </a:fld>
            <a:endParaRPr lang="cs-CZ"/>
          </a:p>
        </p:txBody>
      </p:sp>
      <p:sp>
        <p:nvSpPr>
          <p:cNvPr id="4" name="Footer Placeholder 3">
            <a:extLst>
              <a:ext uri="{FF2B5EF4-FFF2-40B4-BE49-F238E27FC236}">
                <a16:creationId xmlns:a16="http://schemas.microsoft.com/office/drawing/2014/main" id="{376A9A98-DD7C-473F-1037-E00C6266EFF6}"/>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957EE929-6679-C6B0-0B1D-7FE2A9234EED}"/>
              </a:ext>
            </a:extLst>
          </p:cNvPr>
          <p:cNvSpPr>
            <a:spLocks noGrp="1"/>
          </p:cNvSpPr>
          <p:nvPr>
            <p:ph type="sldNum" sz="quarter" idx="12"/>
          </p:nvPr>
        </p:nvSpPr>
        <p:spPr/>
        <p:txBody>
          <a:bodyPr/>
          <a:lstStyle/>
          <a:p>
            <a:pPr lvl="1"/>
            <a:fld id="{827BCE48-23DA-4F6E-8DC4-9EF3292A9DB7}" type="slidenum">
              <a:rPr lang="cs-CZ" altLang="en-US" smtClean="0"/>
              <a:pPr lvl="1"/>
              <a:t>26</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45659E3F-4A00-56BE-D74F-25B99FFA01F3}"/>
              </a:ext>
            </a:extLst>
          </p:cNvPr>
          <p:cNvPicPr>
            <a:picLocks noChangeAspect="1"/>
          </p:cNvPicPr>
          <p:nvPr/>
        </p:nvPicPr>
        <p:blipFill>
          <a:blip r:embed="rId2"/>
          <a:stretch>
            <a:fillRect/>
          </a:stretch>
        </p:blipFill>
        <p:spPr>
          <a:xfrm>
            <a:off x="1187624" y="1412776"/>
            <a:ext cx="7365766" cy="3507066"/>
          </a:xfrm>
          <a:prstGeom prst="rect">
            <a:avLst/>
          </a:prstGeom>
        </p:spPr>
      </p:pic>
    </p:spTree>
    <p:extLst>
      <p:ext uri="{BB962C8B-B14F-4D97-AF65-F5344CB8AC3E}">
        <p14:creationId xmlns:p14="http://schemas.microsoft.com/office/powerpoint/2010/main" val="593932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a:extLst>
              <a:ext uri="{FF2B5EF4-FFF2-40B4-BE49-F238E27FC236}">
                <a16:creationId xmlns:a16="http://schemas.microsoft.com/office/drawing/2014/main" id="{399E7E7B-BC46-4D0F-93EF-6856DC41A68F}"/>
              </a:ext>
            </a:extLst>
          </p:cNvPr>
          <p:cNvSpPr>
            <a:spLocks noGrp="1" noChangeArrowheads="1"/>
          </p:cNvSpPr>
          <p:nvPr>
            <p:ph type="title"/>
          </p:nvPr>
        </p:nvSpPr>
        <p:spPr>
          <a:xfrm>
            <a:off x="0" y="7938"/>
            <a:ext cx="2592388" cy="514350"/>
          </a:xfrm>
        </p:spPr>
        <p:txBody>
          <a:bodyPr/>
          <a:lstStyle/>
          <a:p>
            <a:pPr eaLnBrk="1" hangingPunct="1">
              <a:defRPr/>
            </a:pPr>
            <a:r>
              <a:rPr lang="en-US" sz="2400" dirty="0">
                <a:latin typeface="Times New Roman" pitchFamily="18" charset="0"/>
              </a:rPr>
              <a:t>Floating potential</a:t>
            </a:r>
            <a:endParaRPr lang="cs-CZ" sz="2400" dirty="0">
              <a:latin typeface="Times New Roman" pitchFamily="18" charset="0"/>
            </a:endParaRPr>
          </a:p>
        </p:txBody>
      </p:sp>
      <p:graphicFrame>
        <p:nvGraphicFramePr>
          <p:cNvPr id="65539" name="Object 6">
            <a:extLst>
              <a:ext uri="{FF2B5EF4-FFF2-40B4-BE49-F238E27FC236}">
                <a16:creationId xmlns:a16="http://schemas.microsoft.com/office/drawing/2014/main" id="{79D5B3D6-2297-EB9D-F976-29A2F7FAB437}"/>
              </a:ext>
            </a:extLst>
          </p:cNvPr>
          <p:cNvGraphicFramePr>
            <a:graphicFrameLocks noChangeAspect="1"/>
          </p:cNvGraphicFramePr>
          <p:nvPr/>
        </p:nvGraphicFramePr>
        <p:xfrm>
          <a:off x="3725863" y="1752600"/>
          <a:ext cx="5418137" cy="4659313"/>
        </p:xfrm>
        <a:graphic>
          <a:graphicData uri="http://schemas.openxmlformats.org/presentationml/2006/ole">
            <mc:AlternateContent xmlns:mc="http://schemas.openxmlformats.org/markup-compatibility/2006">
              <mc:Choice xmlns:v="urn:schemas-microsoft-com:vml" Requires="v">
                <p:oleObj name="Graph" r:id="rId2" imgW="2779776" imgH="2390851" progId="Origin50.Graph">
                  <p:embed/>
                </p:oleObj>
              </mc:Choice>
              <mc:Fallback>
                <p:oleObj name="Graph" r:id="rId2" imgW="2779776" imgH="2390851" progId="Origin50.Graph">
                  <p:embed/>
                  <p:pic>
                    <p:nvPicPr>
                      <p:cNvPr id="65539" name="Object 6">
                        <a:extLst>
                          <a:ext uri="{FF2B5EF4-FFF2-40B4-BE49-F238E27FC236}">
                            <a16:creationId xmlns:a16="http://schemas.microsoft.com/office/drawing/2014/main" id="{79D5B3D6-2297-EB9D-F976-29A2F7FAB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863" y="1752600"/>
                        <a:ext cx="5418137" cy="465931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0" name="Object 8">
            <a:extLst>
              <a:ext uri="{FF2B5EF4-FFF2-40B4-BE49-F238E27FC236}">
                <a16:creationId xmlns:a16="http://schemas.microsoft.com/office/drawing/2014/main" id="{63BCF0F2-F477-ABD2-8A02-9063D0B5206E}"/>
              </a:ext>
            </a:extLst>
          </p:cNvPr>
          <p:cNvGraphicFramePr>
            <a:graphicFrameLocks noChangeAspect="1"/>
          </p:cNvGraphicFramePr>
          <p:nvPr/>
        </p:nvGraphicFramePr>
        <p:xfrm>
          <a:off x="265113" y="419100"/>
          <a:ext cx="2971800" cy="1104900"/>
        </p:xfrm>
        <a:graphic>
          <a:graphicData uri="http://schemas.openxmlformats.org/presentationml/2006/ole">
            <mc:AlternateContent xmlns:mc="http://schemas.openxmlformats.org/markup-compatibility/2006">
              <mc:Choice xmlns:v="urn:schemas-microsoft-com:vml" Requires="v">
                <p:oleObj name="Rovnice" r:id="rId4" imgW="1155700" imgH="431800" progId="Equation.3">
                  <p:embed/>
                </p:oleObj>
              </mc:Choice>
              <mc:Fallback>
                <p:oleObj name="Rovnice" r:id="rId4" imgW="1155700" imgH="431800" progId="Equation.3">
                  <p:embed/>
                  <p:pic>
                    <p:nvPicPr>
                      <p:cNvPr id="65540" name="Object 8">
                        <a:extLst>
                          <a:ext uri="{FF2B5EF4-FFF2-40B4-BE49-F238E27FC236}">
                            <a16:creationId xmlns:a16="http://schemas.microsoft.com/office/drawing/2014/main" id="{63BCF0F2-F477-ABD2-8A02-9063D0B520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3" y="419100"/>
                        <a:ext cx="2971800" cy="110490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1" name="Text Box 9">
            <a:extLst>
              <a:ext uri="{FF2B5EF4-FFF2-40B4-BE49-F238E27FC236}">
                <a16:creationId xmlns:a16="http://schemas.microsoft.com/office/drawing/2014/main" id="{75C10B4A-01CB-3BA8-902B-BBD5BAAAA066}"/>
              </a:ext>
            </a:extLst>
          </p:cNvPr>
          <p:cNvSpPr txBox="1">
            <a:spLocks noChangeArrowheads="1"/>
          </p:cNvSpPr>
          <p:nvPr/>
        </p:nvSpPr>
        <p:spPr bwMode="auto">
          <a:xfrm>
            <a:off x="0" y="1524000"/>
            <a:ext cx="3500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dirty="0">
                <a:solidFill>
                  <a:schemeClr val="bg2"/>
                </a:solidFill>
              </a:rPr>
              <a:t>At floating potential, </a:t>
            </a:r>
            <a:r>
              <a:rPr lang="en-US" altLang="en-US" sz="1400" dirty="0" err="1">
                <a:solidFill>
                  <a:schemeClr val="bg2"/>
                </a:solidFill>
              </a:rPr>
              <a:t>V</a:t>
            </a:r>
            <a:r>
              <a:rPr lang="en-US" altLang="en-US" sz="1400" baseline="-25000" dirty="0" err="1">
                <a:solidFill>
                  <a:schemeClr val="bg2"/>
                </a:solidFill>
              </a:rPr>
              <a:t>f</a:t>
            </a:r>
            <a:r>
              <a:rPr lang="en-US" altLang="en-US" sz="1400" dirty="0">
                <a:solidFill>
                  <a:schemeClr val="bg2"/>
                </a:solidFill>
              </a:rPr>
              <a:t>, </a:t>
            </a:r>
            <a:r>
              <a:rPr lang="en-US" altLang="en-US" sz="1400" dirty="0" err="1">
                <a:solidFill>
                  <a:schemeClr val="bg2"/>
                </a:solidFill>
              </a:rPr>
              <a:t>I</a:t>
            </a:r>
            <a:r>
              <a:rPr lang="en-US" altLang="en-US" sz="1400" baseline="-25000" dirty="0" err="1">
                <a:solidFill>
                  <a:schemeClr val="bg2"/>
                </a:solidFill>
              </a:rPr>
              <a:t>e</a:t>
            </a:r>
            <a:r>
              <a:rPr lang="en-US" altLang="en-US" sz="1400" dirty="0">
                <a:solidFill>
                  <a:schemeClr val="bg2"/>
                </a:solidFill>
              </a:rPr>
              <a:t>=-</a:t>
            </a:r>
            <a:r>
              <a:rPr lang="en-US" altLang="en-US" sz="1400" dirty="0" err="1">
                <a:solidFill>
                  <a:schemeClr val="bg2"/>
                </a:solidFill>
              </a:rPr>
              <a:t>I</a:t>
            </a:r>
            <a:r>
              <a:rPr lang="en-US" altLang="en-US" sz="1400" baseline="-25000" dirty="0" err="1">
                <a:solidFill>
                  <a:schemeClr val="bg2"/>
                </a:solidFill>
              </a:rPr>
              <a:t>i</a:t>
            </a:r>
            <a:r>
              <a:rPr lang="en-US" altLang="en-US" sz="1400" dirty="0">
                <a:solidFill>
                  <a:schemeClr val="bg2"/>
                </a:solidFill>
              </a:rPr>
              <a:t> and we obtain:</a:t>
            </a:r>
          </a:p>
        </p:txBody>
      </p:sp>
      <p:graphicFrame>
        <p:nvGraphicFramePr>
          <p:cNvPr id="65542" name="Object 10">
            <a:extLst>
              <a:ext uri="{FF2B5EF4-FFF2-40B4-BE49-F238E27FC236}">
                <a16:creationId xmlns:a16="http://schemas.microsoft.com/office/drawing/2014/main" id="{9A261169-25F5-4696-B5FA-B13878F9E10A}"/>
              </a:ext>
            </a:extLst>
          </p:cNvPr>
          <p:cNvGraphicFramePr>
            <a:graphicFrameLocks noChangeAspect="1"/>
          </p:cNvGraphicFramePr>
          <p:nvPr/>
        </p:nvGraphicFramePr>
        <p:xfrm>
          <a:off x="228600" y="1828800"/>
          <a:ext cx="2971800" cy="939800"/>
        </p:xfrm>
        <a:graphic>
          <a:graphicData uri="http://schemas.openxmlformats.org/presentationml/2006/ole">
            <mc:AlternateContent xmlns:mc="http://schemas.openxmlformats.org/markup-compatibility/2006">
              <mc:Choice xmlns:v="urn:schemas-microsoft-com:vml" Requires="v">
                <p:oleObj name="Rovnice" r:id="rId6" imgW="1447800" imgH="457200" progId="Equation.3">
                  <p:embed/>
                </p:oleObj>
              </mc:Choice>
              <mc:Fallback>
                <p:oleObj name="Rovnice" r:id="rId6" imgW="1447800" imgH="457200" progId="Equation.3">
                  <p:embed/>
                  <p:pic>
                    <p:nvPicPr>
                      <p:cNvPr id="65542" name="Object 10">
                        <a:extLst>
                          <a:ext uri="{FF2B5EF4-FFF2-40B4-BE49-F238E27FC236}">
                            <a16:creationId xmlns:a16="http://schemas.microsoft.com/office/drawing/2014/main" id="{9A261169-25F5-4696-B5FA-B13878F9E1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828800"/>
                        <a:ext cx="2971800"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3" name="Text Box 11">
            <a:extLst>
              <a:ext uri="{FF2B5EF4-FFF2-40B4-BE49-F238E27FC236}">
                <a16:creationId xmlns:a16="http://schemas.microsoft.com/office/drawing/2014/main" id="{1C04E775-311B-7BFE-8871-A4D12FE56B0E}"/>
              </a:ext>
            </a:extLst>
          </p:cNvPr>
          <p:cNvSpPr txBox="1">
            <a:spLocks noChangeArrowheads="1"/>
          </p:cNvSpPr>
          <p:nvPr/>
        </p:nvSpPr>
        <p:spPr bwMode="auto">
          <a:xfrm>
            <a:off x="228600" y="2819400"/>
            <a:ext cx="2484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a:solidFill>
                  <a:schemeClr val="bg2"/>
                </a:solidFill>
              </a:rPr>
              <a:t>For Ar</a:t>
            </a:r>
            <a:r>
              <a:rPr lang="en-US" altLang="en-US" sz="1400" baseline="30000">
                <a:solidFill>
                  <a:schemeClr val="bg2"/>
                </a:solidFill>
              </a:rPr>
              <a:t>+ </a:t>
            </a:r>
            <a:r>
              <a:rPr lang="en-US" altLang="en-US" sz="1400">
                <a:solidFill>
                  <a:schemeClr val="bg2"/>
                </a:solidFill>
              </a:rPr>
              <a:t>plasma m</a:t>
            </a:r>
            <a:r>
              <a:rPr lang="en-US" altLang="en-US" sz="1400" baseline="-25000">
                <a:solidFill>
                  <a:schemeClr val="bg2"/>
                </a:solidFill>
              </a:rPr>
              <a:t>e</a:t>
            </a:r>
            <a:r>
              <a:rPr lang="en-US" altLang="en-US" sz="1400">
                <a:solidFill>
                  <a:schemeClr val="bg2"/>
                </a:solidFill>
              </a:rPr>
              <a:t>/m</a:t>
            </a:r>
            <a:r>
              <a:rPr lang="en-US" altLang="en-US" sz="1400" baseline="-25000">
                <a:solidFill>
                  <a:schemeClr val="bg2"/>
                </a:solidFill>
              </a:rPr>
              <a:t>i</a:t>
            </a:r>
            <a:r>
              <a:rPr lang="en-US" altLang="en-US" sz="1400">
                <a:solidFill>
                  <a:schemeClr val="bg2"/>
                </a:solidFill>
              </a:rPr>
              <a:t> =1/80 000</a:t>
            </a:r>
          </a:p>
        </p:txBody>
      </p:sp>
      <p:graphicFrame>
        <p:nvGraphicFramePr>
          <p:cNvPr id="65544" name="Object 12">
            <a:extLst>
              <a:ext uri="{FF2B5EF4-FFF2-40B4-BE49-F238E27FC236}">
                <a16:creationId xmlns:a16="http://schemas.microsoft.com/office/drawing/2014/main" id="{C85FA83D-DC8A-D481-7A67-CAB8EF2B61DD}"/>
              </a:ext>
            </a:extLst>
          </p:cNvPr>
          <p:cNvGraphicFramePr>
            <a:graphicFrameLocks noChangeAspect="1"/>
          </p:cNvGraphicFramePr>
          <p:nvPr/>
        </p:nvGraphicFramePr>
        <p:xfrm>
          <a:off x="152400" y="3124200"/>
          <a:ext cx="3552825" cy="847725"/>
        </p:xfrm>
        <a:graphic>
          <a:graphicData uri="http://schemas.openxmlformats.org/presentationml/2006/ole">
            <mc:AlternateContent xmlns:mc="http://schemas.openxmlformats.org/markup-compatibility/2006">
              <mc:Choice xmlns:v="urn:schemas-microsoft-com:vml" Requires="v">
                <p:oleObj name="Rovnice" r:id="rId8" imgW="1917700" imgH="457200" progId="Equation.3">
                  <p:embed/>
                </p:oleObj>
              </mc:Choice>
              <mc:Fallback>
                <p:oleObj name="Rovnice" r:id="rId8" imgW="1917700" imgH="457200" progId="Equation.3">
                  <p:embed/>
                  <p:pic>
                    <p:nvPicPr>
                      <p:cNvPr id="65544" name="Object 12">
                        <a:extLst>
                          <a:ext uri="{FF2B5EF4-FFF2-40B4-BE49-F238E27FC236}">
                            <a16:creationId xmlns:a16="http://schemas.microsoft.com/office/drawing/2014/main" id="{C85FA83D-DC8A-D481-7A67-CAB8EF2B61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124200"/>
                        <a:ext cx="3552825" cy="84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5" name="Object 14">
            <a:extLst>
              <a:ext uri="{FF2B5EF4-FFF2-40B4-BE49-F238E27FC236}">
                <a16:creationId xmlns:a16="http://schemas.microsoft.com/office/drawing/2014/main" id="{8E72FBC0-D4F4-4383-E649-4F585708EB00}"/>
              </a:ext>
            </a:extLst>
          </p:cNvPr>
          <p:cNvGraphicFramePr>
            <a:graphicFrameLocks noChangeAspect="1"/>
          </p:cNvGraphicFramePr>
          <p:nvPr/>
        </p:nvGraphicFramePr>
        <p:xfrm>
          <a:off x="3429000" y="457200"/>
          <a:ext cx="4276725" cy="955675"/>
        </p:xfrm>
        <a:graphic>
          <a:graphicData uri="http://schemas.openxmlformats.org/presentationml/2006/ole">
            <mc:AlternateContent xmlns:mc="http://schemas.openxmlformats.org/markup-compatibility/2006">
              <mc:Choice xmlns:v="urn:schemas-microsoft-com:vml" Requires="v">
                <p:oleObj name="Rovnice" r:id="rId10" imgW="2044700" imgH="457200" progId="Equation.3">
                  <p:embed/>
                </p:oleObj>
              </mc:Choice>
              <mc:Fallback>
                <p:oleObj name="Rovnice" r:id="rId10" imgW="2044700" imgH="457200" progId="Equation.3">
                  <p:embed/>
                  <p:pic>
                    <p:nvPicPr>
                      <p:cNvPr id="65545" name="Object 14">
                        <a:extLst>
                          <a:ext uri="{FF2B5EF4-FFF2-40B4-BE49-F238E27FC236}">
                            <a16:creationId xmlns:a16="http://schemas.microsoft.com/office/drawing/2014/main" id="{8E72FBC0-D4F4-4383-E649-4F585708EB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457200"/>
                        <a:ext cx="4276725" cy="9556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5546" name="Picture 15">
            <a:extLst>
              <a:ext uri="{FF2B5EF4-FFF2-40B4-BE49-F238E27FC236}">
                <a16:creationId xmlns:a16="http://schemas.microsoft.com/office/drawing/2014/main" id="{646743E9-1781-1A32-5B48-0DF6B0BC90B7}"/>
              </a:ext>
            </a:extLst>
          </p:cNvPr>
          <p:cNvPicPr>
            <a:picLocks noGrp="1" noChangeAspect="1" noChangeArrowheads="1"/>
          </p:cNvPicPr>
          <p:nvPr>
            <p:ph idx="1"/>
          </p:nvPr>
        </p:nvPicPr>
        <p:blipFill>
          <a:blip r:embed="rId12">
            <a:extLst>
              <a:ext uri="{28A0092B-C50C-407E-A947-70E740481C1C}">
                <a14:useLocalDpi xmlns:a14="http://schemas.microsoft.com/office/drawing/2010/main" val="0"/>
              </a:ext>
            </a:extLst>
          </a:blip>
          <a:srcRect/>
          <a:stretch>
            <a:fillRect/>
          </a:stretch>
        </p:blipFill>
        <p:spPr>
          <a:xfrm>
            <a:off x="107950" y="4005263"/>
            <a:ext cx="3455988" cy="2409825"/>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612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050">
            <a:extLst>
              <a:ext uri="{FF2B5EF4-FFF2-40B4-BE49-F238E27FC236}">
                <a16:creationId xmlns:a16="http://schemas.microsoft.com/office/drawing/2014/main" id="{9C3BFECE-48BD-8C30-261F-ABE62880C021}"/>
              </a:ext>
            </a:extLst>
          </p:cNvPr>
          <p:cNvSpPr>
            <a:spLocks noChangeArrowheads="1"/>
          </p:cNvSpPr>
          <p:nvPr/>
        </p:nvSpPr>
        <p:spPr bwMode="auto">
          <a:xfrm>
            <a:off x="533400" y="2590800"/>
            <a:ext cx="1828800" cy="990600"/>
          </a:xfrm>
          <a:prstGeom prst="rect">
            <a:avLst/>
          </a:prstGeom>
          <a:solidFill>
            <a:srgbClr val="FF33CC"/>
          </a:solidFill>
          <a:ln>
            <a:noFill/>
          </a:ln>
          <a:effectLst/>
          <a:extLst>
            <a:ext uri="{91240B29-F687-4F45-9708-019B960494DF}">
              <a14:hiddenLine xmlns:a14="http://schemas.microsoft.com/office/drawing/2010/main" w="28575">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62467" name="Line 2051">
            <a:extLst>
              <a:ext uri="{FF2B5EF4-FFF2-40B4-BE49-F238E27FC236}">
                <a16:creationId xmlns:a16="http://schemas.microsoft.com/office/drawing/2014/main" id="{E2C3C26C-91A9-20B4-6CD7-13E5936DC706}"/>
              </a:ext>
            </a:extLst>
          </p:cNvPr>
          <p:cNvSpPr>
            <a:spLocks noChangeShapeType="1"/>
          </p:cNvSpPr>
          <p:nvPr/>
        </p:nvSpPr>
        <p:spPr bwMode="auto">
          <a:xfrm>
            <a:off x="1905000" y="2590800"/>
            <a:ext cx="0" cy="293688"/>
          </a:xfrm>
          <a:prstGeom prst="line">
            <a:avLst/>
          </a:prstGeom>
          <a:noFill/>
          <a:ln w="1270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0628" name="Rectangle 2052">
            <a:extLst>
              <a:ext uri="{FF2B5EF4-FFF2-40B4-BE49-F238E27FC236}">
                <a16:creationId xmlns:a16="http://schemas.microsoft.com/office/drawing/2014/main" id="{457BC65D-94EE-3BDD-79A9-9CD0CA09A121}"/>
              </a:ext>
            </a:extLst>
          </p:cNvPr>
          <p:cNvSpPr>
            <a:spLocks noGrp="1" noChangeArrowheads="1"/>
          </p:cNvSpPr>
          <p:nvPr>
            <p:ph type="title"/>
          </p:nvPr>
        </p:nvSpPr>
        <p:spPr>
          <a:xfrm>
            <a:off x="0" y="0"/>
            <a:ext cx="2971800" cy="533400"/>
          </a:xfrm>
        </p:spPr>
        <p:txBody>
          <a:bodyPr/>
          <a:lstStyle/>
          <a:p>
            <a:pPr eaLnBrk="1" hangingPunct="1">
              <a:defRPr/>
            </a:pPr>
            <a:r>
              <a:rPr lang="en-US" sz="2400">
                <a:latin typeface="Times New Roman" pitchFamily="18" charset="0"/>
              </a:rPr>
              <a:t>Probe characteristic</a:t>
            </a:r>
            <a:endParaRPr lang="cs-CZ" sz="2400">
              <a:latin typeface="Times New Roman" pitchFamily="18" charset="0"/>
            </a:endParaRPr>
          </a:p>
        </p:txBody>
      </p:sp>
      <p:graphicFrame>
        <p:nvGraphicFramePr>
          <p:cNvPr id="62469" name="Object 2053">
            <a:extLst>
              <a:ext uri="{FF2B5EF4-FFF2-40B4-BE49-F238E27FC236}">
                <a16:creationId xmlns:a16="http://schemas.microsoft.com/office/drawing/2014/main" id="{6147D36A-5189-9BDE-B0BF-BEA3E5A03B71}"/>
              </a:ext>
            </a:extLst>
          </p:cNvPr>
          <p:cNvGraphicFramePr>
            <a:graphicFrameLocks noChangeAspect="1"/>
          </p:cNvGraphicFramePr>
          <p:nvPr/>
        </p:nvGraphicFramePr>
        <p:xfrm>
          <a:off x="3048000" y="166688"/>
          <a:ext cx="4114800" cy="2849562"/>
        </p:xfrm>
        <a:graphic>
          <a:graphicData uri="http://schemas.openxmlformats.org/presentationml/2006/ole">
            <mc:AlternateContent xmlns:mc="http://schemas.openxmlformats.org/markup-compatibility/2006">
              <mc:Choice xmlns:v="urn:schemas-microsoft-com:vml" Requires="v">
                <p:oleObj name="Graph" r:id="rId2" imgW="2990698" imgH="2070202" progId="Origin50.Graph">
                  <p:embed/>
                </p:oleObj>
              </mc:Choice>
              <mc:Fallback>
                <p:oleObj name="Graph" r:id="rId2" imgW="2990698" imgH="2070202" progId="Origin50.Graph">
                  <p:embed/>
                  <p:pic>
                    <p:nvPicPr>
                      <p:cNvPr id="62469" name="Object 2053">
                        <a:extLst>
                          <a:ext uri="{FF2B5EF4-FFF2-40B4-BE49-F238E27FC236}">
                            <a16:creationId xmlns:a16="http://schemas.microsoft.com/office/drawing/2014/main" id="{6147D36A-5189-9BDE-B0BF-BEA3E5A03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66688"/>
                        <a:ext cx="4114800" cy="284956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70" name="Line 2055">
            <a:extLst>
              <a:ext uri="{FF2B5EF4-FFF2-40B4-BE49-F238E27FC236}">
                <a16:creationId xmlns:a16="http://schemas.microsoft.com/office/drawing/2014/main" id="{6D6567E2-A496-828A-4750-110127350EA2}"/>
              </a:ext>
            </a:extLst>
          </p:cNvPr>
          <p:cNvSpPr>
            <a:spLocks noChangeShapeType="1"/>
          </p:cNvSpPr>
          <p:nvPr/>
        </p:nvSpPr>
        <p:spPr bwMode="auto">
          <a:xfrm>
            <a:off x="1905000" y="2895600"/>
            <a:ext cx="0" cy="762000"/>
          </a:xfrm>
          <a:prstGeom prst="line">
            <a:avLst/>
          </a:prstGeom>
          <a:noFill/>
          <a:ln w="762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1" name="Line 2056">
            <a:extLst>
              <a:ext uri="{FF2B5EF4-FFF2-40B4-BE49-F238E27FC236}">
                <a16:creationId xmlns:a16="http://schemas.microsoft.com/office/drawing/2014/main" id="{D48E358A-AC06-EB2A-D294-519077050136}"/>
              </a:ext>
            </a:extLst>
          </p:cNvPr>
          <p:cNvSpPr>
            <a:spLocks noChangeShapeType="1"/>
          </p:cNvSpPr>
          <p:nvPr/>
        </p:nvSpPr>
        <p:spPr bwMode="auto">
          <a:xfrm>
            <a:off x="1919288" y="2667000"/>
            <a:ext cx="0" cy="1143000"/>
          </a:xfrm>
          <a:prstGeom prst="line">
            <a:avLst/>
          </a:prstGeom>
          <a:noFill/>
          <a:ln w="254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2" name="Oval 2057">
            <a:extLst>
              <a:ext uri="{FF2B5EF4-FFF2-40B4-BE49-F238E27FC236}">
                <a16:creationId xmlns:a16="http://schemas.microsoft.com/office/drawing/2014/main" id="{54845A36-7C76-A6AA-9639-8DFAAAD6432B}"/>
              </a:ext>
            </a:extLst>
          </p:cNvPr>
          <p:cNvSpPr>
            <a:spLocks noChangeArrowheads="1"/>
          </p:cNvSpPr>
          <p:nvPr/>
        </p:nvSpPr>
        <p:spPr bwMode="auto">
          <a:xfrm>
            <a:off x="1676400" y="3657600"/>
            <a:ext cx="533400" cy="457200"/>
          </a:xfrm>
          <a:prstGeom prst="ellipse">
            <a:avLst/>
          </a:prstGeom>
          <a:solidFill>
            <a:schemeClr val="accent1"/>
          </a:solidFill>
          <a:ln w="12700">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000" b="1">
                <a:solidFill>
                  <a:schemeClr val="bg2"/>
                </a:solidFill>
              </a:rPr>
              <a:t>A</a:t>
            </a:r>
          </a:p>
        </p:txBody>
      </p:sp>
      <p:sp>
        <p:nvSpPr>
          <p:cNvPr id="62473" name="Line 2058">
            <a:extLst>
              <a:ext uri="{FF2B5EF4-FFF2-40B4-BE49-F238E27FC236}">
                <a16:creationId xmlns:a16="http://schemas.microsoft.com/office/drawing/2014/main" id="{B88038BF-5C1F-64CE-4573-0EFAD54D5AFA}"/>
              </a:ext>
            </a:extLst>
          </p:cNvPr>
          <p:cNvSpPr>
            <a:spLocks noChangeShapeType="1"/>
          </p:cNvSpPr>
          <p:nvPr/>
        </p:nvSpPr>
        <p:spPr bwMode="auto">
          <a:xfrm>
            <a:off x="1905000" y="4114800"/>
            <a:ext cx="0" cy="53340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4" name="Line 2059">
            <a:extLst>
              <a:ext uri="{FF2B5EF4-FFF2-40B4-BE49-F238E27FC236}">
                <a16:creationId xmlns:a16="http://schemas.microsoft.com/office/drawing/2014/main" id="{35614F32-6AA6-B18C-CEDA-5B9F79570A1F}"/>
              </a:ext>
            </a:extLst>
          </p:cNvPr>
          <p:cNvSpPr>
            <a:spLocks noChangeShapeType="1"/>
          </p:cNvSpPr>
          <p:nvPr/>
        </p:nvSpPr>
        <p:spPr bwMode="auto">
          <a:xfrm>
            <a:off x="533400" y="4648200"/>
            <a:ext cx="914400" cy="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5" name="Oval 2060">
            <a:extLst>
              <a:ext uri="{FF2B5EF4-FFF2-40B4-BE49-F238E27FC236}">
                <a16:creationId xmlns:a16="http://schemas.microsoft.com/office/drawing/2014/main" id="{AECBD598-81A7-17CA-A522-8F7B0E8C9B8B}"/>
              </a:ext>
            </a:extLst>
          </p:cNvPr>
          <p:cNvSpPr>
            <a:spLocks noChangeArrowheads="1"/>
          </p:cNvSpPr>
          <p:nvPr/>
        </p:nvSpPr>
        <p:spPr bwMode="auto">
          <a:xfrm>
            <a:off x="1828800" y="45720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62476" name="Oval 2061">
            <a:extLst>
              <a:ext uri="{FF2B5EF4-FFF2-40B4-BE49-F238E27FC236}">
                <a16:creationId xmlns:a16="http://schemas.microsoft.com/office/drawing/2014/main" id="{6C9647AE-337D-C95C-64F4-AD4AD9D48A0E}"/>
              </a:ext>
            </a:extLst>
          </p:cNvPr>
          <p:cNvSpPr>
            <a:spLocks noChangeArrowheads="1"/>
          </p:cNvSpPr>
          <p:nvPr/>
        </p:nvSpPr>
        <p:spPr bwMode="auto">
          <a:xfrm>
            <a:off x="1371600" y="45720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62477" name="Line 2062">
            <a:extLst>
              <a:ext uri="{FF2B5EF4-FFF2-40B4-BE49-F238E27FC236}">
                <a16:creationId xmlns:a16="http://schemas.microsoft.com/office/drawing/2014/main" id="{E9B07F93-3742-283E-10F0-D0EC25C18BB3}"/>
              </a:ext>
            </a:extLst>
          </p:cNvPr>
          <p:cNvSpPr>
            <a:spLocks noChangeShapeType="1"/>
          </p:cNvSpPr>
          <p:nvPr/>
        </p:nvSpPr>
        <p:spPr bwMode="auto">
          <a:xfrm>
            <a:off x="533400" y="2590800"/>
            <a:ext cx="14288" cy="2071688"/>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8" name="Line 2064">
            <a:extLst>
              <a:ext uri="{FF2B5EF4-FFF2-40B4-BE49-F238E27FC236}">
                <a16:creationId xmlns:a16="http://schemas.microsoft.com/office/drawing/2014/main" id="{255C63D1-5A3D-2969-33DA-685FF582F197}"/>
              </a:ext>
            </a:extLst>
          </p:cNvPr>
          <p:cNvSpPr>
            <a:spLocks noChangeShapeType="1"/>
          </p:cNvSpPr>
          <p:nvPr/>
        </p:nvSpPr>
        <p:spPr bwMode="auto">
          <a:xfrm>
            <a:off x="533400" y="609600"/>
            <a:ext cx="0" cy="152400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79" name="Line 2065">
            <a:extLst>
              <a:ext uri="{FF2B5EF4-FFF2-40B4-BE49-F238E27FC236}">
                <a16:creationId xmlns:a16="http://schemas.microsoft.com/office/drawing/2014/main" id="{207540DC-7BA9-C475-B4E5-6E04DAA88F80}"/>
              </a:ext>
            </a:extLst>
          </p:cNvPr>
          <p:cNvSpPr>
            <a:spLocks noChangeShapeType="1"/>
          </p:cNvSpPr>
          <p:nvPr/>
        </p:nvSpPr>
        <p:spPr bwMode="auto">
          <a:xfrm>
            <a:off x="1905000" y="533400"/>
            <a:ext cx="0" cy="1676400"/>
          </a:xfrm>
          <a:prstGeom prst="line">
            <a:avLst/>
          </a:prstGeom>
          <a:noFill/>
          <a:ln w="381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80" name="Freeform 2066">
            <a:extLst>
              <a:ext uri="{FF2B5EF4-FFF2-40B4-BE49-F238E27FC236}">
                <a16:creationId xmlns:a16="http://schemas.microsoft.com/office/drawing/2014/main" id="{87EEB70D-4E5A-9056-5CC5-7313D7CBD27F}"/>
              </a:ext>
            </a:extLst>
          </p:cNvPr>
          <p:cNvSpPr>
            <a:spLocks/>
          </p:cNvSpPr>
          <p:nvPr/>
        </p:nvSpPr>
        <p:spPr bwMode="auto">
          <a:xfrm>
            <a:off x="533400" y="609600"/>
            <a:ext cx="1397000" cy="1524000"/>
          </a:xfrm>
          <a:custGeom>
            <a:avLst/>
            <a:gdLst>
              <a:gd name="T0" fmla="*/ 0 w 880"/>
              <a:gd name="T1" fmla="*/ 2147483647 h 960"/>
              <a:gd name="T2" fmla="*/ 2147483647 w 880"/>
              <a:gd name="T3" fmla="*/ 2147483647 h 960"/>
              <a:gd name="T4" fmla="*/ 2147483647 w 880"/>
              <a:gd name="T5" fmla="*/ 2147483647 h 960"/>
              <a:gd name="T6" fmla="*/ 2147483647 w 880"/>
              <a:gd name="T7" fmla="*/ 2147483647 h 960"/>
              <a:gd name="T8" fmla="*/ 2147483647 w 880"/>
              <a:gd name="T9" fmla="*/ 0 h 9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0" h="960">
                <a:moveTo>
                  <a:pt x="0" y="960"/>
                </a:moveTo>
                <a:cubicBezTo>
                  <a:pt x="32" y="748"/>
                  <a:pt x="64" y="536"/>
                  <a:pt x="96" y="432"/>
                </a:cubicBezTo>
                <a:cubicBezTo>
                  <a:pt x="128" y="328"/>
                  <a:pt x="80" y="360"/>
                  <a:pt x="192" y="336"/>
                </a:cubicBezTo>
                <a:cubicBezTo>
                  <a:pt x="304" y="312"/>
                  <a:pt x="656" y="344"/>
                  <a:pt x="768" y="288"/>
                </a:cubicBezTo>
                <a:cubicBezTo>
                  <a:pt x="880" y="232"/>
                  <a:pt x="848" y="48"/>
                  <a:pt x="864" y="0"/>
                </a:cubicBezTo>
              </a:path>
            </a:pathLst>
          </a:custGeom>
          <a:noFill/>
          <a:ln w="508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81" name="Text Box 2067">
            <a:extLst>
              <a:ext uri="{FF2B5EF4-FFF2-40B4-BE49-F238E27FC236}">
                <a16:creationId xmlns:a16="http://schemas.microsoft.com/office/drawing/2014/main" id="{B9646CC6-CF2A-2E98-02D9-2B49553C42DA}"/>
              </a:ext>
            </a:extLst>
          </p:cNvPr>
          <p:cNvSpPr txBox="1">
            <a:spLocks noChangeArrowheads="1"/>
          </p:cNvSpPr>
          <p:nvPr/>
        </p:nvSpPr>
        <p:spPr bwMode="auto">
          <a:xfrm rot="-5488565">
            <a:off x="-176213" y="1090613"/>
            <a:ext cx="993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chemeClr val="bg2"/>
                </a:solidFill>
              </a:rPr>
              <a:t>Potential</a:t>
            </a:r>
          </a:p>
        </p:txBody>
      </p:sp>
      <p:sp>
        <p:nvSpPr>
          <p:cNvPr id="62482" name="Rectangle 2068">
            <a:extLst>
              <a:ext uri="{FF2B5EF4-FFF2-40B4-BE49-F238E27FC236}">
                <a16:creationId xmlns:a16="http://schemas.microsoft.com/office/drawing/2014/main" id="{6A0C93B7-BEB1-4232-A2BE-2C722FF03A09}"/>
              </a:ext>
            </a:extLst>
          </p:cNvPr>
          <p:cNvSpPr>
            <a:spLocks noChangeArrowheads="1"/>
          </p:cNvSpPr>
          <p:nvPr/>
        </p:nvSpPr>
        <p:spPr bwMode="auto">
          <a:xfrm>
            <a:off x="838200" y="746125"/>
            <a:ext cx="506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a:solidFill>
                  <a:schemeClr val="hlink"/>
                </a:solidFill>
              </a:rPr>
              <a:t>V</a:t>
            </a:r>
            <a:r>
              <a:rPr lang="en-US" altLang="en-US" sz="2000" baseline="-25000">
                <a:solidFill>
                  <a:schemeClr val="hlink"/>
                </a:solidFill>
              </a:rPr>
              <a:t>Pl</a:t>
            </a:r>
          </a:p>
        </p:txBody>
      </p:sp>
      <p:sp>
        <p:nvSpPr>
          <p:cNvPr id="62483" name="Line 2069">
            <a:extLst>
              <a:ext uri="{FF2B5EF4-FFF2-40B4-BE49-F238E27FC236}">
                <a16:creationId xmlns:a16="http://schemas.microsoft.com/office/drawing/2014/main" id="{B2DE4C44-437E-1F71-1D61-350366B14F4B}"/>
              </a:ext>
            </a:extLst>
          </p:cNvPr>
          <p:cNvSpPr>
            <a:spLocks noChangeShapeType="1"/>
          </p:cNvSpPr>
          <p:nvPr/>
        </p:nvSpPr>
        <p:spPr bwMode="auto">
          <a:xfrm>
            <a:off x="609600" y="1123950"/>
            <a:ext cx="1600200" cy="0"/>
          </a:xfrm>
          <a:prstGeom prst="line">
            <a:avLst/>
          </a:prstGeom>
          <a:noFill/>
          <a:ln w="28575">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84" name="Rectangle 2070">
            <a:extLst>
              <a:ext uri="{FF2B5EF4-FFF2-40B4-BE49-F238E27FC236}">
                <a16:creationId xmlns:a16="http://schemas.microsoft.com/office/drawing/2014/main" id="{CA5E39DC-CD30-7474-F841-8A21F32C69E1}"/>
              </a:ext>
            </a:extLst>
          </p:cNvPr>
          <p:cNvSpPr>
            <a:spLocks noChangeArrowheads="1"/>
          </p:cNvSpPr>
          <p:nvPr/>
        </p:nvSpPr>
        <p:spPr bwMode="auto">
          <a:xfrm>
            <a:off x="1962150" y="609600"/>
            <a:ext cx="50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chemeClr val="bg1"/>
                </a:solidFill>
              </a:rPr>
              <a:t>V</a:t>
            </a:r>
            <a:r>
              <a:rPr lang="en-US" altLang="en-US" sz="2400" baseline="-25000">
                <a:solidFill>
                  <a:schemeClr val="bg1"/>
                </a:solidFill>
              </a:rPr>
              <a:t>p</a:t>
            </a:r>
          </a:p>
        </p:txBody>
      </p:sp>
      <p:sp>
        <p:nvSpPr>
          <p:cNvPr id="62485" name="Line 2071">
            <a:extLst>
              <a:ext uri="{FF2B5EF4-FFF2-40B4-BE49-F238E27FC236}">
                <a16:creationId xmlns:a16="http://schemas.microsoft.com/office/drawing/2014/main" id="{D5FBABA8-8A83-EE38-DE34-770948FEC346}"/>
              </a:ext>
            </a:extLst>
          </p:cNvPr>
          <p:cNvSpPr>
            <a:spLocks noChangeShapeType="1"/>
          </p:cNvSpPr>
          <p:nvPr/>
        </p:nvSpPr>
        <p:spPr bwMode="auto">
          <a:xfrm>
            <a:off x="2009775" y="609600"/>
            <a:ext cx="47625" cy="53340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86" name="Line 2072">
            <a:extLst>
              <a:ext uri="{FF2B5EF4-FFF2-40B4-BE49-F238E27FC236}">
                <a16:creationId xmlns:a16="http://schemas.microsoft.com/office/drawing/2014/main" id="{BB436EE6-BA04-4867-36CD-026994BEA6C2}"/>
              </a:ext>
            </a:extLst>
          </p:cNvPr>
          <p:cNvSpPr>
            <a:spLocks noChangeShapeType="1"/>
          </p:cNvSpPr>
          <p:nvPr/>
        </p:nvSpPr>
        <p:spPr bwMode="auto">
          <a:xfrm>
            <a:off x="1947863" y="600075"/>
            <a:ext cx="47625" cy="152400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87" name="Line 2073">
            <a:extLst>
              <a:ext uri="{FF2B5EF4-FFF2-40B4-BE49-F238E27FC236}">
                <a16:creationId xmlns:a16="http://schemas.microsoft.com/office/drawing/2014/main" id="{B2A5B17B-F6D7-9923-1D84-D0DE4F396762}"/>
              </a:ext>
            </a:extLst>
          </p:cNvPr>
          <p:cNvSpPr>
            <a:spLocks noChangeShapeType="1"/>
          </p:cNvSpPr>
          <p:nvPr/>
        </p:nvSpPr>
        <p:spPr bwMode="auto">
          <a:xfrm>
            <a:off x="533400" y="2133600"/>
            <a:ext cx="1676400" cy="0"/>
          </a:xfrm>
          <a:prstGeom prst="line">
            <a:avLst/>
          </a:prstGeom>
          <a:noFill/>
          <a:ln w="1905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88" name="Rectangle 2074">
            <a:extLst>
              <a:ext uri="{FF2B5EF4-FFF2-40B4-BE49-F238E27FC236}">
                <a16:creationId xmlns:a16="http://schemas.microsoft.com/office/drawing/2014/main" id="{9AED28EA-F0C0-8607-2DCB-221FF2AF5F74}"/>
              </a:ext>
            </a:extLst>
          </p:cNvPr>
          <p:cNvSpPr>
            <a:spLocks noChangeArrowheads="1"/>
          </p:cNvSpPr>
          <p:nvPr/>
        </p:nvSpPr>
        <p:spPr bwMode="auto">
          <a:xfrm>
            <a:off x="1962150" y="13716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chemeClr val="bg1"/>
                </a:solidFill>
              </a:rPr>
              <a:t>V</a:t>
            </a:r>
            <a:r>
              <a:rPr lang="en-US" altLang="en-US" sz="2400" baseline="-25000">
                <a:solidFill>
                  <a:schemeClr val="bg1"/>
                </a:solidFill>
              </a:rPr>
              <a:t>a</a:t>
            </a:r>
          </a:p>
        </p:txBody>
      </p:sp>
      <p:sp>
        <p:nvSpPr>
          <p:cNvPr id="62489" name="Text Box 2075">
            <a:extLst>
              <a:ext uri="{FF2B5EF4-FFF2-40B4-BE49-F238E27FC236}">
                <a16:creationId xmlns:a16="http://schemas.microsoft.com/office/drawing/2014/main" id="{B3AC4EA0-506D-54AA-9D0A-2EBF4B5C7051}"/>
              </a:ext>
            </a:extLst>
          </p:cNvPr>
          <p:cNvSpPr txBox="1">
            <a:spLocks noChangeArrowheads="1"/>
          </p:cNvSpPr>
          <p:nvPr/>
        </p:nvSpPr>
        <p:spPr bwMode="auto">
          <a:xfrm>
            <a:off x="433388" y="2082800"/>
            <a:ext cx="1808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chemeClr val="bg2"/>
                </a:solidFill>
              </a:rPr>
              <a:t>Reference electrode</a:t>
            </a:r>
          </a:p>
        </p:txBody>
      </p:sp>
      <p:sp>
        <p:nvSpPr>
          <p:cNvPr id="62490" name="Rectangle 2076">
            <a:extLst>
              <a:ext uri="{FF2B5EF4-FFF2-40B4-BE49-F238E27FC236}">
                <a16:creationId xmlns:a16="http://schemas.microsoft.com/office/drawing/2014/main" id="{45DF116E-3653-F40D-4FF7-6DF94CF85D1C}"/>
              </a:ext>
            </a:extLst>
          </p:cNvPr>
          <p:cNvSpPr>
            <a:spLocks noChangeArrowheads="1"/>
          </p:cNvSpPr>
          <p:nvPr/>
        </p:nvSpPr>
        <p:spPr bwMode="auto">
          <a:xfrm>
            <a:off x="1447800" y="45720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chemeClr val="bg1"/>
                </a:solidFill>
              </a:rPr>
              <a:t>V</a:t>
            </a:r>
            <a:r>
              <a:rPr lang="en-US" altLang="en-US" sz="2400" baseline="-25000">
                <a:solidFill>
                  <a:schemeClr val="bg1"/>
                </a:solidFill>
              </a:rPr>
              <a:t>a</a:t>
            </a:r>
          </a:p>
        </p:txBody>
      </p:sp>
      <p:sp>
        <p:nvSpPr>
          <p:cNvPr id="62491" name="Line 2077">
            <a:extLst>
              <a:ext uri="{FF2B5EF4-FFF2-40B4-BE49-F238E27FC236}">
                <a16:creationId xmlns:a16="http://schemas.microsoft.com/office/drawing/2014/main" id="{B7CFAC56-6DC0-950D-5F9B-8E5F2E9BD02B}"/>
              </a:ext>
            </a:extLst>
          </p:cNvPr>
          <p:cNvSpPr>
            <a:spLocks noChangeShapeType="1"/>
          </p:cNvSpPr>
          <p:nvPr/>
        </p:nvSpPr>
        <p:spPr bwMode="auto">
          <a:xfrm>
            <a:off x="581025" y="2590800"/>
            <a:ext cx="0" cy="990600"/>
          </a:xfrm>
          <a:prstGeom prst="line">
            <a:avLst/>
          </a:prstGeom>
          <a:noFill/>
          <a:ln w="762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492" name="Line 2078">
            <a:extLst>
              <a:ext uri="{FF2B5EF4-FFF2-40B4-BE49-F238E27FC236}">
                <a16:creationId xmlns:a16="http://schemas.microsoft.com/office/drawing/2014/main" id="{1465496F-EE2C-EFDA-481C-062301EC4B71}"/>
              </a:ext>
            </a:extLst>
          </p:cNvPr>
          <p:cNvSpPr>
            <a:spLocks noChangeShapeType="1"/>
          </p:cNvSpPr>
          <p:nvPr/>
        </p:nvSpPr>
        <p:spPr bwMode="auto">
          <a:xfrm>
            <a:off x="490538" y="2586038"/>
            <a:ext cx="0" cy="99060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62493" name="Object 2081">
            <a:extLst>
              <a:ext uri="{FF2B5EF4-FFF2-40B4-BE49-F238E27FC236}">
                <a16:creationId xmlns:a16="http://schemas.microsoft.com/office/drawing/2014/main" id="{21E6C877-A5E5-1CAE-0CBB-E4DA6AA7CC07}"/>
              </a:ext>
            </a:extLst>
          </p:cNvPr>
          <p:cNvGraphicFramePr>
            <a:graphicFrameLocks noChangeAspect="1"/>
          </p:cNvGraphicFramePr>
          <p:nvPr/>
        </p:nvGraphicFramePr>
        <p:xfrm>
          <a:off x="4513263" y="3560763"/>
          <a:ext cx="4003675" cy="3068637"/>
        </p:xfrm>
        <a:graphic>
          <a:graphicData uri="http://schemas.openxmlformats.org/presentationml/2006/ole">
            <mc:AlternateContent xmlns:mc="http://schemas.openxmlformats.org/markup-compatibility/2006">
              <mc:Choice xmlns:v="urn:schemas-microsoft-com:vml" Requires="v">
                <p:oleObj name="Graph" r:id="rId4" imgW="2777338" imgH="2129942" progId="Origin50.Graph">
                  <p:embed/>
                </p:oleObj>
              </mc:Choice>
              <mc:Fallback>
                <p:oleObj name="Graph" r:id="rId4" imgW="2777338" imgH="2129942" progId="Origin50.Graph">
                  <p:embed/>
                  <p:pic>
                    <p:nvPicPr>
                      <p:cNvPr id="62493" name="Object 2081">
                        <a:extLst>
                          <a:ext uri="{FF2B5EF4-FFF2-40B4-BE49-F238E27FC236}">
                            <a16:creationId xmlns:a16="http://schemas.microsoft.com/office/drawing/2014/main" id="{21E6C877-A5E5-1CAE-0CBB-E4DA6AA7CC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263" y="3560763"/>
                        <a:ext cx="4003675" cy="3068637"/>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94" name="Text Box 2082">
            <a:extLst>
              <a:ext uri="{FF2B5EF4-FFF2-40B4-BE49-F238E27FC236}">
                <a16:creationId xmlns:a16="http://schemas.microsoft.com/office/drawing/2014/main" id="{DC7B42CC-4CE3-CD26-37F9-95A8BE70F385}"/>
              </a:ext>
            </a:extLst>
          </p:cNvPr>
          <p:cNvSpPr txBox="1">
            <a:spLocks noChangeArrowheads="1"/>
          </p:cNvSpPr>
          <p:nvPr/>
        </p:nvSpPr>
        <p:spPr bwMode="auto">
          <a:xfrm>
            <a:off x="4495800" y="533400"/>
            <a:ext cx="8953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5400">
                <a:solidFill>
                  <a:schemeClr val="bg2"/>
                </a:solidFill>
              </a:rPr>
              <a:t>-I</a:t>
            </a:r>
            <a:r>
              <a:rPr lang="en-US" altLang="en-US" sz="5400" baseline="-25000">
                <a:solidFill>
                  <a:schemeClr val="bg2"/>
                </a:solidFill>
              </a:rPr>
              <a:t>P</a:t>
            </a:r>
            <a:endParaRPr lang="en-US" altLang="en-US" sz="5400">
              <a:solidFill>
                <a:schemeClr val="bg2"/>
              </a:solidFill>
            </a:endParaRPr>
          </a:p>
        </p:txBody>
      </p:sp>
      <p:sp>
        <p:nvSpPr>
          <p:cNvPr id="62495" name="Text Box 2083">
            <a:extLst>
              <a:ext uri="{FF2B5EF4-FFF2-40B4-BE49-F238E27FC236}">
                <a16:creationId xmlns:a16="http://schemas.microsoft.com/office/drawing/2014/main" id="{405BF416-C612-7587-5E32-1CCC75432983}"/>
              </a:ext>
            </a:extLst>
          </p:cNvPr>
          <p:cNvSpPr txBox="1">
            <a:spLocks noChangeArrowheads="1"/>
          </p:cNvSpPr>
          <p:nvPr/>
        </p:nvSpPr>
        <p:spPr bwMode="auto">
          <a:xfrm>
            <a:off x="5486400" y="3505200"/>
            <a:ext cx="1847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b="1">
                <a:solidFill>
                  <a:schemeClr val="hlink"/>
                </a:solidFill>
              </a:rPr>
              <a:t>Semilogarithmic scale</a:t>
            </a:r>
          </a:p>
        </p:txBody>
      </p:sp>
      <p:sp>
        <p:nvSpPr>
          <p:cNvPr id="62496" name="Text Box 2084">
            <a:extLst>
              <a:ext uri="{FF2B5EF4-FFF2-40B4-BE49-F238E27FC236}">
                <a16:creationId xmlns:a16="http://schemas.microsoft.com/office/drawing/2014/main" id="{2A80541A-2F06-0B52-3C78-58F661DCEF46}"/>
              </a:ext>
            </a:extLst>
          </p:cNvPr>
          <p:cNvSpPr txBox="1">
            <a:spLocks noChangeArrowheads="1"/>
          </p:cNvSpPr>
          <p:nvPr/>
        </p:nvSpPr>
        <p:spPr bwMode="auto">
          <a:xfrm>
            <a:off x="4648200" y="152400"/>
            <a:ext cx="1109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b="1">
                <a:solidFill>
                  <a:schemeClr val="hlink"/>
                </a:solidFill>
              </a:rPr>
              <a:t>Linear scale</a:t>
            </a:r>
          </a:p>
        </p:txBody>
      </p:sp>
      <p:graphicFrame>
        <p:nvGraphicFramePr>
          <p:cNvPr id="62497" name="Object 2085">
            <a:extLst>
              <a:ext uri="{FF2B5EF4-FFF2-40B4-BE49-F238E27FC236}">
                <a16:creationId xmlns:a16="http://schemas.microsoft.com/office/drawing/2014/main" id="{473205F3-2FCE-75D8-2BCC-AD4BDF9B386F}"/>
              </a:ext>
            </a:extLst>
          </p:cNvPr>
          <p:cNvGraphicFramePr>
            <a:graphicFrameLocks noChangeAspect="1"/>
          </p:cNvGraphicFramePr>
          <p:nvPr/>
        </p:nvGraphicFramePr>
        <p:xfrm>
          <a:off x="3505200" y="3581400"/>
          <a:ext cx="939800" cy="990600"/>
        </p:xfrm>
        <a:graphic>
          <a:graphicData uri="http://schemas.openxmlformats.org/presentationml/2006/ole">
            <mc:AlternateContent xmlns:mc="http://schemas.openxmlformats.org/markup-compatibility/2006">
              <mc:Choice xmlns:v="urn:schemas-microsoft-com:vml" Requires="v">
                <p:oleObj name="Equation" r:id="rId6" imgW="241195" imgH="253890" progId="Equation.3">
                  <p:embed/>
                </p:oleObj>
              </mc:Choice>
              <mc:Fallback>
                <p:oleObj name="Equation" r:id="rId6" imgW="241195" imgH="253890" progId="Equation.3">
                  <p:embed/>
                  <p:pic>
                    <p:nvPicPr>
                      <p:cNvPr id="62497" name="Object 2085">
                        <a:extLst>
                          <a:ext uri="{FF2B5EF4-FFF2-40B4-BE49-F238E27FC236}">
                            <a16:creationId xmlns:a16="http://schemas.microsoft.com/office/drawing/2014/main" id="{473205F3-2FCE-75D8-2BCC-AD4BDF9B38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3581400"/>
                        <a:ext cx="939800" cy="99060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498" name="Oval 2086">
            <a:extLst>
              <a:ext uri="{FF2B5EF4-FFF2-40B4-BE49-F238E27FC236}">
                <a16:creationId xmlns:a16="http://schemas.microsoft.com/office/drawing/2014/main" id="{C60E7D99-C111-3600-1AA6-C5EFBA19AD3D}"/>
              </a:ext>
            </a:extLst>
          </p:cNvPr>
          <p:cNvSpPr>
            <a:spLocks noChangeArrowheads="1"/>
          </p:cNvSpPr>
          <p:nvPr/>
        </p:nvSpPr>
        <p:spPr bwMode="auto">
          <a:xfrm>
            <a:off x="7086600" y="4191000"/>
            <a:ext cx="3048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4400">
                <a:solidFill>
                  <a:schemeClr val="hlink"/>
                </a:solidFill>
              </a:rPr>
              <a:t>-</a:t>
            </a:r>
          </a:p>
        </p:txBody>
      </p:sp>
      <p:sp>
        <p:nvSpPr>
          <p:cNvPr id="62499" name="Oval 2087">
            <a:extLst>
              <a:ext uri="{FF2B5EF4-FFF2-40B4-BE49-F238E27FC236}">
                <a16:creationId xmlns:a16="http://schemas.microsoft.com/office/drawing/2014/main" id="{0A91E9D9-FFD0-73F9-25D7-2AE1AE7CB7C4}"/>
              </a:ext>
            </a:extLst>
          </p:cNvPr>
          <p:cNvSpPr>
            <a:spLocks noChangeArrowheads="1"/>
          </p:cNvSpPr>
          <p:nvPr/>
        </p:nvSpPr>
        <p:spPr bwMode="auto">
          <a:xfrm>
            <a:off x="5562600" y="5562600"/>
            <a:ext cx="3048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800" b="1">
                <a:solidFill>
                  <a:schemeClr val="hlink"/>
                </a:solidFill>
              </a:rPr>
              <a:t>+</a:t>
            </a:r>
          </a:p>
        </p:txBody>
      </p:sp>
      <p:sp>
        <p:nvSpPr>
          <p:cNvPr id="62500" name="Line 2088">
            <a:extLst>
              <a:ext uri="{FF2B5EF4-FFF2-40B4-BE49-F238E27FC236}">
                <a16:creationId xmlns:a16="http://schemas.microsoft.com/office/drawing/2014/main" id="{FD868A9C-A9BA-2DB1-8330-CE10B9E2C0EF}"/>
              </a:ext>
            </a:extLst>
          </p:cNvPr>
          <p:cNvSpPr>
            <a:spLocks noChangeShapeType="1"/>
          </p:cNvSpPr>
          <p:nvPr/>
        </p:nvSpPr>
        <p:spPr bwMode="auto">
          <a:xfrm flipH="1">
            <a:off x="5791200" y="4495800"/>
            <a:ext cx="1905000" cy="2286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501" name="Line 2089">
            <a:extLst>
              <a:ext uri="{FF2B5EF4-FFF2-40B4-BE49-F238E27FC236}">
                <a16:creationId xmlns:a16="http://schemas.microsoft.com/office/drawing/2014/main" id="{143AF327-3B0F-4BB7-57B0-1F23FD05CE06}"/>
              </a:ext>
            </a:extLst>
          </p:cNvPr>
          <p:cNvSpPr>
            <a:spLocks noChangeShapeType="1"/>
          </p:cNvSpPr>
          <p:nvPr/>
        </p:nvSpPr>
        <p:spPr bwMode="auto">
          <a:xfrm>
            <a:off x="6400800" y="4648200"/>
            <a:ext cx="0" cy="16002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3250774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D3B2C926-B3D9-17A5-422D-484041E5F69A}"/>
              </a:ext>
            </a:extLst>
          </p:cNvPr>
          <p:cNvSpPr>
            <a:spLocks noGrp="1" noChangeArrowheads="1"/>
          </p:cNvSpPr>
          <p:nvPr>
            <p:ph type="title"/>
          </p:nvPr>
        </p:nvSpPr>
        <p:spPr>
          <a:xfrm>
            <a:off x="0" y="0"/>
            <a:ext cx="4495800" cy="533400"/>
          </a:xfrm>
        </p:spPr>
        <p:txBody>
          <a:bodyPr/>
          <a:lstStyle/>
          <a:p>
            <a:pPr eaLnBrk="1" hangingPunct="1">
              <a:defRPr/>
            </a:pPr>
            <a:r>
              <a:rPr lang="en-US" sz="2400">
                <a:latin typeface="Times New Roman" pitchFamily="18" charset="0"/>
              </a:rPr>
              <a:t>Retarding region for general </a:t>
            </a:r>
            <a:r>
              <a:rPr lang="en-US" sz="2400">
                <a:solidFill>
                  <a:schemeClr val="hlink"/>
                </a:solidFill>
                <a:latin typeface="Times New Roman" pitchFamily="18" charset="0"/>
              </a:rPr>
              <a:t>EEDF</a:t>
            </a:r>
            <a:endParaRPr lang="cs-CZ" sz="2400">
              <a:solidFill>
                <a:schemeClr val="hlink"/>
              </a:solidFill>
              <a:latin typeface="Times New Roman" pitchFamily="18" charset="0"/>
            </a:endParaRPr>
          </a:p>
        </p:txBody>
      </p:sp>
      <p:graphicFrame>
        <p:nvGraphicFramePr>
          <p:cNvPr id="71683" name="Object 6">
            <a:extLst>
              <a:ext uri="{FF2B5EF4-FFF2-40B4-BE49-F238E27FC236}">
                <a16:creationId xmlns:a16="http://schemas.microsoft.com/office/drawing/2014/main" id="{540DEEAD-D44B-1834-79BE-0388EB54D3AC}"/>
              </a:ext>
            </a:extLst>
          </p:cNvPr>
          <p:cNvGraphicFramePr>
            <a:graphicFrameLocks noChangeAspect="1"/>
          </p:cNvGraphicFramePr>
          <p:nvPr/>
        </p:nvGraphicFramePr>
        <p:xfrm>
          <a:off x="228600" y="2343150"/>
          <a:ext cx="4800600" cy="4341813"/>
        </p:xfrm>
        <a:graphic>
          <a:graphicData uri="http://schemas.openxmlformats.org/presentationml/2006/ole">
            <mc:AlternateContent xmlns:mc="http://schemas.openxmlformats.org/markup-compatibility/2006">
              <mc:Choice xmlns:v="urn:schemas-microsoft-com:vml" Requires="v">
                <p:oleObj name="Graph" r:id="rId2" imgW="2618842" imgH="2370125" progId="Origin50.Graph">
                  <p:embed/>
                </p:oleObj>
              </mc:Choice>
              <mc:Fallback>
                <p:oleObj name="Graph" r:id="rId2" imgW="2618842" imgH="2370125" progId="Origin50.Graph">
                  <p:embed/>
                  <p:pic>
                    <p:nvPicPr>
                      <p:cNvPr id="71683" name="Object 6">
                        <a:extLst>
                          <a:ext uri="{FF2B5EF4-FFF2-40B4-BE49-F238E27FC236}">
                            <a16:creationId xmlns:a16="http://schemas.microsoft.com/office/drawing/2014/main" id="{540DEEAD-D44B-1834-79BE-0388EB54D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43150"/>
                        <a:ext cx="4800600" cy="434181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4" name="Object 7">
            <a:extLst>
              <a:ext uri="{FF2B5EF4-FFF2-40B4-BE49-F238E27FC236}">
                <a16:creationId xmlns:a16="http://schemas.microsoft.com/office/drawing/2014/main" id="{5DFD8F22-DFD5-AFC5-5B82-01B8E5F33956}"/>
              </a:ext>
            </a:extLst>
          </p:cNvPr>
          <p:cNvGraphicFramePr>
            <a:graphicFrameLocks noChangeAspect="1"/>
          </p:cNvGraphicFramePr>
          <p:nvPr/>
        </p:nvGraphicFramePr>
        <p:xfrm>
          <a:off x="228600" y="533400"/>
          <a:ext cx="4114800" cy="617538"/>
        </p:xfrm>
        <a:graphic>
          <a:graphicData uri="http://schemas.openxmlformats.org/presentationml/2006/ole">
            <mc:AlternateContent xmlns:mc="http://schemas.openxmlformats.org/markup-compatibility/2006">
              <mc:Choice xmlns:v="urn:schemas-microsoft-com:vml" Requires="v">
                <p:oleObj name="Rovnice" r:id="rId4" imgW="3136900" imgH="469900" progId="Equation.3">
                  <p:embed/>
                </p:oleObj>
              </mc:Choice>
              <mc:Fallback>
                <p:oleObj name="Rovnice" r:id="rId4" imgW="3136900" imgH="469900" progId="Equation.3">
                  <p:embed/>
                  <p:pic>
                    <p:nvPicPr>
                      <p:cNvPr id="71684" name="Object 7">
                        <a:extLst>
                          <a:ext uri="{FF2B5EF4-FFF2-40B4-BE49-F238E27FC236}">
                            <a16:creationId xmlns:a16="http://schemas.microsoft.com/office/drawing/2014/main" id="{5DFD8F22-DFD5-AFC5-5B82-01B8E5F33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4114800" cy="61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685" name="Picture 11">
            <a:extLst>
              <a:ext uri="{FF2B5EF4-FFF2-40B4-BE49-F238E27FC236}">
                <a16:creationId xmlns:a16="http://schemas.microsoft.com/office/drawing/2014/main" id="{982C45F1-E40C-FD1F-0BBD-6F314F2E4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52400"/>
            <a:ext cx="4400550" cy="110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6" name="Picture 12">
            <a:extLst>
              <a:ext uri="{FF2B5EF4-FFF2-40B4-BE49-F238E27FC236}">
                <a16:creationId xmlns:a16="http://schemas.microsoft.com/office/drawing/2014/main" id="{587BA237-7448-E906-A895-842991CDF1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447800"/>
            <a:ext cx="3824288"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7" name="Rectangle 13">
            <a:extLst>
              <a:ext uri="{FF2B5EF4-FFF2-40B4-BE49-F238E27FC236}">
                <a16:creationId xmlns:a16="http://schemas.microsoft.com/office/drawing/2014/main" id="{FC0A331D-15C2-8D6B-6468-A61AF0C368CC}"/>
              </a:ext>
            </a:extLst>
          </p:cNvPr>
          <p:cNvSpPr>
            <a:spLocks noChangeArrowheads="1"/>
          </p:cNvSpPr>
          <p:nvPr/>
        </p:nvSpPr>
        <p:spPr bwMode="auto">
          <a:xfrm>
            <a:off x="152400" y="1417638"/>
            <a:ext cx="4572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200" b="1">
                <a:solidFill>
                  <a:schemeClr val="bg2"/>
                </a:solidFill>
              </a:rPr>
              <a:t>The second derivative necessary for the estimation of the EEDF can be either directly measured (on-line methods) or computed numerically from the experimental data (off-line methods).</a:t>
            </a:r>
          </a:p>
        </p:txBody>
      </p:sp>
      <p:graphicFrame>
        <p:nvGraphicFramePr>
          <p:cNvPr id="71688" name="Object 14">
            <a:extLst>
              <a:ext uri="{FF2B5EF4-FFF2-40B4-BE49-F238E27FC236}">
                <a16:creationId xmlns:a16="http://schemas.microsoft.com/office/drawing/2014/main" id="{F9FE283E-7E97-ED6A-15A5-73A412EA1058}"/>
              </a:ext>
            </a:extLst>
          </p:cNvPr>
          <p:cNvGraphicFramePr>
            <a:graphicFrameLocks noChangeAspect="1"/>
          </p:cNvGraphicFramePr>
          <p:nvPr/>
        </p:nvGraphicFramePr>
        <p:xfrm>
          <a:off x="5334000" y="3505200"/>
          <a:ext cx="3000375" cy="3124200"/>
        </p:xfrm>
        <a:graphic>
          <a:graphicData uri="http://schemas.openxmlformats.org/presentationml/2006/ole">
            <mc:AlternateContent xmlns:mc="http://schemas.openxmlformats.org/markup-compatibility/2006">
              <mc:Choice xmlns:v="urn:schemas-microsoft-com:vml" Requires="v">
                <p:oleObj name="Graph" r:id="rId8" imgW="3012643" imgH="3138221" progId="Origin50.Graph">
                  <p:embed/>
                </p:oleObj>
              </mc:Choice>
              <mc:Fallback>
                <p:oleObj name="Graph" r:id="rId8" imgW="3012643" imgH="3138221" progId="Origin50.Graph">
                  <p:embed/>
                  <p:pic>
                    <p:nvPicPr>
                      <p:cNvPr id="71688" name="Object 14">
                        <a:extLst>
                          <a:ext uri="{FF2B5EF4-FFF2-40B4-BE49-F238E27FC236}">
                            <a16:creationId xmlns:a16="http://schemas.microsoft.com/office/drawing/2014/main" id="{F9FE283E-7E97-ED6A-15A5-73A412EA10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3505200"/>
                        <a:ext cx="3000375" cy="3124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9" name="Text Box 15">
            <a:extLst>
              <a:ext uri="{FF2B5EF4-FFF2-40B4-BE49-F238E27FC236}">
                <a16:creationId xmlns:a16="http://schemas.microsoft.com/office/drawing/2014/main" id="{7AB517F7-DA30-D7A2-7D6E-DC832202BEA0}"/>
              </a:ext>
            </a:extLst>
          </p:cNvPr>
          <p:cNvSpPr txBox="1">
            <a:spLocks noChangeArrowheads="1"/>
          </p:cNvSpPr>
          <p:nvPr/>
        </p:nvSpPr>
        <p:spPr bwMode="auto">
          <a:xfrm>
            <a:off x="304800" y="2316163"/>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600">
                <a:solidFill>
                  <a:schemeClr val="bg2"/>
                </a:solidFill>
              </a:rPr>
              <a:t>Direct calculation</a:t>
            </a:r>
          </a:p>
        </p:txBody>
      </p:sp>
    </p:spTree>
    <p:extLst>
      <p:ext uri="{BB962C8B-B14F-4D97-AF65-F5344CB8AC3E}">
        <p14:creationId xmlns:p14="http://schemas.microsoft.com/office/powerpoint/2010/main" val="163532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3F7B5A-F8E5-AA75-737B-035EC709C7DC}"/>
              </a:ext>
            </a:extLst>
          </p:cNvPr>
          <p:cNvSpPr>
            <a:spLocks noGrp="1"/>
          </p:cNvSpPr>
          <p:nvPr>
            <p:ph type="dt" sz="half" idx="10"/>
          </p:nvPr>
        </p:nvSpPr>
        <p:spPr/>
        <p:txBody>
          <a:bodyPr/>
          <a:lstStyle/>
          <a:p>
            <a:pPr>
              <a:defRPr/>
            </a:pPr>
            <a:fld id="{09DAAC7F-2F8C-4E31-A83D-68716F6A7DFF}" type="datetime9">
              <a:rPr lang="en-US" smtClean="0"/>
              <a:pPr>
                <a:defRPr/>
              </a:pPr>
              <a:t>10/19/2023 11:11:41 AM</a:t>
            </a:fld>
            <a:endParaRPr lang="cs-CZ"/>
          </a:p>
        </p:txBody>
      </p:sp>
      <p:sp>
        <p:nvSpPr>
          <p:cNvPr id="5" name="Footer Placeholder 4">
            <a:extLst>
              <a:ext uri="{FF2B5EF4-FFF2-40B4-BE49-F238E27FC236}">
                <a16:creationId xmlns:a16="http://schemas.microsoft.com/office/drawing/2014/main" id="{B80D3B1B-9600-EA99-3EB3-3BA9D109D216}"/>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3729AA31-A5F9-BEB8-4E0F-8B30E0256DBC}"/>
              </a:ext>
            </a:extLst>
          </p:cNvPr>
          <p:cNvSpPr>
            <a:spLocks noGrp="1"/>
          </p:cNvSpPr>
          <p:nvPr>
            <p:ph type="sldNum" sz="quarter" idx="12"/>
          </p:nvPr>
        </p:nvSpPr>
        <p:spPr/>
        <p:txBody>
          <a:bodyPr/>
          <a:lstStyle/>
          <a:p>
            <a:pPr lvl="1"/>
            <a:fld id="{D713240E-5CE6-4C6A-82E9-920A69700CF0}" type="slidenum">
              <a:rPr lang="cs-CZ" altLang="en-US" smtClean="0"/>
              <a:pPr lvl="1"/>
              <a:t>3</a:t>
            </a:fld>
            <a:endParaRPr lang="cs-CZ" altLang="en-US" dirty="0">
              <a:latin typeface="Times New Roman" panose="02020603050405020304" pitchFamily="18" charset="0"/>
            </a:endParaRPr>
          </a:p>
        </p:txBody>
      </p:sp>
      <p:pic>
        <p:nvPicPr>
          <p:cNvPr id="8" name="Graphic 7">
            <a:extLst>
              <a:ext uri="{FF2B5EF4-FFF2-40B4-BE49-F238E27FC236}">
                <a16:creationId xmlns:a16="http://schemas.microsoft.com/office/drawing/2014/main" id="{EC1D1BA8-FDFC-45B7-4CF2-49F69A2DFC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137" y="433387"/>
            <a:ext cx="7705725" cy="5991225"/>
          </a:xfrm>
          <a:prstGeom prst="rect">
            <a:avLst/>
          </a:prstGeom>
        </p:spPr>
      </p:pic>
    </p:spTree>
    <p:extLst>
      <p:ext uri="{BB962C8B-B14F-4D97-AF65-F5344CB8AC3E}">
        <p14:creationId xmlns:p14="http://schemas.microsoft.com/office/powerpoint/2010/main" val="877000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C352D736-7564-35B4-9C0C-D3525FA4CCAB}"/>
              </a:ext>
            </a:extLst>
          </p:cNvPr>
          <p:cNvSpPr>
            <a:spLocks noGrp="1" noChangeArrowheads="1"/>
          </p:cNvSpPr>
          <p:nvPr>
            <p:ph type="title"/>
          </p:nvPr>
        </p:nvSpPr>
        <p:spPr>
          <a:xfrm>
            <a:off x="0" y="0"/>
            <a:ext cx="7010400" cy="533400"/>
          </a:xfrm>
        </p:spPr>
        <p:txBody>
          <a:bodyPr/>
          <a:lstStyle/>
          <a:p>
            <a:pPr eaLnBrk="1" hangingPunct="1">
              <a:defRPr/>
            </a:pPr>
            <a:r>
              <a:rPr lang="en-US" sz="2400">
                <a:latin typeface="Times New Roman" pitchFamily="18" charset="0"/>
              </a:rPr>
              <a:t>Retarding region for general </a:t>
            </a:r>
            <a:r>
              <a:rPr lang="en-US" sz="2400">
                <a:solidFill>
                  <a:schemeClr val="hlink"/>
                </a:solidFill>
                <a:latin typeface="Times New Roman" pitchFamily="18" charset="0"/>
              </a:rPr>
              <a:t>EEDF, approximation</a:t>
            </a:r>
            <a:endParaRPr lang="cs-CZ" sz="2400">
              <a:solidFill>
                <a:schemeClr val="hlink"/>
              </a:solidFill>
              <a:latin typeface="Times New Roman" pitchFamily="18" charset="0"/>
            </a:endParaRPr>
          </a:p>
        </p:txBody>
      </p:sp>
      <p:graphicFrame>
        <p:nvGraphicFramePr>
          <p:cNvPr id="72707" name="Object 3">
            <a:extLst>
              <a:ext uri="{FF2B5EF4-FFF2-40B4-BE49-F238E27FC236}">
                <a16:creationId xmlns:a16="http://schemas.microsoft.com/office/drawing/2014/main" id="{6398D371-B8A7-6C01-2BD3-89C29BE6ED4D}"/>
              </a:ext>
            </a:extLst>
          </p:cNvPr>
          <p:cNvGraphicFramePr>
            <a:graphicFrameLocks noChangeAspect="1"/>
          </p:cNvGraphicFramePr>
          <p:nvPr/>
        </p:nvGraphicFramePr>
        <p:xfrm>
          <a:off x="228600" y="1371600"/>
          <a:ext cx="2590800" cy="2343150"/>
        </p:xfrm>
        <a:graphic>
          <a:graphicData uri="http://schemas.openxmlformats.org/presentationml/2006/ole">
            <mc:AlternateContent xmlns:mc="http://schemas.openxmlformats.org/markup-compatibility/2006">
              <mc:Choice xmlns:v="urn:schemas-microsoft-com:vml" Requires="v">
                <p:oleObj name="Graph" r:id="rId2" imgW="2618842" imgH="2370125" progId="Origin50.Graph">
                  <p:embed/>
                </p:oleObj>
              </mc:Choice>
              <mc:Fallback>
                <p:oleObj name="Graph" r:id="rId2" imgW="2618842" imgH="2370125" progId="Origin50.Graph">
                  <p:embed/>
                  <p:pic>
                    <p:nvPicPr>
                      <p:cNvPr id="72707" name="Object 3">
                        <a:extLst>
                          <a:ext uri="{FF2B5EF4-FFF2-40B4-BE49-F238E27FC236}">
                            <a16:creationId xmlns:a16="http://schemas.microsoft.com/office/drawing/2014/main" id="{6398D371-B8A7-6C01-2BD3-89C29BE6E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2590800" cy="234315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08" name="Object 4">
            <a:extLst>
              <a:ext uri="{FF2B5EF4-FFF2-40B4-BE49-F238E27FC236}">
                <a16:creationId xmlns:a16="http://schemas.microsoft.com/office/drawing/2014/main" id="{862C3D41-7BEC-69A7-EC78-A796C7621D0B}"/>
              </a:ext>
            </a:extLst>
          </p:cNvPr>
          <p:cNvGraphicFramePr>
            <a:graphicFrameLocks noChangeAspect="1"/>
          </p:cNvGraphicFramePr>
          <p:nvPr/>
        </p:nvGraphicFramePr>
        <p:xfrm>
          <a:off x="228600" y="533400"/>
          <a:ext cx="4953000" cy="741363"/>
        </p:xfrm>
        <a:graphic>
          <a:graphicData uri="http://schemas.openxmlformats.org/presentationml/2006/ole">
            <mc:AlternateContent xmlns:mc="http://schemas.openxmlformats.org/markup-compatibility/2006">
              <mc:Choice xmlns:v="urn:schemas-microsoft-com:vml" Requires="v">
                <p:oleObj name="Rovnice" r:id="rId4" imgW="3136900" imgH="469900" progId="Equation.3">
                  <p:embed/>
                </p:oleObj>
              </mc:Choice>
              <mc:Fallback>
                <p:oleObj name="Rovnice" r:id="rId4" imgW="3136900" imgH="469900" progId="Equation.3">
                  <p:embed/>
                  <p:pic>
                    <p:nvPicPr>
                      <p:cNvPr id="72708" name="Object 4">
                        <a:extLst>
                          <a:ext uri="{FF2B5EF4-FFF2-40B4-BE49-F238E27FC236}">
                            <a16:creationId xmlns:a16="http://schemas.microsoft.com/office/drawing/2014/main" id="{862C3D41-7BEC-69A7-EC78-A796C7621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4953000"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709" name="Object 5">
            <a:extLst>
              <a:ext uri="{FF2B5EF4-FFF2-40B4-BE49-F238E27FC236}">
                <a16:creationId xmlns:a16="http://schemas.microsoft.com/office/drawing/2014/main" id="{69109805-E7D2-7649-AD3D-67DC983AD8AE}"/>
              </a:ext>
            </a:extLst>
          </p:cNvPr>
          <p:cNvGraphicFramePr>
            <a:graphicFrameLocks noChangeAspect="1"/>
          </p:cNvGraphicFramePr>
          <p:nvPr/>
        </p:nvGraphicFramePr>
        <p:xfrm>
          <a:off x="304800" y="3856038"/>
          <a:ext cx="2809875" cy="2925762"/>
        </p:xfrm>
        <a:graphic>
          <a:graphicData uri="http://schemas.openxmlformats.org/presentationml/2006/ole">
            <mc:AlternateContent xmlns:mc="http://schemas.openxmlformats.org/markup-compatibility/2006">
              <mc:Choice xmlns:v="urn:schemas-microsoft-com:vml" Requires="v">
                <p:oleObj name="Graph" r:id="rId6" imgW="3012643" imgH="3138221" progId="Origin50.Graph">
                  <p:embed/>
                </p:oleObj>
              </mc:Choice>
              <mc:Fallback>
                <p:oleObj name="Graph" r:id="rId6" imgW="3012643" imgH="3138221" progId="Origin50.Graph">
                  <p:embed/>
                  <p:pic>
                    <p:nvPicPr>
                      <p:cNvPr id="72709" name="Object 5">
                        <a:extLst>
                          <a:ext uri="{FF2B5EF4-FFF2-40B4-BE49-F238E27FC236}">
                            <a16:creationId xmlns:a16="http://schemas.microsoft.com/office/drawing/2014/main" id="{69109805-E7D2-7649-AD3D-67DC983AD8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856038"/>
                        <a:ext cx="2809875" cy="292576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10" name="Object 6">
            <a:extLst>
              <a:ext uri="{FF2B5EF4-FFF2-40B4-BE49-F238E27FC236}">
                <a16:creationId xmlns:a16="http://schemas.microsoft.com/office/drawing/2014/main" id="{A5A396A8-BC05-376C-BF16-07B76363A3E1}"/>
              </a:ext>
            </a:extLst>
          </p:cNvPr>
          <p:cNvGraphicFramePr>
            <a:graphicFrameLocks noChangeAspect="1"/>
          </p:cNvGraphicFramePr>
          <p:nvPr/>
        </p:nvGraphicFramePr>
        <p:xfrm>
          <a:off x="6324600" y="2149475"/>
          <a:ext cx="2514600" cy="2122488"/>
        </p:xfrm>
        <a:graphic>
          <a:graphicData uri="http://schemas.openxmlformats.org/presentationml/2006/ole">
            <mc:AlternateContent xmlns:mc="http://schemas.openxmlformats.org/markup-compatibility/2006">
              <mc:Choice xmlns:v="urn:schemas-microsoft-com:vml" Requires="v">
                <p:oleObj name="Graph" r:id="rId8" imgW="4068470" imgH="3240634" progId="Origin50.Graph">
                  <p:embed/>
                </p:oleObj>
              </mc:Choice>
              <mc:Fallback>
                <p:oleObj name="Graph" r:id="rId8" imgW="4068470" imgH="3240634" progId="Origin50.Graph">
                  <p:embed/>
                  <p:pic>
                    <p:nvPicPr>
                      <p:cNvPr id="72710" name="Object 6">
                        <a:extLst>
                          <a:ext uri="{FF2B5EF4-FFF2-40B4-BE49-F238E27FC236}">
                            <a16:creationId xmlns:a16="http://schemas.microsoft.com/office/drawing/2014/main" id="{A5A396A8-BC05-376C-BF16-07B76363A3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2149475"/>
                        <a:ext cx="2514600" cy="2122488"/>
                      </a:xfrm>
                      <a:prstGeom prst="rect">
                        <a:avLst/>
                      </a:prstGeom>
                      <a:solidFill>
                        <a:schemeClr val="tx1"/>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11" name="Object 7">
            <a:extLst>
              <a:ext uri="{FF2B5EF4-FFF2-40B4-BE49-F238E27FC236}">
                <a16:creationId xmlns:a16="http://schemas.microsoft.com/office/drawing/2014/main" id="{E7F0195F-5697-FBF8-CA24-2741A30A8DAA}"/>
              </a:ext>
            </a:extLst>
          </p:cNvPr>
          <p:cNvGraphicFramePr>
            <a:graphicFrameLocks noChangeAspect="1"/>
          </p:cNvGraphicFramePr>
          <p:nvPr/>
        </p:nvGraphicFramePr>
        <p:xfrm>
          <a:off x="6400800" y="4673600"/>
          <a:ext cx="2497138" cy="1925638"/>
        </p:xfrm>
        <a:graphic>
          <a:graphicData uri="http://schemas.openxmlformats.org/presentationml/2006/ole">
            <mc:AlternateContent xmlns:mc="http://schemas.openxmlformats.org/markup-compatibility/2006">
              <mc:Choice xmlns:v="urn:schemas-microsoft-com:vml" Requires="v">
                <p:oleObj name="Graph" r:id="rId10" imgW="3716122" imgH="2865120" progId="Origin50.Graph">
                  <p:embed/>
                </p:oleObj>
              </mc:Choice>
              <mc:Fallback>
                <p:oleObj name="Graph" r:id="rId10" imgW="3716122" imgH="2865120" progId="Origin50.Graph">
                  <p:embed/>
                  <p:pic>
                    <p:nvPicPr>
                      <p:cNvPr id="72711" name="Object 7">
                        <a:extLst>
                          <a:ext uri="{FF2B5EF4-FFF2-40B4-BE49-F238E27FC236}">
                            <a16:creationId xmlns:a16="http://schemas.microsoft.com/office/drawing/2014/main" id="{E7F0195F-5697-FBF8-CA24-2741A30A8D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4673600"/>
                        <a:ext cx="2497138" cy="1925638"/>
                      </a:xfrm>
                      <a:prstGeom prst="rect">
                        <a:avLst/>
                      </a:prstGeom>
                      <a:solidFill>
                        <a:schemeClr val="tx1"/>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2712" name="Picture 8">
            <a:extLst>
              <a:ext uri="{FF2B5EF4-FFF2-40B4-BE49-F238E27FC236}">
                <a16:creationId xmlns:a16="http://schemas.microsoft.com/office/drawing/2014/main" id="{E4690A5B-7CA0-C39C-E3AA-C308EF1C9F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00" y="1600200"/>
            <a:ext cx="2514600" cy="226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3" name="Text Box 9">
            <a:extLst>
              <a:ext uri="{FF2B5EF4-FFF2-40B4-BE49-F238E27FC236}">
                <a16:creationId xmlns:a16="http://schemas.microsoft.com/office/drawing/2014/main" id="{984B7877-8CC0-AAEC-898B-3AB90CEB376D}"/>
              </a:ext>
            </a:extLst>
          </p:cNvPr>
          <p:cNvSpPr txBox="1">
            <a:spLocks noChangeArrowheads="1"/>
          </p:cNvSpPr>
          <p:nvPr/>
        </p:nvSpPr>
        <p:spPr bwMode="auto">
          <a:xfrm>
            <a:off x="3489325" y="3846513"/>
            <a:ext cx="1746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solidFill>
                  <a:schemeClr val="bg2"/>
                </a:solidFill>
              </a:rPr>
              <a:t>Second harmonic method</a:t>
            </a:r>
          </a:p>
          <a:p>
            <a:pPr eaLnBrk="1" hangingPunct="1">
              <a:lnSpc>
                <a:spcPct val="100000"/>
              </a:lnSpc>
              <a:spcBef>
                <a:spcPct val="0"/>
              </a:spcBef>
              <a:buClrTx/>
              <a:buSzTx/>
              <a:buFontTx/>
              <a:buNone/>
            </a:pPr>
            <a:r>
              <a:rPr lang="en-US" altLang="en-US" sz="1200">
                <a:solidFill>
                  <a:schemeClr val="bg2"/>
                </a:solidFill>
              </a:rPr>
              <a:t>Digital methods</a:t>
            </a:r>
          </a:p>
        </p:txBody>
      </p:sp>
      <p:graphicFrame>
        <p:nvGraphicFramePr>
          <p:cNvPr id="72714" name="Object 10">
            <a:extLst>
              <a:ext uri="{FF2B5EF4-FFF2-40B4-BE49-F238E27FC236}">
                <a16:creationId xmlns:a16="http://schemas.microsoft.com/office/drawing/2014/main" id="{9846B460-2AD3-F200-783F-D5CFD0282016}"/>
              </a:ext>
            </a:extLst>
          </p:cNvPr>
          <p:cNvGraphicFramePr>
            <a:graphicFrameLocks noChangeAspect="1"/>
          </p:cNvGraphicFramePr>
          <p:nvPr/>
        </p:nvGraphicFramePr>
        <p:xfrm>
          <a:off x="3505200" y="5943600"/>
          <a:ext cx="2819400" cy="423863"/>
        </p:xfrm>
        <a:graphic>
          <a:graphicData uri="http://schemas.openxmlformats.org/presentationml/2006/ole">
            <mc:AlternateContent xmlns:mc="http://schemas.openxmlformats.org/markup-compatibility/2006">
              <mc:Choice xmlns:v="urn:schemas-microsoft-com:vml" Requires="v">
                <p:oleObj name="Rovnice" r:id="rId13" imgW="3136900" imgH="469900" progId="Equation.3">
                  <p:embed/>
                </p:oleObj>
              </mc:Choice>
              <mc:Fallback>
                <p:oleObj name="Rovnice" r:id="rId13" imgW="3136900" imgH="469900" progId="Equation.3">
                  <p:embed/>
                  <p:pic>
                    <p:nvPicPr>
                      <p:cNvPr id="72714" name="Object 10">
                        <a:extLst>
                          <a:ext uri="{FF2B5EF4-FFF2-40B4-BE49-F238E27FC236}">
                            <a16:creationId xmlns:a16="http://schemas.microsoft.com/office/drawing/2014/main" id="{9846B460-2AD3-F200-783F-D5CFD02820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5943600"/>
                        <a:ext cx="2819400"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27309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196163E-B146-E7B0-2B6E-450FD3EF4949}"/>
              </a:ext>
            </a:extLst>
          </p:cNvPr>
          <p:cNvSpPr>
            <a:spLocks noGrp="1" noChangeArrowheads="1"/>
          </p:cNvSpPr>
          <p:nvPr>
            <p:ph type="title"/>
          </p:nvPr>
        </p:nvSpPr>
        <p:spPr>
          <a:xfrm>
            <a:off x="0" y="0"/>
            <a:ext cx="5867400" cy="533400"/>
          </a:xfrm>
        </p:spPr>
        <p:txBody>
          <a:bodyPr/>
          <a:lstStyle/>
          <a:p>
            <a:pPr eaLnBrk="1" hangingPunct="1"/>
            <a:r>
              <a:rPr lang="en-US" altLang="en-US" sz="2400">
                <a:solidFill>
                  <a:schemeClr val="bg2"/>
                </a:solidFill>
                <a:effectLst/>
                <a:latin typeface="Times New Roman" panose="02020603050405020304" pitchFamily="18" charset="0"/>
              </a:rPr>
              <a:t>Measured EEDF, low temperature afterglow</a:t>
            </a:r>
            <a:endParaRPr lang="cs-CZ" altLang="en-US" sz="2400">
              <a:solidFill>
                <a:schemeClr val="bg2"/>
              </a:solidFill>
              <a:effectLst/>
              <a:latin typeface="Times New Roman" panose="02020603050405020304" pitchFamily="18" charset="0"/>
            </a:endParaRPr>
          </a:p>
        </p:txBody>
      </p:sp>
      <p:pic>
        <p:nvPicPr>
          <p:cNvPr id="76803" name="Picture 3">
            <a:extLst>
              <a:ext uri="{FF2B5EF4-FFF2-40B4-BE49-F238E27FC236}">
                <a16:creationId xmlns:a16="http://schemas.microsoft.com/office/drawing/2014/main" id="{CF88EA94-DCAF-608D-08C1-A78AD7882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191000"/>
            <a:ext cx="220186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6804" name="Object 4">
            <a:extLst>
              <a:ext uri="{FF2B5EF4-FFF2-40B4-BE49-F238E27FC236}">
                <a16:creationId xmlns:a16="http://schemas.microsoft.com/office/drawing/2014/main" id="{E203D3E0-245E-8BA7-E045-541F2B2D2A2A}"/>
              </a:ext>
            </a:extLst>
          </p:cNvPr>
          <p:cNvGraphicFramePr>
            <a:graphicFrameLocks noChangeAspect="1"/>
          </p:cNvGraphicFramePr>
          <p:nvPr/>
        </p:nvGraphicFramePr>
        <p:xfrm>
          <a:off x="4114800" y="685800"/>
          <a:ext cx="4038600" cy="3435350"/>
        </p:xfrm>
        <a:graphic>
          <a:graphicData uri="http://schemas.openxmlformats.org/presentationml/2006/ole">
            <mc:AlternateContent xmlns:mc="http://schemas.openxmlformats.org/markup-compatibility/2006">
              <mc:Choice xmlns:v="urn:schemas-microsoft-com:vml" Requires="v">
                <p:oleObj name="Graph" r:id="rId3" imgW="3417418" imgH="2909011" progId="Origin50.Graph">
                  <p:embed/>
                </p:oleObj>
              </mc:Choice>
              <mc:Fallback>
                <p:oleObj name="Graph" r:id="rId3" imgW="3417418" imgH="2909011" progId="Origin50.Graph">
                  <p:embed/>
                  <p:pic>
                    <p:nvPicPr>
                      <p:cNvPr id="76804" name="Object 4">
                        <a:extLst>
                          <a:ext uri="{FF2B5EF4-FFF2-40B4-BE49-F238E27FC236}">
                            <a16:creationId xmlns:a16="http://schemas.microsoft.com/office/drawing/2014/main" id="{E203D3E0-245E-8BA7-E045-541F2B2D2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685800"/>
                        <a:ext cx="4038600" cy="343535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5" name="Object 5">
            <a:extLst>
              <a:ext uri="{FF2B5EF4-FFF2-40B4-BE49-F238E27FC236}">
                <a16:creationId xmlns:a16="http://schemas.microsoft.com/office/drawing/2014/main" id="{B1BCE6DF-348E-9BF1-6DC7-8692F2EF0F8B}"/>
              </a:ext>
            </a:extLst>
          </p:cNvPr>
          <p:cNvGraphicFramePr>
            <a:graphicFrameLocks noChangeAspect="1"/>
          </p:cNvGraphicFramePr>
          <p:nvPr/>
        </p:nvGraphicFramePr>
        <p:xfrm>
          <a:off x="457200" y="685800"/>
          <a:ext cx="3048000" cy="2462213"/>
        </p:xfrm>
        <a:graphic>
          <a:graphicData uri="http://schemas.openxmlformats.org/presentationml/2006/ole">
            <mc:AlternateContent xmlns:mc="http://schemas.openxmlformats.org/markup-compatibility/2006">
              <mc:Choice xmlns:v="urn:schemas-microsoft-com:vml" Requires="v">
                <p:oleObj name="Graph" r:id="rId5" imgW="2618842" imgH="2115312" progId="Origin50.Graph">
                  <p:embed/>
                </p:oleObj>
              </mc:Choice>
              <mc:Fallback>
                <p:oleObj name="Graph" r:id="rId5" imgW="2618842" imgH="2115312" progId="Origin50.Graph">
                  <p:embed/>
                  <p:pic>
                    <p:nvPicPr>
                      <p:cNvPr id="76805" name="Object 5">
                        <a:extLst>
                          <a:ext uri="{FF2B5EF4-FFF2-40B4-BE49-F238E27FC236}">
                            <a16:creationId xmlns:a16="http://schemas.microsoft.com/office/drawing/2014/main" id="{B1BCE6DF-348E-9BF1-6DC7-8692F2EF0F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85800"/>
                        <a:ext cx="3048000" cy="246221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6" name="Object 7">
            <a:extLst>
              <a:ext uri="{FF2B5EF4-FFF2-40B4-BE49-F238E27FC236}">
                <a16:creationId xmlns:a16="http://schemas.microsoft.com/office/drawing/2014/main" id="{E5B5EFE9-C284-893E-BE25-D579F5AE4310}"/>
              </a:ext>
            </a:extLst>
          </p:cNvPr>
          <p:cNvGraphicFramePr>
            <a:graphicFrameLocks noChangeAspect="1"/>
          </p:cNvGraphicFramePr>
          <p:nvPr/>
        </p:nvGraphicFramePr>
        <p:xfrm>
          <a:off x="228600" y="3200400"/>
          <a:ext cx="3276600" cy="2098675"/>
        </p:xfrm>
        <a:graphic>
          <a:graphicData uri="http://schemas.openxmlformats.org/presentationml/2006/ole">
            <mc:AlternateContent xmlns:mc="http://schemas.openxmlformats.org/markup-compatibility/2006">
              <mc:Choice xmlns:v="urn:schemas-microsoft-com:vml" Requires="v">
                <p:oleObj name="Graph" r:id="rId7" imgW="2829763" imgH="2206752" progId="Origin50.Graph">
                  <p:embed/>
                </p:oleObj>
              </mc:Choice>
              <mc:Fallback>
                <p:oleObj name="Graph" r:id="rId7" imgW="2829763" imgH="2206752" progId="Origin50.Graph">
                  <p:embed/>
                  <p:pic>
                    <p:nvPicPr>
                      <p:cNvPr id="76806" name="Object 7">
                        <a:extLst>
                          <a:ext uri="{FF2B5EF4-FFF2-40B4-BE49-F238E27FC236}">
                            <a16:creationId xmlns:a16="http://schemas.microsoft.com/office/drawing/2014/main" id="{E5B5EFE9-C284-893E-BE25-D579F5AE43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200400"/>
                        <a:ext cx="3276600" cy="20986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7" name="Freeform 9">
            <a:extLst>
              <a:ext uri="{FF2B5EF4-FFF2-40B4-BE49-F238E27FC236}">
                <a16:creationId xmlns:a16="http://schemas.microsoft.com/office/drawing/2014/main" id="{8D319FEC-6A2A-F863-4C9F-5A728E3D9FD3}"/>
              </a:ext>
            </a:extLst>
          </p:cNvPr>
          <p:cNvSpPr>
            <a:spLocks/>
          </p:cNvSpPr>
          <p:nvPr/>
        </p:nvSpPr>
        <p:spPr bwMode="auto">
          <a:xfrm>
            <a:off x="2057400" y="3830638"/>
            <a:ext cx="249238" cy="969962"/>
          </a:xfrm>
          <a:custGeom>
            <a:avLst/>
            <a:gdLst>
              <a:gd name="T0" fmla="*/ 0 w 157"/>
              <a:gd name="T1" fmla="*/ 2147483647 h 611"/>
              <a:gd name="T2" fmla="*/ 2147483647 w 157"/>
              <a:gd name="T3" fmla="*/ 2147483647 h 611"/>
              <a:gd name="T4" fmla="*/ 2147483647 w 157"/>
              <a:gd name="T5" fmla="*/ 0 h 611"/>
              <a:gd name="T6" fmla="*/ 0 60000 65536"/>
              <a:gd name="T7" fmla="*/ 0 60000 65536"/>
              <a:gd name="T8" fmla="*/ 0 60000 65536"/>
            </a:gdLst>
            <a:ahLst/>
            <a:cxnLst>
              <a:cxn ang="T6">
                <a:pos x="T0" y="T1"/>
              </a:cxn>
              <a:cxn ang="T7">
                <a:pos x="T2" y="T3"/>
              </a:cxn>
              <a:cxn ang="T8">
                <a:pos x="T4" y="T5"/>
              </a:cxn>
            </a:cxnLst>
            <a:rect l="0" t="0" r="r" b="b"/>
            <a:pathLst>
              <a:path w="157" h="611">
                <a:moveTo>
                  <a:pt x="0" y="611"/>
                </a:moveTo>
                <a:cubicBezTo>
                  <a:pt x="15" y="566"/>
                  <a:pt x="64" y="444"/>
                  <a:pt x="90" y="342"/>
                </a:cubicBezTo>
                <a:cubicBezTo>
                  <a:pt x="116" y="240"/>
                  <a:pt x="143" y="71"/>
                  <a:pt x="157" y="0"/>
                </a:cubicBezTo>
              </a:path>
            </a:pathLst>
          </a:custGeom>
          <a:noFill/>
          <a:ln w="28575" cap="flat" cmpd="sng">
            <a:solidFill>
              <a:schemeClr val="hlink"/>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808" name="Freeform 10">
            <a:extLst>
              <a:ext uri="{FF2B5EF4-FFF2-40B4-BE49-F238E27FC236}">
                <a16:creationId xmlns:a16="http://schemas.microsoft.com/office/drawing/2014/main" id="{35F5CAD0-E0BD-225D-AECE-65DC3FC7DB1D}"/>
              </a:ext>
            </a:extLst>
          </p:cNvPr>
          <p:cNvSpPr>
            <a:spLocks/>
          </p:cNvSpPr>
          <p:nvPr/>
        </p:nvSpPr>
        <p:spPr bwMode="auto">
          <a:xfrm>
            <a:off x="2054225" y="4306888"/>
            <a:ext cx="384175" cy="661987"/>
          </a:xfrm>
          <a:custGeom>
            <a:avLst/>
            <a:gdLst>
              <a:gd name="T0" fmla="*/ 0 w 242"/>
              <a:gd name="T1" fmla="*/ 2147483647 h 417"/>
              <a:gd name="T2" fmla="*/ 2147483647 w 242"/>
              <a:gd name="T3" fmla="*/ 2147483647 h 417"/>
              <a:gd name="T4" fmla="*/ 2147483647 w 242"/>
              <a:gd name="T5" fmla="*/ 0 h 417"/>
              <a:gd name="T6" fmla="*/ 0 60000 65536"/>
              <a:gd name="T7" fmla="*/ 0 60000 65536"/>
              <a:gd name="T8" fmla="*/ 0 60000 65536"/>
            </a:gdLst>
            <a:ahLst/>
            <a:cxnLst>
              <a:cxn ang="T6">
                <a:pos x="T0" y="T1"/>
              </a:cxn>
              <a:cxn ang="T7">
                <a:pos x="T2" y="T3"/>
              </a:cxn>
              <a:cxn ang="T8">
                <a:pos x="T4" y="T5"/>
              </a:cxn>
            </a:cxnLst>
            <a:rect l="0" t="0" r="r" b="b"/>
            <a:pathLst>
              <a:path w="242" h="417">
                <a:moveTo>
                  <a:pt x="0" y="417"/>
                </a:moveTo>
                <a:cubicBezTo>
                  <a:pt x="14" y="375"/>
                  <a:pt x="43" y="237"/>
                  <a:pt x="83" y="167"/>
                </a:cubicBezTo>
                <a:cubicBezTo>
                  <a:pt x="123" y="97"/>
                  <a:pt x="209" y="35"/>
                  <a:pt x="242" y="0"/>
                </a:cubicBezTo>
              </a:path>
            </a:pathLst>
          </a:custGeom>
          <a:noFill/>
          <a:ln w="28575" cap="flat" cmpd="sng">
            <a:solidFill>
              <a:schemeClr val="bg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809" name="Text Box 11">
            <a:extLst>
              <a:ext uri="{FF2B5EF4-FFF2-40B4-BE49-F238E27FC236}">
                <a16:creationId xmlns:a16="http://schemas.microsoft.com/office/drawing/2014/main" id="{FBA7AC31-E261-F4C5-6333-5111E7A403D3}"/>
              </a:ext>
            </a:extLst>
          </p:cNvPr>
          <p:cNvSpPr txBox="1">
            <a:spLocks noChangeArrowheads="1"/>
          </p:cNvSpPr>
          <p:nvPr/>
        </p:nvSpPr>
        <p:spPr bwMode="auto">
          <a:xfrm>
            <a:off x="1219200" y="3581400"/>
            <a:ext cx="928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solidFill>
                  <a:srgbClr val="000000"/>
                </a:solidFill>
              </a:rPr>
              <a:t>Linear scale</a:t>
            </a:r>
          </a:p>
        </p:txBody>
      </p:sp>
      <p:sp>
        <p:nvSpPr>
          <p:cNvPr id="76810" name="Oval 12">
            <a:extLst>
              <a:ext uri="{FF2B5EF4-FFF2-40B4-BE49-F238E27FC236}">
                <a16:creationId xmlns:a16="http://schemas.microsoft.com/office/drawing/2014/main" id="{2BFDC006-7A51-AB43-EA2F-B53D94EEA04B}"/>
              </a:ext>
            </a:extLst>
          </p:cNvPr>
          <p:cNvSpPr>
            <a:spLocks noChangeArrowheads="1"/>
          </p:cNvSpPr>
          <p:nvPr/>
        </p:nvSpPr>
        <p:spPr bwMode="auto">
          <a:xfrm>
            <a:off x="4495800" y="1143000"/>
            <a:ext cx="990600" cy="838200"/>
          </a:xfrm>
          <a:prstGeom prst="ellipse">
            <a:avLst/>
          </a:prstGeom>
          <a:noFill/>
          <a:ln w="38100">
            <a:solidFill>
              <a:srgbClr val="FF00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76811" name="Oval 13">
            <a:extLst>
              <a:ext uri="{FF2B5EF4-FFF2-40B4-BE49-F238E27FC236}">
                <a16:creationId xmlns:a16="http://schemas.microsoft.com/office/drawing/2014/main" id="{76E3B8AE-6D2A-1C87-D1F8-D3F954996DAE}"/>
              </a:ext>
            </a:extLst>
          </p:cNvPr>
          <p:cNvSpPr>
            <a:spLocks noChangeArrowheads="1"/>
          </p:cNvSpPr>
          <p:nvPr/>
        </p:nvSpPr>
        <p:spPr bwMode="auto">
          <a:xfrm>
            <a:off x="1828800" y="4343400"/>
            <a:ext cx="609600" cy="533400"/>
          </a:xfrm>
          <a:prstGeom prst="ellipse">
            <a:avLst/>
          </a:prstGeom>
          <a:noFill/>
          <a:ln w="38100">
            <a:solidFill>
              <a:srgbClr val="FF00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76812" name="Oval 14">
            <a:extLst>
              <a:ext uri="{FF2B5EF4-FFF2-40B4-BE49-F238E27FC236}">
                <a16:creationId xmlns:a16="http://schemas.microsoft.com/office/drawing/2014/main" id="{12F03B87-D2C9-C465-73DB-D0D7AC98A544}"/>
              </a:ext>
            </a:extLst>
          </p:cNvPr>
          <p:cNvSpPr>
            <a:spLocks noChangeArrowheads="1"/>
          </p:cNvSpPr>
          <p:nvPr/>
        </p:nvSpPr>
        <p:spPr bwMode="auto">
          <a:xfrm>
            <a:off x="1828800" y="1295400"/>
            <a:ext cx="609600" cy="685800"/>
          </a:xfrm>
          <a:prstGeom prst="ellipse">
            <a:avLst/>
          </a:prstGeom>
          <a:noFill/>
          <a:ln w="38100">
            <a:solidFill>
              <a:srgbClr val="FF00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76813" name="Line 15">
            <a:extLst>
              <a:ext uri="{FF2B5EF4-FFF2-40B4-BE49-F238E27FC236}">
                <a16:creationId xmlns:a16="http://schemas.microsoft.com/office/drawing/2014/main" id="{437ECEC4-A56F-C33D-16EE-F5A28CFD3B1E}"/>
              </a:ext>
            </a:extLst>
          </p:cNvPr>
          <p:cNvSpPr>
            <a:spLocks noChangeShapeType="1"/>
          </p:cNvSpPr>
          <p:nvPr/>
        </p:nvSpPr>
        <p:spPr bwMode="auto">
          <a:xfrm flipH="1">
            <a:off x="1828800" y="1409700"/>
            <a:ext cx="1219200" cy="190500"/>
          </a:xfrm>
          <a:prstGeom prst="line">
            <a:avLst/>
          </a:prstGeom>
          <a:noFill/>
          <a:ln w="28575">
            <a:solidFill>
              <a:schemeClr val="bg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814" name="Line 16">
            <a:extLst>
              <a:ext uri="{FF2B5EF4-FFF2-40B4-BE49-F238E27FC236}">
                <a16:creationId xmlns:a16="http://schemas.microsoft.com/office/drawing/2014/main" id="{232CC559-584D-CDDA-A774-E7FB2D822D3E}"/>
              </a:ext>
            </a:extLst>
          </p:cNvPr>
          <p:cNvSpPr>
            <a:spLocks noChangeShapeType="1"/>
          </p:cNvSpPr>
          <p:nvPr/>
        </p:nvSpPr>
        <p:spPr bwMode="auto">
          <a:xfrm flipH="1">
            <a:off x="1866900" y="1143000"/>
            <a:ext cx="304800" cy="1143000"/>
          </a:xfrm>
          <a:prstGeom prst="line">
            <a:avLst/>
          </a:prstGeom>
          <a:noFill/>
          <a:ln w="28575">
            <a:solidFill>
              <a:srgbClr val="FF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324434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050">
            <a:extLst>
              <a:ext uri="{FF2B5EF4-FFF2-40B4-BE49-F238E27FC236}">
                <a16:creationId xmlns:a16="http://schemas.microsoft.com/office/drawing/2014/main" id="{9E5D7E6A-93E0-B9BB-DDDB-4E708BF85602}"/>
              </a:ext>
            </a:extLst>
          </p:cNvPr>
          <p:cNvSpPr>
            <a:spLocks noGrp="1" noChangeArrowheads="1"/>
          </p:cNvSpPr>
          <p:nvPr>
            <p:ph type="title"/>
          </p:nvPr>
        </p:nvSpPr>
        <p:spPr>
          <a:xfrm>
            <a:off x="0" y="0"/>
            <a:ext cx="2971800" cy="533400"/>
          </a:xfrm>
        </p:spPr>
        <p:txBody>
          <a:bodyPr/>
          <a:lstStyle/>
          <a:p>
            <a:pPr eaLnBrk="1" hangingPunct="1">
              <a:defRPr/>
            </a:pPr>
            <a:r>
              <a:rPr lang="en-US" sz="2400">
                <a:latin typeface="Times New Roman" pitchFamily="18" charset="0"/>
              </a:rPr>
              <a:t>Double probe method</a:t>
            </a:r>
            <a:endParaRPr lang="cs-CZ" sz="2400">
              <a:latin typeface="Times New Roman" pitchFamily="18" charset="0"/>
            </a:endParaRPr>
          </a:p>
        </p:txBody>
      </p:sp>
      <p:pic>
        <p:nvPicPr>
          <p:cNvPr id="92163" name="Picture 2051">
            <a:extLst>
              <a:ext uri="{FF2B5EF4-FFF2-40B4-BE49-F238E27FC236}">
                <a16:creationId xmlns:a16="http://schemas.microsoft.com/office/drawing/2014/main" id="{328A88CD-D37E-88DB-31C4-1A1F37BA3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57200"/>
            <a:ext cx="3352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Rectangle 2052">
            <a:extLst>
              <a:ext uri="{FF2B5EF4-FFF2-40B4-BE49-F238E27FC236}">
                <a16:creationId xmlns:a16="http://schemas.microsoft.com/office/drawing/2014/main" id="{4937C5B1-BF35-ABF5-C412-5DB940A7779A}"/>
              </a:ext>
            </a:extLst>
          </p:cNvPr>
          <p:cNvSpPr>
            <a:spLocks noChangeArrowheads="1"/>
          </p:cNvSpPr>
          <p:nvPr/>
        </p:nvSpPr>
        <p:spPr bwMode="auto">
          <a:xfrm>
            <a:off x="76200" y="762000"/>
            <a:ext cx="54864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rPr>
              <a:t>The double probe technique is usually applied to measure the electric field in a discharge plasma, but it can also be applied to determine the electron temperature and, at certain experimental conditions, the plasma density.</a:t>
            </a:r>
          </a:p>
        </p:txBody>
      </p:sp>
      <p:sp>
        <p:nvSpPr>
          <p:cNvPr id="92165" name="Rectangle 2053">
            <a:extLst>
              <a:ext uri="{FF2B5EF4-FFF2-40B4-BE49-F238E27FC236}">
                <a16:creationId xmlns:a16="http://schemas.microsoft.com/office/drawing/2014/main" id="{FBC71FA0-8BBB-8616-6259-94E056871B1C}"/>
              </a:ext>
            </a:extLst>
          </p:cNvPr>
          <p:cNvSpPr>
            <a:spLocks noChangeArrowheads="1"/>
          </p:cNvSpPr>
          <p:nvPr/>
        </p:nvSpPr>
        <p:spPr bwMode="auto">
          <a:xfrm>
            <a:off x="0" y="1524000"/>
            <a:ext cx="5724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rPr>
              <a:t>Denoting the first and second probe by the subscripts 1 and 2, respectively, we can write down the following equations based on Kirchhoff’s laws:</a:t>
            </a:r>
          </a:p>
        </p:txBody>
      </p:sp>
      <p:pic>
        <p:nvPicPr>
          <p:cNvPr id="92166" name="Picture 2054">
            <a:extLst>
              <a:ext uri="{FF2B5EF4-FFF2-40B4-BE49-F238E27FC236}">
                <a16:creationId xmlns:a16="http://schemas.microsoft.com/office/drawing/2014/main" id="{CC2191DF-A7C0-E1E6-40BB-058302537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057400"/>
            <a:ext cx="50387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7" name="Picture 2055">
            <a:extLst>
              <a:ext uri="{FF2B5EF4-FFF2-40B4-BE49-F238E27FC236}">
                <a16:creationId xmlns:a16="http://schemas.microsoft.com/office/drawing/2014/main" id="{8F4A0999-01BF-E923-63B9-1D647828B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43200"/>
            <a:ext cx="40005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8" name="Rectangle 2056">
            <a:extLst>
              <a:ext uri="{FF2B5EF4-FFF2-40B4-BE49-F238E27FC236}">
                <a16:creationId xmlns:a16="http://schemas.microsoft.com/office/drawing/2014/main" id="{C7D7AD5E-3511-7BE4-BD33-07E2CDAF9FCE}"/>
              </a:ext>
            </a:extLst>
          </p:cNvPr>
          <p:cNvSpPr>
            <a:spLocks noChangeArrowheads="1"/>
          </p:cNvSpPr>
          <p:nvPr/>
        </p:nvSpPr>
        <p:spPr bwMode="auto">
          <a:xfrm>
            <a:off x="76200" y="3429000"/>
            <a:ext cx="5410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rPr>
              <a:t>Here </a:t>
            </a:r>
            <a:r>
              <a:rPr lang="en-US" altLang="en-US" sz="1400" i="1">
                <a:solidFill>
                  <a:srgbClr val="000000"/>
                </a:solidFill>
                <a:latin typeface="CMMI10" charset="0"/>
              </a:rPr>
              <a:t>U</a:t>
            </a:r>
            <a:r>
              <a:rPr lang="en-US" altLang="en-US" sz="1400" baseline="-25000">
                <a:solidFill>
                  <a:srgbClr val="000000"/>
                </a:solidFill>
                <a:latin typeface="CMR7" charset="0"/>
              </a:rPr>
              <a:t>1</a:t>
            </a:r>
            <a:r>
              <a:rPr lang="en-US" altLang="en-US" sz="1400" i="1" baseline="-25000">
                <a:solidFill>
                  <a:srgbClr val="000000"/>
                </a:solidFill>
                <a:latin typeface="CMMI7" charset="0"/>
              </a:rPr>
              <a:t>;</a:t>
            </a:r>
            <a:r>
              <a:rPr lang="en-US" altLang="en-US" sz="1400" baseline="-25000">
                <a:solidFill>
                  <a:srgbClr val="000000"/>
                </a:solidFill>
                <a:latin typeface="CMR7" charset="0"/>
              </a:rPr>
              <a:t>2</a:t>
            </a:r>
            <a:r>
              <a:rPr lang="en-US" altLang="en-US" sz="1400">
                <a:solidFill>
                  <a:srgbClr val="000000"/>
                </a:solidFill>
                <a:latin typeface="CMR7" charset="0"/>
              </a:rPr>
              <a:t> </a:t>
            </a:r>
            <a:r>
              <a:rPr lang="en-US" altLang="en-US" sz="1400">
                <a:solidFill>
                  <a:srgbClr val="000000"/>
                </a:solidFill>
              </a:rPr>
              <a:t>denotes the probe voltage with respect to the space potential, and </a:t>
            </a:r>
            <a:r>
              <a:rPr lang="en-US" altLang="en-US" sz="1400" i="1">
                <a:solidFill>
                  <a:srgbClr val="000000"/>
                </a:solidFill>
                <a:latin typeface="CMMI10" charset="0"/>
              </a:rPr>
              <a:t>U</a:t>
            </a:r>
            <a:r>
              <a:rPr lang="en-US" altLang="en-US" sz="1400" i="1" baseline="-25000">
                <a:solidFill>
                  <a:srgbClr val="000000"/>
                </a:solidFill>
                <a:latin typeface="CMMI7" charset="0"/>
              </a:rPr>
              <a:t>d</a:t>
            </a:r>
            <a:r>
              <a:rPr lang="en-US" altLang="en-US" sz="1400" i="1">
                <a:solidFill>
                  <a:srgbClr val="000000"/>
                </a:solidFill>
                <a:latin typeface="CMMI7" charset="0"/>
              </a:rPr>
              <a:t> </a:t>
            </a:r>
            <a:r>
              <a:rPr lang="en-US" altLang="en-US" sz="1400">
                <a:solidFill>
                  <a:srgbClr val="000000"/>
                </a:solidFill>
              </a:rPr>
              <a:t>is the voltage between the two probes.</a:t>
            </a:r>
          </a:p>
        </p:txBody>
      </p:sp>
      <p:pic>
        <p:nvPicPr>
          <p:cNvPr id="92169" name="Picture 2057">
            <a:extLst>
              <a:ext uri="{FF2B5EF4-FFF2-40B4-BE49-F238E27FC236}">
                <a16:creationId xmlns:a16="http://schemas.microsoft.com/office/drawing/2014/main" id="{A272CC4B-5E48-E37B-39D9-C4DE6FE30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114800"/>
            <a:ext cx="522922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2170" name="Object 2058">
            <a:extLst>
              <a:ext uri="{FF2B5EF4-FFF2-40B4-BE49-F238E27FC236}">
                <a16:creationId xmlns:a16="http://schemas.microsoft.com/office/drawing/2014/main" id="{612DF055-5F7C-49D9-475B-604F21905393}"/>
              </a:ext>
            </a:extLst>
          </p:cNvPr>
          <p:cNvGraphicFramePr>
            <a:graphicFrameLocks noChangeAspect="1"/>
          </p:cNvGraphicFramePr>
          <p:nvPr/>
        </p:nvGraphicFramePr>
        <p:xfrm>
          <a:off x="762000" y="5029200"/>
          <a:ext cx="1763713" cy="1385888"/>
        </p:xfrm>
        <a:graphic>
          <a:graphicData uri="http://schemas.openxmlformats.org/presentationml/2006/ole">
            <mc:AlternateContent xmlns:mc="http://schemas.openxmlformats.org/markup-compatibility/2006">
              <mc:Choice xmlns:v="urn:schemas-microsoft-com:vml" Requires="v">
                <p:oleObj name="Equation" r:id="rId6" imgW="825500" imgH="647700" progId="Equation.3">
                  <p:embed/>
                </p:oleObj>
              </mc:Choice>
              <mc:Fallback>
                <p:oleObj name="Equation" r:id="rId6" imgW="825500" imgH="647700" progId="Equation.3">
                  <p:embed/>
                  <p:pic>
                    <p:nvPicPr>
                      <p:cNvPr id="92170" name="Object 2058">
                        <a:extLst>
                          <a:ext uri="{FF2B5EF4-FFF2-40B4-BE49-F238E27FC236}">
                            <a16:creationId xmlns:a16="http://schemas.microsoft.com/office/drawing/2014/main" id="{612DF055-5F7C-49D9-475B-604F219053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5029200"/>
                        <a:ext cx="1763713" cy="1385888"/>
                      </a:xfrm>
                      <a:prstGeom prst="rect">
                        <a:avLst/>
                      </a:prstGeom>
                      <a:solidFill>
                        <a:schemeClr val="tx1"/>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71" name="Line 2059">
            <a:extLst>
              <a:ext uri="{FF2B5EF4-FFF2-40B4-BE49-F238E27FC236}">
                <a16:creationId xmlns:a16="http://schemas.microsoft.com/office/drawing/2014/main" id="{3A61D9FB-CAA0-3AA6-9207-38BE3A676F77}"/>
              </a:ext>
            </a:extLst>
          </p:cNvPr>
          <p:cNvSpPr>
            <a:spLocks noChangeShapeType="1"/>
          </p:cNvSpPr>
          <p:nvPr/>
        </p:nvSpPr>
        <p:spPr bwMode="auto">
          <a:xfrm flipV="1">
            <a:off x="6819900" y="3581400"/>
            <a:ext cx="762000" cy="2057400"/>
          </a:xfrm>
          <a:prstGeom prst="line">
            <a:avLst/>
          </a:prstGeom>
          <a:noFill/>
          <a:ln w="38100">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72" name="Rectangle 2060">
            <a:extLst>
              <a:ext uri="{FF2B5EF4-FFF2-40B4-BE49-F238E27FC236}">
                <a16:creationId xmlns:a16="http://schemas.microsoft.com/office/drawing/2014/main" id="{AFEC780C-91F0-CCC0-D117-814E42E7A174}"/>
              </a:ext>
            </a:extLst>
          </p:cNvPr>
          <p:cNvSpPr>
            <a:spLocks noChangeArrowheads="1"/>
          </p:cNvSpPr>
          <p:nvPr/>
        </p:nvSpPr>
        <p:spPr bwMode="auto">
          <a:xfrm>
            <a:off x="2895600" y="5867400"/>
            <a:ext cx="5943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200">
                <a:solidFill>
                  <a:srgbClr val="000000"/>
                </a:solidFill>
              </a:rPr>
              <a:t>The great advantage of this method is its insensitivity to the effect of collisions in the space</a:t>
            </a:r>
          </a:p>
          <a:p>
            <a:pPr eaLnBrk="1" hangingPunct="1">
              <a:lnSpc>
                <a:spcPct val="100000"/>
              </a:lnSpc>
              <a:spcBef>
                <a:spcPct val="50000"/>
              </a:spcBef>
              <a:buClrTx/>
              <a:buSzTx/>
              <a:buFontTx/>
              <a:buNone/>
            </a:pPr>
            <a:r>
              <a:rPr lang="en-US" altLang="en-US" sz="1200">
                <a:solidFill>
                  <a:srgbClr val="000000"/>
                </a:solidFill>
              </a:rPr>
              <a:t>charge sheath around the probe.</a:t>
            </a:r>
          </a:p>
        </p:txBody>
      </p:sp>
    </p:spTree>
    <p:extLst>
      <p:ext uri="{BB962C8B-B14F-4D97-AF65-F5344CB8AC3E}">
        <p14:creationId xmlns:p14="http://schemas.microsoft.com/office/powerpoint/2010/main" val="2920735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1026">
            <a:extLst>
              <a:ext uri="{FF2B5EF4-FFF2-40B4-BE49-F238E27FC236}">
                <a16:creationId xmlns:a16="http://schemas.microsoft.com/office/drawing/2014/main" id="{D66C48E8-BE42-ECDF-9B16-C76F51E87DC3}"/>
              </a:ext>
            </a:extLst>
          </p:cNvPr>
          <p:cNvSpPr>
            <a:spLocks noGrp="1" noChangeArrowheads="1"/>
          </p:cNvSpPr>
          <p:nvPr>
            <p:ph type="title"/>
          </p:nvPr>
        </p:nvSpPr>
        <p:spPr>
          <a:xfrm>
            <a:off x="0" y="0"/>
            <a:ext cx="3429000" cy="533400"/>
          </a:xfrm>
        </p:spPr>
        <p:txBody>
          <a:bodyPr/>
          <a:lstStyle/>
          <a:p>
            <a:pPr eaLnBrk="1" hangingPunct="1">
              <a:defRPr/>
            </a:pPr>
            <a:r>
              <a:rPr lang="en-US" sz="2400">
                <a:latin typeface="Times New Roman" pitchFamily="18" charset="0"/>
              </a:rPr>
              <a:t>RF compensated probe</a:t>
            </a:r>
            <a:endParaRPr lang="cs-CZ" sz="2400">
              <a:latin typeface="Times New Roman" pitchFamily="18" charset="0"/>
            </a:endParaRPr>
          </a:p>
        </p:txBody>
      </p:sp>
      <p:pic>
        <p:nvPicPr>
          <p:cNvPr id="93187" name="Picture 1028">
            <a:extLst>
              <a:ext uri="{FF2B5EF4-FFF2-40B4-BE49-F238E27FC236}">
                <a16:creationId xmlns:a16="http://schemas.microsoft.com/office/drawing/2014/main" id="{6FF1876C-4724-8BC4-75A7-70C02B929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971800"/>
            <a:ext cx="4076700"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8" name="Picture 1029">
            <a:extLst>
              <a:ext uri="{FF2B5EF4-FFF2-40B4-BE49-F238E27FC236}">
                <a16:creationId xmlns:a16="http://schemas.microsoft.com/office/drawing/2014/main" id="{0EBFBC19-F7F2-D738-B7C0-D78461623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4495800"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9" name="Rectangle 1030">
            <a:extLst>
              <a:ext uri="{FF2B5EF4-FFF2-40B4-BE49-F238E27FC236}">
                <a16:creationId xmlns:a16="http://schemas.microsoft.com/office/drawing/2014/main" id="{BEA07137-3B53-A6A2-8BE1-B13889CF435B}"/>
              </a:ext>
            </a:extLst>
          </p:cNvPr>
          <p:cNvSpPr>
            <a:spLocks noChangeArrowheads="1"/>
          </p:cNvSpPr>
          <p:nvPr/>
        </p:nvSpPr>
        <p:spPr bwMode="auto">
          <a:xfrm>
            <a:off x="4572000" y="457200"/>
            <a:ext cx="43434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600">
                <a:solidFill>
                  <a:srgbClr val="000000"/>
                </a:solidFill>
                <a:latin typeface="TimesNewRoman" charset="0"/>
              </a:rPr>
              <a:t>The center curve is the correct </a:t>
            </a:r>
            <a:r>
              <a:rPr lang="en-US" altLang="en-US" sz="1600" i="1">
                <a:solidFill>
                  <a:srgbClr val="000000"/>
                </a:solidFill>
                <a:latin typeface="TimesNewRoman,Italic" charset="0"/>
              </a:rPr>
              <a:t>I . V </a:t>
            </a:r>
            <a:r>
              <a:rPr lang="en-US" altLang="en-US" sz="1600">
                <a:solidFill>
                  <a:srgbClr val="000000"/>
                </a:solidFill>
                <a:latin typeface="TimesNewRoman" charset="0"/>
              </a:rPr>
              <a:t>curve. The dashed ones are displaced by </a:t>
            </a:r>
            <a:r>
              <a:rPr lang="en-US" altLang="en-US" sz="1600">
                <a:solidFill>
                  <a:srgbClr val="000000"/>
                </a:solidFill>
                <a:latin typeface="SymbolMT" charset="-18"/>
              </a:rPr>
              <a:t>±</a:t>
            </a:r>
            <a:r>
              <a:rPr lang="en-US" altLang="en-US" sz="1600">
                <a:solidFill>
                  <a:srgbClr val="000000"/>
                </a:solidFill>
                <a:latin typeface="TimesNewRoman" charset="0"/>
              </a:rPr>
              <a:t>5V, representing changes in </a:t>
            </a:r>
            <a:r>
              <a:rPr lang="en-US" altLang="en-US" sz="1600" i="1">
                <a:solidFill>
                  <a:srgbClr val="000000"/>
                </a:solidFill>
                <a:latin typeface="TimesNewRoman,Italic" charset="0"/>
              </a:rPr>
              <a:t>V</a:t>
            </a:r>
            <a:r>
              <a:rPr lang="en-US" altLang="en-US" sz="1600">
                <a:solidFill>
                  <a:srgbClr val="000000"/>
                </a:solidFill>
                <a:latin typeface="TimesNewRoman" charset="0"/>
              </a:rPr>
              <a:t>s. At the vertical lines, the average </a:t>
            </a:r>
            <a:r>
              <a:rPr lang="en-US" altLang="en-US" sz="1600" i="1">
                <a:solidFill>
                  <a:srgbClr val="000000"/>
                </a:solidFill>
                <a:latin typeface="TimesNewRoman,Italic" charset="0"/>
              </a:rPr>
              <a:t>I</a:t>
            </a:r>
            <a:r>
              <a:rPr lang="en-US" altLang="en-US" sz="1600">
                <a:solidFill>
                  <a:srgbClr val="000000"/>
                </a:solidFill>
                <a:latin typeface="TimesNewRoman" charset="0"/>
              </a:rPr>
              <a:t>e between the displaced curves is shown by the dot. The line through the dots is the time-averaged </a:t>
            </a:r>
            <a:r>
              <a:rPr lang="en-US" altLang="en-US" sz="1600" i="1">
                <a:solidFill>
                  <a:srgbClr val="000000"/>
                </a:solidFill>
                <a:latin typeface="TimesNewRoman,Italic" charset="0"/>
              </a:rPr>
              <a:t>I . V </a:t>
            </a:r>
            <a:r>
              <a:rPr lang="en-US" altLang="en-US" sz="1600">
                <a:solidFill>
                  <a:srgbClr val="000000"/>
                </a:solidFill>
                <a:latin typeface="TimesNewRoman" charset="0"/>
              </a:rPr>
              <a:t>curve that would be observed, differing greatly from the correct curve.</a:t>
            </a:r>
          </a:p>
        </p:txBody>
      </p:sp>
      <p:sp>
        <p:nvSpPr>
          <p:cNvPr id="93190" name="Freeform 1031">
            <a:extLst>
              <a:ext uri="{FF2B5EF4-FFF2-40B4-BE49-F238E27FC236}">
                <a16:creationId xmlns:a16="http://schemas.microsoft.com/office/drawing/2014/main" id="{37E1B4AD-CE7D-D368-2641-E798FA2EB087}"/>
              </a:ext>
            </a:extLst>
          </p:cNvPr>
          <p:cNvSpPr>
            <a:spLocks/>
          </p:cNvSpPr>
          <p:nvPr/>
        </p:nvSpPr>
        <p:spPr bwMode="auto">
          <a:xfrm>
            <a:off x="1828800" y="3352800"/>
            <a:ext cx="1362075" cy="1974850"/>
          </a:xfrm>
          <a:custGeom>
            <a:avLst/>
            <a:gdLst>
              <a:gd name="T0" fmla="*/ 2147483647 w 858"/>
              <a:gd name="T1" fmla="*/ 2147483647 h 1244"/>
              <a:gd name="T2" fmla="*/ 2147483647 w 858"/>
              <a:gd name="T3" fmla="*/ 2147483647 h 1244"/>
              <a:gd name="T4" fmla="*/ 2147483647 w 858"/>
              <a:gd name="T5" fmla="*/ 2147483647 h 1244"/>
              <a:gd name="T6" fmla="*/ 2147483647 w 858"/>
              <a:gd name="T7" fmla="*/ 2147483647 h 1244"/>
              <a:gd name="T8" fmla="*/ 2147483647 w 858"/>
              <a:gd name="T9" fmla="*/ 2147483647 h 1244"/>
              <a:gd name="T10" fmla="*/ 2147483647 w 858"/>
              <a:gd name="T11" fmla="*/ 2147483647 h 1244"/>
              <a:gd name="T12" fmla="*/ 2147483647 w 858"/>
              <a:gd name="T13" fmla="*/ 2147483647 h 1244"/>
              <a:gd name="T14" fmla="*/ 2147483647 w 858"/>
              <a:gd name="T15" fmla="*/ 2147483647 h 1244"/>
              <a:gd name="T16" fmla="*/ 2147483647 w 858"/>
              <a:gd name="T17" fmla="*/ 0 h 1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8" h="1244">
                <a:moveTo>
                  <a:pt x="642" y="1244"/>
                </a:moveTo>
                <a:cubicBezTo>
                  <a:pt x="671" y="1208"/>
                  <a:pt x="810" y="1090"/>
                  <a:pt x="825" y="1027"/>
                </a:cubicBezTo>
                <a:cubicBezTo>
                  <a:pt x="840" y="964"/>
                  <a:pt x="804" y="907"/>
                  <a:pt x="734" y="868"/>
                </a:cubicBezTo>
                <a:cubicBezTo>
                  <a:pt x="664" y="829"/>
                  <a:pt x="521" y="829"/>
                  <a:pt x="408" y="793"/>
                </a:cubicBezTo>
                <a:cubicBezTo>
                  <a:pt x="295" y="757"/>
                  <a:pt x="110" y="708"/>
                  <a:pt x="55" y="651"/>
                </a:cubicBezTo>
                <a:cubicBezTo>
                  <a:pt x="0" y="594"/>
                  <a:pt x="27" y="503"/>
                  <a:pt x="80" y="451"/>
                </a:cubicBezTo>
                <a:cubicBezTo>
                  <a:pt x="133" y="399"/>
                  <a:pt x="253" y="389"/>
                  <a:pt x="374" y="336"/>
                </a:cubicBezTo>
                <a:cubicBezTo>
                  <a:pt x="495" y="283"/>
                  <a:pt x="760" y="190"/>
                  <a:pt x="809" y="134"/>
                </a:cubicBezTo>
                <a:cubicBezTo>
                  <a:pt x="858" y="78"/>
                  <a:pt x="697" y="28"/>
                  <a:pt x="667" y="0"/>
                </a:cubicBezTo>
              </a:path>
            </a:pathLst>
          </a:custGeom>
          <a:noFill/>
          <a:ln w="28575"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1" name="Line 1033">
            <a:extLst>
              <a:ext uri="{FF2B5EF4-FFF2-40B4-BE49-F238E27FC236}">
                <a16:creationId xmlns:a16="http://schemas.microsoft.com/office/drawing/2014/main" id="{C0667431-2D19-3F9F-DC17-E142C593765F}"/>
              </a:ext>
            </a:extLst>
          </p:cNvPr>
          <p:cNvSpPr>
            <a:spLocks noChangeShapeType="1"/>
          </p:cNvSpPr>
          <p:nvPr/>
        </p:nvSpPr>
        <p:spPr bwMode="auto">
          <a:xfrm>
            <a:off x="2438400" y="3352800"/>
            <a:ext cx="0" cy="2133600"/>
          </a:xfrm>
          <a:prstGeom prst="line">
            <a:avLst/>
          </a:prstGeom>
          <a:noFill/>
          <a:ln w="38100">
            <a:solidFill>
              <a:srgbClr val="FF0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2" name="Line 1034">
            <a:extLst>
              <a:ext uri="{FF2B5EF4-FFF2-40B4-BE49-F238E27FC236}">
                <a16:creationId xmlns:a16="http://schemas.microsoft.com/office/drawing/2014/main" id="{DC0DB0CD-1F7C-4040-F7F4-2FEBF79F669C}"/>
              </a:ext>
            </a:extLst>
          </p:cNvPr>
          <p:cNvSpPr>
            <a:spLocks noChangeShapeType="1"/>
          </p:cNvSpPr>
          <p:nvPr/>
        </p:nvSpPr>
        <p:spPr bwMode="auto">
          <a:xfrm flipH="1" flipV="1">
            <a:off x="2971800" y="2133600"/>
            <a:ext cx="152400" cy="1447800"/>
          </a:xfrm>
          <a:prstGeom prst="line">
            <a:avLst/>
          </a:prstGeom>
          <a:noFill/>
          <a:ln w="38100" cap="rnd">
            <a:solidFill>
              <a:schemeClr val="bg1"/>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3" name="Line 1035">
            <a:extLst>
              <a:ext uri="{FF2B5EF4-FFF2-40B4-BE49-F238E27FC236}">
                <a16:creationId xmlns:a16="http://schemas.microsoft.com/office/drawing/2014/main" id="{48D98B37-3D3F-1274-4B40-097D925E1CC4}"/>
              </a:ext>
            </a:extLst>
          </p:cNvPr>
          <p:cNvSpPr>
            <a:spLocks noChangeShapeType="1"/>
          </p:cNvSpPr>
          <p:nvPr/>
        </p:nvSpPr>
        <p:spPr bwMode="auto">
          <a:xfrm flipV="1">
            <a:off x="1905000" y="1981200"/>
            <a:ext cx="304800" cy="2209800"/>
          </a:xfrm>
          <a:prstGeom prst="line">
            <a:avLst/>
          </a:prstGeom>
          <a:noFill/>
          <a:ln w="38100" cap="rnd">
            <a:solidFill>
              <a:srgbClr val="FF0000"/>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978797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F97F13F9-47A9-A23A-DC0B-EC1249D6A372}"/>
              </a:ext>
            </a:extLst>
          </p:cNvPr>
          <p:cNvSpPr>
            <a:spLocks noGrp="1" noChangeArrowheads="1"/>
          </p:cNvSpPr>
          <p:nvPr>
            <p:ph type="title"/>
          </p:nvPr>
        </p:nvSpPr>
        <p:spPr>
          <a:xfrm>
            <a:off x="0" y="0"/>
            <a:ext cx="8153400" cy="685800"/>
          </a:xfrm>
        </p:spPr>
        <p:txBody>
          <a:bodyPr/>
          <a:lstStyle/>
          <a:p>
            <a:pPr eaLnBrk="1" hangingPunct="1"/>
            <a:r>
              <a:rPr lang="en-US" altLang="en-US" sz="2400">
                <a:solidFill>
                  <a:schemeClr val="bg2"/>
                </a:solidFill>
                <a:effectLst/>
                <a:latin typeface="Times New Roman" panose="02020603050405020304" pitchFamily="18" charset="0"/>
              </a:rPr>
              <a:t>Probe characteristic measured in oscillating plasma </a:t>
            </a:r>
            <a:br>
              <a:rPr lang="en-US" altLang="en-US" sz="2400">
                <a:solidFill>
                  <a:schemeClr val="bg2"/>
                </a:solidFill>
                <a:effectLst/>
                <a:latin typeface="Times New Roman" panose="02020603050405020304" pitchFamily="18" charset="0"/>
              </a:rPr>
            </a:br>
            <a:r>
              <a:rPr lang="en-US" altLang="en-US" sz="2400">
                <a:solidFill>
                  <a:schemeClr val="bg2"/>
                </a:solidFill>
                <a:effectLst/>
                <a:latin typeface="Times New Roman" panose="02020603050405020304" pitchFamily="18" charset="0"/>
              </a:rPr>
              <a:t>– sinusoidal oscillation of plasma potential</a:t>
            </a:r>
            <a:endParaRPr lang="cs-CZ" altLang="en-US" sz="2400">
              <a:solidFill>
                <a:schemeClr val="bg2"/>
              </a:solidFill>
              <a:effectLst/>
              <a:latin typeface="Times New Roman" panose="02020603050405020304" pitchFamily="18" charset="0"/>
            </a:endParaRPr>
          </a:p>
        </p:txBody>
      </p:sp>
      <p:pic>
        <p:nvPicPr>
          <p:cNvPr id="94211" name="Picture 4">
            <a:extLst>
              <a:ext uri="{FF2B5EF4-FFF2-40B4-BE49-F238E27FC236}">
                <a16:creationId xmlns:a16="http://schemas.microsoft.com/office/drawing/2014/main" id="{D54FBEDD-8BDF-C0FE-8CFB-54E3D91BE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6800"/>
            <a:ext cx="6629400" cy="435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2" name="Text Box 5">
            <a:extLst>
              <a:ext uri="{FF2B5EF4-FFF2-40B4-BE49-F238E27FC236}">
                <a16:creationId xmlns:a16="http://schemas.microsoft.com/office/drawing/2014/main" id="{BB25526E-E560-6510-82CC-A07DF519FB68}"/>
              </a:ext>
            </a:extLst>
          </p:cNvPr>
          <p:cNvSpPr txBox="1">
            <a:spLocks noChangeArrowheads="1"/>
          </p:cNvSpPr>
          <p:nvPr/>
        </p:nvSpPr>
        <p:spPr bwMode="auto">
          <a:xfrm>
            <a:off x="1584325" y="5853113"/>
            <a:ext cx="3281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False temperature can be measured</a:t>
            </a:r>
          </a:p>
        </p:txBody>
      </p:sp>
      <p:sp>
        <p:nvSpPr>
          <p:cNvPr id="94213" name="Line 6">
            <a:extLst>
              <a:ext uri="{FF2B5EF4-FFF2-40B4-BE49-F238E27FC236}">
                <a16:creationId xmlns:a16="http://schemas.microsoft.com/office/drawing/2014/main" id="{5FB94589-DB28-2BD2-2146-EF3454FD93A9}"/>
              </a:ext>
            </a:extLst>
          </p:cNvPr>
          <p:cNvSpPr>
            <a:spLocks noChangeShapeType="1"/>
          </p:cNvSpPr>
          <p:nvPr/>
        </p:nvSpPr>
        <p:spPr bwMode="auto">
          <a:xfrm flipV="1">
            <a:off x="3810000" y="2019300"/>
            <a:ext cx="2514600" cy="2057400"/>
          </a:xfrm>
          <a:prstGeom prst="line">
            <a:avLst/>
          </a:prstGeom>
          <a:noFill/>
          <a:ln w="38100">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214" name="Line 7">
            <a:extLst>
              <a:ext uri="{FF2B5EF4-FFF2-40B4-BE49-F238E27FC236}">
                <a16:creationId xmlns:a16="http://schemas.microsoft.com/office/drawing/2014/main" id="{61BA7AB8-B8E7-8295-EFF3-3BB4DC60112C}"/>
              </a:ext>
            </a:extLst>
          </p:cNvPr>
          <p:cNvSpPr>
            <a:spLocks noChangeShapeType="1"/>
          </p:cNvSpPr>
          <p:nvPr/>
        </p:nvSpPr>
        <p:spPr bwMode="auto">
          <a:xfrm flipV="1">
            <a:off x="4495800" y="1524000"/>
            <a:ext cx="1371600" cy="2743200"/>
          </a:xfrm>
          <a:prstGeom prst="line">
            <a:avLst/>
          </a:prstGeom>
          <a:noFill/>
          <a:ln w="38100">
            <a:solidFill>
              <a:schemeClr val="bg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215" name="Text Box 8">
            <a:extLst>
              <a:ext uri="{FF2B5EF4-FFF2-40B4-BE49-F238E27FC236}">
                <a16:creationId xmlns:a16="http://schemas.microsoft.com/office/drawing/2014/main" id="{FA0BAB3F-1097-59AF-75FC-DF1215398E58}"/>
              </a:ext>
            </a:extLst>
          </p:cNvPr>
          <p:cNvSpPr txBox="1">
            <a:spLocks noChangeArrowheads="1"/>
          </p:cNvSpPr>
          <p:nvPr/>
        </p:nvSpPr>
        <p:spPr bwMode="auto">
          <a:xfrm>
            <a:off x="6172200" y="2057400"/>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T</a:t>
            </a:r>
            <a:r>
              <a:rPr lang="en-US" altLang="en-US" sz="2400" baseline="-25000">
                <a:solidFill>
                  <a:srgbClr val="FF0033"/>
                </a:solidFill>
              </a:rPr>
              <a:t>e</a:t>
            </a:r>
            <a:r>
              <a:rPr lang="en-US" altLang="en-US" sz="2400" baseline="30000">
                <a:solidFill>
                  <a:srgbClr val="FF0033"/>
                </a:solidFill>
              </a:rPr>
              <a:t>*</a:t>
            </a:r>
            <a:endParaRPr lang="en-US" altLang="en-US" sz="2400">
              <a:solidFill>
                <a:srgbClr val="FF0033"/>
              </a:solidFill>
            </a:endParaRPr>
          </a:p>
        </p:txBody>
      </p:sp>
      <p:sp>
        <p:nvSpPr>
          <p:cNvPr id="94216" name="Line 9">
            <a:extLst>
              <a:ext uri="{FF2B5EF4-FFF2-40B4-BE49-F238E27FC236}">
                <a16:creationId xmlns:a16="http://schemas.microsoft.com/office/drawing/2014/main" id="{5395A392-D797-F32C-5FB3-B0617AB19065}"/>
              </a:ext>
            </a:extLst>
          </p:cNvPr>
          <p:cNvSpPr>
            <a:spLocks noChangeShapeType="1"/>
          </p:cNvSpPr>
          <p:nvPr/>
        </p:nvSpPr>
        <p:spPr bwMode="auto">
          <a:xfrm flipV="1">
            <a:off x="4953000" y="1295400"/>
            <a:ext cx="457200" cy="2895600"/>
          </a:xfrm>
          <a:prstGeom prst="line">
            <a:avLst/>
          </a:prstGeom>
          <a:noFill/>
          <a:ln w="381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217" name="Text Box 10">
            <a:extLst>
              <a:ext uri="{FF2B5EF4-FFF2-40B4-BE49-F238E27FC236}">
                <a16:creationId xmlns:a16="http://schemas.microsoft.com/office/drawing/2014/main" id="{831BD045-96DA-4C4D-F56D-0E32BC96D3DF}"/>
              </a:ext>
            </a:extLst>
          </p:cNvPr>
          <p:cNvSpPr txBox="1">
            <a:spLocks noChangeArrowheads="1"/>
          </p:cNvSpPr>
          <p:nvPr/>
        </p:nvSpPr>
        <p:spPr bwMode="auto">
          <a:xfrm>
            <a:off x="4876800" y="1295400"/>
            <a:ext cx="46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00"/>
                </a:solidFill>
              </a:rPr>
              <a:t>T</a:t>
            </a:r>
            <a:r>
              <a:rPr lang="en-US" altLang="en-US" sz="2400" baseline="-25000">
                <a:solidFill>
                  <a:srgbClr val="000000"/>
                </a:solidFill>
              </a:rPr>
              <a:t>e</a:t>
            </a:r>
            <a:endParaRPr lang="en-US" altLang="en-US" sz="2400">
              <a:solidFill>
                <a:srgbClr val="000000"/>
              </a:solidFill>
            </a:endParaRPr>
          </a:p>
        </p:txBody>
      </p:sp>
      <p:sp>
        <p:nvSpPr>
          <p:cNvPr id="94218" name="Text Box 11">
            <a:extLst>
              <a:ext uri="{FF2B5EF4-FFF2-40B4-BE49-F238E27FC236}">
                <a16:creationId xmlns:a16="http://schemas.microsoft.com/office/drawing/2014/main" id="{175F2F13-52AB-2435-FEB2-FD9444DC41ED}"/>
              </a:ext>
            </a:extLst>
          </p:cNvPr>
          <p:cNvSpPr txBox="1">
            <a:spLocks noChangeArrowheads="1"/>
          </p:cNvSpPr>
          <p:nvPr/>
        </p:nvSpPr>
        <p:spPr bwMode="auto">
          <a:xfrm>
            <a:off x="5791200" y="1295400"/>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T</a:t>
            </a:r>
            <a:r>
              <a:rPr lang="en-US" altLang="en-US" sz="2400" baseline="-25000">
                <a:solidFill>
                  <a:srgbClr val="0000FF"/>
                </a:solidFill>
              </a:rPr>
              <a:t>e</a:t>
            </a:r>
            <a:r>
              <a:rPr lang="en-US" altLang="en-US" sz="2400" baseline="30000">
                <a:solidFill>
                  <a:srgbClr val="0000FF"/>
                </a:solidFill>
              </a:rPr>
              <a:t>*</a:t>
            </a:r>
            <a:endParaRPr lang="en-US" altLang="en-US" sz="2400">
              <a:solidFill>
                <a:srgbClr val="0000FF"/>
              </a:solidFill>
            </a:endParaRPr>
          </a:p>
        </p:txBody>
      </p:sp>
    </p:spTree>
    <p:extLst>
      <p:ext uri="{BB962C8B-B14F-4D97-AF65-F5344CB8AC3E}">
        <p14:creationId xmlns:p14="http://schemas.microsoft.com/office/powerpoint/2010/main" val="3234740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A6DA195-35B5-5882-7A80-A3BA936E69C7}"/>
              </a:ext>
            </a:extLst>
          </p:cNvPr>
          <p:cNvSpPr>
            <a:spLocks noGrp="1" noChangeArrowheads="1"/>
          </p:cNvSpPr>
          <p:nvPr>
            <p:ph type="title"/>
          </p:nvPr>
        </p:nvSpPr>
        <p:spPr>
          <a:xfrm>
            <a:off x="0" y="0"/>
            <a:ext cx="7620000" cy="533400"/>
          </a:xfrm>
        </p:spPr>
        <p:txBody>
          <a:bodyPr/>
          <a:lstStyle/>
          <a:p>
            <a:pPr eaLnBrk="1" hangingPunct="1"/>
            <a:r>
              <a:rPr lang="en-US" altLang="en-US" sz="2400">
                <a:solidFill>
                  <a:schemeClr val="bg2"/>
                </a:solidFill>
                <a:effectLst/>
                <a:latin typeface="Times New Roman" panose="02020603050405020304" pitchFamily="18" charset="0"/>
              </a:rPr>
              <a:t>Langmuir probe in plasma containing electronegative gases</a:t>
            </a:r>
            <a:endParaRPr lang="cs-CZ" altLang="en-US" sz="2400">
              <a:solidFill>
                <a:schemeClr val="bg2"/>
              </a:solidFill>
              <a:effectLst/>
              <a:latin typeface="Times New Roman" panose="02020603050405020304" pitchFamily="18" charset="0"/>
            </a:endParaRPr>
          </a:p>
        </p:txBody>
      </p:sp>
      <p:pic>
        <p:nvPicPr>
          <p:cNvPr id="95235" name="Picture 3">
            <a:extLst>
              <a:ext uri="{FF2B5EF4-FFF2-40B4-BE49-F238E27FC236}">
                <a16:creationId xmlns:a16="http://schemas.microsoft.com/office/drawing/2014/main" id="{575D954A-761E-CEE3-2C4F-899FB4EE5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43000"/>
            <a:ext cx="38862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5236" name="Object 4">
            <a:extLst>
              <a:ext uri="{FF2B5EF4-FFF2-40B4-BE49-F238E27FC236}">
                <a16:creationId xmlns:a16="http://schemas.microsoft.com/office/drawing/2014/main" id="{5C537A48-A09D-9991-59B7-9FDDD787D9E9}"/>
              </a:ext>
            </a:extLst>
          </p:cNvPr>
          <p:cNvGraphicFramePr>
            <a:graphicFrameLocks noChangeAspect="1"/>
          </p:cNvGraphicFramePr>
          <p:nvPr/>
        </p:nvGraphicFramePr>
        <p:xfrm>
          <a:off x="422275" y="855663"/>
          <a:ext cx="4106863" cy="3856037"/>
        </p:xfrm>
        <a:graphic>
          <a:graphicData uri="http://schemas.openxmlformats.org/presentationml/2006/ole">
            <mc:AlternateContent xmlns:mc="http://schemas.openxmlformats.org/markup-compatibility/2006">
              <mc:Choice xmlns:v="urn:schemas-microsoft-com:vml" Requires="v">
                <p:oleObj name="Graph" r:id="rId3" imgW="2540813" imgH="2384755" progId="Origin50.Graph">
                  <p:embed/>
                </p:oleObj>
              </mc:Choice>
              <mc:Fallback>
                <p:oleObj name="Graph" r:id="rId3" imgW="2540813" imgH="2384755" progId="Origin50.Graph">
                  <p:embed/>
                  <p:pic>
                    <p:nvPicPr>
                      <p:cNvPr id="95236" name="Object 4">
                        <a:extLst>
                          <a:ext uri="{FF2B5EF4-FFF2-40B4-BE49-F238E27FC236}">
                            <a16:creationId xmlns:a16="http://schemas.microsoft.com/office/drawing/2014/main" id="{5C537A48-A09D-9991-59B7-9FDDD787D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 y="855663"/>
                        <a:ext cx="4106863" cy="3856037"/>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7" name="Freeform 5">
            <a:extLst>
              <a:ext uri="{FF2B5EF4-FFF2-40B4-BE49-F238E27FC236}">
                <a16:creationId xmlns:a16="http://schemas.microsoft.com/office/drawing/2014/main" id="{B1A0CEFC-7BDA-00B1-72F5-705058F26207}"/>
              </a:ext>
            </a:extLst>
          </p:cNvPr>
          <p:cNvSpPr>
            <a:spLocks/>
          </p:cNvSpPr>
          <p:nvPr/>
        </p:nvSpPr>
        <p:spPr bwMode="auto">
          <a:xfrm>
            <a:off x="2279650" y="2327275"/>
            <a:ext cx="1984375" cy="1263650"/>
          </a:xfrm>
          <a:custGeom>
            <a:avLst/>
            <a:gdLst>
              <a:gd name="T0" fmla="*/ 0 w 1250"/>
              <a:gd name="T1" fmla="*/ 2147483647 h 796"/>
              <a:gd name="T2" fmla="*/ 2147483647 w 1250"/>
              <a:gd name="T3" fmla="*/ 2147483647 h 796"/>
              <a:gd name="T4" fmla="*/ 2147483647 w 1250"/>
              <a:gd name="T5" fmla="*/ 2147483647 h 796"/>
              <a:gd name="T6" fmla="*/ 2147483647 w 1250"/>
              <a:gd name="T7" fmla="*/ 2147483647 h 796"/>
              <a:gd name="T8" fmla="*/ 2147483647 w 1250"/>
              <a:gd name="T9" fmla="*/ 2147483647 h 796"/>
              <a:gd name="T10" fmla="*/ 2147483647 w 1250"/>
              <a:gd name="T11" fmla="*/ 2147483647 h 796"/>
              <a:gd name="T12" fmla="*/ 2147483647 w 1250"/>
              <a:gd name="T13" fmla="*/ 2147483647 h 7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0" h="796">
                <a:moveTo>
                  <a:pt x="0" y="796"/>
                </a:moveTo>
                <a:cubicBezTo>
                  <a:pt x="42" y="720"/>
                  <a:pt x="155" y="452"/>
                  <a:pt x="250" y="337"/>
                </a:cubicBezTo>
                <a:cubicBezTo>
                  <a:pt x="345" y="222"/>
                  <a:pt x="462" y="158"/>
                  <a:pt x="572" y="108"/>
                </a:cubicBezTo>
                <a:cubicBezTo>
                  <a:pt x="682" y="58"/>
                  <a:pt x="830" y="49"/>
                  <a:pt x="908" y="34"/>
                </a:cubicBezTo>
                <a:cubicBezTo>
                  <a:pt x="986" y="19"/>
                  <a:pt x="989" y="25"/>
                  <a:pt x="1043" y="20"/>
                </a:cubicBezTo>
                <a:cubicBezTo>
                  <a:pt x="1097" y="15"/>
                  <a:pt x="1220" y="6"/>
                  <a:pt x="1235" y="3"/>
                </a:cubicBezTo>
                <a:cubicBezTo>
                  <a:pt x="1250" y="0"/>
                  <a:pt x="1156" y="3"/>
                  <a:pt x="1135" y="3"/>
                </a:cubicBezTo>
              </a:path>
            </a:pathLst>
          </a:custGeom>
          <a:noFill/>
          <a:ln w="5715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8" name="Freeform 6">
            <a:extLst>
              <a:ext uri="{FF2B5EF4-FFF2-40B4-BE49-F238E27FC236}">
                <a16:creationId xmlns:a16="http://schemas.microsoft.com/office/drawing/2014/main" id="{B73E557C-E936-9630-8277-8EC978922157}"/>
              </a:ext>
            </a:extLst>
          </p:cNvPr>
          <p:cNvSpPr>
            <a:spLocks/>
          </p:cNvSpPr>
          <p:nvPr/>
        </p:nvSpPr>
        <p:spPr bwMode="auto">
          <a:xfrm>
            <a:off x="3276600" y="3276600"/>
            <a:ext cx="850900" cy="685800"/>
          </a:xfrm>
          <a:custGeom>
            <a:avLst/>
            <a:gdLst>
              <a:gd name="T0" fmla="*/ 0 w 1208"/>
              <a:gd name="T1" fmla="*/ 2147483647 h 344"/>
              <a:gd name="T2" fmla="*/ 2147483647 w 1208"/>
              <a:gd name="T3" fmla="*/ 2147483647 h 344"/>
              <a:gd name="T4" fmla="*/ 2147483647 w 1208"/>
              <a:gd name="T5" fmla="*/ 2147483647 h 344"/>
              <a:gd name="T6" fmla="*/ 2147483647 w 1208"/>
              <a:gd name="T7" fmla="*/ 2147483647 h 344"/>
              <a:gd name="T8" fmla="*/ 2147483647 w 1208"/>
              <a:gd name="T9" fmla="*/ 2147483647 h 344"/>
              <a:gd name="T10" fmla="*/ 2147483647 w 1208"/>
              <a:gd name="T11" fmla="*/ 2147483647 h 344"/>
              <a:gd name="T12" fmla="*/ 2147483647 w 1208"/>
              <a:gd name="T13" fmla="*/ 214748364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8" h="344">
                <a:moveTo>
                  <a:pt x="0" y="344"/>
                </a:moveTo>
                <a:cubicBezTo>
                  <a:pt x="36" y="272"/>
                  <a:pt x="72" y="200"/>
                  <a:pt x="144" y="152"/>
                </a:cubicBezTo>
                <a:cubicBezTo>
                  <a:pt x="216" y="104"/>
                  <a:pt x="328" y="80"/>
                  <a:pt x="432" y="56"/>
                </a:cubicBezTo>
                <a:cubicBezTo>
                  <a:pt x="536" y="32"/>
                  <a:pt x="656" y="16"/>
                  <a:pt x="768" y="8"/>
                </a:cubicBezTo>
                <a:cubicBezTo>
                  <a:pt x="880" y="0"/>
                  <a:pt x="1032" y="8"/>
                  <a:pt x="1104" y="8"/>
                </a:cubicBezTo>
                <a:cubicBezTo>
                  <a:pt x="1176" y="8"/>
                  <a:pt x="1192" y="8"/>
                  <a:pt x="1200" y="8"/>
                </a:cubicBezTo>
                <a:cubicBezTo>
                  <a:pt x="1208" y="8"/>
                  <a:pt x="1180" y="8"/>
                  <a:pt x="1152" y="8"/>
                </a:cubicBezTo>
              </a:path>
            </a:pathLst>
          </a:custGeom>
          <a:noFill/>
          <a:ln w="57150" cap="flat" cmpd="sng">
            <a:solidFill>
              <a:srgbClr val="00FF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9" name="Freeform 7">
            <a:extLst>
              <a:ext uri="{FF2B5EF4-FFF2-40B4-BE49-F238E27FC236}">
                <a16:creationId xmlns:a16="http://schemas.microsoft.com/office/drawing/2014/main" id="{DD669AB1-86F8-8E50-9C79-3502B7E96798}"/>
              </a:ext>
            </a:extLst>
          </p:cNvPr>
          <p:cNvSpPr>
            <a:spLocks/>
          </p:cNvSpPr>
          <p:nvPr/>
        </p:nvSpPr>
        <p:spPr bwMode="auto">
          <a:xfrm flipH="1">
            <a:off x="1371600" y="3124200"/>
            <a:ext cx="1828800" cy="685800"/>
          </a:xfrm>
          <a:custGeom>
            <a:avLst/>
            <a:gdLst>
              <a:gd name="T0" fmla="*/ 0 w 1208"/>
              <a:gd name="T1" fmla="*/ 2147483647 h 344"/>
              <a:gd name="T2" fmla="*/ 2147483647 w 1208"/>
              <a:gd name="T3" fmla="*/ 2147483647 h 344"/>
              <a:gd name="T4" fmla="*/ 2147483647 w 1208"/>
              <a:gd name="T5" fmla="*/ 2147483647 h 344"/>
              <a:gd name="T6" fmla="*/ 2147483647 w 1208"/>
              <a:gd name="T7" fmla="*/ 2147483647 h 344"/>
              <a:gd name="T8" fmla="*/ 2147483647 w 1208"/>
              <a:gd name="T9" fmla="*/ 2147483647 h 344"/>
              <a:gd name="T10" fmla="*/ 2147483647 w 1208"/>
              <a:gd name="T11" fmla="*/ 2147483647 h 344"/>
              <a:gd name="T12" fmla="*/ 2147483647 w 1208"/>
              <a:gd name="T13" fmla="*/ 214748364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8" h="344">
                <a:moveTo>
                  <a:pt x="0" y="344"/>
                </a:moveTo>
                <a:cubicBezTo>
                  <a:pt x="36" y="272"/>
                  <a:pt x="72" y="200"/>
                  <a:pt x="144" y="152"/>
                </a:cubicBezTo>
                <a:cubicBezTo>
                  <a:pt x="216" y="104"/>
                  <a:pt x="328" y="80"/>
                  <a:pt x="432" y="56"/>
                </a:cubicBezTo>
                <a:cubicBezTo>
                  <a:pt x="536" y="32"/>
                  <a:pt x="656" y="16"/>
                  <a:pt x="768" y="8"/>
                </a:cubicBezTo>
                <a:cubicBezTo>
                  <a:pt x="880" y="0"/>
                  <a:pt x="1032" y="8"/>
                  <a:pt x="1104" y="8"/>
                </a:cubicBezTo>
                <a:cubicBezTo>
                  <a:pt x="1176" y="8"/>
                  <a:pt x="1192" y="8"/>
                  <a:pt x="1200" y="8"/>
                </a:cubicBezTo>
                <a:cubicBezTo>
                  <a:pt x="1208" y="8"/>
                  <a:pt x="1180" y="8"/>
                  <a:pt x="1152" y="8"/>
                </a:cubicBezTo>
              </a:path>
            </a:pathLst>
          </a:custGeom>
          <a:noFill/>
          <a:ln w="57150" cap="flat" cmpd="sng">
            <a:solidFill>
              <a:schemeClr val="bg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40" name="Oval 8">
            <a:extLst>
              <a:ext uri="{FF2B5EF4-FFF2-40B4-BE49-F238E27FC236}">
                <a16:creationId xmlns:a16="http://schemas.microsoft.com/office/drawing/2014/main" id="{C2E55398-2529-0364-2D6F-ABFAD14719F9}"/>
              </a:ext>
            </a:extLst>
          </p:cNvPr>
          <p:cNvSpPr>
            <a:spLocks noChangeArrowheads="1"/>
          </p:cNvSpPr>
          <p:nvPr/>
        </p:nvSpPr>
        <p:spPr bwMode="auto">
          <a:xfrm>
            <a:off x="533400" y="5638800"/>
            <a:ext cx="304800" cy="304800"/>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1" name="Oval 10">
            <a:extLst>
              <a:ext uri="{FF2B5EF4-FFF2-40B4-BE49-F238E27FC236}">
                <a16:creationId xmlns:a16="http://schemas.microsoft.com/office/drawing/2014/main" id="{FDA45553-1F54-F714-36FE-783B294A72BC}"/>
              </a:ext>
            </a:extLst>
          </p:cNvPr>
          <p:cNvSpPr>
            <a:spLocks noChangeArrowheads="1"/>
          </p:cNvSpPr>
          <p:nvPr/>
        </p:nvSpPr>
        <p:spPr bwMode="auto">
          <a:xfrm>
            <a:off x="3810000" y="2057400"/>
            <a:ext cx="304800" cy="304800"/>
          </a:xfrm>
          <a:prstGeom prst="ellipse">
            <a:avLst/>
          </a:prstGeom>
          <a:solidFill>
            <a:srgbClr val="FFFF66"/>
          </a:solidFill>
          <a:ln w="12700">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000000"/>
                </a:solidFill>
              </a:rPr>
              <a:t>e</a:t>
            </a:r>
            <a:r>
              <a:rPr lang="en-US" altLang="en-US" sz="2400" b="1" baseline="30000">
                <a:solidFill>
                  <a:srgbClr val="000000"/>
                </a:solidFill>
              </a:rPr>
              <a:t>-</a:t>
            </a:r>
            <a:endParaRPr lang="en-US" altLang="en-US" sz="2400" b="1">
              <a:solidFill>
                <a:srgbClr val="000000"/>
              </a:solidFill>
            </a:endParaRPr>
          </a:p>
        </p:txBody>
      </p:sp>
      <p:sp>
        <p:nvSpPr>
          <p:cNvPr id="95242" name="Oval 11">
            <a:extLst>
              <a:ext uri="{FF2B5EF4-FFF2-40B4-BE49-F238E27FC236}">
                <a16:creationId xmlns:a16="http://schemas.microsoft.com/office/drawing/2014/main" id="{F7FE4618-09F7-6B69-34A6-F071C858CC30}"/>
              </a:ext>
            </a:extLst>
          </p:cNvPr>
          <p:cNvSpPr>
            <a:spLocks noChangeArrowheads="1"/>
          </p:cNvSpPr>
          <p:nvPr/>
        </p:nvSpPr>
        <p:spPr bwMode="auto">
          <a:xfrm>
            <a:off x="533400" y="5181600"/>
            <a:ext cx="304800" cy="304800"/>
          </a:xfrm>
          <a:prstGeom prst="ellipse">
            <a:avLst/>
          </a:prstGeom>
          <a:solidFill>
            <a:srgbClr val="00FF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3" name="Oval 12">
            <a:extLst>
              <a:ext uri="{FF2B5EF4-FFF2-40B4-BE49-F238E27FC236}">
                <a16:creationId xmlns:a16="http://schemas.microsoft.com/office/drawing/2014/main" id="{3988AC9B-B540-3CA4-73D2-8D40E3841429}"/>
              </a:ext>
            </a:extLst>
          </p:cNvPr>
          <p:cNvSpPr>
            <a:spLocks noChangeArrowheads="1"/>
          </p:cNvSpPr>
          <p:nvPr/>
        </p:nvSpPr>
        <p:spPr bwMode="auto">
          <a:xfrm>
            <a:off x="533400" y="6096000"/>
            <a:ext cx="304800" cy="304800"/>
          </a:xfrm>
          <a:prstGeom prst="ellipse">
            <a:avLst/>
          </a:prstGeom>
          <a:solidFill>
            <a:srgbClr val="FFFF66"/>
          </a:solidFill>
          <a:ln w="12700">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000000"/>
                </a:solidFill>
              </a:rPr>
              <a:t>e</a:t>
            </a:r>
            <a:r>
              <a:rPr lang="en-US" altLang="en-US" sz="2400" b="1" baseline="30000">
                <a:solidFill>
                  <a:srgbClr val="000000"/>
                </a:solidFill>
              </a:rPr>
              <a:t>-</a:t>
            </a:r>
            <a:endParaRPr lang="en-US" altLang="en-US" sz="2400" b="1">
              <a:solidFill>
                <a:srgbClr val="000000"/>
              </a:solidFill>
            </a:endParaRPr>
          </a:p>
        </p:txBody>
      </p:sp>
      <p:sp>
        <p:nvSpPr>
          <p:cNvPr id="95244" name="Oval 13">
            <a:extLst>
              <a:ext uri="{FF2B5EF4-FFF2-40B4-BE49-F238E27FC236}">
                <a16:creationId xmlns:a16="http://schemas.microsoft.com/office/drawing/2014/main" id="{5E428786-1126-4A83-34ED-7BE269196BDC}"/>
              </a:ext>
            </a:extLst>
          </p:cNvPr>
          <p:cNvSpPr>
            <a:spLocks noChangeArrowheads="1"/>
          </p:cNvSpPr>
          <p:nvPr/>
        </p:nvSpPr>
        <p:spPr bwMode="auto">
          <a:xfrm>
            <a:off x="1524000" y="2743200"/>
            <a:ext cx="304800" cy="304800"/>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5" name="Line 14">
            <a:extLst>
              <a:ext uri="{FF2B5EF4-FFF2-40B4-BE49-F238E27FC236}">
                <a16:creationId xmlns:a16="http://schemas.microsoft.com/office/drawing/2014/main" id="{7BFEF933-C204-497D-D32C-713EF5E307E1}"/>
              </a:ext>
            </a:extLst>
          </p:cNvPr>
          <p:cNvSpPr>
            <a:spLocks noChangeShapeType="1"/>
          </p:cNvSpPr>
          <p:nvPr/>
        </p:nvSpPr>
        <p:spPr bwMode="auto">
          <a:xfrm>
            <a:off x="1371600" y="3124200"/>
            <a:ext cx="3124200" cy="0"/>
          </a:xfrm>
          <a:prstGeom prst="line">
            <a:avLst/>
          </a:prstGeom>
          <a:noFill/>
          <a:ln w="12700" cap="rnd">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46" name="Oval 9">
            <a:extLst>
              <a:ext uri="{FF2B5EF4-FFF2-40B4-BE49-F238E27FC236}">
                <a16:creationId xmlns:a16="http://schemas.microsoft.com/office/drawing/2014/main" id="{B3419E22-AE81-FDBA-94DB-07755695C59D}"/>
              </a:ext>
            </a:extLst>
          </p:cNvPr>
          <p:cNvSpPr>
            <a:spLocks noChangeArrowheads="1"/>
          </p:cNvSpPr>
          <p:nvPr/>
        </p:nvSpPr>
        <p:spPr bwMode="auto">
          <a:xfrm>
            <a:off x="3810000" y="2895600"/>
            <a:ext cx="304800" cy="304800"/>
          </a:xfrm>
          <a:prstGeom prst="ellipse">
            <a:avLst/>
          </a:prstGeom>
          <a:solidFill>
            <a:srgbClr val="00FF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7" name="Text Box 15">
            <a:extLst>
              <a:ext uri="{FF2B5EF4-FFF2-40B4-BE49-F238E27FC236}">
                <a16:creationId xmlns:a16="http://schemas.microsoft.com/office/drawing/2014/main" id="{0BD110EC-AC48-E391-F6E4-432A54CAF736}"/>
              </a:ext>
            </a:extLst>
          </p:cNvPr>
          <p:cNvSpPr txBox="1">
            <a:spLocks noChangeArrowheads="1"/>
          </p:cNvSpPr>
          <p:nvPr/>
        </p:nvSpPr>
        <p:spPr bwMode="auto">
          <a:xfrm>
            <a:off x="1073150" y="5130800"/>
            <a:ext cx="1512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90% of ions Cl</a:t>
            </a:r>
            <a:r>
              <a:rPr lang="en-US" altLang="en-US" sz="1600" b="1" baseline="30000">
                <a:solidFill>
                  <a:srgbClr val="000000"/>
                </a:solidFill>
              </a:rPr>
              <a:t>-</a:t>
            </a:r>
            <a:endParaRPr lang="en-US" altLang="en-US" sz="1600" b="1">
              <a:solidFill>
                <a:srgbClr val="000000"/>
              </a:solidFill>
            </a:endParaRPr>
          </a:p>
        </p:txBody>
      </p:sp>
      <p:sp>
        <p:nvSpPr>
          <p:cNvPr id="95248" name="Text Box 16">
            <a:extLst>
              <a:ext uri="{FF2B5EF4-FFF2-40B4-BE49-F238E27FC236}">
                <a16:creationId xmlns:a16="http://schemas.microsoft.com/office/drawing/2014/main" id="{FB984176-C4EE-6824-0010-48455E82FC02}"/>
              </a:ext>
            </a:extLst>
          </p:cNvPr>
          <p:cNvSpPr txBox="1">
            <a:spLocks noChangeArrowheads="1"/>
          </p:cNvSpPr>
          <p:nvPr/>
        </p:nvSpPr>
        <p:spPr bwMode="auto">
          <a:xfrm>
            <a:off x="1143000" y="5638800"/>
            <a:ext cx="1681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100% of ions Ar</a:t>
            </a:r>
            <a:r>
              <a:rPr lang="en-US" altLang="en-US" sz="1600" b="1" baseline="30000">
                <a:solidFill>
                  <a:srgbClr val="000000"/>
                </a:solidFill>
              </a:rPr>
              <a:t>+</a:t>
            </a:r>
            <a:endParaRPr lang="en-US" altLang="en-US" sz="1600" b="1">
              <a:solidFill>
                <a:srgbClr val="000000"/>
              </a:solidFill>
            </a:endParaRPr>
          </a:p>
        </p:txBody>
      </p:sp>
      <p:sp>
        <p:nvSpPr>
          <p:cNvPr id="95249" name="Text Box 17">
            <a:extLst>
              <a:ext uri="{FF2B5EF4-FFF2-40B4-BE49-F238E27FC236}">
                <a16:creationId xmlns:a16="http://schemas.microsoft.com/office/drawing/2014/main" id="{7690DF49-0A1D-FB6C-E4DC-8FADFB324EBC}"/>
              </a:ext>
            </a:extLst>
          </p:cNvPr>
          <p:cNvSpPr txBox="1">
            <a:spLocks noChangeArrowheads="1"/>
          </p:cNvSpPr>
          <p:nvPr/>
        </p:nvSpPr>
        <p:spPr bwMode="auto">
          <a:xfrm>
            <a:off x="1143000" y="6096000"/>
            <a:ext cx="1643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10% of electrons</a:t>
            </a:r>
          </a:p>
        </p:txBody>
      </p:sp>
    </p:spTree>
    <p:extLst>
      <p:ext uri="{BB962C8B-B14F-4D97-AF65-F5344CB8AC3E}">
        <p14:creationId xmlns:p14="http://schemas.microsoft.com/office/powerpoint/2010/main" val="3653323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BF66-35F1-AAA4-F7A9-3ACF93BBDC45}"/>
              </a:ext>
            </a:extLst>
          </p:cNvPr>
          <p:cNvSpPr>
            <a:spLocks noGrp="1"/>
          </p:cNvSpPr>
          <p:nvPr>
            <p:ph type="title"/>
          </p:nvPr>
        </p:nvSpPr>
        <p:spPr/>
        <p:txBody>
          <a:bodyPr/>
          <a:lstStyle/>
          <a:p>
            <a:r>
              <a:rPr lang="cs-CZ" dirty="0" err="1"/>
              <a:t>Langmuir</a:t>
            </a:r>
            <a:r>
              <a:rPr lang="cs-CZ" dirty="0"/>
              <a:t> </a:t>
            </a:r>
            <a:r>
              <a:rPr lang="cs-CZ" dirty="0" err="1"/>
              <a:t>probe</a:t>
            </a:r>
            <a:r>
              <a:rPr lang="cs-CZ" dirty="0"/>
              <a:t> in </a:t>
            </a:r>
            <a:r>
              <a:rPr lang="cs-CZ" dirty="0" err="1"/>
              <a:t>magnetized</a:t>
            </a:r>
            <a:r>
              <a:rPr lang="cs-CZ" dirty="0"/>
              <a:t> plasma</a:t>
            </a:r>
            <a:endParaRPr lang="en-GB" dirty="0"/>
          </a:p>
        </p:txBody>
      </p:sp>
      <p:sp>
        <p:nvSpPr>
          <p:cNvPr id="3" name="Date Placeholder 2">
            <a:extLst>
              <a:ext uri="{FF2B5EF4-FFF2-40B4-BE49-F238E27FC236}">
                <a16:creationId xmlns:a16="http://schemas.microsoft.com/office/drawing/2014/main" id="{21EE2F9E-F128-3D35-176A-B393178D24DE}"/>
              </a:ext>
            </a:extLst>
          </p:cNvPr>
          <p:cNvSpPr>
            <a:spLocks noGrp="1"/>
          </p:cNvSpPr>
          <p:nvPr>
            <p:ph type="dt" sz="half" idx="10"/>
          </p:nvPr>
        </p:nvSpPr>
        <p:spPr/>
        <p:txBody>
          <a:bodyPr/>
          <a:lstStyle/>
          <a:p>
            <a:pPr>
              <a:defRPr/>
            </a:pPr>
            <a:fld id="{64A17FF0-E101-4B71-B12F-382F73E970D5}" type="datetime9">
              <a:rPr lang="en-US" smtClean="0"/>
              <a:pPr>
                <a:defRPr/>
              </a:pPr>
              <a:t>10/19/2023 11:11:41 AM</a:t>
            </a:fld>
            <a:endParaRPr lang="cs-CZ"/>
          </a:p>
        </p:txBody>
      </p:sp>
      <p:sp>
        <p:nvSpPr>
          <p:cNvPr id="4" name="Footer Placeholder 3">
            <a:extLst>
              <a:ext uri="{FF2B5EF4-FFF2-40B4-BE49-F238E27FC236}">
                <a16:creationId xmlns:a16="http://schemas.microsoft.com/office/drawing/2014/main" id="{9B01D05D-56E6-BCC7-427F-9A7174D2ED05}"/>
              </a:ext>
            </a:extLst>
          </p:cNvPr>
          <p:cNvSpPr>
            <a:spLocks noGrp="1"/>
          </p:cNvSpPr>
          <p:nvPr>
            <p:ph type="ftr" sz="quarter" idx="11"/>
          </p:nvPr>
        </p:nvSpPr>
        <p:spPr/>
        <p:txBody>
          <a:bodyPr/>
          <a:lstStyle/>
          <a:p>
            <a:pPr>
              <a:defRPr/>
            </a:pPr>
            <a:r>
              <a:rPr lang="cs-CZ"/>
              <a:t>Charles University Prague</a:t>
            </a:r>
          </a:p>
        </p:txBody>
      </p:sp>
      <p:sp>
        <p:nvSpPr>
          <p:cNvPr id="5" name="Slide Number Placeholder 4">
            <a:extLst>
              <a:ext uri="{FF2B5EF4-FFF2-40B4-BE49-F238E27FC236}">
                <a16:creationId xmlns:a16="http://schemas.microsoft.com/office/drawing/2014/main" id="{BB28E24C-096D-EDBA-583D-9846AA748D28}"/>
              </a:ext>
            </a:extLst>
          </p:cNvPr>
          <p:cNvSpPr>
            <a:spLocks noGrp="1"/>
          </p:cNvSpPr>
          <p:nvPr>
            <p:ph type="sldNum" sz="quarter" idx="12"/>
          </p:nvPr>
        </p:nvSpPr>
        <p:spPr/>
        <p:txBody>
          <a:bodyPr/>
          <a:lstStyle/>
          <a:p>
            <a:pPr lvl="1"/>
            <a:fld id="{F773F530-5AE4-44A8-9FE4-D7428B92B2CA}" type="slidenum">
              <a:rPr lang="cs-CZ" altLang="en-US" smtClean="0"/>
              <a:pPr lvl="1"/>
              <a:t>36</a:t>
            </a:fld>
            <a:endParaRPr lang="cs-CZ" altLang="en-US">
              <a:latin typeface="Times New Roman" panose="02020603050405020304" pitchFamily="18" charset="0"/>
            </a:endParaRPr>
          </a:p>
        </p:txBody>
      </p:sp>
      <p:pic>
        <p:nvPicPr>
          <p:cNvPr id="7" name="Picture 6">
            <a:extLst>
              <a:ext uri="{FF2B5EF4-FFF2-40B4-BE49-F238E27FC236}">
                <a16:creationId xmlns:a16="http://schemas.microsoft.com/office/drawing/2014/main" id="{A12EEEA9-2648-8291-244C-A810B0496E89}"/>
              </a:ext>
            </a:extLst>
          </p:cNvPr>
          <p:cNvPicPr>
            <a:picLocks noChangeAspect="1"/>
          </p:cNvPicPr>
          <p:nvPr/>
        </p:nvPicPr>
        <p:blipFill>
          <a:blip r:embed="rId2"/>
          <a:stretch>
            <a:fillRect/>
          </a:stretch>
        </p:blipFill>
        <p:spPr>
          <a:xfrm>
            <a:off x="3851920" y="1340768"/>
            <a:ext cx="4997003" cy="3902299"/>
          </a:xfrm>
          <a:prstGeom prst="rect">
            <a:avLst/>
          </a:prstGeom>
        </p:spPr>
      </p:pic>
      <p:pic>
        <p:nvPicPr>
          <p:cNvPr id="11" name="Picture 10">
            <a:extLst>
              <a:ext uri="{FF2B5EF4-FFF2-40B4-BE49-F238E27FC236}">
                <a16:creationId xmlns:a16="http://schemas.microsoft.com/office/drawing/2014/main" id="{39315BF1-6E2D-28FD-6CAA-BB91E1E1D3C7}"/>
              </a:ext>
            </a:extLst>
          </p:cNvPr>
          <p:cNvPicPr>
            <a:picLocks noChangeAspect="1"/>
          </p:cNvPicPr>
          <p:nvPr/>
        </p:nvPicPr>
        <p:blipFill>
          <a:blip r:embed="rId3"/>
          <a:stretch>
            <a:fillRect/>
          </a:stretch>
        </p:blipFill>
        <p:spPr>
          <a:xfrm>
            <a:off x="35496" y="4557309"/>
            <a:ext cx="6572452" cy="2265766"/>
          </a:xfrm>
          <a:prstGeom prst="rect">
            <a:avLst/>
          </a:prstGeom>
        </p:spPr>
      </p:pic>
    </p:spTree>
    <p:extLst>
      <p:ext uri="{BB962C8B-B14F-4D97-AF65-F5344CB8AC3E}">
        <p14:creationId xmlns:p14="http://schemas.microsoft.com/office/powerpoint/2010/main" val="421139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a:extLst>
              <a:ext uri="{FF2B5EF4-FFF2-40B4-BE49-F238E27FC236}">
                <a16:creationId xmlns:a16="http://schemas.microsoft.com/office/drawing/2014/main" id="{5F91B327-B791-2346-2540-485BBCC98D58}"/>
              </a:ext>
            </a:extLst>
          </p:cNvPr>
          <p:cNvSpPr>
            <a:spLocks noGrp="1" noChangeArrowheads="1"/>
          </p:cNvSpPr>
          <p:nvPr>
            <p:ph type="title" idx="4294967295"/>
          </p:nvPr>
        </p:nvSpPr>
        <p:spPr>
          <a:xfrm>
            <a:off x="0" y="0"/>
            <a:ext cx="8748713" cy="404813"/>
          </a:xfrm>
        </p:spPr>
        <p:txBody>
          <a:bodyPr/>
          <a:lstStyle/>
          <a:p>
            <a:pPr eaLnBrk="1" hangingPunct="1">
              <a:defRPr/>
            </a:pPr>
            <a:r>
              <a:rPr lang="en-US" sz="2400">
                <a:latin typeface="Times New Roman" pitchFamily="18" charset="0"/>
              </a:rPr>
              <a:t>Current-voltage characteristic in presence of magnetic field</a:t>
            </a:r>
            <a:endParaRPr lang="cs-CZ" sz="2400">
              <a:latin typeface="Times New Roman" pitchFamily="18" charset="0"/>
            </a:endParaRPr>
          </a:p>
        </p:txBody>
      </p:sp>
      <p:pic>
        <p:nvPicPr>
          <p:cNvPr id="77827" name="Picture 3">
            <a:extLst>
              <a:ext uri="{FF2B5EF4-FFF2-40B4-BE49-F238E27FC236}">
                <a16:creationId xmlns:a16="http://schemas.microsoft.com/office/drawing/2014/main" id="{C7F69CEB-1DC1-75F4-95CA-D0AB6DD9882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0825" y="2185988"/>
            <a:ext cx="2881313" cy="2074862"/>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4">
            <a:extLst>
              <a:ext uri="{FF2B5EF4-FFF2-40B4-BE49-F238E27FC236}">
                <a16:creationId xmlns:a16="http://schemas.microsoft.com/office/drawing/2014/main" id="{DB2C4CBF-A70A-931C-E0D9-6B5087687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365625"/>
            <a:ext cx="2447925" cy="239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9" name="Picture 5">
            <a:extLst>
              <a:ext uri="{FF2B5EF4-FFF2-40B4-BE49-F238E27FC236}">
                <a16:creationId xmlns:a16="http://schemas.microsoft.com/office/drawing/2014/main" id="{67842171-F67F-F166-7AEF-6B6D30B9C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2114550"/>
            <a:ext cx="2686050"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0" name="Picture 6">
            <a:extLst>
              <a:ext uri="{FF2B5EF4-FFF2-40B4-BE49-F238E27FC236}">
                <a16:creationId xmlns:a16="http://schemas.microsoft.com/office/drawing/2014/main" id="{8A092EE2-7077-CAA6-9AE4-2453C63747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185988"/>
            <a:ext cx="2811463" cy="463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1" name="Picture 7">
            <a:extLst>
              <a:ext uri="{FF2B5EF4-FFF2-40B4-BE49-F238E27FC236}">
                <a16:creationId xmlns:a16="http://schemas.microsoft.com/office/drawing/2014/main" id="{C2E6C1F4-C557-3296-9EC7-58242BE447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76250"/>
            <a:ext cx="4616450"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010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6770" name="Rectangle 2">
            <a:extLst>
              <a:ext uri="{FF2B5EF4-FFF2-40B4-BE49-F238E27FC236}">
                <a16:creationId xmlns:a16="http://schemas.microsoft.com/office/drawing/2014/main" id="{19D3CF18-C108-7E32-41E5-378A3FE48B41}"/>
              </a:ext>
            </a:extLst>
          </p:cNvPr>
          <p:cNvSpPr>
            <a:spLocks noGrp="1" noChangeArrowheads="1"/>
          </p:cNvSpPr>
          <p:nvPr>
            <p:ph type="title" idx="4294967295"/>
          </p:nvPr>
        </p:nvSpPr>
        <p:spPr>
          <a:xfrm>
            <a:off x="179388" y="0"/>
            <a:ext cx="3506787" cy="442913"/>
          </a:xfrm>
        </p:spPr>
        <p:txBody>
          <a:bodyPr/>
          <a:lstStyle/>
          <a:p>
            <a:pPr eaLnBrk="1" hangingPunct="1">
              <a:defRPr/>
            </a:pPr>
            <a:r>
              <a:rPr lang="en-US" sz="2400">
                <a:latin typeface="Times New Roman" pitchFamily="18" charset="0"/>
              </a:rPr>
              <a:t>Langmuir probe setup</a:t>
            </a:r>
            <a:endParaRPr lang="cs-CZ" sz="2400">
              <a:latin typeface="Times New Roman" pitchFamily="18" charset="0"/>
            </a:endParaRPr>
          </a:p>
        </p:txBody>
      </p:sp>
      <p:pic>
        <p:nvPicPr>
          <p:cNvPr id="56323" name="Picture 3">
            <a:extLst>
              <a:ext uri="{FF2B5EF4-FFF2-40B4-BE49-F238E27FC236}">
                <a16:creationId xmlns:a16="http://schemas.microsoft.com/office/drawing/2014/main" id="{4CE15A5F-66A0-225A-8C0C-EA1A7B70A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76250"/>
            <a:ext cx="4032250" cy="133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a:extLst>
              <a:ext uri="{FF2B5EF4-FFF2-40B4-BE49-F238E27FC236}">
                <a16:creationId xmlns:a16="http://schemas.microsoft.com/office/drawing/2014/main" id="{4BCBCB80-8EC0-64D4-4B1C-EB2FC6FA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916113"/>
            <a:ext cx="2916237"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5" descr="Segmented langmuir probe langmuir3">
            <a:extLst>
              <a:ext uri="{FF2B5EF4-FFF2-40B4-BE49-F238E27FC236}">
                <a16:creationId xmlns:a16="http://schemas.microsoft.com/office/drawing/2014/main" id="{89995AEB-5204-7137-744C-A23B3C638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100" y="476250"/>
            <a:ext cx="22479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6" descr="Heiden Langmuir probe espion">
            <a:extLst>
              <a:ext uri="{FF2B5EF4-FFF2-40B4-BE49-F238E27FC236}">
                <a16:creationId xmlns:a16="http://schemas.microsoft.com/office/drawing/2014/main" id="{0539F084-554E-ED89-FE29-479DB92E4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205038"/>
            <a:ext cx="22066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7">
            <a:extLst>
              <a:ext uri="{FF2B5EF4-FFF2-40B4-BE49-F238E27FC236}">
                <a16:creationId xmlns:a16="http://schemas.microsoft.com/office/drawing/2014/main" id="{8DF2EFC6-CE9C-4D10-0A84-9B7C68E4337E}"/>
              </a:ext>
            </a:extLst>
          </p:cNvPr>
          <p:cNvSpPr>
            <a:spLocks noChangeArrowheads="1"/>
          </p:cNvSpPr>
          <p:nvPr/>
        </p:nvSpPr>
        <p:spPr bwMode="auto">
          <a:xfrm>
            <a:off x="6804025" y="4076700"/>
            <a:ext cx="2198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t>ESPion, an Advanced Langmuir </a:t>
            </a:r>
          </a:p>
          <a:p>
            <a:pPr eaLnBrk="1" hangingPunct="1">
              <a:lnSpc>
                <a:spcPct val="100000"/>
              </a:lnSpc>
              <a:spcBef>
                <a:spcPct val="0"/>
              </a:spcBef>
              <a:buClrTx/>
              <a:buSzTx/>
              <a:buFontTx/>
              <a:buNone/>
            </a:pPr>
            <a:r>
              <a:rPr lang="en-US" altLang="en-US" sz="1200"/>
              <a:t>Probe for Plasma Diagnostics </a:t>
            </a:r>
          </a:p>
        </p:txBody>
      </p:sp>
      <p:pic>
        <p:nvPicPr>
          <p:cNvPr id="56328" name="Picture 10">
            <a:extLst>
              <a:ext uri="{FF2B5EF4-FFF2-40B4-BE49-F238E27FC236}">
                <a16:creationId xmlns:a16="http://schemas.microsoft.com/office/drawing/2014/main" id="{49D89F74-9529-43EF-FB47-1404A71E7420}"/>
              </a:ext>
            </a:extLst>
          </p:cNvPr>
          <p:cNvPicPr>
            <a:picLocks noGrp="1" noChangeAspect="1" noChangeArrowheads="1"/>
          </p:cNvPicPr>
          <p:nvPr>
            <p:ph idx="4294967295"/>
          </p:nvPr>
        </p:nvPicPr>
        <p:blipFill>
          <a:blip r:embed="rId6">
            <a:extLst>
              <a:ext uri="{28A0092B-C50C-407E-A947-70E740481C1C}">
                <a14:useLocalDpi xmlns:a14="http://schemas.microsoft.com/office/drawing/2010/main" val="0"/>
              </a:ext>
            </a:extLst>
          </a:blip>
          <a:srcRect/>
          <a:stretch>
            <a:fillRect/>
          </a:stretch>
        </p:blipFill>
        <p:spPr>
          <a:xfrm>
            <a:off x="4284663" y="476250"/>
            <a:ext cx="2513012" cy="1589088"/>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9" name="Picture 14">
            <a:extLst>
              <a:ext uri="{FF2B5EF4-FFF2-40B4-BE49-F238E27FC236}">
                <a16:creationId xmlns:a16="http://schemas.microsoft.com/office/drawing/2014/main" id="{036F6402-9136-C9CE-D478-FE11571D79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2205038"/>
            <a:ext cx="183673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0" name="Picture 15">
            <a:extLst>
              <a:ext uri="{FF2B5EF4-FFF2-40B4-BE49-F238E27FC236}">
                <a16:creationId xmlns:a16="http://schemas.microsoft.com/office/drawing/2014/main" id="{5FCCD6A8-8A9A-6D1A-CB8A-42479C92CF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3" y="4948238"/>
            <a:ext cx="4017963" cy="647700"/>
          </a:xfrm>
          <a:prstGeom prst="rect">
            <a:avLst/>
          </a:prstGeom>
          <a:noFill/>
          <a:ln w="12700">
            <a:solidFill>
              <a:schemeClr val="bg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1" name="Picture 17">
            <a:extLst>
              <a:ext uri="{FF2B5EF4-FFF2-40B4-BE49-F238E27FC236}">
                <a16:creationId xmlns:a16="http://schemas.microsoft.com/office/drawing/2014/main" id="{983798CA-23BB-A878-0CCA-D34ABCDED1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0200" y="4948238"/>
            <a:ext cx="4608513" cy="172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60D475DD-2AF3-6D3A-7B51-EE6B68107B70}"/>
              </a:ext>
            </a:extLst>
          </p:cNvPr>
          <p:cNvSpPr>
            <a:spLocks noGrp="1" noChangeArrowheads="1"/>
          </p:cNvSpPr>
          <p:nvPr>
            <p:ph type="title"/>
          </p:nvPr>
        </p:nvSpPr>
        <p:spPr>
          <a:xfrm>
            <a:off x="5070475" y="115888"/>
            <a:ext cx="3886200" cy="533400"/>
          </a:xfrm>
        </p:spPr>
        <p:txBody>
          <a:bodyPr/>
          <a:lstStyle/>
          <a:p>
            <a:pPr eaLnBrk="1" hangingPunct="1"/>
            <a:r>
              <a:rPr kumimoji="1" lang="en-US" altLang="en-US" sz="2400">
                <a:solidFill>
                  <a:schemeClr val="bg2"/>
                </a:solidFill>
                <a:effectLst/>
                <a:latin typeface="Times New Roman" panose="02020603050405020304" pitchFamily="18" charset="0"/>
                <a:cs typeface="Times New Roman" panose="02020603050405020304" pitchFamily="18" charset="0"/>
              </a:rPr>
              <a:t>Rosetta using Langmuir probe</a:t>
            </a:r>
            <a:endParaRPr kumimoji="1" lang="cs-CZ" altLang="en-US" sz="2400">
              <a:solidFill>
                <a:schemeClr val="bg2"/>
              </a:solidFill>
              <a:effectLst/>
              <a:latin typeface="Times New Roman" panose="02020603050405020304" pitchFamily="18" charset="0"/>
              <a:cs typeface="Times New Roman" panose="02020603050405020304" pitchFamily="18" charset="0"/>
            </a:endParaRPr>
          </a:p>
        </p:txBody>
      </p:sp>
      <p:pic>
        <p:nvPicPr>
          <p:cNvPr id="57347" name="Picture 5" descr="rosetta_langmuir probe">
            <a:extLst>
              <a:ext uri="{FF2B5EF4-FFF2-40B4-BE49-F238E27FC236}">
                <a16:creationId xmlns:a16="http://schemas.microsoft.com/office/drawing/2014/main" id="{BC26C3A5-094C-622B-C0F7-D38357710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6625"/>
            <a:ext cx="67818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8">
            <a:extLst>
              <a:ext uri="{FF2B5EF4-FFF2-40B4-BE49-F238E27FC236}">
                <a16:creationId xmlns:a16="http://schemas.microsoft.com/office/drawing/2014/main" id="{70DB0582-53A5-6866-494C-5F65CC7BAF38}"/>
              </a:ext>
            </a:extLst>
          </p:cNvPr>
          <p:cNvSpPr>
            <a:spLocks noChangeArrowheads="1"/>
          </p:cNvSpPr>
          <p:nvPr/>
        </p:nvSpPr>
        <p:spPr bwMode="auto">
          <a:xfrm>
            <a:off x="152400" y="5638800"/>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solidFill>
                  <a:schemeClr val="bg2"/>
                </a:solidFill>
                <a:cs typeface="Times New Roman" panose="02020603050405020304" pitchFamily="18" charset="0"/>
              </a:rPr>
              <a:t>Rosetta using Langmuir probe</a:t>
            </a:r>
          </a:p>
          <a:p>
            <a:pPr>
              <a:lnSpc>
                <a:spcPct val="100000"/>
              </a:lnSpc>
              <a:spcBef>
                <a:spcPct val="0"/>
              </a:spcBef>
              <a:buClrTx/>
              <a:buSzTx/>
              <a:buFontTx/>
              <a:buNone/>
            </a:pPr>
            <a:r>
              <a:rPr lang="en-US" altLang="en-US" sz="1200">
                <a:solidFill>
                  <a:schemeClr val="bg2"/>
                </a:solidFill>
                <a:cs typeface="Times New Roman" panose="02020603050405020304" pitchFamily="18" charset="0"/>
              </a:rPr>
              <a:t>The picture below shows Rosetta in space. The large bluish "wings" are the solar panels which provide electricity for all systems onboard the spacecraft. The red circles show the locations of  the two sensors of the </a:t>
            </a:r>
            <a:r>
              <a:rPr lang="en-US" altLang="en-US" sz="1200" b="1">
                <a:solidFill>
                  <a:schemeClr val="bg2"/>
                </a:solidFill>
                <a:cs typeface="Times New Roman" panose="02020603050405020304" pitchFamily="18" charset="0"/>
              </a:rPr>
              <a:t>Langmuir probe instrument, LAP</a:t>
            </a:r>
            <a:r>
              <a:rPr lang="en-US" altLang="en-US" sz="1200">
                <a:solidFill>
                  <a:schemeClr val="bg2"/>
                </a:solidFill>
                <a:cs typeface="Times New Roman" panose="02020603050405020304" pitchFamily="18" charset="0"/>
              </a:rPr>
              <a:t>. One of the two sensors is enlarged at the bottom of the picture. The sensor itself is a titanium sphere 50 mm in diameter, looking goldish because of its titanium nitride coating.</a:t>
            </a:r>
            <a:r>
              <a:rPr lang="en-US" altLang="en-US" sz="900">
                <a:solidFill>
                  <a:schemeClr val="bg2"/>
                </a:solidFill>
              </a:rPr>
              <a:t> </a:t>
            </a:r>
            <a:endParaRPr lang="en-US" altLang="en-US" sz="2400">
              <a:solidFill>
                <a:schemeClr val="bg2"/>
              </a:solidFill>
            </a:endParaRPr>
          </a:p>
        </p:txBody>
      </p:sp>
      <p:pic>
        <p:nvPicPr>
          <p:cNvPr id="57349" name="Picture 6" descr="http://www.britishmuseum.org/images/an16456b_l.jpg">
            <a:extLst>
              <a:ext uri="{FF2B5EF4-FFF2-40B4-BE49-F238E27FC236}">
                <a16:creationId xmlns:a16="http://schemas.microsoft.com/office/drawing/2014/main" id="{AA77EBD4-3436-A452-FDC8-78D0F556D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2195513" cy="2195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50" name="Rectangle 1">
            <a:extLst>
              <a:ext uri="{FF2B5EF4-FFF2-40B4-BE49-F238E27FC236}">
                <a16:creationId xmlns:a16="http://schemas.microsoft.com/office/drawing/2014/main" id="{63414BA3-A2C6-5EEF-6CA8-92DD6A64E594}"/>
              </a:ext>
            </a:extLst>
          </p:cNvPr>
          <p:cNvSpPr>
            <a:spLocks noChangeArrowheads="1"/>
          </p:cNvSpPr>
          <p:nvPr/>
        </p:nvSpPr>
        <p:spPr bwMode="auto">
          <a:xfrm>
            <a:off x="4495800" y="1412875"/>
            <a:ext cx="4572000" cy="1016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GB" altLang="en-US" sz="1200">
                <a:solidFill>
                  <a:schemeClr val="bg2"/>
                </a:solidFill>
              </a:rPr>
              <a:t>ESA's Rosetta mission was launched on 2 March 2004. It has spent ten years in space, passed by two asteroids (2867 Steins in 2008 and 21 Lutetia in 2010) and will reach Comet 67P/Churyumov-Gerasimenko in 2014. Rosetta will follow the comet as it orbits around the Sun, and will be the first mission to attempt a landing onto a comet nucleus.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A3282D-0453-8501-0013-2156B00E6E85}"/>
              </a:ext>
            </a:extLst>
          </p:cNvPr>
          <p:cNvSpPr>
            <a:spLocks noGrp="1"/>
          </p:cNvSpPr>
          <p:nvPr>
            <p:ph type="dt" sz="half" idx="10"/>
          </p:nvPr>
        </p:nvSpPr>
        <p:spPr/>
        <p:txBody>
          <a:bodyPr/>
          <a:lstStyle/>
          <a:p>
            <a:pPr>
              <a:defRPr/>
            </a:pPr>
            <a:fld id="{09DAAC7F-2F8C-4E31-A83D-68716F6A7DFF}" type="datetime9">
              <a:rPr lang="en-US" smtClean="0"/>
              <a:pPr>
                <a:defRPr/>
              </a:pPr>
              <a:t>10/19/2023 11:11:41 AM</a:t>
            </a:fld>
            <a:endParaRPr lang="cs-CZ"/>
          </a:p>
        </p:txBody>
      </p:sp>
      <p:sp>
        <p:nvSpPr>
          <p:cNvPr id="5" name="Footer Placeholder 4">
            <a:extLst>
              <a:ext uri="{FF2B5EF4-FFF2-40B4-BE49-F238E27FC236}">
                <a16:creationId xmlns:a16="http://schemas.microsoft.com/office/drawing/2014/main" id="{1D630DA5-50F0-04F5-ADE4-C0A7F2E34825}"/>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310A665E-847F-4F82-84B6-A12AF8C0F63E}"/>
              </a:ext>
            </a:extLst>
          </p:cNvPr>
          <p:cNvSpPr>
            <a:spLocks noGrp="1"/>
          </p:cNvSpPr>
          <p:nvPr>
            <p:ph type="sldNum" sz="quarter" idx="12"/>
          </p:nvPr>
        </p:nvSpPr>
        <p:spPr/>
        <p:txBody>
          <a:bodyPr/>
          <a:lstStyle/>
          <a:p>
            <a:pPr lvl="1"/>
            <a:fld id="{D713240E-5CE6-4C6A-82E9-920A69700CF0}" type="slidenum">
              <a:rPr lang="cs-CZ" altLang="en-US" smtClean="0"/>
              <a:pPr lvl="1"/>
              <a:t>4</a:t>
            </a:fld>
            <a:endParaRPr lang="cs-CZ" altLang="en-US">
              <a:latin typeface="Times New Roman" panose="02020603050405020304" pitchFamily="18" charset="0"/>
            </a:endParaRPr>
          </a:p>
        </p:txBody>
      </p:sp>
      <p:pic>
        <p:nvPicPr>
          <p:cNvPr id="10" name="Graphic 9">
            <a:extLst>
              <a:ext uri="{FF2B5EF4-FFF2-40B4-BE49-F238E27FC236}">
                <a16:creationId xmlns:a16="http://schemas.microsoft.com/office/drawing/2014/main" id="{D654792B-E29E-0256-0C36-2B2633DB4E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7162" y="111968"/>
            <a:ext cx="8829675" cy="6629400"/>
          </a:xfrm>
          <a:prstGeom prst="rect">
            <a:avLst/>
          </a:prstGeom>
        </p:spPr>
      </p:pic>
    </p:spTree>
    <p:extLst>
      <p:ext uri="{BB962C8B-B14F-4D97-AF65-F5344CB8AC3E}">
        <p14:creationId xmlns:p14="http://schemas.microsoft.com/office/powerpoint/2010/main" val="2661284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1029">
            <a:extLst>
              <a:ext uri="{FF2B5EF4-FFF2-40B4-BE49-F238E27FC236}">
                <a16:creationId xmlns:a16="http://schemas.microsoft.com/office/drawing/2014/main" id="{6BEB5DE6-2103-B1FD-6AF8-B0A0F4D15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38200"/>
            <a:ext cx="3962400" cy="130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371" name="Group 1032">
            <a:extLst>
              <a:ext uri="{FF2B5EF4-FFF2-40B4-BE49-F238E27FC236}">
                <a16:creationId xmlns:a16="http://schemas.microsoft.com/office/drawing/2014/main" id="{3B18B48E-224F-31BC-0542-26082DE7A75C}"/>
              </a:ext>
            </a:extLst>
          </p:cNvPr>
          <p:cNvGrpSpPr>
            <a:grpSpLocks/>
          </p:cNvGrpSpPr>
          <p:nvPr/>
        </p:nvGrpSpPr>
        <p:grpSpPr bwMode="auto">
          <a:xfrm>
            <a:off x="4343400" y="95250"/>
            <a:ext cx="4191000" cy="2800350"/>
            <a:chOff x="288" y="329"/>
            <a:chExt cx="2208" cy="1524"/>
          </a:xfrm>
        </p:grpSpPr>
        <p:pic>
          <p:nvPicPr>
            <p:cNvPr id="58376" name="Picture 1033" descr="rosetta_langmuir probe">
              <a:extLst>
                <a:ext uri="{FF2B5EF4-FFF2-40B4-BE49-F238E27FC236}">
                  <a16:creationId xmlns:a16="http://schemas.microsoft.com/office/drawing/2014/main" id="{18CBD309-2C4C-96CE-6375-2BA55E2C5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329"/>
              <a:ext cx="2208" cy="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Rectangle 1034">
              <a:extLst>
                <a:ext uri="{FF2B5EF4-FFF2-40B4-BE49-F238E27FC236}">
                  <a16:creationId xmlns:a16="http://schemas.microsoft.com/office/drawing/2014/main" id="{6EDC62AA-004A-CC20-C711-742A51254ABB}"/>
                </a:ext>
              </a:extLst>
            </p:cNvPr>
            <p:cNvSpPr>
              <a:spLocks noChangeArrowheads="1"/>
            </p:cNvSpPr>
            <p:nvPr/>
          </p:nvSpPr>
          <p:spPr bwMode="auto">
            <a:xfrm>
              <a:off x="480" y="432"/>
              <a:ext cx="1559"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800">
                  <a:solidFill>
                    <a:srgbClr val="FFFFFF"/>
                  </a:solidFill>
                  <a:cs typeface="Times New Roman" panose="02020603050405020304" pitchFamily="18" charset="0"/>
                </a:rPr>
                <a:t>Rosetta using Langmuir probe</a:t>
              </a:r>
            </a:p>
          </p:txBody>
        </p:sp>
      </p:grpSp>
      <p:pic>
        <p:nvPicPr>
          <p:cNvPr id="58372" name="Picture 1035">
            <a:extLst>
              <a:ext uri="{FF2B5EF4-FFF2-40B4-BE49-F238E27FC236}">
                <a16:creationId xmlns:a16="http://schemas.microsoft.com/office/drawing/2014/main" id="{F2C31AE2-CF19-7941-F11A-EC41BC9ED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367088"/>
            <a:ext cx="2355850" cy="333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3" name="Picture 1036">
            <a:extLst>
              <a:ext uri="{FF2B5EF4-FFF2-40B4-BE49-F238E27FC236}">
                <a16:creationId xmlns:a16="http://schemas.microsoft.com/office/drawing/2014/main" id="{6E4AFA71-BC88-58E7-9B32-1C304D842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409950"/>
            <a:ext cx="2471738"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4" name="Rectangle 1038">
            <a:extLst>
              <a:ext uri="{FF2B5EF4-FFF2-40B4-BE49-F238E27FC236}">
                <a16:creationId xmlns:a16="http://schemas.microsoft.com/office/drawing/2014/main" id="{6491E6CA-921C-D34F-F633-6F6D317A99F9}"/>
              </a:ext>
            </a:extLst>
          </p:cNvPr>
          <p:cNvSpPr>
            <a:spLocks noGrp="1" noChangeArrowheads="1"/>
          </p:cNvSpPr>
          <p:nvPr>
            <p:ph type="ctrTitle"/>
          </p:nvPr>
        </p:nvSpPr>
        <p:spPr>
          <a:xfrm>
            <a:off x="0" y="0"/>
            <a:ext cx="4116388" cy="457200"/>
          </a:xfrm>
        </p:spPr>
        <p:txBody>
          <a:bodyPr/>
          <a:lstStyle/>
          <a:p>
            <a:pPr eaLnBrk="1" hangingPunct="1"/>
            <a:r>
              <a:rPr lang="en-US" altLang="en-US" sz="2400">
                <a:solidFill>
                  <a:schemeClr val="bg2"/>
                </a:solidFill>
                <a:effectLst/>
              </a:rPr>
              <a:t>Langmuir probe applications</a:t>
            </a:r>
          </a:p>
        </p:txBody>
      </p:sp>
      <p:sp>
        <p:nvSpPr>
          <p:cNvPr id="58375" name="Rectangle 1039">
            <a:extLst>
              <a:ext uri="{FF2B5EF4-FFF2-40B4-BE49-F238E27FC236}">
                <a16:creationId xmlns:a16="http://schemas.microsoft.com/office/drawing/2014/main" id="{2E88234F-A481-E0B4-E09B-6B1B3B19AEDA}"/>
              </a:ext>
            </a:extLst>
          </p:cNvPr>
          <p:cNvSpPr>
            <a:spLocks noChangeArrowheads="1"/>
          </p:cNvSpPr>
          <p:nvPr/>
        </p:nvSpPr>
        <p:spPr bwMode="auto">
          <a:xfrm>
            <a:off x="5257800" y="2971800"/>
            <a:ext cx="36576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cs typeface="Times New Roman" panose="02020603050405020304" pitchFamily="18" charset="0"/>
              </a:rPr>
              <a:t>Rosetta using Langmuir probe</a:t>
            </a:r>
          </a:p>
          <a:p>
            <a:pPr>
              <a:lnSpc>
                <a:spcPct val="100000"/>
              </a:lnSpc>
              <a:spcBef>
                <a:spcPct val="0"/>
              </a:spcBef>
              <a:buClrTx/>
              <a:buSzTx/>
              <a:buFontTx/>
              <a:buNone/>
            </a:pPr>
            <a:r>
              <a:rPr lang="en-US" altLang="en-US" sz="1600">
                <a:solidFill>
                  <a:srgbClr val="000000"/>
                </a:solidFill>
                <a:cs typeface="Times New Roman" panose="02020603050405020304" pitchFamily="18" charset="0"/>
              </a:rPr>
              <a:t>The picture below shows Rosetta in space. The red circles show the locations of  the two sensors of the </a:t>
            </a:r>
            <a:r>
              <a:rPr lang="en-US" altLang="en-US" sz="1600" b="1">
                <a:solidFill>
                  <a:srgbClr val="000000"/>
                </a:solidFill>
                <a:cs typeface="Times New Roman" panose="02020603050405020304" pitchFamily="18" charset="0"/>
              </a:rPr>
              <a:t>Langmuir probe instrument, LAP</a:t>
            </a:r>
            <a:r>
              <a:rPr lang="en-US" altLang="en-US" sz="1600">
                <a:solidFill>
                  <a:srgbClr val="000000"/>
                </a:solidFill>
                <a:cs typeface="Times New Roman" panose="02020603050405020304" pitchFamily="18" charset="0"/>
              </a:rPr>
              <a:t>. The sensor itself is a titanium sphere 50 mm in diameter.</a:t>
            </a:r>
            <a:endParaRPr lang="en-US" altLang="en-US" sz="1600">
              <a:solidFill>
                <a:srgbClr val="000000"/>
              </a:solidFill>
            </a:endParaRPr>
          </a:p>
        </p:txBody>
      </p:sp>
    </p:spTree>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6" name="Rectangle 1026">
            <a:extLst>
              <a:ext uri="{FF2B5EF4-FFF2-40B4-BE49-F238E27FC236}">
                <a16:creationId xmlns:a16="http://schemas.microsoft.com/office/drawing/2014/main" id="{46BF8D02-FA59-7EDA-6B4E-2F331A4C3997}"/>
              </a:ext>
            </a:extLst>
          </p:cNvPr>
          <p:cNvSpPr>
            <a:spLocks noGrp="1" noChangeArrowheads="1"/>
          </p:cNvSpPr>
          <p:nvPr>
            <p:ph type="title"/>
          </p:nvPr>
        </p:nvSpPr>
        <p:spPr>
          <a:xfrm>
            <a:off x="0" y="0"/>
            <a:ext cx="4724400" cy="533400"/>
          </a:xfrm>
        </p:spPr>
        <p:txBody>
          <a:bodyPr/>
          <a:lstStyle/>
          <a:p>
            <a:pPr eaLnBrk="1" hangingPunct="1">
              <a:defRPr/>
            </a:pPr>
            <a:r>
              <a:rPr lang="en-US" sz="2400">
                <a:latin typeface="Times New Roman" pitchFamily="18" charset="0"/>
              </a:rPr>
              <a:t>Langmuir probe in magnetic field</a:t>
            </a:r>
            <a:endParaRPr lang="cs-CZ" sz="2400">
              <a:latin typeface="Times New Roman" pitchFamily="18" charset="0"/>
            </a:endParaRPr>
          </a:p>
        </p:txBody>
      </p:sp>
      <p:pic>
        <p:nvPicPr>
          <p:cNvPr id="59395" name="Picture 1027">
            <a:extLst>
              <a:ext uri="{FF2B5EF4-FFF2-40B4-BE49-F238E27FC236}">
                <a16:creationId xmlns:a16="http://schemas.microsoft.com/office/drawing/2014/main" id="{F7CB3562-FD85-20C9-B192-6FF73A69F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228600"/>
            <a:ext cx="309086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6" name="Rectangle 1028">
            <a:extLst>
              <a:ext uri="{FF2B5EF4-FFF2-40B4-BE49-F238E27FC236}">
                <a16:creationId xmlns:a16="http://schemas.microsoft.com/office/drawing/2014/main" id="{A942CD86-7178-26D4-5397-9677610784AA}"/>
              </a:ext>
            </a:extLst>
          </p:cNvPr>
          <p:cNvSpPr>
            <a:spLocks noChangeArrowheads="1"/>
          </p:cNvSpPr>
          <p:nvPr/>
        </p:nvSpPr>
        <p:spPr bwMode="auto">
          <a:xfrm>
            <a:off x="4876800" y="3581400"/>
            <a:ext cx="40386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600">
                <a:solidFill>
                  <a:srgbClr val="000000"/>
                </a:solidFill>
                <a:latin typeface="TimesNewRomanPSMT" charset="0"/>
              </a:rPr>
              <a:t>The measurement of the plasma potential </a:t>
            </a:r>
            <a:r>
              <a:rPr lang="en-US" altLang="en-US" sz="1600">
                <a:solidFill>
                  <a:srgbClr val="000000"/>
                </a:solidFill>
                <a:latin typeface="SymbolMT" charset="-18"/>
              </a:rPr>
              <a:t>Φ</a:t>
            </a:r>
            <a:r>
              <a:rPr lang="en-US" altLang="en-US" sz="1600" i="1">
                <a:solidFill>
                  <a:srgbClr val="000000"/>
                </a:solidFill>
              </a:rPr>
              <a:t>pl </a:t>
            </a:r>
            <a:r>
              <a:rPr lang="en-US" altLang="en-US" sz="1600">
                <a:solidFill>
                  <a:srgbClr val="000000"/>
                </a:solidFill>
                <a:latin typeface="TimesNewRomanPSMT" charset="0"/>
              </a:rPr>
              <a:t>by means of the ball-pen probe utilizes the different electron and ion gyroradii in a magnetized plasma.</a:t>
            </a:r>
          </a:p>
        </p:txBody>
      </p:sp>
      <p:pic>
        <p:nvPicPr>
          <p:cNvPr id="59397" name="Picture 1029">
            <a:extLst>
              <a:ext uri="{FF2B5EF4-FFF2-40B4-BE49-F238E27FC236}">
                <a16:creationId xmlns:a16="http://schemas.microsoft.com/office/drawing/2014/main" id="{D2C01A7D-2149-DFC1-B033-2C58A1920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24384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8" name="Picture 1030">
            <a:extLst>
              <a:ext uri="{FF2B5EF4-FFF2-40B4-BE49-F238E27FC236}">
                <a16:creationId xmlns:a16="http://schemas.microsoft.com/office/drawing/2014/main" id="{5EFFEF50-4FA3-4D73-5740-CCE457799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724400"/>
            <a:ext cx="39624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9" name="Picture 1031">
            <a:extLst>
              <a:ext uri="{FF2B5EF4-FFF2-40B4-BE49-F238E27FC236}">
                <a16:creationId xmlns:a16="http://schemas.microsoft.com/office/drawing/2014/main" id="{7AA7A094-7D79-48D7-D3E5-235E55283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838200"/>
            <a:ext cx="2057400"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00" name="Picture 1032">
            <a:extLst>
              <a:ext uri="{FF2B5EF4-FFF2-40B4-BE49-F238E27FC236}">
                <a16:creationId xmlns:a16="http://schemas.microsoft.com/office/drawing/2014/main" id="{BCD3082D-3404-E526-08B0-617B91D323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0"/>
            <a:ext cx="3387725"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C55884EE-113C-8E1A-73E0-C0830506B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15888"/>
            <a:ext cx="3592513" cy="424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0419" name="Picture 3">
            <a:extLst>
              <a:ext uri="{FF2B5EF4-FFF2-40B4-BE49-F238E27FC236}">
                <a16:creationId xmlns:a16="http://schemas.microsoft.com/office/drawing/2014/main" id="{E6650EA3-53E7-7396-66AB-DC111759F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4450"/>
            <a:ext cx="3384550" cy="238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0420" name="Picture 4">
            <a:extLst>
              <a:ext uri="{FF2B5EF4-FFF2-40B4-BE49-F238E27FC236}">
                <a16:creationId xmlns:a16="http://schemas.microsoft.com/office/drawing/2014/main" id="{4240251C-A787-D0FF-6DCC-1EEB89E7A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929188"/>
            <a:ext cx="3384550" cy="169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0421" name="Picture 5">
            <a:extLst>
              <a:ext uri="{FF2B5EF4-FFF2-40B4-BE49-F238E27FC236}">
                <a16:creationId xmlns:a16="http://schemas.microsoft.com/office/drawing/2014/main" id="{0AB1A964-CC0C-9507-E307-FDDC83B84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157788"/>
            <a:ext cx="4170363" cy="158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0422" name="Picture 6">
            <a:extLst>
              <a:ext uri="{FF2B5EF4-FFF2-40B4-BE49-F238E27FC236}">
                <a16:creationId xmlns:a16="http://schemas.microsoft.com/office/drawing/2014/main" id="{44F5D938-66CA-FA54-2D28-568BB564DF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357563"/>
            <a:ext cx="43148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Picture 6">
            <a:extLst>
              <a:ext uri="{FF2B5EF4-FFF2-40B4-BE49-F238E27FC236}">
                <a16:creationId xmlns:a16="http://schemas.microsoft.com/office/drawing/2014/main" id="{1FBB8872-31F0-5902-DF50-CDAEDCA60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75" y="404813"/>
            <a:ext cx="7731125" cy="431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1026">
            <a:extLst>
              <a:ext uri="{FF2B5EF4-FFF2-40B4-BE49-F238E27FC236}">
                <a16:creationId xmlns:a16="http://schemas.microsoft.com/office/drawing/2014/main" id="{B1F02A08-674D-3855-10BA-82262E4D2B86}"/>
              </a:ext>
            </a:extLst>
          </p:cNvPr>
          <p:cNvSpPr>
            <a:spLocks noGrp="1" noChangeArrowheads="1"/>
          </p:cNvSpPr>
          <p:nvPr>
            <p:ph type="title"/>
          </p:nvPr>
        </p:nvSpPr>
        <p:spPr>
          <a:xfrm>
            <a:off x="0" y="0"/>
            <a:ext cx="2133600" cy="533400"/>
          </a:xfrm>
        </p:spPr>
        <p:txBody>
          <a:bodyPr/>
          <a:lstStyle/>
          <a:p>
            <a:pPr eaLnBrk="1" hangingPunct="1"/>
            <a:r>
              <a:rPr lang="en-US" altLang="en-US" sz="2400">
                <a:solidFill>
                  <a:schemeClr val="bg2"/>
                </a:solidFill>
                <a:effectLst/>
                <a:latin typeface="Times New Roman" panose="02020603050405020304" pitchFamily="18" charset="0"/>
              </a:rPr>
              <a:t>Probe circuit</a:t>
            </a:r>
            <a:endParaRPr lang="cs-CZ" altLang="en-US" sz="2400">
              <a:solidFill>
                <a:schemeClr val="bg2"/>
              </a:solidFill>
              <a:effectLst/>
              <a:latin typeface="Times New Roman" panose="02020603050405020304" pitchFamily="18" charset="0"/>
            </a:endParaRPr>
          </a:p>
        </p:txBody>
      </p:sp>
      <p:pic>
        <p:nvPicPr>
          <p:cNvPr id="68611" name="Picture 1028">
            <a:extLst>
              <a:ext uri="{FF2B5EF4-FFF2-40B4-BE49-F238E27FC236}">
                <a16:creationId xmlns:a16="http://schemas.microsoft.com/office/drawing/2014/main" id="{7B653C02-179B-5942-099F-B680D470C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2090738"/>
            <a:ext cx="728662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2" name="Rectangle 1030">
            <a:extLst>
              <a:ext uri="{FF2B5EF4-FFF2-40B4-BE49-F238E27FC236}">
                <a16:creationId xmlns:a16="http://schemas.microsoft.com/office/drawing/2014/main" id="{31651623-11EE-27F6-2F10-4217B74AF35C}"/>
              </a:ext>
            </a:extLst>
          </p:cNvPr>
          <p:cNvSpPr>
            <a:spLocks noChangeArrowheads="1"/>
          </p:cNvSpPr>
          <p:nvPr/>
        </p:nvSpPr>
        <p:spPr bwMode="auto">
          <a:xfrm>
            <a:off x="838200" y="5257800"/>
            <a:ext cx="3602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2400">
                <a:solidFill>
                  <a:srgbClr val="000000"/>
                </a:solidFill>
              </a:rPr>
              <a:t>How is the current flowing?</a:t>
            </a:r>
          </a:p>
        </p:txBody>
      </p:sp>
      <p:sp>
        <p:nvSpPr>
          <p:cNvPr id="68613" name="Freeform 1032">
            <a:extLst>
              <a:ext uri="{FF2B5EF4-FFF2-40B4-BE49-F238E27FC236}">
                <a16:creationId xmlns:a16="http://schemas.microsoft.com/office/drawing/2014/main" id="{32883ED8-8772-F728-08CE-B81993F69545}"/>
              </a:ext>
            </a:extLst>
          </p:cNvPr>
          <p:cNvSpPr>
            <a:spLocks/>
          </p:cNvSpPr>
          <p:nvPr/>
        </p:nvSpPr>
        <p:spPr bwMode="auto">
          <a:xfrm>
            <a:off x="1524000" y="2413000"/>
            <a:ext cx="2362200" cy="1473200"/>
          </a:xfrm>
          <a:custGeom>
            <a:avLst/>
            <a:gdLst>
              <a:gd name="T0" fmla="*/ 0 w 1488"/>
              <a:gd name="T1" fmla="*/ 2147483647 h 928"/>
              <a:gd name="T2" fmla="*/ 2147483647 w 1488"/>
              <a:gd name="T3" fmla="*/ 2147483647 h 928"/>
              <a:gd name="T4" fmla="*/ 2147483647 w 1488"/>
              <a:gd name="T5" fmla="*/ 2147483647 h 928"/>
              <a:gd name="T6" fmla="*/ 2147483647 w 1488"/>
              <a:gd name="T7" fmla="*/ 2147483647 h 928"/>
              <a:gd name="T8" fmla="*/ 2147483647 w 1488"/>
              <a:gd name="T9" fmla="*/ 2147483647 h 928"/>
              <a:gd name="T10" fmla="*/ 2147483647 w 1488"/>
              <a:gd name="T11" fmla="*/ 2147483647 h 928"/>
              <a:gd name="T12" fmla="*/ 2147483647 w 1488"/>
              <a:gd name="T13" fmla="*/ 2147483647 h 9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8" h="928">
                <a:moveTo>
                  <a:pt x="0" y="16"/>
                </a:moveTo>
                <a:cubicBezTo>
                  <a:pt x="456" y="8"/>
                  <a:pt x="912" y="0"/>
                  <a:pt x="1152" y="16"/>
                </a:cubicBezTo>
                <a:cubicBezTo>
                  <a:pt x="1392" y="32"/>
                  <a:pt x="1392" y="24"/>
                  <a:pt x="1440" y="112"/>
                </a:cubicBezTo>
                <a:cubicBezTo>
                  <a:pt x="1488" y="200"/>
                  <a:pt x="1440" y="432"/>
                  <a:pt x="1440" y="544"/>
                </a:cubicBezTo>
                <a:cubicBezTo>
                  <a:pt x="1440" y="656"/>
                  <a:pt x="1472" y="736"/>
                  <a:pt x="1440" y="784"/>
                </a:cubicBezTo>
                <a:cubicBezTo>
                  <a:pt x="1408" y="832"/>
                  <a:pt x="1280" y="808"/>
                  <a:pt x="1248" y="832"/>
                </a:cubicBezTo>
                <a:cubicBezTo>
                  <a:pt x="1216" y="856"/>
                  <a:pt x="1248" y="912"/>
                  <a:pt x="1248" y="928"/>
                </a:cubicBezTo>
              </a:path>
            </a:pathLst>
          </a:custGeom>
          <a:noFill/>
          <a:ln w="28575" cap="flat" cmpd="sng">
            <a:solidFill>
              <a:srgbClr val="FF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39">
            <a:extLst>
              <a:ext uri="{FF2B5EF4-FFF2-40B4-BE49-F238E27FC236}">
                <a16:creationId xmlns:a16="http://schemas.microsoft.com/office/drawing/2014/main" id="{942DBBCC-7505-2752-2EE5-0F605017D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76600"/>
            <a:ext cx="2133600"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5" name="Rectangle 2">
            <a:extLst>
              <a:ext uri="{FF2B5EF4-FFF2-40B4-BE49-F238E27FC236}">
                <a16:creationId xmlns:a16="http://schemas.microsoft.com/office/drawing/2014/main" id="{311FD85D-8B90-B711-5AFA-7FC292EEE8C1}"/>
              </a:ext>
            </a:extLst>
          </p:cNvPr>
          <p:cNvSpPr>
            <a:spLocks noGrp="1" noChangeArrowheads="1"/>
          </p:cNvSpPr>
          <p:nvPr>
            <p:ph type="title"/>
          </p:nvPr>
        </p:nvSpPr>
        <p:spPr>
          <a:xfrm>
            <a:off x="0" y="0"/>
            <a:ext cx="8153400" cy="381000"/>
          </a:xfrm>
        </p:spPr>
        <p:txBody>
          <a:bodyPr/>
          <a:lstStyle/>
          <a:p>
            <a:pPr eaLnBrk="1" hangingPunct="1"/>
            <a:r>
              <a:rPr lang="en-US" altLang="en-US" sz="2400" b="1">
                <a:solidFill>
                  <a:schemeClr val="bg2"/>
                </a:solidFill>
                <a:effectLst/>
                <a:latin typeface="Times New Roman" panose="02020603050405020304" pitchFamily="18" charset="0"/>
              </a:rPr>
              <a:t>Langmuir probe setup,     reference electrode, closed loop</a:t>
            </a:r>
            <a:endParaRPr lang="cs-CZ" altLang="en-US" sz="2400" b="1">
              <a:solidFill>
                <a:schemeClr val="bg2"/>
              </a:solidFill>
              <a:effectLst/>
              <a:latin typeface="Times New Roman" panose="02020603050405020304" pitchFamily="18" charset="0"/>
            </a:endParaRPr>
          </a:p>
        </p:txBody>
      </p:sp>
      <p:pic>
        <p:nvPicPr>
          <p:cNvPr id="69636" name="Picture 3">
            <a:extLst>
              <a:ext uri="{FF2B5EF4-FFF2-40B4-BE49-F238E27FC236}">
                <a16:creationId xmlns:a16="http://schemas.microsoft.com/office/drawing/2014/main" id="{F1A755A8-2CEE-B16A-2CB0-9D67BDC2A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9600"/>
            <a:ext cx="3962400" cy="382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7" name="Line 5">
            <a:extLst>
              <a:ext uri="{FF2B5EF4-FFF2-40B4-BE49-F238E27FC236}">
                <a16:creationId xmlns:a16="http://schemas.microsoft.com/office/drawing/2014/main" id="{1572F47D-2CFE-F22F-EEAC-3D054DE7E689}"/>
              </a:ext>
            </a:extLst>
          </p:cNvPr>
          <p:cNvSpPr>
            <a:spLocks noChangeShapeType="1"/>
          </p:cNvSpPr>
          <p:nvPr/>
        </p:nvSpPr>
        <p:spPr bwMode="auto">
          <a:xfrm>
            <a:off x="1905000" y="3657600"/>
            <a:ext cx="0" cy="293688"/>
          </a:xfrm>
          <a:prstGeom prst="line">
            <a:avLst/>
          </a:prstGeom>
          <a:noFill/>
          <a:ln w="1270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38" name="Line 6">
            <a:extLst>
              <a:ext uri="{FF2B5EF4-FFF2-40B4-BE49-F238E27FC236}">
                <a16:creationId xmlns:a16="http://schemas.microsoft.com/office/drawing/2014/main" id="{9FDCC59F-E0CD-2429-23C3-22C56353F9F8}"/>
              </a:ext>
            </a:extLst>
          </p:cNvPr>
          <p:cNvSpPr>
            <a:spLocks noChangeShapeType="1"/>
          </p:cNvSpPr>
          <p:nvPr/>
        </p:nvSpPr>
        <p:spPr bwMode="auto">
          <a:xfrm>
            <a:off x="1905000" y="3962400"/>
            <a:ext cx="0" cy="762000"/>
          </a:xfrm>
          <a:prstGeom prst="line">
            <a:avLst/>
          </a:prstGeom>
          <a:noFill/>
          <a:ln w="762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39" name="Line 7">
            <a:extLst>
              <a:ext uri="{FF2B5EF4-FFF2-40B4-BE49-F238E27FC236}">
                <a16:creationId xmlns:a16="http://schemas.microsoft.com/office/drawing/2014/main" id="{C7390EC7-D632-8798-BE46-291A663A55C3}"/>
              </a:ext>
            </a:extLst>
          </p:cNvPr>
          <p:cNvSpPr>
            <a:spLocks noChangeShapeType="1"/>
          </p:cNvSpPr>
          <p:nvPr/>
        </p:nvSpPr>
        <p:spPr bwMode="auto">
          <a:xfrm>
            <a:off x="1919288" y="3733800"/>
            <a:ext cx="0" cy="1143000"/>
          </a:xfrm>
          <a:prstGeom prst="line">
            <a:avLst/>
          </a:prstGeom>
          <a:noFill/>
          <a:ln w="254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40" name="Oval 8">
            <a:extLst>
              <a:ext uri="{FF2B5EF4-FFF2-40B4-BE49-F238E27FC236}">
                <a16:creationId xmlns:a16="http://schemas.microsoft.com/office/drawing/2014/main" id="{10C2A3E4-E313-88B4-460B-BC2C7DF58B39}"/>
              </a:ext>
            </a:extLst>
          </p:cNvPr>
          <p:cNvSpPr>
            <a:spLocks noChangeArrowheads="1"/>
          </p:cNvSpPr>
          <p:nvPr/>
        </p:nvSpPr>
        <p:spPr bwMode="auto">
          <a:xfrm>
            <a:off x="1676400" y="4724400"/>
            <a:ext cx="533400" cy="457200"/>
          </a:xfrm>
          <a:prstGeom prst="ellipse">
            <a:avLst/>
          </a:prstGeom>
          <a:solidFill>
            <a:schemeClr val="accent1"/>
          </a:solidFill>
          <a:ln w="12700">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000" b="1">
                <a:solidFill>
                  <a:srgbClr val="000000"/>
                </a:solidFill>
              </a:rPr>
              <a:t>A</a:t>
            </a:r>
          </a:p>
        </p:txBody>
      </p:sp>
      <p:sp>
        <p:nvSpPr>
          <p:cNvPr id="69641" name="Line 9">
            <a:extLst>
              <a:ext uri="{FF2B5EF4-FFF2-40B4-BE49-F238E27FC236}">
                <a16:creationId xmlns:a16="http://schemas.microsoft.com/office/drawing/2014/main" id="{A47871A0-758D-7867-8AD4-A2C9547D775E}"/>
              </a:ext>
            </a:extLst>
          </p:cNvPr>
          <p:cNvSpPr>
            <a:spLocks noChangeShapeType="1"/>
          </p:cNvSpPr>
          <p:nvPr/>
        </p:nvSpPr>
        <p:spPr bwMode="auto">
          <a:xfrm>
            <a:off x="1905000" y="5181600"/>
            <a:ext cx="0" cy="53340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42" name="Line 10">
            <a:extLst>
              <a:ext uri="{FF2B5EF4-FFF2-40B4-BE49-F238E27FC236}">
                <a16:creationId xmlns:a16="http://schemas.microsoft.com/office/drawing/2014/main" id="{34E963D7-02B1-70A1-3499-D9FB4D765022}"/>
              </a:ext>
            </a:extLst>
          </p:cNvPr>
          <p:cNvSpPr>
            <a:spLocks noChangeShapeType="1"/>
          </p:cNvSpPr>
          <p:nvPr/>
        </p:nvSpPr>
        <p:spPr bwMode="auto">
          <a:xfrm>
            <a:off x="533400" y="5715000"/>
            <a:ext cx="914400" cy="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43" name="Oval 11">
            <a:extLst>
              <a:ext uri="{FF2B5EF4-FFF2-40B4-BE49-F238E27FC236}">
                <a16:creationId xmlns:a16="http://schemas.microsoft.com/office/drawing/2014/main" id="{F85F0FDF-9BA4-682D-0F2F-01AF2362DFA4}"/>
              </a:ext>
            </a:extLst>
          </p:cNvPr>
          <p:cNvSpPr>
            <a:spLocks noChangeArrowheads="1"/>
          </p:cNvSpPr>
          <p:nvPr/>
        </p:nvSpPr>
        <p:spPr bwMode="auto">
          <a:xfrm>
            <a:off x="1828800" y="56388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69644" name="Oval 12">
            <a:extLst>
              <a:ext uri="{FF2B5EF4-FFF2-40B4-BE49-F238E27FC236}">
                <a16:creationId xmlns:a16="http://schemas.microsoft.com/office/drawing/2014/main" id="{9AC51A9C-7E77-6F2F-CFB2-CEE1483C7BDA}"/>
              </a:ext>
            </a:extLst>
          </p:cNvPr>
          <p:cNvSpPr>
            <a:spLocks noChangeArrowheads="1"/>
          </p:cNvSpPr>
          <p:nvPr/>
        </p:nvSpPr>
        <p:spPr bwMode="auto">
          <a:xfrm>
            <a:off x="1371600" y="56388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69645" name="Line 13">
            <a:extLst>
              <a:ext uri="{FF2B5EF4-FFF2-40B4-BE49-F238E27FC236}">
                <a16:creationId xmlns:a16="http://schemas.microsoft.com/office/drawing/2014/main" id="{6C6CDC25-78E4-4E65-B8EE-28F9E5172528}"/>
              </a:ext>
            </a:extLst>
          </p:cNvPr>
          <p:cNvSpPr>
            <a:spLocks noChangeShapeType="1"/>
          </p:cNvSpPr>
          <p:nvPr/>
        </p:nvSpPr>
        <p:spPr bwMode="auto">
          <a:xfrm>
            <a:off x="533400" y="3657600"/>
            <a:ext cx="14288" cy="2071688"/>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46" name="Text Box 14">
            <a:extLst>
              <a:ext uri="{FF2B5EF4-FFF2-40B4-BE49-F238E27FC236}">
                <a16:creationId xmlns:a16="http://schemas.microsoft.com/office/drawing/2014/main" id="{C957C3DD-37F4-4D97-E632-67C42AEAC221}"/>
              </a:ext>
            </a:extLst>
          </p:cNvPr>
          <p:cNvSpPr txBox="1">
            <a:spLocks noChangeArrowheads="1"/>
          </p:cNvSpPr>
          <p:nvPr/>
        </p:nvSpPr>
        <p:spPr bwMode="auto">
          <a:xfrm>
            <a:off x="3048000" y="838200"/>
            <a:ext cx="1295400" cy="349250"/>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FF0033"/>
                </a:solidFill>
              </a:rPr>
              <a:t>V</a:t>
            </a:r>
            <a:r>
              <a:rPr lang="en-US" altLang="en-US" sz="1600" baseline="-25000">
                <a:solidFill>
                  <a:srgbClr val="FF0033"/>
                </a:solidFill>
              </a:rPr>
              <a:t>p</a:t>
            </a:r>
            <a:r>
              <a:rPr lang="en-US" altLang="en-US" sz="1600">
                <a:solidFill>
                  <a:srgbClr val="FF0033"/>
                </a:solidFill>
              </a:rPr>
              <a:t>=V</a:t>
            </a:r>
            <a:r>
              <a:rPr lang="en-US" altLang="en-US" sz="1600" baseline="-25000">
                <a:solidFill>
                  <a:srgbClr val="FF0033"/>
                </a:solidFill>
              </a:rPr>
              <a:t>a</a:t>
            </a:r>
            <a:r>
              <a:rPr lang="en-US" altLang="en-US" sz="1600">
                <a:solidFill>
                  <a:srgbClr val="FF0033"/>
                </a:solidFill>
              </a:rPr>
              <a:t> - V</a:t>
            </a:r>
            <a:r>
              <a:rPr lang="en-US" altLang="en-US" sz="1600" baseline="-25000">
                <a:solidFill>
                  <a:srgbClr val="FF0033"/>
                </a:solidFill>
              </a:rPr>
              <a:t>Pl</a:t>
            </a:r>
            <a:endParaRPr lang="en-US" altLang="en-US" sz="1600">
              <a:solidFill>
                <a:srgbClr val="FF0033"/>
              </a:solidFill>
            </a:endParaRPr>
          </a:p>
        </p:txBody>
      </p:sp>
      <p:grpSp>
        <p:nvGrpSpPr>
          <p:cNvPr id="69647" name="Group 32">
            <a:extLst>
              <a:ext uri="{FF2B5EF4-FFF2-40B4-BE49-F238E27FC236}">
                <a16:creationId xmlns:a16="http://schemas.microsoft.com/office/drawing/2014/main" id="{E6CF2B96-A7FD-EE34-4F9E-6CEA9F238A6A}"/>
              </a:ext>
            </a:extLst>
          </p:cNvPr>
          <p:cNvGrpSpPr>
            <a:grpSpLocks/>
          </p:cNvGrpSpPr>
          <p:nvPr/>
        </p:nvGrpSpPr>
        <p:grpSpPr bwMode="auto">
          <a:xfrm>
            <a:off x="153988" y="847725"/>
            <a:ext cx="2886075" cy="2276475"/>
            <a:chOff x="97" y="336"/>
            <a:chExt cx="1381" cy="1145"/>
          </a:xfrm>
        </p:grpSpPr>
        <p:sp>
          <p:nvSpPr>
            <p:cNvPr id="69661" name="Line 15">
              <a:extLst>
                <a:ext uri="{FF2B5EF4-FFF2-40B4-BE49-F238E27FC236}">
                  <a16:creationId xmlns:a16="http://schemas.microsoft.com/office/drawing/2014/main" id="{8B8A0F85-B43A-424E-3A3A-60DC5F9CF5AE}"/>
                </a:ext>
              </a:extLst>
            </p:cNvPr>
            <p:cNvSpPr>
              <a:spLocks noChangeShapeType="1"/>
            </p:cNvSpPr>
            <p:nvPr/>
          </p:nvSpPr>
          <p:spPr bwMode="auto">
            <a:xfrm>
              <a:off x="336" y="384"/>
              <a:ext cx="0" cy="96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62" name="Line 16">
              <a:extLst>
                <a:ext uri="{FF2B5EF4-FFF2-40B4-BE49-F238E27FC236}">
                  <a16:creationId xmlns:a16="http://schemas.microsoft.com/office/drawing/2014/main" id="{7B9AD6C7-92AB-6787-F6BD-43432B739C07}"/>
                </a:ext>
              </a:extLst>
            </p:cNvPr>
            <p:cNvSpPr>
              <a:spLocks noChangeShapeType="1"/>
            </p:cNvSpPr>
            <p:nvPr/>
          </p:nvSpPr>
          <p:spPr bwMode="auto">
            <a:xfrm>
              <a:off x="1200" y="336"/>
              <a:ext cx="0" cy="1056"/>
            </a:xfrm>
            <a:prstGeom prst="line">
              <a:avLst/>
            </a:prstGeom>
            <a:noFill/>
            <a:ln w="381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63" name="Freeform 17">
              <a:extLst>
                <a:ext uri="{FF2B5EF4-FFF2-40B4-BE49-F238E27FC236}">
                  <a16:creationId xmlns:a16="http://schemas.microsoft.com/office/drawing/2014/main" id="{DAA0F27C-8106-F79C-AF73-CB6645E35771}"/>
                </a:ext>
              </a:extLst>
            </p:cNvPr>
            <p:cNvSpPr>
              <a:spLocks/>
            </p:cNvSpPr>
            <p:nvPr/>
          </p:nvSpPr>
          <p:spPr bwMode="auto">
            <a:xfrm>
              <a:off x="336" y="384"/>
              <a:ext cx="880" cy="960"/>
            </a:xfrm>
            <a:custGeom>
              <a:avLst/>
              <a:gdLst>
                <a:gd name="T0" fmla="*/ 0 w 880"/>
                <a:gd name="T1" fmla="*/ 960 h 960"/>
                <a:gd name="T2" fmla="*/ 96 w 880"/>
                <a:gd name="T3" fmla="*/ 432 h 960"/>
                <a:gd name="T4" fmla="*/ 192 w 880"/>
                <a:gd name="T5" fmla="*/ 336 h 960"/>
                <a:gd name="T6" fmla="*/ 768 w 880"/>
                <a:gd name="T7" fmla="*/ 288 h 960"/>
                <a:gd name="T8" fmla="*/ 864 w 880"/>
                <a:gd name="T9" fmla="*/ 0 h 9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0" h="960">
                  <a:moveTo>
                    <a:pt x="0" y="960"/>
                  </a:moveTo>
                  <a:cubicBezTo>
                    <a:pt x="32" y="748"/>
                    <a:pt x="64" y="536"/>
                    <a:pt x="96" y="432"/>
                  </a:cubicBezTo>
                  <a:cubicBezTo>
                    <a:pt x="128" y="328"/>
                    <a:pt x="80" y="360"/>
                    <a:pt x="192" y="336"/>
                  </a:cubicBezTo>
                  <a:cubicBezTo>
                    <a:pt x="304" y="312"/>
                    <a:pt x="656" y="344"/>
                    <a:pt x="768" y="288"/>
                  </a:cubicBezTo>
                  <a:cubicBezTo>
                    <a:pt x="880" y="232"/>
                    <a:pt x="848" y="48"/>
                    <a:pt x="864" y="0"/>
                  </a:cubicBezTo>
                </a:path>
              </a:pathLst>
            </a:custGeom>
            <a:noFill/>
            <a:ln w="508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64" name="Text Box 18">
              <a:extLst>
                <a:ext uri="{FF2B5EF4-FFF2-40B4-BE49-F238E27FC236}">
                  <a16:creationId xmlns:a16="http://schemas.microsoft.com/office/drawing/2014/main" id="{B49D03D9-EB2E-64DC-59CE-B65C552BE5C8}"/>
                </a:ext>
              </a:extLst>
            </p:cNvPr>
            <p:cNvSpPr txBox="1">
              <a:spLocks noChangeArrowheads="1"/>
            </p:cNvSpPr>
            <p:nvPr/>
          </p:nvSpPr>
          <p:spPr bwMode="auto">
            <a:xfrm rot="-5488565">
              <a:off x="-135" y="712"/>
              <a:ext cx="626"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Potential</a:t>
              </a:r>
            </a:p>
          </p:txBody>
        </p:sp>
        <p:sp>
          <p:nvSpPr>
            <p:cNvPr id="69665" name="Rectangle 19">
              <a:extLst>
                <a:ext uri="{FF2B5EF4-FFF2-40B4-BE49-F238E27FC236}">
                  <a16:creationId xmlns:a16="http://schemas.microsoft.com/office/drawing/2014/main" id="{D7898E22-AE5E-368B-AFC5-9E8EE4E60BCF}"/>
                </a:ext>
              </a:extLst>
            </p:cNvPr>
            <p:cNvSpPr>
              <a:spLocks noChangeArrowheads="1"/>
            </p:cNvSpPr>
            <p:nvPr/>
          </p:nvSpPr>
          <p:spPr bwMode="auto">
            <a:xfrm>
              <a:off x="528" y="470"/>
              <a:ext cx="243"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a:solidFill>
                    <a:srgbClr val="FF0033"/>
                  </a:solidFill>
                </a:rPr>
                <a:t>V</a:t>
              </a:r>
              <a:r>
                <a:rPr lang="en-US" altLang="en-US" sz="2000" baseline="-25000">
                  <a:solidFill>
                    <a:srgbClr val="FF0033"/>
                  </a:solidFill>
                </a:rPr>
                <a:t>Pl</a:t>
              </a:r>
            </a:p>
          </p:txBody>
        </p:sp>
        <p:sp>
          <p:nvSpPr>
            <p:cNvPr id="69666" name="Line 20">
              <a:extLst>
                <a:ext uri="{FF2B5EF4-FFF2-40B4-BE49-F238E27FC236}">
                  <a16:creationId xmlns:a16="http://schemas.microsoft.com/office/drawing/2014/main" id="{99667566-0742-3934-2045-C5A560DFE7CE}"/>
                </a:ext>
              </a:extLst>
            </p:cNvPr>
            <p:cNvSpPr>
              <a:spLocks noChangeShapeType="1"/>
            </p:cNvSpPr>
            <p:nvPr/>
          </p:nvSpPr>
          <p:spPr bwMode="auto">
            <a:xfrm>
              <a:off x="384" y="708"/>
              <a:ext cx="1008" cy="0"/>
            </a:xfrm>
            <a:prstGeom prst="line">
              <a:avLst/>
            </a:prstGeom>
            <a:noFill/>
            <a:ln w="28575">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67" name="Rectangle 21">
              <a:extLst>
                <a:ext uri="{FF2B5EF4-FFF2-40B4-BE49-F238E27FC236}">
                  <a16:creationId xmlns:a16="http://schemas.microsoft.com/office/drawing/2014/main" id="{CC0FBF35-780F-32A6-D5C8-960E6AD0F664}"/>
                </a:ext>
              </a:extLst>
            </p:cNvPr>
            <p:cNvSpPr>
              <a:spLocks noChangeArrowheads="1"/>
            </p:cNvSpPr>
            <p:nvPr/>
          </p:nvSpPr>
          <p:spPr bwMode="auto">
            <a:xfrm>
              <a:off x="1236" y="384"/>
              <a:ext cx="242"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p</a:t>
              </a:r>
            </a:p>
          </p:txBody>
        </p:sp>
        <p:sp>
          <p:nvSpPr>
            <p:cNvPr id="69668" name="Line 22">
              <a:extLst>
                <a:ext uri="{FF2B5EF4-FFF2-40B4-BE49-F238E27FC236}">
                  <a16:creationId xmlns:a16="http://schemas.microsoft.com/office/drawing/2014/main" id="{59C6F512-565F-B0FE-BAF5-CE01616F5252}"/>
                </a:ext>
              </a:extLst>
            </p:cNvPr>
            <p:cNvSpPr>
              <a:spLocks noChangeShapeType="1"/>
            </p:cNvSpPr>
            <p:nvPr/>
          </p:nvSpPr>
          <p:spPr bwMode="auto">
            <a:xfrm>
              <a:off x="1266" y="384"/>
              <a:ext cx="30" cy="336"/>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69" name="Line 23">
              <a:extLst>
                <a:ext uri="{FF2B5EF4-FFF2-40B4-BE49-F238E27FC236}">
                  <a16:creationId xmlns:a16="http://schemas.microsoft.com/office/drawing/2014/main" id="{C2DFBAC1-6815-C7E9-5D44-4B4A5F7624B2}"/>
                </a:ext>
              </a:extLst>
            </p:cNvPr>
            <p:cNvSpPr>
              <a:spLocks noChangeShapeType="1"/>
            </p:cNvSpPr>
            <p:nvPr/>
          </p:nvSpPr>
          <p:spPr bwMode="auto">
            <a:xfrm>
              <a:off x="1227" y="378"/>
              <a:ext cx="30" cy="96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70" name="Line 24">
              <a:extLst>
                <a:ext uri="{FF2B5EF4-FFF2-40B4-BE49-F238E27FC236}">
                  <a16:creationId xmlns:a16="http://schemas.microsoft.com/office/drawing/2014/main" id="{A63FB7F4-5A25-D692-1789-0FC871D377F1}"/>
                </a:ext>
              </a:extLst>
            </p:cNvPr>
            <p:cNvSpPr>
              <a:spLocks noChangeShapeType="1"/>
            </p:cNvSpPr>
            <p:nvPr/>
          </p:nvSpPr>
          <p:spPr bwMode="auto">
            <a:xfrm>
              <a:off x="336" y="1344"/>
              <a:ext cx="1056" cy="0"/>
            </a:xfrm>
            <a:prstGeom prst="line">
              <a:avLst/>
            </a:prstGeom>
            <a:noFill/>
            <a:ln w="1905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71" name="Rectangle 25">
              <a:extLst>
                <a:ext uri="{FF2B5EF4-FFF2-40B4-BE49-F238E27FC236}">
                  <a16:creationId xmlns:a16="http://schemas.microsoft.com/office/drawing/2014/main" id="{94BD6646-026D-DF8F-7677-DF9EC3D731E9}"/>
                </a:ext>
              </a:extLst>
            </p:cNvPr>
            <p:cNvSpPr>
              <a:spLocks noChangeArrowheads="1"/>
            </p:cNvSpPr>
            <p:nvPr/>
          </p:nvSpPr>
          <p:spPr bwMode="auto">
            <a:xfrm>
              <a:off x="1236" y="864"/>
              <a:ext cx="237"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a</a:t>
              </a:r>
            </a:p>
          </p:txBody>
        </p:sp>
        <p:sp>
          <p:nvSpPr>
            <p:cNvPr id="69672" name="Text Box 26">
              <a:extLst>
                <a:ext uri="{FF2B5EF4-FFF2-40B4-BE49-F238E27FC236}">
                  <a16:creationId xmlns:a16="http://schemas.microsoft.com/office/drawing/2014/main" id="{D95A1E92-E064-59E6-3107-79D7954767BF}"/>
                </a:ext>
              </a:extLst>
            </p:cNvPr>
            <p:cNvSpPr txBox="1">
              <a:spLocks noChangeArrowheads="1"/>
            </p:cNvSpPr>
            <p:nvPr/>
          </p:nvSpPr>
          <p:spPr bwMode="auto">
            <a:xfrm>
              <a:off x="273" y="1312"/>
              <a:ext cx="866" cy="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Reference electrode</a:t>
              </a:r>
            </a:p>
          </p:txBody>
        </p:sp>
      </p:grpSp>
      <p:sp>
        <p:nvSpPr>
          <p:cNvPr id="69648" name="Rectangle 27">
            <a:extLst>
              <a:ext uri="{FF2B5EF4-FFF2-40B4-BE49-F238E27FC236}">
                <a16:creationId xmlns:a16="http://schemas.microsoft.com/office/drawing/2014/main" id="{9549FC0F-6A65-A129-D141-B58E151E2513}"/>
              </a:ext>
            </a:extLst>
          </p:cNvPr>
          <p:cNvSpPr>
            <a:spLocks noChangeArrowheads="1"/>
          </p:cNvSpPr>
          <p:nvPr/>
        </p:nvSpPr>
        <p:spPr bwMode="auto">
          <a:xfrm>
            <a:off x="1447800" y="56388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a</a:t>
            </a:r>
          </a:p>
        </p:txBody>
      </p:sp>
      <p:sp>
        <p:nvSpPr>
          <p:cNvPr id="69649" name="Line 28">
            <a:extLst>
              <a:ext uri="{FF2B5EF4-FFF2-40B4-BE49-F238E27FC236}">
                <a16:creationId xmlns:a16="http://schemas.microsoft.com/office/drawing/2014/main" id="{19F6ACF5-B684-AC08-8E1D-8DEA415BFC01}"/>
              </a:ext>
            </a:extLst>
          </p:cNvPr>
          <p:cNvSpPr>
            <a:spLocks noChangeShapeType="1"/>
          </p:cNvSpPr>
          <p:nvPr/>
        </p:nvSpPr>
        <p:spPr bwMode="auto">
          <a:xfrm>
            <a:off x="581025" y="3657600"/>
            <a:ext cx="0" cy="990600"/>
          </a:xfrm>
          <a:prstGeom prst="line">
            <a:avLst/>
          </a:prstGeom>
          <a:noFill/>
          <a:ln w="762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50" name="Line 29">
            <a:extLst>
              <a:ext uri="{FF2B5EF4-FFF2-40B4-BE49-F238E27FC236}">
                <a16:creationId xmlns:a16="http://schemas.microsoft.com/office/drawing/2014/main" id="{A53FCF19-4351-8734-9ABB-5A469EBAD7B9}"/>
              </a:ext>
            </a:extLst>
          </p:cNvPr>
          <p:cNvSpPr>
            <a:spLocks noChangeShapeType="1"/>
          </p:cNvSpPr>
          <p:nvPr/>
        </p:nvSpPr>
        <p:spPr bwMode="auto">
          <a:xfrm>
            <a:off x="490538" y="3652838"/>
            <a:ext cx="0" cy="990600"/>
          </a:xfrm>
          <a:prstGeom prst="line">
            <a:avLst/>
          </a:prstGeom>
          <a:noFill/>
          <a:ln w="762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9651" name="Picture 30">
            <a:extLst>
              <a:ext uri="{FF2B5EF4-FFF2-40B4-BE49-F238E27FC236}">
                <a16:creationId xmlns:a16="http://schemas.microsoft.com/office/drawing/2014/main" id="{A3148550-29E8-19CD-B2AA-AB1A309A1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876800"/>
            <a:ext cx="3024188"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52" name="Freeform 31">
            <a:extLst>
              <a:ext uri="{FF2B5EF4-FFF2-40B4-BE49-F238E27FC236}">
                <a16:creationId xmlns:a16="http://schemas.microsoft.com/office/drawing/2014/main" id="{E172C7DE-A173-0A12-632A-426705E494E8}"/>
              </a:ext>
            </a:extLst>
          </p:cNvPr>
          <p:cNvSpPr>
            <a:spLocks/>
          </p:cNvSpPr>
          <p:nvPr/>
        </p:nvSpPr>
        <p:spPr bwMode="auto">
          <a:xfrm>
            <a:off x="6824663" y="2197100"/>
            <a:ext cx="1427162" cy="1704975"/>
          </a:xfrm>
          <a:custGeom>
            <a:avLst/>
            <a:gdLst>
              <a:gd name="T0" fmla="*/ 2147483647 w 899"/>
              <a:gd name="T1" fmla="*/ 2147483647 h 1074"/>
              <a:gd name="T2" fmla="*/ 2147483647 w 899"/>
              <a:gd name="T3" fmla="*/ 2147483647 h 1074"/>
              <a:gd name="T4" fmla="*/ 2147483647 w 899"/>
              <a:gd name="T5" fmla="*/ 2147483647 h 1074"/>
              <a:gd name="T6" fmla="*/ 2147483647 w 899"/>
              <a:gd name="T7" fmla="*/ 2147483647 h 1074"/>
              <a:gd name="T8" fmla="*/ 2147483647 w 899"/>
              <a:gd name="T9" fmla="*/ 2147483647 h 1074"/>
              <a:gd name="T10" fmla="*/ 2147483647 w 899"/>
              <a:gd name="T11" fmla="*/ 2147483647 h 1074"/>
              <a:gd name="T12" fmla="*/ 2147483647 w 899"/>
              <a:gd name="T13" fmla="*/ 2147483647 h 1074"/>
              <a:gd name="T14" fmla="*/ 0 w 899"/>
              <a:gd name="T15" fmla="*/ 2147483647 h 10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9" h="1074">
                <a:moveTo>
                  <a:pt x="317" y="27"/>
                </a:moveTo>
                <a:cubicBezTo>
                  <a:pt x="364" y="30"/>
                  <a:pt x="511" y="17"/>
                  <a:pt x="601" y="35"/>
                </a:cubicBezTo>
                <a:cubicBezTo>
                  <a:pt x="691" y="53"/>
                  <a:pt x="821" y="0"/>
                  <a:pt x="860" y="135"/>
                </a:cubicBezTo>
                <a:cubicBezTo>
                  <a:pt x="899" y="270"/>
                  <a:pt x="876" y="701"/>
                  <a:pt x="837" y="848"/>
                </a:cubicBezTo>
                <a:cubicBezTo>
                  <a:pt x="798" y="995"/>
                  <a:pt x="706" y="990"/>
                  <a:pt x="626" y="1020"/>
                </a:cubicBezTo>
                <a:cubicBezTo>
                  <a:pt x="546" y="1050"/>
                  <a:pt x="452" y="1074"/>
                  <a:pt x="359" y="1029"/>
                </a:cubicBezTo>
                <a:cubicBezTo>
                  <a:pt x="266" y="984"/>
                  <a:pt x="129" y="915"/>
                  <a:pt x="69" y="752"/>
                </a:cubicBezTo>
                <a:cubicBezTo>
                  <a:pt x="9" y="589"/>
                  <a:pt x="14" y="198"/>
                  <a:pt x="0" y="52"/>
                </a:cubicBezTo>
              </a:path>
            </a:pathLst>
          </a:custGeom>
          <a:noFill/>
          <a:ln w="38100" cap="flat" cmpd="sng">
            <a:solidFill>
              <a:schemeClr val="hlink"/>
            </a:solidFill>
            <a:prstDash val="sysDot"/>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53" name="AutoShape 34">
            <a:extLst>
              <a:ext uri="{FF2B5EF4-FFF2-40B4-BE49-F238E27FC236}">
                <a16:creationId xmlns:a16="http://schemas.microsoft.com/office/drawing/2014/main" id="{73BFFF2F-B9C4-4BA1-C43D-A2032B26D9EF}"/>
              </a:ext>
            </a:extLst>
          </p:cNvPr>
          <p:cNvSpPr>
            <a:spLocks noChangeArrowheads="1"/>
          </p:cNvSpPr>
          <p:nvPr/>
        </p:nvSpPr>
        <p:spPr bwMode="auto">
          <a:xfrm>
            <a:off x="762000" y="2057400"/>
            <a:ext cx="838200" cy="457200"/>
          </a:xfrm>
          <a:prstGeom prst="leftArrow">
            <a:avLst>
              <a:gd name="adj1" fmla="val 50000"/>
              <a:gd name="adj2" fmla="val 45833"/>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69654" name="AutoShape 35">
            <a:extLst>
              <a:ext uri="{FF2B5EF4-FFF2-40B4-BE49-F238E27FC236}">
                <a16:creationId xmlns:a16="http://schemas.microsoft.com/office/drawing/2014/main" id="{FEB950E4-3257-4FCF-A458-62CD86124EF3}"/>
              </a:ext>
            </a:extLst>
          </p:cNvPr>
          <p:cNvSpPr>
            <a:spLocks noChangeArrowheads="1"/>
          </p:cNvSpPr>
          <p:nvPr/>
        </p:nvSpPr>
        <p:spPr bwMode="auto">
          <a:xfrm>
            <a:off x="1828800" y="838200"/>
            <a:ext cx="533400" cy="304800"/>
          </a:xfrm>
          <a:prstGeom prst="rightArrow">
            <a:avLst>
              <a:gd name="adj1" fmla="val 50000"/>
              <a:gd name="adj2" fmla="val 4375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69655" name="Oval 36">
            <a:extLst>
              <a:ext uri="{FF2B5EF4-FFF2-40B4-BE49-F238E27FC236}">
                <a16:creationId xmlns:a16="http://schemas.microsoft.com/office/drawing/2014/main" id="{335AD723-6B60-1AAD-371B-A9DC6130B02C}"/>
              </a:ext>
            </a:extLst>
          </p:cNvPr>
          <p:cNvSpPr>
            <a:spLocks noChangeArrowheads="1"/>
          </p:cNvSpPr>
          <p:nvPr/>
        </p:nvSpPr>
        <p:spPr bwMode="auto">
          <a:xfrm>
            <a:off x="1905000" y="609600"/>
            <a:ext cx="304800" cy="304800"/>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b="1">
                <a:solidFill>
                  <a:srgbClr val="000000"/>
                </a:solidFill>
              </a:rPr>
              <a:t>-</a:t>
            </a:r>
          </a:p>
        </p:txBody>
      </p:sp>
      <p:sp>
        <p:nvSpPr>
          <p:cNvPr id="69656" name="Oval 38">
            <a:extLst>
              <a:ext uri="{FF2B5EF4-FFF2-40B4-BE49-F238E27FC236}">
                <a16:creationId xmlns:a16="http://schemas.microsoft.com/office/drawing/2014/main" id="{2F20896E-1635-AEEE-9119-60DAD237818B}"/>
              </a:ext>
            </a:extLst>
          </p:cNvPr>
          <p:cNvSpPr>
            <a:spLocks noChangeArrowheads="1"/>
          </p:cNvSpPr>
          <p:nvPr/>
        </p:nvSpPr>
        <p:spPr bwMode="auto">
          <a:xfrm>
            <a:off x="1066800" y="1905000"/>
            <a:ext cx="304800" cy="304800"/>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69657" name="Freeform 40">
            <a:extLst>
              <a:ext uri="{FF2B5EF4-FFF2-40B4-BE49-F238E27FC236}">
                <a16:creationId xmlns:a16="http://schemas.microsoft.com/office/drawing/2014/main" id="{9A607106-25F7-676E-553B-C4C341232700}"/>
              </a:ext>
            </a:extLst>
          </p:cNvPr>
          <p:cNvSpPr>
            <a:spLocks/>
          </p:cNvSpPr>
          <p:nvPr/>
        </p:nvSpPr>
        <p:spPr bwMode="auto">
          <a:xfrm>
            <a:off x="463550" y="3630613"/>
            <a:ext cx="1466850" cy="2105025"/>
          </a:xfrm>
          <a:custGeom>
            <a:avLst/>
            <a:gdLst>
              <a:gd name="T0" fmla="*/ 2147483647 w 924"/>
              <a:gd name="T1" fmla="*/ 0 h 1326"/>
              <a:gd name="T2" fmla="*/ 2147483647 w 924"/>
              <a:gd name="T3" fmla="*/ 2147483647 h 1326"/>
              <a:gd name="T4" fmla="*/ 2147483647 w 924"/>
              <a:gd name="T5" fmla="*/ 2147483647 h 1326"/>
              <a:gd name="T6" fmla="*/ 2147483647 w 924"/>
              <a:gd name="T7" fmla="*/ 2147483647 h 1326"/>
              <a:gd name="T8" fmla="*/ 2147483647 w 924"/>
              <a:gd name="T9" fmla="*/ 2147483647 h 1326"/>
              <a:gd name="T10" fmla="*/ 2147483647 w 924"/>
              <a:gd name="T11" fmla="*/ 2147483647 h 1326"/>
              <a:gd name="T12" fmla="*/ 2147483647 w 924"/>
              <a:gd name="T13" fmla="*/ 2147483647 h 1326"/>
              <a:gd name="T14" fmla="*/ 0 w 924"/>
              <a:gd name="T15" fmla="*/ 2147483647 h 13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4" h="1326">
                <a:moveTo>
                  <a:pt x="501" y="0"/>
                </a:moveTo>
                <a:cubicBezTo>
                  <a:pt x="561" y="11"/>
                  <a:pt x="796" y="17"/>
                  <a:pt x="860" y="67"/>
                </a:cubicBezTo>
                <a:cubicBezTo>
                  <a:pt x="924" y="117"/>
                  <a:pt x="885" y="165"/>
                  <a:pt x="885" y="301"/>
                </a:cubicBezTo>
                <a:cubicBezTo>
                  <a:pt x="885" y="437"/>
                  <a:pt x="885" y="729"/>
                  <a:pt x="860" y="885"/>
                </a:cubicBezTo>
                <a:cubicBezTo>
                  <a:pt x="835" y="1041"/>
                  <a:pt x="859" y="1175"/>
                  <a:pt x="735" y="1236"/>
                </a:cubicBezTo>
                <a:cubicBezTo>
                  <a:pt x="611" y="1297"/>
                  <a:pt x="234" y="1326"/>
                  <a:pt x="117" y="1252"/>
                </a:cubicBezTo>
                <a:cubicBezTo>
                  <a:pt x="0" y="1178"/>
                  <a:pt x="54" y="939"/>
                  <a:pt x="34" y="793"/>
                </a:cubicBezTo>
                <a:cubicBezTo>
                  <a:pt x="14" y="647"/>
                  <a:pt x="7" y="463"/>
                  <a:pt x="0" y="376"/>
                </a:cubicBezTo>
              </a:path>
            </a:pathLst>
          </a:custGeom>
          <a:noFill/>
          <a:ln w="38100" cap="flat" cmpd="sng">
            <a:solidFill>
              <a:schemeClr val="hlink"/>
            </a:solidFill>
            <a:prstDash val="sysDot"/>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658" name="Freeform 41">
            <a:extLst>
              <a:ext uri="{FF2B5EF4-FFF2-40B4-BE49-F238E27FC236}">
                <a16:creationId xmlns:a16="http://schemas.microsoft.com/office/drawing/2014/main" id="{0E97F2A5-8FD7-3495-3AB3-AEF9FD1892BB}"/>
              </a:ext>
            </a:extLst>
          </p:cNvPr>
          <p:cNvSpPr>
            <a:spLocks/>
          </p:cNvSpPr>
          <p:nvPr/>
        </p:nvSpPr>
        <p:spPr bwMode="auto">
          <a:xfrm>
            <a:off x="609600" y="3856038"/>
            <a:ext cx="477838" cy="274637"/>
          </a:xfrm>
          <a:custGeom>
            <a:avLst/>
            <a:gdLst>
              <a:gd name="T0" fmla="*/ 0 w 301"/>
              <a:gd name="T1" fmla="*/ 2147483647 h 173"/>
              <a:gd name="T2" fmla="*/ 2147483647 w 301"/>
              <a:gd name="T3" fmla="*/ 2147483647 h 173"/>
              <a:gd name="T4" fmla="*/ 2147483647 w 301"/>
              <a:gd name="T5" fmla="*/ 0 h 173"/>
              <a:gd name="T6" fmla="*/ 0 60000 65536"/>
              <a:gd name="T7" fmla="*/ 0 60000 65536"/>
              <a:gd name="T8" fmla="*/ 0 60000 65536"/>
            </a:gdLst>
            <a:ahLst/>
            <a:cxnLst>
              <a:cxn ang="T6">
                <a:pos x="T0" y="T1"/>
              </a:cxn>
              <a:cxn ang="T7">
                <a:pos x="T2" y="T3"/>
              </a:cxn>
              <a:cxn ang="T8">
                <a:pos x="T4" y="T5"/>
              </a:cxn>
            </a:cxnLst>
            <a:rect l="0" t="0" r="r" b="b"/>
            <a:pathLst>
              <a:path w="301" h="173">
                <a:moveTo>
                  <a:pt x="0" y="173"/>
                </a:moveTo>
                <a:cubicBezTo>
                  <a:pt x="24" y="151"/>
                  <a:pt x="92" y="71"/>
                  <a:pt x="142" y="42"/>
                </a:cubicBezTo>
                <a:cubicBezTo>
                  <a:pt x="192" y="13"/>
                  <a:pt x="268" y="9"/>
                  <a:pt x="301" y="0"/>
                </a:cubicBezTo>
              </a:path>
            </a:pathLst>
          </a:custGeom>
          <a:noFill/>
          <a:ln w="38100" cap="flat" cmpd="sng">
            <a:solidFill>
              <a:schemeClr val="hlink"/>
            </a:solidFill>
            <a:prstDash val="sysDot"/>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9659" name="Picture 43">
            <a:extLst>
              <a:ext uri="{FF2B5EF4-FFF2-40B4-BE49-F238E27FC236}">
                <a16:creationId xmlns:a16="http://schemas.microsoft.com/office/drawing/2014/main" id="{61F23E21-C1B9-254C-3B9E-7781D5F62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4876800"/>
            <a:ext cx="2405063"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60" name="Rectangle 44">
            <a:extLst>
              <a:ext uri="{FF2B5EF4-FFF2-40B4-BE49-F238E27FC236}">
                <a16:creationId xmlns:a16="http://schemas.microsoft.com/office/drawing/2014/main" id="{4212D9FB-6C3F-48C4-C23B-6DD6E9495672}"/>
              </a:ext>
            </a:extLst>
          </p:cNvPr>
          <p:cNvSpPr>
            <a:spLocks noChangeArrowheads="1"/>
          </p:cNvSpPr>
          <p:nvPr/>
        </p:nvSpPr>
        <p:spPr bwMode="auto">
          <a:xfrm rot="-5362745">
            <a:off x="-1100932" y="4225132"/>
            <a:ext cx="2659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2400" b="1">
                <a:solidFill>
                  <a:srgbClr val="000000"/>
                </a:solidFill>
              </a:rPr>
              <a:t>reference electrode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22" name="Rectangle 2">
            <a:extLst>
              <a:ext uri="{FF2B5EF4-FFF2-40B4-BE49-F238E27FC236}">
                <a16:creationId xmlns:a16="http://schemas.microsoft.com/office/drawing/2014/main" id="{17559911-3E56-F259-6EED-4239164FA3B4}"/>
              </a:ext>
            </a:extLst>
          </p:cNvPr>
          <p:cNvSpPr>
            <a:spLocks noGrp="1" noChangeArrowheads="1"/>
          </p:cNvSpPr>
          <p:nvPr>
            <p:ph type="title" idx="4294967295"/>
          </p:nvPr>
        </p:nvSpPr>
        <p:spPr>
          <a:xfrm>
            <a:off x="0" y="3175"/>
            <a:ext cx="1419225" cy="515938"/>
          </a:xfrm>
        </p:spPr>
        <p:txBody>
          <a:bodyPr/>
          <a:lstStyle/>
          <a:p>
            <a:pPr eaLnBrk="1" hangingPunct="1">
              <a:defRPr/>
            </a:pPr>
            <a:r>
              <a:rPr lang="en-US" sz="2400" dirty="0">
                <a:latin typeface="Times New Roman" pitchFamily="18" charset="0"/>
              </a:rPr>
              <a:t>EEDF</a:t>
            </a:r>
            <a:endParaRPr lang="cs-CZ" sz="2400" dirty="0">
              <a:latin typeface="Times New Roman" pitchFamily="18" charset="0"/>
            </a:endParaRPr>
          </a:p>
        </p:txBody>
      </p:sp>
      <p:pic>
        <p:nvPicPr>
          <p:cNvPr id="70659" name="Picture 10">
            <a:extLst>
              <a:ext uri="{FF2B5EF4-FFF2-40B4-BE49-F238E27FC236}">
                <a16:creationId xmlns:a16="http://schemas.microsoft.com/office/drawing/2014/main" id="{A2E5400B-4EC3-7041-3BC3-A57911CB025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481013"/>
            <a:ext cx="6696075" cy="4819650"/>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0" name="Picture 13">
            <a:extLst>
              <a:ext uri="{FF2B5EF4-FFF2-40B4-BE49-F238E27FC236}">
                <a16:creationId xmlns:a16="http://schemas.microsoft.com/office/drawing/2014/main" id="{37849294-B421-B455-4709-A9F0C556D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404813"/>
            <a:ext cx="3384550" cy="3311525"/>
          </a:xfrm>
          <a:prstGeom prst="rect">
            <a:avLst/>
          </a:prstGeom>
          <a:noFill/>
          <a:ln w="12700">
            <a:solidFill>
              <a:schemeClr val="bg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7074" name="Rectangle 2">
            <a:extLst>
              <a:ext uri="{FF2B5EF4-FFF2-40B4-BE49-F238E27FC236}">
                <a16:creationId xmlns:a16="http://schemas.microsoft.com/office/drawing/2014/main" id="{D3B2C926-B3D9-17A5-422D-484041E5F69A}"/>
              </a:ext>
            </a:extLst>
          </p:cNvPr>
          <p:cNvSpPr>
            <a:spLocks noGrp="1" noChangeArrowheads="1"/>
          </p:cNvSpPr>
          <p:nvPr>
            <p:ph type="title"/>
          </p:nvPr>
        </p:nvSpPr>
        <p:spPr>
          <a:xfrm>
            <a:off x="0" y="0"/>
            <a:ext cx="4495800" cy="533400"/>
          </a:xfrm>
        </p:spPr>
        <p:txBody>
          <a:bodyPr/>
          <a:lstStyle/>
          <a:p>
            <a:pPr eaLnBrk="1" hangingPunct="1">
              <a:defRPr/>
            </a:pPr>
            <a:r>
              <a:rPr lang="en-US" sz="2400">
                <a:latin typeface="Times New Roman" pitchFamily="18" charset="0"/>
              </a:rPr>
              <a:t>Retarding region for general </a:t>
            </a:r>
            <a:r>
              <a:rPr lang="en-US" sz="2400">
                <a:solidFill>
                  <a:schemeClr val="hlink"/>
                </a:solidFill>
                <a:latin typeface="Times New Roman" pitchFamily="18" charset="0"/>
              </a:rPr>
              <a:t>EEDF</a:t>
            </a:r>
            <a:endParaRPr lang="cs-CZ" sz="2400">
              <a:solidFill>
                <a:schemeClr val="hlink"/>
              </a:solidFill>
              <a:latin typeface="Times New Roman" pitchFamily="18" charset="0"/>
            </a:endParaRPr>
          </a:p>
        </p:txBody>
      </p:sp>
      <p:graphicFrame>
        <p:nvGraphicFramePr>
          <p:cNvPr id="71683" name="Object 6">
            <a:extLst>
              <a:ext uri="{FF2B5EF4-FFF2-40B4-BE49-F238E27FC236}">
                <a16:creationId xmlns:a16="http://schemas.microsoft.com/office/drawing/2014/main" id="{540DEEAD-D44B-1834-79BE-0388EB54D3AC}"/>
              </a:ext>
            </a:extLst>
          </p:cNvPr>
          <p:cNvGraphicFramePr>
            <a:graphicFrameLocks noChangeAspect="1"/>
          </p:cNvGraphicFramePr>
          <p:nvPr/>
        </p:nvGraphicFramePr>
        <p:xfrm>
          <a:off x="228600" y="2343150"/>
          <a:ext cx="4800600" cy="4341813"/>
        </p:xfrm>
        <a:graphic>
          <a:graphicData uri="http://schemas.openxmlformats.org/presentationml/2006/ole">
            <mc:AlternateContent xmlns:mc="http://schemas.openxmlformats.org/markup-compatibility/2006">
              <mc:Choice xmlns:v="urn:schemas-microsoft-com:vml" Requires="v">
                <p:oleObj name="Graph" r:id="rId2" imgW="2618842" imgH="2370125" progId="Origin50.Graph">
                  <p:embed/>
                </p:oleObj>
              </mc:Choice>
              <mc:Fallback>
                <p:oleObj name="Graph" r:id="rId2" imgW="2618842" imgH="2370125" progId="Origin50.Graph">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43150"/>
                        <a:ext cx="4800600" cy="434181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4" name="Object 7">
            <a:extLst>
              <a:ext uri="{FF2B5EF4-FFF2-40B4-BE49-F238E27FC236}">
                <a16:creationId xmlns:a16="http://schemas.microsoft.com/office/drawing/2014/main" id="{5DFD8F22-DFD5-AFC5-5B82-01B8E5F33956}"/>
              </a:ext>
            </a:extLst>
          </p:cNvPr>
          <p:cNvGraphicFramePr>
            <a:graphicFrameLocks noChangeAspect="1"/>
          </p:cNvGraphicFramePr>
          <p:nvPr/>
        </p:nvGraphicFramePr>
        <p:xfrm>
          <a:off x="228600" y="533400"/>
          <a:ext cx="4114800" cy="617538"/>
        </p:xfrm>
        <a:graphic>
          <a:graphicData uri="http://schemas.openxmlformats.org/presentationml/2006/ole">
            <mc:AlternateContent xmlns:mc="http://schemas.openxmlformats.org/markup-compatibility/2006">
              <mc:Choice xmlns:v="urn:schemas-microsoft-com:vml" Requires="v">
                <p:oleObj name="Rovnice" r:id="rId4" imgW="3136900" imgH="469900" progId="Equation.3">
                  <p:embed/>
                </p:oleObj>
              </mc:Choice>
              <mc:Fallback>
                <p:oleObj name="Rovnice" r:id="rId4" imgW="3136900" imgH="4699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4114800" cy="61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685" name="Picture 11">
            <a:extLst>
              <a:ext uri="{FF2B5EF4-FFF2-40B4-BE49-F238E27FC236}">
                <a16:creationId xmlns:a16="http://schemas.microsoft.com/office/drawing/2014/main" id="{982C45F1-E40C-FD1F-0BBD-6F314F2E4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52400"/>
            <a:ext cx="4400550" cy="110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6" name="Picture 12">
            <a:extLst>
              <a:ext uri="{FF2B5EF4-FFF2-40B4-BE49-F238E27FC236}">
                <a16:creationId xmlns:a16="http://schemas.microsoft.com/office/drawing/2014/main" id="{587BA237-7448-E906-A895-842991CDF1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447800"/>
            <a:ext cx="3824288"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7" name="Rectangle 13">
            <a:extLst>
              <a:ext uri="{FF2B5EF4-FFF2-40B4-BE49-F238E27FC236}">
                <a16:creationId xmlns:a16="http://schemas.microsoft.com/office/drawing/2014/main" id="{FC0A331D-15C2-8D6B-6468-A61AF0C368CC}"/>
              </a:ext>
            </a:extLst>
          </p:cNvPr>
          <p:cNvSpPr>
            <a:spLocks noChangeArrowheads="1"/>
          </p:cNvSpPr>
          <p:nvPr/>
        </p:nvSpPr>
        <p:spPr bwMode="auto">
          <a:xfrm>
            <a:off x="152400" y="1417638"/>
            <a:ext cx="4572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200" b="1">
                <a:solidFill>
                  <a:schemeClr val="bg2"/>
                </a:solidFill>
              </a:rPr>
              <a:t>The second derivative necessary for the estimation of the EEDF can be either directly measured (on-line methods) or computed numerically from the experimental data (off-line methods).</a:t>
            </a:r>
          </a:p>
        </p:txBody>
      </p:sp>
      <p:graphicFrame>
        <p:nvGraphicFramePr>
          <p:cNvPr id="71688" name="Object 14">
            <a:extLst>
              <a:ext uri="{FF2B5EF4-FFF2-40B4-BE49-F238E27FC236}">
                <a16:creationId xmlns:a16="http://schemas.microsoft.com/office/drawing/2014/main" id="{F9FE283E-7E97-ED6A-15A5-73A412EA1058}"/>
              </a:ext>
            </a:extLst>
          </p:cNvPr>
          <p:cNvGraphicFramePr>
            <a:graphicFrameLocks noChangeAspect="1"/>
          </p:cNvGraphicFramePr>
          <p:nvPr/>
        </p:nvGraphicFramePr>
        <p:xfrm>
          <a:off x="5334000" y="3505200"/>
          <a:ext cx="3000375" cy="3124200"/>
        </p:xfrm>
        <a:graphic>
          <a:graphicData uri="http://schemas.openxmlformats.org/presentationml/2006/ole">
            <mc:AlternateContent xmlns:mc="http://schemas.openxmlformats.org/markup-compatibility/2006">
              <mc:Choice xmlns:v="urn:schemas-microsoft-com:vml" Requires="v">
                <p:oleObj name="Graph" r:id="rId8" imgW="3012643" imgH="3138221" progId="Origin50.Graph">
                  <p:embed/>
                </p:oleObj>
              </mc:Choice>
              <mc:Fallback>
                <p:oleObj name="Graph" r:id="rId8" imgW="3012643" imgH="3138221" progId="Origin50.Graph">
                  <p:embed/>
                  <p:pic>
                    <p:nvPicPr>
                      <p:cNvPr id="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3505200"/>
                        <a:ext cx="3000375" cy="3124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9" name="Text Box 15">
            <a:extLst>
              <a:ext uri="{FF2B5EF4-FFF2-40B4-BE49-F238E27FC236}">
                <a16:creationId xmlns:a16="http://schemas.microsoft.com/office/drawing/2014/main" id="{7AB517F7-DA30-D7A2-7D6E-DC832202BEA0}"/>
              </a:ext>
            </a:extLst>
          </p:cNvPr>
          <p:cNvSpPr txBox="1">
            <a:spLocks noChangeArrowheads="1"/>
          </p:cNvSpPr>
          <p:nvPr/>
        </p:nvSpPr>
        <p:spPr bwMode="auto">
          <a:xfrm>
            <a:off x="304800" y="2316163"/>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600">
                <a:solidFill>
                  <a:schemeClr val="bg2"/>
                </a:solidFill>
              </a:rPr>
              <a:t>Direct calculation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C352D736-7564-35B4-9C0C-D3525FA4CCAB}"/>
              </a:ext>
            </a:extLst>
          </p:cNvPr>
          <p:cNvSpPr>
            <a:spLocks noGrp="1" noChangeArrowheads="1"/>
          </p:cNvSpPr>
          <p:nvPr>
            <p:ph type="title"/>
          </p:nvPr>
        </p:nvSpPr>
        <p:spPr>
          <a:xfrm>
            <a:off x="0" y="0"/>
            <a:ext cx="7010400" cy="533400"/>
          </a:xfrm>
        </p:spPr>
        <p:txBody>
          <a:bodyPr/>
          <a:lstStyle/>
          <a:p>
            <a:pPr eaLnBrk="1" hangingPunct="1">
              <a:defRPr/>
            </a:pPr>
            <a:r>
              <a:rPr lang="en-US" sz="2400">
                <a:latin typeface="Times New Roman" pitchFamily="18" charset="0"/>
              </a:rPr>
              <a:t>Retarding region for general </a:t>
            </a:r>
            <a:r>
              <a:rPr lang="en-US" sz="2400">
                <a:solidFill>
                  <a:schemeClr val="hlink"/>
                </a:solidFill>
                <a:latin typeface="Times New Roman" pitchFamily="18" charset="0"/>
              </a:rPr>
              <a:t>EEDF, approximation</a:t>
            </a:r>
            <a:endParaRPr lang="cs-CZ" sz="2400">
              <a:solidFill>
                <a:schemeClr val="hlink"/>
              </a:solidFill>
              <a:latin typeface="Times New Roman" pitchFamily="18" charset="0"/>
            </a:endParaRPr>
          </a:p>
        </p:txBody>
      </p:sp>
      <p:graphicFrame>
        <p:nvGraphicFramePr>
          <p:cNvPr id="72707" name="Object 3">
            <a:extLst>
              <a:ext uri="{FF2B5EF4-FFF2-40B4-BE49-F238E27FC236}">
                <a16:creationId xmlns:a16="http://schemas.microsoft.com/office/drawing/2014/main" id="{6398D371-B8A7-6C01-2BD3-89C29BE6ED4D}"/>
              </a:ext>
            </a:extLst>
          </p:cNvPr>
          <p:cNvGraphicFramePr>
            <a:graphicFrameLocks noChangeAspect="1"/>
          </p:cNvGraphicFramePr>
          <p:nvPr/>
        </p:nvGraphicFramePr>
        <p:xfrm>
          <a:off x="228600" y="1371600"/>
          <a:ext cx="2590800" cy="2343150"/>
        </p:xfrm>
        <a:graphic>
          <a:graphicData uri="http://schemas.openxmlformats.org/presentationml/2006/ole">
            <mc:AlternateContent xmlns:mc="http://schemas.openxmlformats.org/markup-compatibility/2006">
              <mc:Choice xmlns:v="urn:schemas-microsoft-com:vml" Requires="v">
                <p:oleObj name="Graph" r:id="rId2" imgW="2618842" imgH="2370125" progId="Origin50.Graph">
                  <p:embed/>
                </p:oleObj>
              </mc:Choice>
              <mc:Fallback>
                <p:oleObj name="Graph" r:id="rId2" imgW="2618842" imgH="2370125" progId="Origin50.Grap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2590800" cy="234315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08" name="Object 4">
            <a:extLst>
              <a:ext uri="{FF2B5EF4-FFF2-40B4-BE49-F238E27FC236}">
                <a16:creationId xmlns:a16="http://schemas.microsoft.com/office/drawing/2014/main" id="{862C3D41-7BEC-69A7-EC78-A796C7621D0B}"/>
              </a:ext>
            </a:extLst>
          </p:cNvPr>
          <p:cNvGraphicFramePr>
            <a:graphicFrameLocks noChangeAspect="1"/>
          </p:cNvGraphicFramePr>
          <p:nvPr/>
        </p:nvGraphicFramePr>
        <p:xfrm>
          <a:off x="228600" y="533400"/>
          <a:ext cx="4953000" cy="741363"/>
        </p:xfrm>
        <a:graphic>
          <a:graphicData uri="http://schemas.openxmlformats.org/presentationml/2006/ole">
            <mc:AlternateContent xmlns:mc="http://schemas.openxmlformats.org/markup-compatibility/2006">
              <mc:Choice xmlns:v="urn:schemas-microsoft-com:vml" Requires="v">
                <p:oleObj name="Rovnice" r:id="rId4" imgW="3136900" imgH="469900" progId="Equation.3">
                  <p:embed/>
                </p:oleObj>
              </mc:Choice>
              <mc:Fallback>
                <p:oleObj name="Rovnice" r:id="rId4" imgW="3136900" imgH="4699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4953000"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709" name="Object 5">
            <a:extLst>
              <a:ext uri="{FF2B5EF4-FFF2-40B4-BE49-F238E27FC236}">
                <a16:creationId xmlns:a16="http://schemas.microsoft.com/office/drawing/2014/main" id="{69109805-E7D2-7649-AD3D-67DC983AD8AE}"/>
              </a:ext>
            </a:extLst>
          </p:cNvPr>
          <p:cNvGraphicFramePr>
            <a:graphicFrameLocks noChangeAspect="1"/>
          </p:cNvGraphicFramePr>
          <p:nvPr/>
        </p:nvGraphicFramePr>
        <p:xfrm>
          <a:off x="304800" y="3856038"/>
          <a:ext cx="2809875" cy="2925762"/>
        </p:xfrm>
        <a:graphic>
          <a:graphicData uri="http://schemas.openxmlformats.org/presentationml/2006/ole">
            <mc:AlternateContent xmlns:mc="http://schemas.openxmlformats.org/markup-compatibility/2006">
              <mc:Choice xmlns:v="urn:schemas-microsoft-com:vml" Requires="v">
                <p:oleObj name="Graph" r:id="rId6" imgW="3012643" imgH="3138221" progId="Origin50.Graph">
                  <p:embed/>
                </p:oleObj>
              </mc:Choice>
              <mc:Fallback>
                <p:oleObj name="Graph" r:id="rId6" imgW="3012643" imgH="3138221" progId="Origin50.Grap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856038"/>
                        <a:ext cx="2809875" cy="2925762"/>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10" name="Object 6">
            <a:extLst>
              <a:ext uri="{FF2B5EF4-FFF2-40B4-BE49-F238E27FC236}">
                <a16:creationId xmlns:a16="http://schemas.microsoft.com/office/drawing/2014/main" id="{A5A396A8-BC05-376C-BF16-07B76363A3E1}"/>
              </a:ext>
            </a:extLst>
          </p:cNvPr>
          <p:cNvGraphicFramePr>
            <a:graphicFrameLocks noChangeAspect="1"/>
          </p:cNvGraphicFramePr>
          <p:nvPr/>
        </p:nvGraphicFramePr>
        <p:xfrm>
          <a:off x="6324600" y="2149475"/>
          <a:ext cx="2514600" cy="2122488"/>
        </p:xfrm>
        <a:graphic>
          <a:graphicData uri="http://schemas.openxmlformats.org/presentationml/2006/ole">
            <mc:AlternateContent xmlns:mc="http://schemas.openxmlformats.org/markup-compatibility/2006">
              <mc:Choice xmlns:v="urn:schemas-microsoft-com:vml" Requires="v">
                <p:oleObj name="Graph" r:id="rId8" imgW="4068470" imgH="3240634" progId="Origin50.Graph">
                  <p:embed/>
                </p:oleObj>
              </mc:Choice>
              <mc:Fallback>
                <p:oleObj name="Graph" r:id="rId8" imgW="4068470" imgH="3240634" progId="Origin50.Graph">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2149475"/>
                        <a:ext cx="2514600" cy="2122488"/>
                      </a:xfrm>
                      <a:prstGeom prst="rect">
                        <a:avLst/>
                      </a:prstGeom>
                      <a:solidFill>
                        <a:schemeClr val="tx1"/>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2711" name="Object 7">
            <a:extLst>
              <a:ext uri="{FF2B5EF4-FFF2-40B4-BE49-F238E27FC236}">
                <a16:creationId xmlns:a16="http://schemas.microsoft.com/office/drawing/2014/main" id="{E7F0195F-5697-FBF8-CA24-2741A30A8DAA}"/>
              </a:ext>
            </a:extLst>
          </p:cNvPr>
          <p:cNvGraphicFramePr>
            <a:graphicFrameLocks noChangeAspect="1"/>
          </p:cNvGraphicFramePr>
          <p:nvPr/>
        </p:nvGraphicFramePr>
        <p:xfrm>
          <a:off x="6400800" y="4673600"/>
          <a:ext cx="2497138" cy="1925638"/>
        </p:xfrm>
        <a:graphic>
          <a:graphicData uri="http://schemas.openxmlformats.org/presentationml/2006/ole">
            <mc:AlternateContent xmlns:mc="http://schemas.openxmlformats.org/markup-compatibility/2006">
              <mc:Choice xmlns:v="urn:schemas-microsoft-com:vml" Requires="v">
                <p:oleObj name="Graph" r:id="rId10" imgW="3716122" imgH="2865120" progId="Origin50.Graph">
                  <p:embed/>
                </p:oleObj>
              </mc:Choice>
              <mc:Fallback>
                <p:oleObj name="Graph" r:id="rId10" imgW="3716122" imgH="2865120" progId="Origin50.Graph">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4673600"/>
                        <a:ext cx="2497138" cy="1925638"/>
                      </a:xfrm>
                      <a:prstGeom prst="rect">
                        <a:avLst/>
                      </a:prstGeom>
                      <a:solidFill>
                        <a:schemeClr val="tx1"/>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2712" name="Picture 8">
            <a:extLst>
              <a:ext uri="{FF2B5EF4-FFF2-40B4-BE49-F238E27FC236}">
                <a16:creationId xmlns:a16="http://schemas.microsoft.com/office/drawing/2014/main" id="{E4690A5B-7CA0-C39C-E3AA-C308EF1C9F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76600" y="1600200"/>
            <a:ext cx="2514600" cy="226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3" name="Text Box 9">
            <a:extLst>
              <a:ext uri="{FF2B5EF4-FFF2-40B4-BE49-F238E27FC236}">
                <a16:creationId xmlns:a16="http://schemas.microsoft.com/office/drawing/2014/main" id="{984B7877-8CC0-AAEC-898B-3AB90CEB376D}"/>
              </a:ext>
            </a:extLst>
          </p:cNvPr>
          <p:cNvSpPr txBox="1">
            <a:spLocks noChangeArrowheads="1"/>
          </p:cNvSpPr>
          <p:nvPr/>
        </p:nvSpPr>
        <p:spPr bwMode="auto">
          <a:xfrm>
            <a:off x="3489325" y="3846513"/>
            <a:ext cx="1746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solidFill>
                  <a:schemeClr val="bg2"/>
                </a:solidFill>
              </a:rPr>
              <a:t>Second harmonic method</a:t>
            </a:r>
          </a:p>
          <a:p>
            <a:pPr eaLnBrk="1" hangingPunct="1">
              <a:lnSpc>
                <a:spcPct val="100000"/>
              </a:lnSpc>
              <a:spcBef>
                <a:spcPct val="0"/>
              </a:spcBef>
              <a:buClrTx/>
              <a:buSzTx/>
              <a:buFontTx/>
              <a:buNone/>
            </a:pPr>
            <a:r>
              <a:rPr lang="en-US" altLang="en-US" sz="1200">
                <a:solidFill>
                  <a:schemeClr val="bg2"/>
                </a:solidFill>
              </a:rPr>
              <a:t>Digital methods</a:t>
            </a:r>
          </a:p>
        </p:txBody>
      </p:sp>
      <p:graphicFrame>
        <p:nvGraphicFramePr>
          <p:cNvPr id="72714" name="Object 10">
            <a:extLst>
              <a:ext uri="{FF2B5EF4-FFF2-40B4-BE49-F238E27FC236}">
                <a16:creationId xmlns:a16="http://schemas.microsoft.com/office/drawing/2014/main" id="{9846B460-2AD3-F200-783F-D5CFD0282016}"/>
              </a:ext>
            </a:extLst>
          </p:cNvPr>
          <p:cNvGraphicFramePr>
            <a:graphicFrameLocks noChangeAspect="1"/>
          </p:cNvGraphicFramePr>
          <p:nvPr/>
        </p:nvGraphicFramePr>
        <p:xfrm>
          <a:off x="3505200" y="5943600"/>
          <a:ext cx="2819400" cy="423863"/>
        </p:xfrm>
        <a:graphic>
          <a:graphicData uri="http://schemas.openxmlformats.org/presentationml/2006/ole">
            <mc:AlternateContent xmlns:mc="http://schemas.openxmlformats.org/markup-compatibility/2006">
              <mc:Choice xmlns:v="urn:schemas-microsoft-com:vml" Requires="v">
                <p:oleObj name="Rovnice" r:id="rId13" imgW="3136900" imgH="469900" progId="Equation.3">
                  <p:embed/>
                </p:oleObj>
              </mc:Choice>
              <mc:Fallback>
                <p:oleObj name="Rovnice" r:id="rId13" imgW="3136900" imgH="4699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5943600"/>
                        <a:ext cx="2819400"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5026" name="Rectangle 1026">
            <a:extLst>
              <a:ext uri="{FF2B5EF4-FFF2-40B4-BE49-F238E27FC236}">
                <a16:creationId xmlns:a16="http://schemas.microsoft.com/office/drawing/2014/main" id="{F2D5B76C-EF29-5767-D41F-60288C8330DF}"/>
              </a:ext>
            </a:extLst>
          </p:cNvPr>
          <p:cNvSpPr>
            <a:spLocks noGrp="1" noChangeArrowheads="1"/>
          </p:cNvSpPr>
          <p:nvPr>
            <p:ph type="title"/>
          </p:nvPr>
        </p:nvSpPr>
        <p:spPr>
          <a:xfrm>
            <a:off x="0" y="0"/>
            <a:ext cx="4876800" cy="533400"/>
          </a:xfrm>
        </p:spPr>
        <p:txBody>
          <a:bodyPr/>
          <a:lstStyle/>
          <a:p>
            <a:pPr eaLnBrk="1" hangingPunct="1">
              <a:defRPr/>
            </a:pPr>
            <a:r>
              <a:rPr lang="en-US" sz="2400">
                <a:latin typeface="Times New Roman" pitchFamily="18" charset="0"/>
              </a:rPr>
              <a:t>Langmuir probe -plasma parameters</a:t>
            </a:r>
            <a:endParaRPr lang="cs-CZ" sz="2400">
              <a:latin typeface="Times New Roman" pitchFamily="18" charset="0"/>
            </a:endParaRPr>
          </a:p>
        </p:txBody>
      </p:sp>
      <p:graphicFrame>
        <p:nvGraphicFramePr>
          <p:cNvPr id="73731" name="Object 1027">
            <a:extLst>
              <a:ext uri="{FF2B5EF4-FFF2-40B4-BE49-F238E27FC236}">
                <a16:creationId xmlns:a16="http://schemas.microsoft.com/office/drawing/2014/main" id="{B0CC5FAE-814B-BDCE-4435-052C833626F5}"/>
              </a:ext>
            </a:extLst>
          </p:cNvPr>
          <p:cNvGraphicFramePr>
            <a:graphicFrameLocks noChangeAspect="1"/>
          </p:cNvGraphicFramePr>
          <p:nvPr/>
        </p:nvGraphicFramePr>
        <p:xfrm>
          <a:off x="4756150" y="152400"/>
          <a:ext cx="4116388" cy="6553200"/>
        </p:xfrm>
        <a:graphic>
          <a:graphicData uri="http://schemas.openxmlformats.org/presentationml/2006/ole">
            <mc:AlternateContent xmlns:mc="http://schemas.openxmlformats.org/markup-compatibility/2006">
              <mc:Choice xmlns:v="urn:schemas-microsoft-com:vml" Requires="v">
                <p:oleObj name="Graph" r:id="rId2" imgW="2618842" imgH="4169664" progId="Origin50.Graph">
                  <p:embed/>
                </p:oleObj>
              </mc:Choice>
              <mc:Fallback>
                <p:oleObj name="Graph" r:id="rId2" imgW="2618842" imgH="4169664" progId="Origin50.Graph">
                  <p:embed/>
                  <p:pic>
                    <p:nvPicPr>
                      <p:cNvPr id="0" name="Object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50" y="152400"/>
                        <a:ext cx="4116388" cy="6553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3732" name="Object 1029">
            <a:extLst>
              <a:ext uri="{FF2B5EF4-FFF2-40B4-BE49-F238E27FC236}">
                <a16:creationId xmlns:a16="http://schemas.microsoft.com/office/drawing/2014/main" id="{38C5F380-8444-5954-74F9-484C4FFE0EA9}"/>
              </a:ext>
            </a:extLst>
          </p:cNvPr>
          <p:cNvGraphicFramePr>
            <a:graphicFrameLocks noChangeAspect="1"/>
          </p:cNvGraphicFramePr>
          <p:nvPr/>
        </p:nvGraphicFramePr>
        <p:xfrm>
          <a:off x="128588" y="523875"/>
          <a:ext cx="3783012" cy="2771775"/>
        </p:xfrm>
        <a:graphic>
          <a:graphicData uri="http://schemas.openxmlformats.org/presentationml/2006/ole">
            <mc:AlternateContent xmlns:mc="http://schemas.openxmlformats.org/markup-compatibility/2006">
              <mc:Choice xmlns:v="urn:schemas-microsoft-com:vml" Requires="v">
                <p:oleObj name="Graph" r:id="rId4" imgW="2988259" imgH="2187245" progId="Origin50.Graph">
                  <p:embed/>
                </p:oleObj>
              </mc:Choice>
              <mc:Fallback>
                <p:oleObj name="Graph" r:id="rId4" imgW="2988259" imgH="2187245" progId="Origin50.Graph">
                  <p:embed/>
                  <p:pic>
                    <p:nvPicPr>
                      <p:cNvPr id="0" name="Object 1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8" y="523875"/>
                        <a:ext cx="3783012" cy="27717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3733" name="Object 1030">
            <a:extLst>
              <a:ext uri="{FF2B5EF4-FFF2-40B4-BE49-F238E27FC236}">
                <a16:creationId xmlns:a16="http://schemas.microsoft.com/office/drawing/2014/main" id="{A10FF117-FFBC-6797-DEA6-C7D2E637373B}"/>
              </a:ext>
            </a:extLst>
          </p:cNvPr>
          <p:cNvGraphicFramePr>
            <a:graphicFrameLocks noChangeAspect="1"/>
          </p:cNvGraphicFramePr>
          <p:nvPr/>
        </p:nvGraphicFramePr>
        <p:xfrm>
          <a:off x="228600" y="3387725"/>
          <a:ext cx="3581400" cy="3241675"/>
        </p:xfrm>
        <a:graphic>
          <a:graphicData uri="http://schemas.openxmlformats.org/presentationml/2006/ole">
            <mc:AlternateContent xmlns:mc="http://schemas.openxmlformats.org/markup-compatibility/2006">
              <mc:Choice xmlns:v="urn:schemas-microsoft-com:vml" Requires="v">
                <p:oleObj name="Graph" r:id="rId6" imgW="2618842" imgH="2370125" progId="Origin50.Graph">
                  <p:embed/>
                </p:oleObj>
              </mc:Choice>
              <mc:Fallback>
                <p:oleObj name="Graph" r:id="rId6" imgW="2618842" imgH="2370125" progId="Origin50.Graph">
                  <p:embed/>
                  <p:pic>
                    <p:nvPicPr>
                      <p:cNvPr id="0" name="Object 1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387725"/>
                        <a:ext cx="3581400" cy="32416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4" name="Line 1031">
            <a:extLst>
              <a:ext uri="{FF2B5EF4-FFF2-40B4-BE49-F238E27FC236}">
                <a16:creationId xmlns:a16="http://schemas.microsoft.com/office/drawing/2014/main" id="{620E1D64-C2CD-9DDF-9FF9-DCEABB5CB3B9}"/>
              </a:ext>
            </a:extLst>
          </p:cNvPr>
          <p:cNvSpPr>
            <a:spLocks noChangeShapeType="1"/>
          </p:cNvSpPr>
          <p:nvPr/>
        </p:nvSpPr>
        <p:spPr bwMode="auto">
          <a:xfrm>
            <a:off x="6924675" y="685800"/>
            <a:ext cx="0" cy="57150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735" name="Line 1033">
            <a:extLst>
              <a:ext uri="{FF2B5EF4-FFF2-40B4-BE49-F238E27FC236}">
                <a16:creationId xmlns:a16="http://schemas.microsoft.com/office/drawing/2014/main" id="{DBB3040A-92C2-C9C4-46B0-BF6DDE0E38CA}"/>
              </a:ext>
            </a:extLst>
          </p:cNvPr>
          <p:cNvSpPr>
            <a:spLocks noChangeShapeType="1"/>
          </p:cNvSpPr>
          <p:nvPr/>
        </p:nvSpPr>
        <p:spPr bwMode="auto">
          <a:xfrm flipH="1">
            <a:off x="6553200" y="3276600"/>
            <a:ext cx="1981200" cy="34290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507015-E78A-E080-4FCA-5CB7B8A47E07}"/>
              </a:ext>
            </a:extLst>
          </p:cNvPr>
          <p:cNvSpPr>
            <a:spLocks noGrp="1"/>
          </p:cNvSpPr>
          <p:nvPr>
            <p:ph type="dt" sz="half" idx="10"/>
          </p:nvPr>
        </p:nvSpPr>
        <p:spPr/>
        <p:txBody>
          <a:bodyPr/>
          <a:lstStyle/>
          <a:p>
            <a:pPr>
              <a:defRPr/>
            </a:pPr>
            <a:fld id="{09DAAC7F-2F8C-4E31-A83D-68716F6A7DFF}" type="datetime9">
              <a:rPr lang="en-US" smtClean="0"/>
              <a:pPr>
                <a:defRPr/>
              </a:pPr>
              <a:t>10/19/2023 11:11:41 AM</a:t>
            </a:fld>
            <a:endParaRPr lang="cs-CZ"/>
          </a:p>
        </p:txBody>
      </p:sp>
      <p:sp>
        <p:nvSpPr>
          <p:cNvPr id="5" name="Footer Placeholder 4">
            <a:extLst>
              <a:ext uri="{FF2B5EF4-FFF2-40B4-BE49-F238E27FC236}">
                <a16:creationId xmlns:a16="http://schemas.microsoft.com/office/drawing/2014/main" id="{E7B728E9-8892-E111-00F2-ACFAA04C0089}"/>
              </a:ext>
            </a:extLst>
          </p:cNvPr>
          <p:cNvSpPr>
            <a:spLocks noGrp="1"/>
          </p:cNvSpPr>
          <p:nvPr>
            <p:ph type="ftr" sz="quarter" idx="11"/>
          </p:nvPr>
        </p:nvSpPr>
        <p:spPr/>
        <p:txBody>
          <a:bodyPr/>
          <a:lstStyle/>
          <a:p>
            <a:pPr>
              <a:defRPr/>
            </a:pPr>
            <a:r>
              <a:rPr lang="cs-CZ"/>
              <a:t>Charles University Prague</a:t>
            </a:r>
          </a:p>
        </p:txBody>
      </p:sp>
      <p:sp>
        <p:nvSpPr>
          <p:cNvPr id="6" name="Slide Number Placeholder 5">
            <a:extLst>
              <a:ext uri="{FF2B5EF4-FFF2-40B4-BE49-F238E27FC236}">
                <a16:creationId xmlns:a16="http://schemas.microsoft.com/office/drawing/2014/main" id="{509614DD-2C2A-8F4D-EAA3-69941C6670F0}"/>
              </a:ext>
            </a:extLst>
          </p:cNvPr>
          <p:cNvSpPr>
            <a:spLocks noGrp="1"/>
          </p:cNvSpPr>
          <p:nvPr>
            <p:ph type="sldNum" sz="quarter" idx="12"/>
          </p:nvPr>
        </p:nvSpPr>
        <p:spPr/>
        <p:txBody>
          <a:bodyPr/>
          <a:lstStyle/>
          <a:p>
            <a:pPr lvl="1"/>
            <a:fld id="{D713240E-5CE6-4C6A-82E9-920A69700CF0}" type="slidenum">
              <a:rPr lang="cs-CZ" altLang="en-US" smtClean="0"/>
              <a:pPr lvl="1"/>
              <a:t>5</a:t>
            </a:fld>
            <a:endParaRPr lang="cs-CZ" altLang="en-US">
              <a:latin typeface="Times New Roman" panose="02020603050405020304" pitchFamily="18" charset="0"/>
            </a:endParaRPr>
          </a:p>
        </p:txBody>
      </p:sp>
      <p:pic>
        <p:nvPicPr>
          <p:cNvPr id="8" name="Graphic 7">
            <a:extLst>
              <a:ext uri="{FF2B5EF4-FFF2-40B4-BE49-F238E27FC236}">
                <a16:creationId xmlns:a16="http://schemas.microsoft.com/office/drawing/2014/main" id="{C845ED0F-358E-36B6-575A-905E444476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2120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12B3E9BA-0466-9591-DDF0-82F0695910CB}"/>
              </a:ext>
            </a:extLst>
          </p:cNvPr>
          <p:cNvSpPr>
            <a:spLocks noGrp="1" noChangeArrowheads="1"/>
          </p:cNvSpPr>
          <p:nvPr>
            <p:ph type="title"/>
          </p:nvPr>
        </p:nvSpPr>
        <p:spPr>
          <a:xfrm>
            <a:off x="0" y="0"/>
            <a:ext cx="2971800" cy="533400"/>
          </a:xfrm>
        </p:spPr>
        <p:txBody>
          <a:bodyPr/>
          <a:lstStyle/>
          <a:p>
            <a:pPr eaLnBrk="1" hangingPunct="1">
              <a:defRPr/>
            </a:pPr>
            <a:r>
              <a:rPr lang="en-US" sz="2400">
                <a:latin typeface="Times New Roman" pitchFamily="18" charset="0"/>
              </a:rPr>
              <a:t>Langmuir probe NH</a:t>
            </a:r>
            <a:r>
              <a:rPr lang="en-US" sz="2400" baseline="-25000">
                <a:latin typeface="Times New Roman" pitchFamily="18" charset="0"/>
              </a:rPr>
              <a:t>4</a:t>
            </a:r>
            <a:r>
              <a:rPr lang="en-US" sz="2400" baseline="30000">
                <a:latin typeface="Times New Roman" pitchFamily="18" charset="0"/>
              </a:rPr>
              <a:t>+</a:t>
            </a:r>
            <a:endParaRPr lang="cs-CZ" sz="2400">
              <a:latin typeface="Times New Roman" pitchFamily="18" charset="0"/>
            </a:endParaRPr>
          </a:p>
        </p:txBody>
      </p:sp>
      <p:graphicFrame>
        <p:nvGraphicFramePr>
          <p:cNvPr id="74755" name="Object 4">
            <a:extLst>
              <a:ext uri="{FF2B5EF4-FFF2-40B4-BE49-F238E27FC236}">
                <a16:creationId xmlns:a16="http://schemas.microsoft.com/office/drawing/2014/main" id="{415E2255-3B6B-A0D8-F523-E77B15513B98}"/>
              </a:ext>
            </a:extLst>
          </p:cNvPr>
          <p:cNvGraphicFramePr>
            <a:graphicFrameLocks noChangeAspect="1"/>
          </p:cNvGraphicFramePr>
          <p:nvPr/>
        </p:nvGraphicFramePr>
        <p:xfrm>
          <a:off x="153988" y="533400"/>
          <a:ext cx="4718050" cy="4017963"/>
        </p:xfrm>
        <a:graphic>
          <a:graphicData uri="http://schemas.openxmlformats.org/presentationml/2006/ole">
            <mc:AlternateContent xmlns:mc="http://schemas.openxmlformats.org/markup-compatibility/2006">
              <mc:Choice xmlns:v="urn:schemas-microsoft-com:vml" Requires="v">
                <p:oleObj name="Graph" r:id="rId2" imgW="3878275" imgH="3302813" progId="Origin50.Graph">
                  <p:embed/>
                </p:oleObj>
              </mc:Choice>
              <mc:Fallback>
                <p:oleObj name="Graph" r:id="rId2" imgW="3878275" imgH="3302813" progId="Origin50.Graph">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533400"/>
                        <a:ext cx="4718050" cy="401796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756" name="Object 7">
            <a:extLst>
              <a:ext uri="{FF2B5EF4-FFF2-40B4-BE49-F238E27FC236}">
                <a16:creationId xmlns:a16="http://schemas.microsoft.com/office/drawing/2014/main" id="{69542329-054E-5D94-2D9F-BC11388A0C98}"/>
              </a:ext>
            </a:extLst>
          </p:cNvPr>
          <p:cNvGraphicFramePr>
            <a:graphicFrameLocks noChangeAspect="1"/>
          </p:cNvGraphicFramePr>
          <p:nvPr/>
        </p:nvGraphicFramePr>
        <p:xfrm>
          <a:off x="4954588" y="228600"/>
          <a:ext cx="4083050" cy="3214688"/>
        </p:xfrm>
        <a:graphic>
          <a:graphicData uri="http://schemas.openxmlformats.org/presentationml/2006/ole">
            <mc:AlternateContent xmlns:mc="http://schemas.openxmlformats.org/markup-compatibility/2006">
              <mc:Choice xmlns:v="urn:schemas-microsoft-com:vml" Requires="v">
                <p:oleObj name="Graph" r:id="rId4" imgW="4083101" imgH="3213811" progId="Origin50.Graph">
                  <p:embed/>
                </p:oleObj>
              </mc:Choice>
              <mc:Fallback>
                <p:oleObj name="Graph" r:id="rId4" imgW="4083101" imgH="3213811" progId="Origin50.Graph">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4588" y="228600"/>
                        <a:ext cx="4083050" cy="3214688"/>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757" name="Object 8">
            <a:extLst>
              <a:ext uri="{FF2B5EF4-FFF2-40B4-BE49-F238E27FC236}">
                <a16:creationId xmlns:a16="http://schemas.microsoft.com/office/drawing/2014/main" id="{38A84145-16B3-24E6-E5E7-EBF71AEE5C9E}"/>
              </a:ext>
            </a:extLst>
          </p:cNvPr>
          <p:cNvGraphicFramePr>
            <a:graphicFrameLocks noChangeAspect="1"/>
          </p:cNvGraphicFramePr>
          <p:nvPr/>
        </p:nvGraphicFramePr>
        <p:xfrm>
          <a:off x="4953000" y="3567113"/>
          <a:ext cx="4119563" cy="3214687"/>
        </p:xfrm>
        <a:graphic>
          <a:graphicData uri="http://schemas.openxmlformats.org/presentationml/2006/ole">
            <mc:AlternateContent xmlns:mc="http://schemas.openxmlformats.org/markup-compatibility/2006">
              <mc:Choice xmlns:v="urn:schemas-microsoft-com:vml" Requires="v">
                <p:oleObj name="Graph" r:id="rId6" imgW="4119677" imgH="3213811" progId="Origin50.Graph">
                  <p:embed/>
                </p:oleObj>
              </mc:Choice>
              <mc:Fallback>
                <p:oleObj name="Graph" r:id="rId6" imgW="4119677" imgH="3213811" progId="Origin50.Graph">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567113"/>
                        <a:ext cx="4119563" cy="3214687"/>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758" name="Object 9">
            <a:extLst>
              <a:ext uri="{FF2B5EF4-FFF2-40B4-BE49-F238E27FC236}">
                <a16:creationId xmlns:a16="http://schemas.microsoft.com/office/drawing/2014/main" id="{A713FA2A-CD5A-A1C6-84D2-B28305D13BF4}"/>
              </a:ext>
            </a:extLst>
          </p:cNvPr>
          <p:cNvGraphicFramePr>
            <a:graphicFrameLocks noChangeAspect="1"/>
          </p:cNvGraphicFramePr>
          <p:nvPr/>
        </p:nvGraphicFramePr>
        <p:xfrm>
          <a:off x="152400" y="4648200"/>
          <a:ext cx="2790825" cy="665163"/>
        </p:xfrm>
        <a:graphic>
          <a:graphicData uri="http://schemas.openxmlformats.org/presentationml/2006/ole">
            <mc:AlternateContent xmlns:mc="http://schemas.openxmlformats.org/markup-compatibility/2006">
              <mc:Choice xmlns:v="urn:schemas-microsoft-com:vml" Requires="v">
                <p:oleObj name="Rovnice" r:id="rId8" imgW="1917700" imgH="457200" progId="Equation.3">
                  <p:embed/>
                </p:oleObj>
              </mc:Choice>
              <mc:Fallback>
                <p:oleObj name="Rovnice" r:id="rId8" imgW="1917700" imgH="4572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4648200"/>
                        <a:ext cx="2790825"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4759" name="Object 10">
            <a:extLst>
              <a:ext uri="{FF2B5EF4-FFF2-40B4-BE49-F238E27FC236}">
                <a16:creationId xmlns:a16="http://schemas.microsoft.com/office/drawing/2014/main" id="{98553D22-FDA5-9C0F-BCEB-677A3BB7E3CA}"/>
              </a:ext>
            </a:extLst>
          </p:cNvPr>
          <p:cNvGraphicFramePr>
            <a:graphicFrameLocks noChangeAspect="1"/>
          </p:cNvGraphicFramePr>
          <p:nvPr/>
        </p:nvGraphicFramePr>
        <p:xfrm>
          <a:off x="228600" y="5410200"/>
          <a:ext cx="1630363" cy="682625"/>
        </p:xfrm>
        <a:graphic>
          <a:graphicData uri="http://schemas.openxmlformats.org/presentationml/2006/ole">
            <mc:AlternateContent xmlns:mc="http://schemas.openxmlformats.org/markup-compatibility/2006">
              <mc:Choice xmlns:v="urn:schemas-microsoft-com:vml" Requires="v">
                <p:oleObj name="Equation" r:id="rId10" imgW="1002865" imgH="418918" progId="Equation.3">
                  <p:embed/>
                </p:oleObj>
              </mc:Choice>
              <mc:Fallback>
                <p:oleObj name="Equation" r:id="rId10" imgW="1002865" imgH="418918"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5410200"/>
                        <a:ext cx="1630363"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4760" name="Object 11">
            <a:extLst>
              <a:ext uri="{FF2B5EF4-FFF2-40B4-BE49-F238E27FC236}">
                <a16:creationId xmlns:a16="http://schemas.microsoft.com/office/drawing/2014/main" id="{EC06F312-7C30-1FC2-414E-E058102FB378}"/>
              </a:ext>
            </a:extLst>
          </p:cNvPr>
          <p:cNvGraphicFramePr>
            <a:graphicFrameLocks noChangeAspect="1"/>
          </p:cNvGraphicFramePr>
          <p:nvPr/>
        </p:nvGraphicFramePr>
        <p:xfrm>
          <a:off x="1314450" y="6172200"/>
          <a:ext cx="3235325" cy="495300"/>
        </p:xfrm>
        <a:graphic>
          <a:graphicData uri="http://schemas.openxmlformats.org/presentationml/2006/ole">
            <mc:AlternateContent xmlns:mc="http://schemas.openxmlformats.org/markup-compatibility/2006">
              <mc:Choice xmlns:v="urn:schemas-microsoft-com:vml" Requires="v">
                <p:oleObj name="Equation" r:id="rId12" imgW="2743200" imgH="419100" progId="Equation.3">
                  <p:embed/>
                </p:oleObj>
              </mc:Choice>
              <mc:Fallback>
                <p:oleObj name="Equation" r:id="rId12" imgW="2743200" imgH="419100" progId="Equation.3">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14450" y="6172200"/>
                        <a:ext cx="323532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4761" name="Object 13">
            <a:extLst>
              <a:ext uri="{FF2B5EF4-FFF2-40B4-BE49-F238E27FC236}">
                <a16:creationId xmlns:a16="http://schemas.microsoft.com/office/drawing/2014/main" id="{8F3A7A21-CF78-B0C1-C006-BF3637C2520E}"/>
              </a:ext>
            </a:extLst>
          </p:cNvPr>
          <p:cNvGraphicFramePr>
            <a:graphicFrameLocks noChangeAspect="1"/>
          </p:cNvGraphicFramePr>
          <p:nvPr/>
        </p:nvGraphicFramePr>
        <p:xfrm>
          <a:off x="6324600" y="5334000"/>
          <a:ext cx="1866900" cy="693738"/>
        </p:xfrm>
        <a:graphic>
          <a:graphicData uri="http://schemas.openxmlformats.org/presentationml/2006/ole">
            <mc:AlternateContent xmlns:mc="http://schemas.openxmlformats.org/markup-compatibility/2006">
              <mc:Choice xmlns:v="urn:schemas-microsoft-com:vml" Requires="v">
                <p:oleObj name="Rovnice" r:id="rId14" imgW="1155700" imgH="431800" progId="Equation.3">
                  <p:embed/>
                </p:oleObj>
              </mc:Choice>
              <mc:Fallback>
                <p:oleObj name="Rovnice" r:id="rId14" imgW="1155700" imgH="431800" progId="Equation.3">
                  <p:embed/>
                  <p:pic>
                    <p:nvPicPr>
                      <p:cNvPr id="0"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24600" y="5334000"/>
                        <a:ext cx="1866900" cy="693738"/>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1D57608-69EA-DFA3-1394-6CB79EC4CF84}"/>
              </a:ext>
            </a:extLst>
          </p:cNvPr>
          <p:cNvSpPr>
            <a:spLocks noGrp="1" noChangeArrowheads="1"/>
          </p:cNvSpPr>
          <p:nvPr>
            <p:ph type="title"/>
          </p:nvPr>
        </p:nvSpPr>
        <p:spPr>
          <a:xfrm>
            <a:off x="0" y="0"/>
            <a:ext cx="7696200" cy="533400"/>
          </a:xfrm>
        </p:spPr>
        <p:txBody>
          <a:bodyPr/>
          <a:lstStyle/>
          <a:p>
            <a:pPr eaLnBrk="1" hangingPunct="1"/>
            <a:r>
              <a:rPr lang="en-US" altLang="en-US" sz="2400">
                <a:solidFill>
                  <a:schemeClr val="bg2"/>
                </a:solidFill>
                <a:effectLst/>
                <a:latin typeface="Times New Roman" panose="02020603050405020304" pitchFamily="18" charset="0"/>
              </a:rPr>
              <a:t>Measured EEDF, high electron temperature</a:t>
            </a:r>
            <a:endParaRPr lang="cs-CZ" altLang="en-US" sz="2400">
              <a:solidFill>
                <a:schemeClr val="bg2"/>
              </a:solidFill>
              <a:effectLst/>
              <a:latin typeface="Times New Roman" panose="02020603050405020304" pitchFamily="18" charset="0"/>
            </a:endParaRPr>
          </a:p>
        </p:txBody>
      </p:sp>
      <p:pic>
        <p:nvPicPr>
          <p:cNvPr id="75779" name="Picture 4">
            <a:extLst>
              <a:ext uri="{FF2B5EF4-FFF2-40B4-BE49-F238E27FC236}">
                <a16:creationId xmlns:a16="http://schemas.microsoft.com/office/drawing/2014/main" id="{C534934C-861E-1C31-ECB5-1A4BDE5D5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440213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196163E-B146-E7B0-2B6E-450FD3EF4949}"/>
              </a:ext>
            </a:extLst>
          </p:cNvPr>
          <p:cNvSpPr>
            <a:spLocks noGrp="1" noChangeArrowheads="1"/>
          </p:cNvSpPr>
          <p:nvPr>
            <p:ph type="title"/>
          </p:nvPr>
        </p:nvSpPr>
        <p:spPr>
          <a:xfrm>
            <a:off x="0" y="0"/>
            <a:ext cx="5867400" cy="533400"/>
          </a:xfrm>
        </p:spPr>
        <p:txBody>
          <a:bodyPr/>
          <a:lstStyle/>
          <a:p>
            <a:pPr eaLnBrk="1" hangingPunct="1"/>
            <a:r>
              <a:rPr lang="en-US" altLang="en-US" sz="2400">
                <a:solidFill>
                  <a:schemeClr val="bg2"/>
                </a:solidFill>
                <a:effectLst/>
                <a:latin typeface="Times New Roman" panose="02020603050405020304" pitchFamily="18" charset="0"/>
              </a:rPr>
              <a:t>Measured EEDF, low temperature afterglow</a:t>
            </a:r>
            <a:endParaRPr lang="cs-CZ" altLang="en-US" sz="2400">
              <a:solidFill>
                <a:schemeClr val="bg2"/>
              </a:solidFill>
              <a:effectLst/>
              <a:latin typeface="Times New Roman" panose="02020603050405020304" pitchFamily="18" charset="0"/>
            </a:endParaRPr>
          </a:p>
        </p:txBody>
      </p:sp>
      <p:pic>
        <p:nvPicPr>
          <p:cNvPr id="76803" name="Picture 3">
            <a:extLst>
              <a:ext uri="{FF2B5EF4-FFF2-40B4-BE49-F238E27FC236}">
                <a16:creationId xmlns:a16="http://schemas.microsoft.com/office/drawing/2014/main" id="{CF88EA94-DCAF-608D-08C1-A78AD7882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191000"/>
            <a:ext cx="220186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6804" name="Object 4">
            <a:extLst>
              <a:ext uri="{FF2B5EF4-FFF2-40B4-BE49-F238E27FC236}">
                <a16:creationId xmlns:a16="http://schemas.microsoft.com/office/drawing/2014/main" id="{E203D3E0-245E-8BA7-E045-541F2B2D2A2A}"/>
              </a:ext>
            </a:extLst>
          </p:cNvPr>
          <p:cNvGraphicFramePr>
            <a:graphicFrameLocks noChangeAspect="1"/>
          </p:cNvGraphicFramePr>
          <p:nvPr/>
        </p:nvGraphicFramePr>
        <p:xfrm>
          <a:off x="4114800" y="685800"/>
          <a:ext cx="4038600" cy="3435350"/>
        </p:xfrm>
        <a:graphic>
          <a:graphicData uri="http://schemas.openxmlformats.org/presentationml/2006/ole">
            <mc:AlternateContent xmlns:mc="http://schemas.openxmlformats.org/markup-compatibility/2006">
              <mc:Choice xmlns:v="urn:schemas-microsoft-com:vml" Requires="v">
                <p:oleObj name="Graph" r:id="rId3" imgW="3417418" imgH="2909011" progId="Origin50.Graph">
                  <p:embed/>
                </p:oleObj>
              </mc:Choice>
              <mc:Fallback>
                <p:oleObj name="Graph" r:id="rId3" imgW="3417418" imgH="2909011" progId="Origin50.Grap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685800"/>
                        <a:ext cx="4038600" cy="343535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5" name="Object 5">
            <a:extLst>
              <a:ext uri="{FF2B5EF4-FFF2-40B4-BE49-F238E27FC236}">
                <a16:creationId xmlns:a16="http://schemas.microsoft.com/office/drawing/2014/main" id="{B1BCE6DF-348E-9BF1-6DC7-8692F2EF0F8B}"/>
              </a:ext>
            </a:extLst>
          </p:cNvPr>
          <p:cNvGraphicFramePr>
            <a:graphicFrameLocks noChangeAspect="1"/>
          </p:cNvGraphicFramePr>
          <p:nvPr/>
        </p:nvGraphicFramePr>
        <p:xfrm>
          <a:off x="457200" y="685800"/>
          <a:ext cx="3048000" cy="2462213"/>
        </p:xfrm>
        <a:graphic>
          <a:graphicData uri="http://schemas.openxmlformats.org/presentationml/2006/ole">
            <mc:AlternateContent xmlns:mc="http://schemas.openxmlformats.org/markup-compatibility/2006">
              <mc:Choice xmlns:v="urn:schemas-microsoft-com:vml" Requires="v">
                <p:oleObj name="Graph" r:id="rId5" imgW="2618842" imgH="2115312" progId="Origin50.Graph">
                  <p:embed/>
                </p:oleObj>
              </mc:Choice>
              <mc:Fallback>
                <p:oleObj name="Graph" r:id="rId5" imgW="2618842" imgH="2115312" progId="Origin50.Graph">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85800"/>
                        <a:ext cx="3048000" cy="246221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6" name="Object 7">
            <a:extLst>
              <a:ext uri="{FF2B5EF4-FFF2-40B4-BE49-F238E27FC236}">
                <a16:creationId xmlns:a16="http://schemas.microsoft.com/office/drawing/2014/main" id="{E5B5EFE9-C284-893E-BE25-D579F5AE4310}"/>
              </a:ext>
            </a:extLst>
          </p:cNvPr>
          <p:cNvGraphicFramePr>
            <a:graphicFrameLocks noChangeAspect="1"/>
          </p:cNvGraphicFramePr>
          <p:nvPr/>
        </p:nvGraphicFramePr>
        <p:xfrm>
          <a:off x="228600" y="3200400"/>
          <a:ext cx="3276600" cy="2098675"/>
        </p:xfrm>
        <a:graphic>
          <a:graphicData uri="http://schemas.openxmlformats.org/presentationml/2006/ole">
            <mc:AlternateContent xmlns:mc="http://schemas.openxmlformats.org/markup-compatibility/2006">
              <mc:Choice xmlns:v="urn:schemas-microsoft-com:vml" Requires="v">
                <p:oleObj name="Graph" r:id="rId7" imgW="2829763" imgH="2206752" progId="Origin50.Graph">
                  <p:embed/>
                </p:oleObj>
              </mc:Choice>
              <mc:Fallback>
                <p:oleObj name="Graph" r:id="rId7" imgW="2829763" imgH="2206752" progId="Origin50.Graph">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200400"/>
                        <a:ext cx="3276600" cy="20986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7" name="Freeform 9">
            <a:extLst>
              <a:ext uri="{FF2B5EF4-FFF2-40B4-BE49-F238E27FC236}">
                <a16:creationId xmlns:a16="http://schemas.microsoft.com/office/drawing/2014/main" id="{8D319FEC-6A2A-F863-4C9F-5A728E3D9FD3}"/>
              </a:ext>
            </a:extLst>
          </p:cNvPr>
          <p:cNvSpPr>
            <a:spLocks/>
          </p:cNvSpPr>
          <p:nvPr/>
        </p:nvSpPr>
        <p:spPr bwMode="auto">
          <a:xfrm>
            <a:off x="2057400" y="3830638"/>
            <a:ext cx="249238" cy="969962"/>
          </a:xfrm>
          <a:custGeom>
            <a:avLst/>
            <a:gdLst>
              <a:gd name="T0" fmla="*/ 0 w 157"/>
              <a:gd name="T1" fmla="*/ 2147483647 h 611"/>
              <a:gd name="T2" fmla="*/ 2147483647 w 157"/>
              <a:gd name="T3" fmla="*/ 2147483647 h 611"/>
              <a:gd name="T4" fmla="*/ 2147483647 w 157"/>
              <a:gd name="T5" fmla="*/ 0 h 611"/>
              <a:gd name="T6" fmla="*/ 0 60000 65536"/>
              <a:gd name="T7" fmla="*/ 0 60000 65536"/>
              <a:gd name="T8" fmla="*/ 0 60000 65536"/>
            </a:gdLst>
            <a:ahLst/>
            <a:cxnLst>
              <a:cxn ang="T6">
                <a:pos x="T0" y="T1"/>
              </a:cxn>
              <a:cxn ang="T7">
                <a:pos x="T2" y="T3"/>
              </a:cxn>
              <a:cxn ang="T8">
                <a:pos x="T4" y="T5"/>
              </a:cxn>
            </a:cxnLst>
            <a:rect l="0" t="0" r="r" b="b"/>
            <a:pathLst>
              <a:path w="157" h="611">
                <a:moveTo>
                  <a:pt x="0" y="611"/>
                </a:moveTo>
                <a:cubicBezTo>
                  <a:pt x="15" y="566"/>
                  <a:pt x="64" y="444"/>
                  <a:pt x="90" y="342"/>
                </a:cubicBezTo>
                <a:cubicBezTo>
                  <a:pt x="116" y="240"/>
                  <a:pt x="143" y="71"/>
                  <a:pt x="157" y="0"/>
                </a:cubicBezTo>
              </a:path>
            </a:pathLst>
          </a:custGeom>
          <a:noFill/>
          <a:ln w="28575" cap="flat" cmpd="sng">
            <a:solidFill>
              <a:schemeClr val="hlink"/>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808" name="Freeform 10">
            <a:extLst>
              <a:ext uri="{FF2B5EF4-FFF2-40B4-BE49-F238E27FC236}">
                <a16:creationId xmlns:a16="http://schemas.microsoft.com/office/drawing/2014/main" id="{35F5CAD0-E0BD-225D-AECE-65DC3FC7DB1D}"/>
              </a:ext>
            </a:extLst>
          </p:cNvPr>
          <p:cNvSpPr>
            <a:spLocks/>
          </p:cNvSpPr>
          <p:nvPr/>
        </p:nvSpPr>
        <p:spPr bwMode="auto">
          <a:xfrm>
            <a:off x="2054225" y="4306888"/>
            <a:ext cx="384175" cy="661987"/>
          </a:xfrm>
          <a:custGeom>
            <a:avLst/>
            <a:gdLst>
              <a:gd name="T0" fmla="*/ 0 w 242"/>
              <a:gd name="T1" fmla="*/ 2147483647 h 417"/>
              <a:gd name="T2" fmla="*/ 2147483647 w 242"/>
              <a:gd name="T3" fmla="*/ 2147483647 h 417"/>
              <a:gd name="T4" fmla="*/ 2147483647 w 242"/>
              <a:gd name="T5" fmla="*/ 0 h 417"/>
              <a:gd name="T6" fmla="*/ 0 60000 65536"/>
              <a:gd name="T7" fmla="*/ 0 60000 65536"/>
              <a:gd name="T8" fmla="*/ 0 60000 65536"/>
            </a:gdLst>
            <a:ahLst/>
            <a:cxnLst>
              <a:cxn ang="T6">
                <a:pos x="T0" y="T1"/>
              </a:cxn>
              <a:cxn ang="T7">
                <a:pos x="T2" y="T3"/>
              </a:cxn>
              <a:cxn ang="T8">
                <a:pos x="T4" y="T5"/>
              </a:cxn>
            </a:cxnLst>
            <a:rect l="0" t="0" r="r" b="b"/>
            <a:pathLst>
              <a:path w="242" h="417">
                <a:moveTo>
                  <a:pt x="0" y="417"/>
                </a:moveTo>
                <a:cubicBezTo>
                  <a:pt x="14" y="375"/>
                  <a:pt x="43" y="237"/>
                  <a:pt x="83" y="167"/>
                </a:cubicBezTo>
                <a:cubicBezTo>
                  <a:pt x="123" y="97"/>
                  <a:pt x="209" y="35"/>
                  <a:pt x="242" y="0"/>
                </a:cubicBezTo>
              </a:path>
            </a:pathLst>
          </a:custGeom>
          <a:noFill/>
          <a:ln w="28575" cap="flat" cmpd="sng">
            <a:solidFill>
              <a:schemeClr val="bg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809" name="Text Box 11">
            <a:extLst>
              <a:ext uri="{FF2B5EF4-FFF2-40B4-BE49-F238E27FC236}">
                <a16:creationId xmlns:a16="http://schemas.microsoft.com/office/drawing/2014/main" id="{FBA7AC31-E261-F4C5-6333-5111E7A403D3}"/>
              </a:ext>
            </a:extLst>
          </p:cNvPr>
          <p:cNvSpPr txBox="1">
            <a:spLocks noChangeArrowheads="1"/>
          </p:cNvSpPr>
          <p:nvPr/>
        </p:nvSpPr>
        <p:spPr bwMode="auto">
          <a:xfrm>
            <a:off x="1219200" y="3581400"/>
            <a:ext cx="928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solidFill>
                  <a:srgbClr val="000000"/>
                </a:solidFill>
              </a:rPr>
              <a:t>Linear scale</a:t>
            </a:r>
          </a:p>
        </p:txBody>
      </p:sp>
      <p:sp>
        <p:nvSpPr>
          <p:cNvPr id="76810" name="Oval 12">
            <a:extLst>
              <a:ext uri="{FF2B5EF4-FFF2-40B4-BE49-F238E27FC236}">
                <a16:creationId xmlns:a16="http://schemas.microsoft.com/office/drawing/2014/main" id="{2BFDC006-7A51-AB43-EA2F-B53D94EEA04B}"/>
              </a:ext>
            </a:extLst>
          </p:cNvPr>
          <p:cNvSpPr>
            <a:spLocks noChangeArrowheads="1"/>
          </p:cNvSpPr>
          <p:nvPr/>
        </p:nvSpPr>
        <p:spPr bwMode="auto">
          <a:xfrm>
            <a:off x="4495800" y="1143000"/>
            <a:ext cx="990600" cy="838200"/>
          </a:xfrm>
          <a:prstGeom prst="ellipse">
            <a:avLst/>
          </a:prstGeom>
          <a:noFill/>
          <a:ln w="38100">
            <a:solidFill>
              <a:srgbClr val="FF00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76811" name="Oval 13">
            <a:extLst>
              <a:ext uri="{FF2B5EF4-FFF2-40B4-BE49-F238E27FC236}">
                <a16:creationId xmlns:a16="http://schemas.microsoft.com/office/drawing/2014/main" id="{76E3B8AE-6D2A-1C87-D1F8-D3F954996DAE}"/>
              </a:ext>
            </a:extLst>
          </p:cNvPr>
          <p:cNvSpPr>
            <a:spLocks noChangeArrowheads="1"/>
          </p:cNvSpPr>
          <p:nvPr/>
        </p:nvSpPr>
        <p:spPr bwMode="auto">
          <a:xfrm>
            <a:off x="1828800" y="4343400"/>
            <a:ext cx="609600" cy="533400"/>
          </a:xfrm>
          <a:prstGeom prst="ellipse">
            <a:avLst/>
          </a:prstGeom>
          <a:noFill/>
          <a:ln w="38100">
            <a:solidFill>
              <a:srgbClr val="FF00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76812" name="Oval 14">
            <a:extLst>
              <a:ext uri="{FF2B5EF4-FFF2-40B4-BE49-F238E27FC236}">
                <a16:creationId xmlns:a16="http://schemas.microsoft.com/office/drawing/2014/main" id="{12F03B87-D2C9-C465-73DB-D0D7AC98A544}"/>
              </a:ext>
            </a:extLst>
          </p:cNvPr>
          <p:cNvSpPr>
            <a:spLocks noChangeArrowheads="1"/>
          </p:cNvSpPr>
          <p:nvPr/>
        </p:nvSpPr>
        <p:spPr bwMode="auto">
          <a:xfrm>
            <a:off x="1828800" y="1295400"/>
            <a:ext cx="609600" cy="685800"/>
          </a:xfrm>
          <a:prstGeom prst="ellipse">
            <a:avLst/>
          </a:prstGeom>
          <a:noFill/>
          <a:ln w="38100">
            <a:solidFill>
              <a:srgbClr val="FF00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76813" name="Line 15">
            <a:extLst>
              <a:ext uri="{FF2B5EF4-FFF2-40B4-BE49-F238E27FC236}">
                <a16:creationId xmlns:a16="http://schemas.microsoft.com/office/drawing/2014/main" id="{437ECEC4-A56F-C33D-16EE-F5A28CFD3B1E}"/>
              </a:ext>
            </a:extLst>
          </p:cNvPr>
          <p:cNvSpPr>
            <a:spLocks noChangeShapeType="1"/>
          </p:cNvSpPr>
          <p:nvPr/>
        </p:nvSpPr>
        <p:spPr bwMode="auto">
          <a:xfrm flipH="1">
            <a:off x="1828800" y="1409700"/>
            <a:ext cx="1219200" cy="190500"/>
          </a:xfrm>
          <a:prstGeom prst="line">
            <a:avLst/>
          </a:prstGeom>
          <a:noFill/>
          <a:ln w="28575">
            <a:solidFill>
              <a:schemeClr val="bg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814" name="Line 16">
            <a:extLst>
              <a:ext uri="{FF2B5EF4-FFF2-40B4-BE49-F238E27FC236}">
                <a16:creationId xmlns:a16="http://schemas.microsoft.com/office/drawing/2014/main" id="{232CC559-584D-CDDA-A774-E7FB2D822D3E}"/>
              </a:ext>
            </a:extLst>
          </p:cNvPr>
          <p:cNvSpPr>
            <a:spLocks noChangeShapeType="1"/>
          </p:cNvSpPr>
          <p:nvPr/>
        </p:nvSpPr>
        <p:spPr bwMode="auto">
          <a:xfrm flipH="1">
            <a:off x="1866900" y="1143000"/>
            <a:ext cx="304800" cy="1143000"/>
          </a:xfrm>
          <a:prstGeom prst="line">
            <a:avLst/>
          </a:prstGeom>
          <a:noFill/>
          <a:ln w="28575">
            <a:solidFill>
              <a:srgbClr val="FF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9538" name="Rectangle 2">
            <a:extLst>
              <a:ext uri="{FF2B5EF4-FFF2-40B4-BE49-F238E27FC236}">
                <a16:creationId xmlns:a16="http://schemas.microsoft.com/office/drawing/2014/main" id="{5F91B327-B791-2346-2540-485BBCC98D58}"/>
              </a:ext>
            </a:extLst>
          </p:cNvPr>
          <p:cNvSpPr>
            <a:spLocks noGrp="1" noChangeArrowheads="1"/>
          </p:cNvSpPr>
          <p:nvPr>
            <p:ph type="title" idx="4294967295"/>
          </p:nvPr>
        </p:nvSpPr>
        <p:spPr>
          <a:xfrm>
            <a:off x="0" y="0"/>
            <a:ext cx="8748713" cy="404813"/>
          </a:xfrm>
        </p:spPr>
        <p:txBody>
          <a:bodyPr/>
          <a:lstStyle/>
          <a:p>
            <a:pPr eaLnBrk="1" hangingPunct="1">
              <a:defRPr/>
            </a:pPr>
            <a:r>
              <a:rPr lang="en-US" sz="2400">
                <a:latin typeface="Times New Roman" pitchFamily="18" charset="0"/>
              </a:rPr>
              <a:t>Current-voltage characteristic in presence of magnetic field</a:t>
            </a:r>
            <a:endParaRPr lang="cs-CZ" sz="2400">
              <a:latin typeface="Times New Roman" pitchFamily="18" charset="0"/>
            </a:endParaRPr>
          </a:p>
        </p:txBody>
      </p:sp>
      <p:pic>
        <p:nvPicPr>
          <p:cNvPr id="77827" name="Picture 3">
            <a:extLst>
              <a:ext uri="{FF2B5EF4-FFF2-40B4-BE49-F238E27FC236}">
                <a16:creationId xmlns:a16="http://schemas.microsoft.com/office/drawing/2014/main" id="{C7F69CEB-1DC1-75F4-95CA-D0AB6DD9882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0825" y="2185988"/>
            <a:ext cx="2881313" cy="2074862"/>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4">
            <a:extLst>
              <a:ext uri="{FF2B5EF4-FFF2-40B4-BE49-F238E27FC236}">
                <a16:creationId xmlns:a16="http://schemas.microsoft.com/office/drawing/2014/main" id="{DB2C4CBF-A70A-931C-E0D9-6B5087687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365625"/>
            <a:ext cx="2447925" cy="239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9" name="Picture 5">
            <a:extLst>
              <a:ext uri="{FF2B5EF4-FFF2-40B4-BE49-F238E27FC236}">
                <a16:creationId xmlns:a16="http://schemas.microsoft.com/office/drawing/2014/main" id="{67842171-F67F-F166-7AEF-6B6D30B9C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2114550"/>
            <a:ext cx="2686050"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0" name="Picture 6">
            <a:extLst>
              <a:ext uri="{FF2B5EF4-FFF2-40B4-BE49-F238E27FC236}">
                <a16:creationId xmlns:a16="http://schemas.microsoft.com/office/drawing/2014/main" id="{8A092EE2-7077-CAA6-9AE4-2453C63747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185988"/>
            <a:ext cx="2811463" cy="463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31" name="Picture 7">
            <a:extLst>
              <a:ext uri="{FF2B5EF4-FFF2-40B4-BE49-F238E27FC236}">
                <a16:creationId xmlns:a16="http://schemas.microsoft.com/office/drawing/2014/main" id="{C2E6C1F4-C557-3296-9EC7-58242BE447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76250"/>
            <a:ext cx="4616450"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8850" name="Object 1026">
            <a:extLst>
              <a:ext uri="{FF2B5EF4-FFF2-40B4-BE49-F238E27FC236}">
                <a16:creationId xmlns:a16="http://schemas.microsoft.com/office/drawing/2014/main" id="{F9EA70AA-6520-AA53-E3E5-F0F41EC50147}"/>
              </a:ext>
            </a:extLst>
          </p:cNvPr>
          <p:cNvGraphicFramePr>
            <a:graphicFrameLocks noChangeAspect="1"/>
          </p:cNvGraphicFramePr>
          <p:nvPr/>
        </p:nvGraphicFramePr>
        <p:xfrm>
          <a:off x="3916363" y="2133600"/>
          <a:ext cx="5199062" cy="4495800"/>
        </p:xfrm>
        <a:graphic>
          <a:graphicData uri="http://schemas.openxmlformats.org/presentationml/2006/ole">
            <mc:AlternateContent xmlns:mc="http://schemas.openxmlformats.org/markup-compatibility/2006">
              <mc:Choice xmlns:v="urn:schemas-microsoft-com:vml" Requires="v">
                <p:oleObj name="Graph" r:id="rId2" imgW="4011168" imgH="3471062" progId="Origin50.Graph">
                  <p:embed/>
                </p:oleObj>
              </mc:Choice>
              <mc:Fallback>
                <p:oleObj name="Graph" r:id="rId2" imgW="4011168" imgH="3471062" progId="Origin50.Graph">
                  <p:embed/>
                  <p:pic>
                    <p:nvPicPr>
                      <p:cNvPr id="0" name="Object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363" y="2133600"/>
                        <a:ext cx="5199062" cy="449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8851" name="Text Box 1027">
            <a:extLst>
              <a:ext uri="{FF2B5EF4-FFF2-40B4-BE49-F238E27FC236}">
                <a16:creationId xmlns:a16="http://schemas.microsoft.com/office/drawing/2014/main" id="{02CD9ADD-5372-E0D9-B252-2577690328E8}"/>
              </a:ext>
            </a:extLst>
          </p:cNvPr>
          <p:cNvSpPr txBox="1">
            <a:spLocks noChangeArrowheads="1"/>
          </p:cNvSpPr>
          <p:nvPr/>
        </p:nvSpPr>
        <p:spPr bwMode="auto">
          <a:xfrm>
            <a:off x="533400" y="5410200"/>
            <a:ext cx="3124200" cy="712788"/>
          </a:xfrm>
          <a:prstGeom prst="rect">
            <a:avLst/>
          </a:prstGeom>
          <a:solidFill>
            <a:schemeClr val="tx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kumimoji="0" lang="en-US" altLang="en-US" sz="1600" b="1">
                <a:solidFill>
                  <a:srgbClr val="000000"/>
                </a:solidFill>
              </a:rPr>
              <a:t>The decay time is correlated </a:t>
            </a:r>
          </a:p>
          <a:p>
            <a:pPr eaLnBrk="1" hangingPunct="1">
              <a:lnSpc>
                <a:spcPct val="100000"/>
              </a:lnSpc>
              <a:spcBef>
                <a:spcPct val="50000"/>
              </a:spcBef>
              <a:buClrTx/>
              <a:buSzTx/>
              <a:buFontTx/>
              <a:buNone/>
            </a:pPr>
            <a:r>
              <a:rPr kumimoji="0" lang="en-US" altLang="en-US" sz="1600" b="1">
                <a:solidFill>
                  <a:srgbClr val="000000"/>
                </a:solidFill>
              </a:rPr>
              <a:t>with the position in the flow tube. </a:t>
            </a:r>
          </a:p>
        </p:txBody>
      </p:sp>
      <p:sp>
        <p:nvSpPr>
          <p:cNvPr id="392196" name="Rectangle 1028">
            <a:extLst>
              <a:ext uri="{FF2B5EF4-FFF2-40B4-BE49-F238E27FC236}">
                <a16:creationId xmlns:a16="http://schemas.microsoft.com/office/drawing/2014/main" id="{4501BC87-9769-C82C-C0CC-219AF2881912}"/>
              </a:ext>
            </a:extLst>
          </p:cNvPr>
          <p:cNvSpPr>
            <a:spLocks noGrp="1" noChangeArrowheads="1"/>
          </p:cNvSpPr>
          <p:nvPr>
            <p:ph type="title" idx="4294967295"/>
          </p:nvPr>
        </p:nvSpPr>
        <p:spPr>
          <a:xfrm>
            <a:off x="0" y="0"/>
            <a:ext cx="7162800" cy="533400"/>
          </a:xfrm>
        </p:spPr>
        <p:txBody>
          <a:bodyPr/>
          <a:lstStyle/>
          <a:p>
            <a:pPr eaLnBrk="1" hangingPunct="1">
              <a:defRPr/>
            </a:pPr>
            <a:r>
              <a:rPr lang="en-US" sz="2400">
                <a:effectLst/>
                <a:latin typeface="Times New Roman" pitchFamily="18" charset="0"/>
              </a:rPr>
              <a:t>Variation of the probe characteristics along the flow tube</a:t>
            </a:r>
            <a:endParaRPr lang="cs-CZ" sz="2400">
              <a:latin typeface="Times New Roman" pitchFamily="18" charset="0"/>
            </a:endParaRPr>
          </a:p>
        </p:txBody>
      </p:sp>
      <p:graphicFrame>
        <p:nvGraphicFramePr>
          <p:cNvPr id="78853" name="Object 1029">
            <a:extLst>
              <a:ext uri="{FF2B5EF4-FFF2-40B4-BE49-F238E27FC236}">
                <a16:creationId xmlns:a16="http://schemas.microsoft.com/office/drawing/2014/main" id="{F08DB702-65F2-D928-8D3C-7A3AF50EA764}"/>
              </a:ext>
            </a:extLst>
          </p:cNvPr>
          <p:cNvGraphicFramePr>
            <a:graphicFrameLocks noChangeAspect="1"/>
          </p:cNvGraphicFramePr>
          <p:nvPr/>
        </p:nvGraphicFramePr>
        <p:xfrm>
          <a:off x="152400" y="533400"/>
          <a:ext cx="5486400" cy="1825625"/>
        </p:xfrm>
        <a:graphic>
          <a:graphicData uri="http://schemas.openxmlformats.org/presentationml/2006/ole">
            <mc:AlternateContent xmlns:mc="http://schemas.openxmlformats.org/markup-compatibility/2006">
              <mc:Choice xmlns:v="urn:schemas-microsoft-com:vml" Requires="v">
                <p:oleObj name="Picture" r:id="rId4" imgW="8211312" imgH="4287012" progId="Word.Picture.8">
                  <p:embed/>
                </p:oleObj>
              </mc:Choice>
              <mc:Fallback>
                <p:oleObj name="Picture" r:id="rId4" imgW="8211312" imgH="4287012" progId="Word.Picture.8">
                  <p:embed/>
                  <p:pic>
                    <p:nvPicPr>
                      <p:cNvPr id="0" name="Object 1029"/>
                      <p:cNvPicPr>
                        <a:picLocks noChangeAspect="1" noChangeArrowheads="1"/>
                      </p:cNvPicPr>
                      <p:nvPr/>
                    </p:nvPicPr>
                    <p:blipFill>
                      <a:blip r:embed="rId5">
                        <a:grayscl/>
                        <a:biLevel thresh="50000"/>
                        <a:extLst>
                          <a:ext uri="{28A0092B-C50C-407E-A947-70E740481C1C}">
                            <a14:useLocalDpi xmlns:a14="http://schemas.microsoft.com/office/drawing/2010/main" val="0"/>
                          </a:ext>
                        </a:extLst>
                      </a:blip>
                      <a:srcRect t="23514"/>
                      <a:stretch>
                        <a:fillRect/>
                      </a:stretch>
                    </p:blipFill>
                    <p:spPr bwMode="auto">
                      <a:xfrm>
                        <a:off x="152400" y="533400"/>
                        <a:ext cx="5486400" cy="1825625"/>
                      </a:xfrm>
                      <a:prstGeom prst="rect">
                        <a:avLst/>
                      </a:prstGeom>
                      <a:solidFill>
                        <a:schemeClr val="tx1"/>
                      </a:solidFill>
                      <a:ln w="9525">
                        <a:solidFill>
                          <a:schemeClr val="hlink"/>
                        </a:solidFill>
                        <a:miter lim="800000"/>
                        <a:headEnd/>
                        <a:tailEnd/>
                      </a:ln>
                    </p:spPr>
                  </p:pic>
                </p:oleObj>
              </mc:Fallback>
            </mc:AlternateContent>
          </a:graphicData>
        </a:graphic>
      </p:graphicFrame>
      <p:sp>
        <p:nvSpPr>
          <p:cNvPr id="78854" name="Line 1030">
            <a:extLst>
              <a:ext uri="{FF2B5EF4-FFF2-40B4-BE49-F238E27FC236}">
                <a16:creationId xmlns:a16="http://schemas.microsoft.com/office/drawing/2014/main" id="{6B358701-AFEB-6411-BA10-3D03ADB4BE19}"/>
              </a:ext>
            </a:extLst>
          </p:cNvPr>
          <p:cNvSpPr>
            <a:spLocks noChangeShapeType="1"/>
          </p:cNvSpPr>
          <p:nvPr/>
        </p:nvSpPr>
        <p:spPr bwMode="auto">
          <a:xfrm flipV="1">
            <a:off x="2286000" y="1828800"/>
            <a:ext cx="1219200" cy="0"/>
          </a:xfrm>
          <a:prstGeom prst="line">
            <a:avLst/>
          </a:prstGeom>
          <a:noFill/>
          <a:ln w="5715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855" name="Text Box 1031">
            <a:extLst>
              <a:ext uri="{FF2B5EF4-FFF2-40B4-BE49-F238E27FC236}">
                <a16:creationId xmlns:a16="http://schemas.microsoft.com/office/drawing/2014/main" id="{269E68AD-9BD0-68C6-2081-11AE2931E2AA}"/>
              </a:ext>
            </a:extLst>
          </p:cNvPr>
          <p:cNvSpPr txBox="1">
            <a:spLocks noChangeArrowheads="1"/>
          </p:cNvSpPr>
          <p:nvPr/>
        </p:nvSpPr>
        <p:spPr bwMode="auto">
          <a:xfrm>
            <a:off x="2574925" y="1447800"/>
            <a:ext cx="35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b="1">
                <a:solidFill>
                  <a:schemeClr val="hlink"/>
                </a:solidFill>
              </a:rPr>
              <a:t>L</a:t>
            </a:r>
            <a:endParaRPr lang="cs-CZ" altLang="en-US" sz="2000" b="1">
              <a:solidFill>
                <a:schemeClr val="hlink"/>
              </a:solidFill>
            </a:endParaRPr>
          </a:p>
        </p:txBody>
      </p:sp>
      <p:sp>
        <p:nvSpPr>
          <p:cNvPr id="78856" name="Line 1032">
            <a:extLst>
              <a:ext uri="{FF2B5EF4-FFF2-40B4-BE49-F238E27FC236}">
                <a16:creationId xmlns:a16="http://schemas.microsoft.com/office/drawing/2014/main" id="{4E341A22-AD13-A2D4-53B4-3E79C8BE4933}"/>
              </a:ext>
            </a:extLst>
          </p:cNvPr>
          <p:cNvSpPr>
            <a:spLocks noChangeShapeType="1"/>
          </p:cNvSpPr>
          <p:nvPr/>
        </p:nvSpPr>
        <p:spPr bwMode="auto">
          <a:xfrm>
            <a:off x="5257800" y="4724400"/>
            <a:ext cx="533400" cy="152400"/>
          </a:xfrm>
          <a:prstGeom prst="line">
            <a:avLst/>
          </a:prstGeom>
          <a:noFill/>
          <a:ln w="5715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857" name="Line 1033">
            <a:extLst>
              <a:ext uri="{FF2B5EF4-FFF2-40B4-BE49-F238E27FC236}">
                <a16:creationId xmlns:a16="http://schemas.microsoft.com/office/drawing/2014/main" id="{BF5E35A1-E12B-5C5C-5D22-07B4C9A6CDFB}"/>
              </a:ext>
            </a:extLst>
          </p:cNvPr>
          <p:cNvSpPr>
            <a:spLocks noChangeShapeType="1"/>
          </p:cNvSpPr>
          <p:nvPr/>
        </p:nvSpPr>
        <p:spPr bwMode="auto">
          <a:xfrm flipV="1">
            <a:off x="1524000" y="1600200"/>
            <a:ext cx="0" cy="1371600"/>
          </a:xfrm>
          <a:prstGeom prst="line">
            <a:avLst/>
          </a:prstGeom>
          <a:noFill/>
          <a:ln w="38100">
            <a:solidFill>
              <a:schemeClr val="hlink"/>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858" name="Line 1034">
            <a:extLst>
              <a:ext uri="{FF2B5EF4-FFF2-40B4-BE49-F238E27FC236}">
                <a16:creationId xmlns:a16="http://schemas.microsoft.com/office/drawing/2014/main" id="{74A3A082-A015-9589-CA4F-D18A2F97B4B0}"/>
              </a:ext>
            </a:extLst>
          </p:cNvPr>
          <p:cNvSpPr>
            <a:spLocks noChangeShapeType="1"/>
          </p:cNvSpPr>
          <p:nvPr/>
        </p:nvSpPr>
        <p:spPr bwMode="auto">
          <a:xfrm flipV="1">
            <a:off x="2057400" y="1295400"/>
            <a:ext cx="0" cy="2057400"/>
          </a:xfrm>
          <a:prstGeom prst="line">
            <a:avLst/>
          </a:prstGeom>
          <a:noFill/>
          <a:ln w="38100">
            <a:solidFill>
              <a:schemeClr val="hlink"/>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859" name="Text Box 1036">
            <a:extLst>
              <a:ext uri="{FF2B5EF4-FFF2-40B4-BE49-F238E27FC236}">
                <a16:creationId xmlns:a16="http://schemas.microsoft.com/office/drawing/2014/main" id="{21285E70-B46E-0363-0F27-2C1AE6BC794A}"/>
              </a:ext>
            </a:extLst>
          </p:cNvPr>
          <p:cNvSpPr txBox="1">
            <a:spLocks noChangeArrowheads="1"/>
          </p:cNvSpPr>
          <p:nvPr/>
        </p:nvSpPr>
        <p:spPr bwMode="auto">
          <a:xfrm>
            <a:off x="1752600" y="3352800"/>
            <a:ext cx="696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GB" altLang="en-US" sz="2800">
                <a:solidFill>
                  <a:schemeClr val="hlink"/>
                </a:solidFill>
              </a:rPr>
              <a:t>Ar</a:t>
            </a:r>
            <a:r>
              <a:rPr lang="en-GB" altLang="en-US" sz="2800" baseline="30000">
                <a:solidFill>
                  <a:schemeClr val="hlink"/>
                </a:solidFill>
              </a:rPr>
              <a:t>+</a:t>
            </a:r>
            <a:endParaRPr lang="cs-CZ" altLang="en-US" sz="2800">
              <a:solidFill>
                <a:schemeClr val="hlink"/>
              </a:solidFill>
            </a:endParaRPr>
          </a:p>
        </p:txBody>
      </p:sp>
      <p:sp>
        <p:nvSpPr>
          <p:cNvPr id="78860" name="Text Box 1037">
            <a:extLst>
              <a:ext uri="{FF2B5EF4-FFF2-40B4-BE49-F238E27FC236}">
                <a16:creationId xmlns:a16="http://schemas.microsoft.com/office/drawing/2014/main" id="{137E53E0-16AD-B6AA-53FF-3C32E1309E86}"/>
              </a:ext>
            </a:extLst>
          </p:cNvPr>
          <p:cNvSpPr txBox="1">
            <a:spLocks noChangeArrowheads="1"/>
          </p:cNvSpPr>
          <p:nvPr/>
        </p:nvSpPr>
        <p:spPr bwMode="auto">
          <a:xfrm>
            <a:off x="1219200" y="2895600"/>
            <a:ext cx="654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GB" altLang="en-US" sz="2400">
                <a:solidFill>
                  <a:schemeClr val="hlink"/>
                </a:solidFill>
              </a:rPr>
              <a:t>He</a:t>
            </a:r>
            <a:r>
              <a:rPr lang="en-GB" altLang="en-US" sz="2400" baseline="30000">
                <a:solidFill>
                  <a:schemeClr val="hlink"/>
                </a:solidFill>
              </a:rPr>
              <a:t>+</a:t>
            </a:r>
            <a:endParaRPr lang="cs-CZ" altLang="en-US" sz="2400">
              <a:solidFill>
                <a:schemeClr val="hlink"/>
              </a:solidFill>
            </a:endParaRPr>
          </a:p>
        </p:txBody>
      </p:sp>
      <p:sp>
        <p:nvSpPr>
          <p:cNvPr id="78861" name="Text Box 1039">
            <a:extLst>
              <a:ext uri="{FF2B5EF4-FFF2-40B4-BE49-F238E27FC236}">
                <a16:creationId xmlns:a16="http://schemas.microsoft.com/office/drawing/2014/main" id="{FA9552AF-7928-B863-B3D6-8536767046A4}"/>
              </a:ext>
            </a:extLst>
          </p:cNvPr>
          <p:cNvSpPr txBox="1">
            <a:spLocks noChangeArrowheads="1"/>
          </p:cNvSpPr>
          <p:nvPr/>
        </p:nvSpPr>
        <p:spPr bwMode="auto">
          <a:xfrm>
            <a:off x="5208588" y="4708525"/>
            <a:ext cx="354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b="1">
                <a:solidFill>
                  <a:schemeClr val="hlink"/>
                </a:solidFill>
              </a:rPr>
              <a:t>L</a:t>
            </a:r>
            <a:endParaRPr lang="cs-CZ" altLang="en-US" sz="2000" b="1">
              <a:solidFill>
                <a:schemeClr val="hlink"/>
              </a:solidFill>
            </a:endParaRPr>
          </a:p>
        </p:txBody>
      </p:sp>
      <p:sp>
        <p:nvSpPr>
          <p:cNvPr id="78862" name="Oval 1040">
            <a:extLst>
              <a:ext uri="{FF2B5EF4-FFF2-40B4-BE49-F238E27FC236}">
                <a16:creationId xmlns:a16="http://schemas.microsoft.com/office/drawing/2014/main" id="{27F61A6F-7A02-D8DE-D834-5E733EB606BF}"/>
              </a:ext>
            </a:extLst>
          </p:cNvPr>
          <p:cNvSpPr>
            <a:spLocks noChangeArrowheads="1"/>
          </p:cNvSpPr>
          <p:nvPr/>
        </p:nvSpPr>
        <p:spPr bwMode="auto">
          <a:xfrm>
            <a:off x="3352800" y="1219200"/>
            <a:ext cx="228600" cy="152400"/>
          </a:xfrm>
          <a:prstGeom prst="ellipse">
            <a:avLst/>
          </a:prstGeom>
          <a:noFill/>
          <a:ln w="19050">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3698" name="Rectangle 2">
            <a:extLst>
              <a:ext uri="{FF2B5EF4-FFF2-40B4-BE49-F238E27FC236}">
                <a16:creationId xmlns:a16="http://schemas.microsoft.com/office/drawing/2014/main" id="{7B401708-FBCA-2447-13C0-73EF00579130}"/>
              </a:ext>
            </a:extLst>
          </p:cNvPr>
          <p:cNvSpPr>
            <a:spLocks noGrp="1" noChangeArrowheads="1"/>
          </p:cNvSpPr>
          <p:nvPr>
            <p:ph type="title" idx="4294967295"/>
          </p:nvPr>
        </p:nvSpPr>
        <p:spPr>
          <a:xfrm>
            <a:off x="0" y="0"/>
            <a:ext cx="7239000" cy="457200"/>
          </a:xfrm>
        </p:spPr>
        <p:txBody>
          <a:bodyPr/>
          <a:lstStyle/>
          <a:p>
            <a:pPr eaLnBrk="1" hangingPunct="1">
              <a:defRPr/>
            </a:pPr>
            <a:r>
              <a:rPr lang="en-US" sz="2400">
                <a:effectLst/>
                <a:latin typeface="Times New Roman" pitchFamily="18" charset="0"/>
              </a:rPr>
              <a:t>Evolution of the probe characteristics along the flow tube</a:t>
            </a:r>
            <a:endParaRPr lang="cs-CZ" sz="2400">
              <a:latin typeface="Times New Roman" pitchFamily="18" charset="0"/>
            </a:endParaRPr>
          </a:p>
        </p:txBody>
      </p:sp>
      <p:graphicFrame>
        <p:nvGraphicFramePr>
          <p:cNvPr id="79875" name="Object 3">
            <a:extLst>
              <a:ext uri="{FF2B5EF4-FFF2-40B4-BE49-F238E27FC236}">
                <a16:creationId xmlns:a16="http://schemas.microsoft.com/office/drawing/2014/main" id="{E3419101-1E74-52C0-C9B2-FDBE51034290}"/>
              </a:ext>
            </a:extLst>
          </p:cNvPr>
          <p:cNvGraphicFramePr>
            <a:graphicFrameLocks noChangeAspect="1"/>
          </p:cNvGraphicFramePr>
          <p:nvPr/>
        </p:nvGraphicFramePr>
        <p:xfrm>
          <a:off x="7620000" y="30163"/>
          <a:ext cx="1522413" cy="1265237"/>
        </p:xfrm>
        <a:graphic>
          <a:graphicData uri="http://schemas.openxmlformats.org/presentationml/2006/ole">
            <mc:AlternateContent xmlns:mc="http://schemas.openxmlformats.org/markup-compatibility/2006">
              <mc:Choice xmlns:v="urn:schemas-microsoft-com:vml" Requires="v">
                <p:oleObj name="Image" r:id="rId2" imgW="2322881" imgH="1548689" progId="Photoshop.Image.6">
                  <p:embed/>
                </p:oleObj>
              </mc:Choice>
              <mc:Fallback>
                <p:oleObj name="Image" r:id="rId2" imgW="2322881" imgH="1548689" progId="Photoshop.Image.6">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0163"/>
                        <a:ext cx="1522413" cy="126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76" name="Object 4">
            <a:extLst>
              <a:ext uri="{FF2B5EF4-FFF2-40B4-BE49-F238E27FC236}">
                <a16:creationId xmlns:a16="http://schemas.microsoft.com/office/drawing/2014/main" id="{5545656D-A8E0-928B-56AD-943F5EC57F61}"/>
              </a:ext>
            </a:extLst>
          </p:cNvPr>
          <p:cNvGraphicFramePr>
            <a:graphicFrameLocks noChangeAspect="1"/>
          </p:cNvGraphicFramePr>
          <p:nvPr/>
        </p:nvGraphicFramePr>
        <p:xfrm>
          <a:off x="3733800" y="2441575"/>
          <a:ext cx="5410200" cy="3917950"/>
        </p:xfrm>
        <a:graphic>
          <a:graphicData uri="http://schemas.openxmlformats.org/presentationml/2006/ole">
            <mc:AlternateContent xmlns:mc="http://schemas.openxmlformats.org/markup-compatibility/2006">
              <mc:Choice xmlns:v="urn:schemas-microsoft-com:vml" Requires="v">
                <p:oleObj name="Graph" r:id="rId4" imgW="3700272" imgH="2679802" progId="Origin50.Graph">
                  <p:embed/>
                </p:oleObj>
              </mc:Choice>
              <mc:Fallback>
                <p:oleObj name="Graph" r:id="rId4" imgW="3700272" imgH="2679802" progId="Origin50.Grap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441575"/>
                        <a:ext cx="5410200" cy="391795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9877" name="Object 5">
            <a:extLst>
              <a:ext uri="{FF2B5EF4-FFF2-40B4-BE49-F238E27FC236}">
                <a16:creationId xmlns:a16="http://schemas.microsoft.com/office/drawing/2014/main" id="{C069A50B-0D97-CBC8-008A-AEE93C4247E7}"/>
              </a:ext>
            </a:extLst>
          </p:cNvPr>
          <p:cNvGraphicFramePr>
            <a:graphicFrameLocks noChangeAspect="1"/>
          </p:cNvGraphicFramePr>
          <p:nvPr/>
        </p:nvGraphicFramePr>
        <p:xfrm>
          <a:off x="0" y="1612900"/>
          <a:ext cx="3962400" cy="3187700"/>
        </p:xfrm>
        <a:graphic>
          <a:graphicData uri="http://schemas.openxmlformats.org/presentationml/2006/ole">
            <mc:AlternateContent xmlns:mc="http://schemas.openxmlformats.org/markup-compatibility/2006">
              <mc:Choice xmlns:v="urn:schemas-microsoft-com:vml" Requires="v">
                <p:oleObj name="Graph" r:id="rId6" imgW="4022141" imgH="3235757" progId="Origin50.Graph">
                  <p:embed/>
                </p:oleObj>
              </mc:Choice>
              <mc:Fallback>
                <p:oleObj name="Graph" r:id="rId6" imgW="4022141" imgH="3235757" progId="Origin50.Grap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12900"/>
                        <a:ext cx="3962400" cy="3187700"/>
                      </a:xfrm>
                      <a:prstGeom prst="rect">
                        <a:avLst/>
                      </a:prstGeom>
                      <a:solidFill>
                        <a:schemeClr val="tx1"/>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78" name="Line 6">
            <a:extLst>
              <a:ext uri="{FF2B5EF4-FFF2-40B4-BE49-F238E27FC236}">
                <a16:creationId xmlns:a16="http://schemas.microsoft.com/office/drawing/2014/main" id="{8BA31336-6E19-16A9-8658-6C04EB936AE7}"/>
              </a:ext>
            </a:extLst>
          </p:cNvPr>
          <p:cNvSpPr>
            <a:spLocks noChangeShapeType="1"/>
          </p:cNvSpPr>
          <p:nvPr/>
        </p:nvSpPr>
        <p:spPr bwMode="auto">
          <a:xfrm>
            <a:off x="2057400" y="2438400"/>
            <a:ext cx="5486400" cy="1676400"/>
          </a:xfrm>
          <a:prstGeom prst="line">
            <a:avLst/>
          </a:prstGeom>
          <a:noFill/>
          <a:ln w="57150">
            <a:solidFill>
              <a:srgbClr val="FF0000"/>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879" name="Line 7">
            <a:extLst>
              <a:ext uri="{FF2B5EF4-FFF2-40B4-BE49-F238E27FC236}">
                <a16:creationId xmlns:a16="http://schemas.microsoft.com/office/drawing/2014/main" id="{E9115948-3C01-6206-F568-F13A29AB444F}"/>
              </a:ext>
            </a:extLst>
          </p:cNvPr>
          <p:cNvSpPr>
            <a:spLocks noChangeShapeType="1"/>
          </p:cNvSpPr>
          <p:nvPr/>
        </p:nvSpPr>
        <p:spPr bwMode="auto">
          <a:xfrm flipH="1">
            <a:off x="5943600" y="2895600"/>
            <a:ext cx="2514600" cy="13716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880" name="Text Box 8">
            <a:extLst>
              <a:ext uri="{FF2B5EF4-FFF2-40B4-BE49-F238E27FC236}">
                <a16:creationId xmlns:a16="http://schemas.microsoft.com/office/drawing/2014/main" id="{83EFA36D-CC19-C32D-D474-00466A761CAB}"/>
              </a:ext>
            </a:extLst>
          </p:cNvPr>
          <p:cNvSpPr txBox="1">
            <a:spLocks noChangeArrowheads="1"/>
          </p:cNvSpPr>
          <p:nvPr/>
        </p:nvSpPr>
        <p:spPr bwMode="auto">
          <a:xfrm>
            <a:off x="0" y="5059363"/>
            <a:ext cx="3886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800"/>
              <a:t>I</a:t>
            </a:r>
            <a:r>
              <a:rPr lang="en-US" altLang="en-US" sz="2800" baseline="-25000"/>
              <a:t>e</a:t>
            </a:r>
            <a:r>
              <a:rPr lang="en-US" altLang="en-US" sz="2800" baseline="30000"/>
              <a:t>2</a:t>
            </a:r>
            <a:r>
              <a:rPr lang="en-US" altLang="en-US" sz="2800"/>
              <a:t> ~n</a:t>
            </a:r>
            <a:r>
              <a:rPr lang="en-US" altLang="en-US" sz="2800" baseline="-25000"/>
              <a:t>e</a:t>
            </a:r>
            <a:r>
              <a:rPr lang="en-US" altLang="en-US" sz="2800"/>
              <a:t>A</a:t>
            </a:r>
            <a:r>
              <a:rPr lang="en-US" altLang="en-US" sz="2800" baseline="-25000"/>
              <a:t>Pr</a:t>
            </a:r>
            <a:r>
              <a:rPr lang="en-US" altLang="en-US" sz="2800"/>
              <a:t>(V</a:t>
            </a:r>
            <a:r>
              <a:rPr lang="en-US" altLang="en-US" sz="2800" baseline="-25000"/>
              <a:t>probe</a:t>
            </a:r>
            <a:r>
              <a:rPr lang="en-US" altLang="en-US" sz="2800"/>
              <a:t>-V</a:t>
            </a:r>
            <a:r>
              <a:rPr lang="en-US" altLang="en-US" sz="2800" baseline="-25000"/>
              <a:t>plasma</a:t>
            </a:r>
            <a:r>
              <a:rPr lang="en-US" altLang="en-US" sz="2800"/>
              <a:t>)</a:t>
            </a:r>
            <a:endParaRPr lang="cs-CZ" altLang="en-US" sz="2800"/>
          </a:p>
        </p:txBody>
      </p:sp>
      <p:sp>
        <p:nvSpPr>
          <p:cNvPr id="79881" name="Text Box 9">
            <a:extLst>
              <a:ext uri="{FF2B5EF4-FFF2-40B4-BE49-F238E27FC236}">
                <a16:creationId xmlns:a16="http://schemas.microsoft.com/office/drawing/2014/main" id="{CB32DFEB-0C0C-53BD-064F-3CB8735D9D90}"/>
              </a:ext>
            </a:extLst>
          </p:cNvPr>
          <p:cNvSpPr txBox="1">
            <a:spLocks noChangeArrowheads="1"/>
          </p:cNvSpPr>
          <p:nvPr/>
        </p:nvSpPr>
        <p:spPr bwMode="auto">
          <a:xfrm>
            <a:off x="2362200" y="609600"/>
            <a:ext cx="5105400" cy="457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b="1">
                <a:solidFill>
                  <a:schemeClr val="bg2"/>
                </a:solidFill>
              </a:rPr>
              <a:t>Study of  </a:t>
            </a:r>
            <a:r>
              <a:rPr lang="en-GB" altLang="en-US" sz="2400" b="1">
                <a:solidFill>
                  <a:schemeClr val="bg2"/>
                </a:solidFill>
              </a:rPr>
              <a:t>H</a:t>
            </a:r>
            <a:r>
              <a:rPr lang="en-GB" altLang="en-US" sz="2400" b="1" baseline="-25000">
                <a:solidFill>
                  <a:schemeClr val="bg2"/>
                </a:solidFill>
              </a:rPr>
              <a:t>3</a:t>
            </a:r>
            <a:r>
              <a:rPr lang="en-GB" altLang="en-US" sz="2400" b="1" baseline="30000">
                <a:solidFill>
                  <a:schemeClr val="bg2"/>
                </a:solidFill>
              </a:rPr>
              <a:t>+</a:t>
            </a:r>
            <a:r>
              <a:rPr lang="en-GB" altLang="en-US" sz="2400" b="1">
                <a:solidFill>
                  <a:schemeClr val="bg2"/>
                </a:solidFill>
              </a:rPr>
              <a:t> and H</a:t>
            </a:r>
            <a:r>
              <a:rPr lang="en-GB" altLang="en-US" sz="2400" b="1" baseline="-25000">
                <a:solidFill>
                  <a:schemeClr val="bg2"/>
                </a:solidFill>
              </a:rPr>
              <a:t>5</a:t>
            </a:r>
            <a:r>
              <a:rPr lang="en-GB" altLang="en-US" sz="2400" b="1" baseline="30000">
                <a:solidFill>
                  <a:schemeClr val="bg2"/>
                </a:solidFill>
              </a:rPr>
              <a:t>+</a:t>
            </a:r>
            <a:r>
              <a:rPr lang="en-GB" altLang="en-US" sz="2400" b="1">
                <a:solidFill>
                  <a:schemeClr val="bg2"/>
                </a:solidFill>
              </a:rPr>
              <a:t>recombination</a:t>
            </a:r>
            <a:endParaRPr lang="cs-CZ" altLang="en-US" sz="2400" b="1">
              <a:solidFill>
                <a:schemeClr val="bg2"/>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4722" name="Rectangle 2">
            <a:extLst>
              <a:ext uri="{FF2B5EF4-FFF2-40B4-BE49-F238E27FC236}">
                <a16:creationId xmlns:a16="http://schemas.microsoft.com/office/drawing/2014/main" id="{A94C68A0-C4AB-64A1-2874-C5718A3A9EF5}"/>
              </a:ext>
            </a:extLst>
          </p:cNvPr>
          <p:cNvSpPr>
            <a:spLocks noGrp="1" noChangeArrowheads="1"/>
          </p:cNvSpPr>
          <p:nvPr>
            <p:ph type="title"/>
          </p:nvPr>
        </p:nvSpPr>
        <p:spPr>
          <a:xfrm>
            <a:off x="0" y="0"/>
            <a:ext cx="8839200" cy="533400"/>
          </a:xfrm>
        </p:spPr>
        <p:txBody>
          <a:bodyPr/>
          <a:lstStyle/>
          <a:p>
            <a:pPr eaLnBrk="1" hangingPunct="1">
              <a:defRPr/>
            </a:pPr>
            <a:r>
              <a:rPr lang="en-US" sz="2400">
                <a:latin typeface="Times New Roman" pitchFamily="18" charset="0"/>
              </a:rPr>
              <a:t>Langmuir probe FALP - HCOH - formation and recombination</a:t>
            </a:r>
            <a:endParaRPr lang="cs-CZ" sz="2400">
              <a:latin typeface="Times New Roman" pitchFamily="18" charset="0"/>
            </a:endParaRPr>
          </a:p>
        </p:txBody>
      </p:sp>
      <p:graphicFrame>
        <p:nvGraphicFramePr>
          <p:cNvPr id="80899" name="Object 3">
            <a:extLst>
              <a:ext uri="{FF2B5EF4-FFF2-40B4-BE49-F238E27FC236}">
                <a16:creationId xmlns:a16="http://schemas.microsoft.com/office/drawing/2014/main" id="{AD024FEB-8C3F-F4E5-77F5-D3A7A917AC19}"/>
              </a:ext>
            </a:extLst>
          </p:cNvPr>
          <p:cNvGraphicFramePr>
            <a:graphicFrameLocks noChangeAspect="1"/>
          </p:cNvGraphicFramePr>
          <p:nvPr/>
        </p:nvGraphicFramePr>
        <p:xfrm>
          <a:off x="304800" y="708025"/>
          <a:ext cx="2362200" cy="1776413"/>
        </p:xfrm>
        <a:graphic>
          <a:graphicData uri="http://schemas.openxmlformats.org/presentationml/2006/ole">
            <mc:AlternateContent xmlns:mc="http://schemas.openxmlformats.org/markup-compatibility/2006">
              <mc:Choice xmlns:v="urn:schemas-microsoft-com:vml" Requires="v">
                <p:oleObj name="Graph" r:id="rId2" imgW="3518611" imgH="2645664" progId="Origin50.Graph">
                  <p:embed/>
                </p:oleObj>
              </mc:Choice>
              <mc:Fallback>
                <p:oleObj name="Graph" r:id="rId2" imgW="3518611" imgH="2645664" progId="Origin50.Grap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08025"/>
                        <a:ext cx="2362200" cy="177641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0900" name="Object 4">
            <a:extLst>
              <a:ext uri="{FF2B5EF4-FFF2-40B4-BE49-F238E27FC236}">
                <a16:creationId xmlns:a16="http://schemas.microsoft.com/office/drawing/2014/main" id="{4A73F5B7-7BA1-3585-468C-543FACB3D414}"/>
              </a:ext>
            </a:extLst>
          </p:cNvPr>
          <p:cNvGraphicFramePr>
            <a:graphicFrameLocks noChangeAspect="1"/>
          </p:cNvGraphicFramePr>
          <p:nvPr/>
        </p:nvGraphicFramePr>
        <p:xfrm>
          <a:off x="6613525" y="533400"/>
          <a:ext cx="2530475" cy="3124200"/>
        </p:xfrm>
        <a:graphic>
          <a:graphicData uri="http://schemas.openxmlformats.org/presentationml/2006/ole">
            <mc:AlternateContent xmlns:mc="http://schemas.openxmlformats.org/markup-compatibility/2006">
              <mc:Choice xmlns:v="urn:schemas-microsoft-com:vml" Requires="v">
                <p:oleObj name="Graph" r:id="rId4" imgW="3168701" imgH="3913632" progId="Origin50.Graph">
                  <p:embed/>
                </p:oleObj>
              </mc:Choice>
              <mc:Fallback>
                <p:oleObj name="Graph" r:id="rId4" imgW="3168701" imgH="3913632" progId="Origin50.Grap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3525" y="533400"/>
                        <a:ext cx="2530475" cy="3124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0901" name="Object 5">
            <a:extLst>
              <a:ext uri="{FF2B5EF4-FFF2-40B4-BE49-F238E27FC236}">
                <a16:creationId xmlns:a16="http://schemas.microsoft.com/office/drawing/2014/main" id="{5D498CCD-6C50-522C-B823-B7630D2038AC}"/>
              </a:ext>
            </a:extLst>
          </p:cNvPr>
          <p:cNvGraphicFramePr>
            <a:graphicFrameLocks noChangeAspect="1"/>
          </p:cNvGraphicFramePr>
          <p:nvPr/>
        </p:nvGraphicFramePr>
        <p:xfrm>
          <a:off x="3563938" y="533400"/>
          <a:ext cx="2397125" cy="3124200"/>
        </p:xfrm>
        <a:graphic>
          <a:graphicData uri="http://schemas.openxmlformats.org/presentationml/2006/ole">
            <mc:AlternateContent xmlns:mc="http://schemas.openxmlformats.org/markup-compatibility/2006">
              <mc:Choice xmlns:v="urn:schemas-microsoft-com:vml" Requires="v">
                <p:oleObj name="Graph" r:id="rId6" imgW="3084576" imgH="4019702" progId="Origin50.Graph">
                  <p:embed/>
                </p:oleObj>
              </mc:Choice>
              <mc:Fallback>
                <p:oleObj name="Graph" r:id="rId6" imgW="3084576" imgH="4019702" progId="Origin50.Graph">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533400"/>
                        <a:ext cx="2397125" cy="3124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0902" name="Object 6">
            <a:extLst>
              <a:ext uri="{FF2B5EF4-FFF2-40B4-BE49-F238E27FC236}">
                <a16:creationId xmlns:a16="http://schemas.microsoft.com/office/drawing/2014/main" id="{8B83EEE1-F32B-ED8F-324C-A9E5F52825AB}"/>
              </a:ext>
            </a:extLst>
          </p:cNvPr>
          <p:cNvGraphicFramePr>
            <a:graphicFrameLocks noChangeAspect="1"/>
          </p:cNvGraphicFramePr>
          <p:nvPr/>
        </p:nvGraphicFramePr>
        <p:xfrm>
          <a:off x="152400" y="3276600"/>
          <a:ext cx="2519363" cy="3314700"/>
        </p:xfrm>
        <a:graphic>
          <a:graphicData uri="http://schemas.openxmlformats.org/presentationml/2006/ole">
            <mc:AlternateContent xmlns:mc="http://schemas.openxmlformats.org/markup-compatibility/2006">
              <mc:Choice xmlns:v="urn:schemas-microsoft-com:vml" Requires="v">
                <p:oleObj name="Graph" r:id="rId8" imgW="3068726" imgH="4039210" progId="Origin50.Graph">
                  <p:embed/>
                </p:oleObj>
              </mc:Choice>
              <mc:Fallback>
                <p:oleObj name="Graph" r:id="rId8" imgW="3068726" imgH="4039210" progId="Origin50.Graph">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276600"/>
                        <a:ext cx="2519363" cy="33147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0903" name="Object 7">
            <a:extLst>
              <a:ext uri="{FF2B5EF4-FFF2-40B4-BE49-F238E27FC236}">
                <a16:creationId xmlns:a16="http://schemas.microsoft.com/office/drawing/2014/main" id="{FEF9C80B-5490-74BF-3042-6EFEEDDC2B74}"/>
              </a:ext>
            </a:extLst>
          </p:cNvPr>
          <p:cNvGraphicFramePr>
            <a:graphicFrameLocks noChangeAspect="1"/>
          </p:cNvGraphicFramePr>
          <p:nvPr/>
        </p:nvGraphicFramePr>
        <p:xfrm>
          <a:off x="3200400" y="3810000"/>
          <a:ext cx="3508375" cy="2732088"/>
        </p:xfrm>
        <a:graphic>
          <a:graphicData uri="http://schemas.openxmlformats.org/presentationml/2006/ole">
            <mc:AlternateContent xmlns:mc="http://schemas.openxmlformats.org/markup-compatibility/2006">
              <mc:Choice xmlns:v="urn:schemas-microsoft-com:vml" Requires="v">
                <p:oleObj name="Graph" r:id="rId10" imgW="3507638" imgH="2732227" progId="Origin50.Graph">
                  <p:embed/>
                </p:oleObj>
              </mc:Choice>
              <mc:Fallback>
                <p:oleObj name="Graph" r:id="rId10" imgW="3507638" imgH="2732227" progId="Origin50.Graph">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3810000"/>
                        <a:ext cx="3508375" cy="2732088"/>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5746" name="Rectangle 2">
            <a:extLst>
              <a:ext uri="{FF2B5EF4-FFF2-40B4-BE49-F238E27FC236}">
                <a16:creationId xmlns:a16="http://schemas.microsoft.com/office/drawing/2014/main" id="{75901A2D-A5DF-F479-B69E-A47A9444E5D5}"/>
              </a:ext>
            </a:extLst>
          </p:cNvPr>
          <p:cNvSpPr>
            <a:spLocks noGrp="1" noChangeArrowheads="1"/>
          </p:cNvSpPr>
          <p:nvPr>
            <p:ph type="title"/>
          </p:nvPr>
        </p:nvSpPr>
        <p:spPr>
          <a:xfrm>
            <a:off x="0" y="0"/>
            <a:ext cx="2971800" cy="533400"/>
          </a:xfrm>
        </p:spPr>
        <p:txBody>
          <a:bodyPr/>
          <a:lstStyle/>
          <a:p>
            <a:pPr eaLnBrk="1" hangingPunct="1">
              <a:defRPr/>
            </a:pPr>
            <a:r>
              <a:rPr lang="en-US" sz="2400">
                <a:latin typeface="Times New Roman" pitchFamily="18" charset="0"/>
              </a:rPr>
              <a:t>Langmuir probe setup</a:t>
            </a:r>
            <a:endParaRPr lang="cs-CZ" sz="2400">
              <a:latin typeface="Times New Roman" pitchFamily="18" charset="0"/>
            </a:endParaRPr>
          </a:p>
        </p:txBody>
      </p:sp>
      <p:graphicFrame>
        <p:nvGraphicFramePr>
          <p:cNvPr id="81923" name="Object 3">
            <a:extLst>
              <a:ext uri="{FF2B5EF4-FFF2-40B4-BE49-F238E27FC236}">
                <a16:creationId xmlns:a16="http://schemas.microsoft.com/office/drawing/2014/main" id="{83278C94-16CD-BEE0-4A37-36BE45790D04}"/>
              </a:ext>
            </a:extLst>
          </p:cNvPr>
          <p:cNvGraphicFramePr>
            <a:graphicFrameLocks noChangeAspect="1"/>
          </p:cNvGraphicFramePr>
          <p:nvPr/>
        </p:nvGraphicFramePr>
        <p:xfrm>
          <a:off x="304800" y="1295400"/>
          <a:ext cx="2798763" cy="3581400"/>
        </p:xfrm>
        <a:graphic>
          <a:graphicData uri="http://schemas.openxmlformats.org/presentationml/2006/ole">
            <mc:AlternateContent xmlns:mc="http://schemas.openxmlformats.org/markup-compatibility/2006">
              <mc:Choice xmlns:v="urn:schemas-microsoft-com:vml" Requires="v">
                <p:oleObj name="Graph" r:id="rId2" imgW="3027274" imgH="3874618" progId="Origin50.Graph">
                  <p:embed/>
                </p:oleObj>
              </mc:Choice>
              <mc:Fallback>
                <p:oleObj name="Graph" r:id="rId2" imgW="3027274" imgH="3874618" progId="Origin50.Grap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2798763" cy="35814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4" name="Rectangle 4">
            <a:extLst>
              <a:ext uri="{FF2B5EF4-FFF2-40B4-BE49-F238E27FC236}">
                <a16:creationId xmlns:a16="http://schemas.microsoft.com/office/drawing/2014/main" id="{D6A6D821-0E67-BD20-373C-5F3799E6B19C}"/>
              </a:ext>
            </a:extLst>
          </p:cNvPr>
          <p:cNvSpPr>
            <a:spLocks noChangeArrowheads="1"/>
          </p:cNvSpPr>
          <p:nvPr/>
        </p:nvSpPr>
        <p:spPr bwMode="auto">
          <a:xfrm>
            <a:off x="304800" y="609600"/>
            <a:ext cx="7086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lnSpc>
                <a:spcPct val="100000"/>
              </a:lnSpc>
              <a:spcBef>
                <a:spcPct val="0"/>
              </a:spcBef>
              <a:buClrTx/>
              <a:buSzTx/>
              <a:buFontTx/>
              <a:buNone/>
            </a:pPr>
            <a:r>
              <a:rPr lang="en-US" altLang="en-US" sz="1200">
                <a:solidFill>
                  <a:schemeClr val="bg2"/>
                </a:solidFill>
                <a:cs typeface="Times New Roman" panose="02020603050405020304" pitchFamily="18" charset="0"/>
              </a:rPr>
              <a:t>Obr 3: Vrchní panel: Průběh elektronové koncentrace po přidáni </a:t>
            </a:r>
            <a:r>
              <a:rPr lang="en-US" altLang="en-US" sz="1200" i="1">
                <a:solidFill>
                  <a:schemeClr val="bg2"/>
                </a:solidFill>
                <a:cs typeface="Times New Roman" panose="02020603050405020304" pitchFamily="18" charset="0"/>
              </a:rPr>
              <a:t>Ar</a:t>
            </a:r>
            <a:r>
              <a:rPr lang="en-US" altLang="en-US" sz="1200">
                <a:solidFill>
                  <a:schemeClr val="bg2"/>
                </a:solidFill>
                <a:cs typeface="Times New Roman" panose="02020603050405020304" pitchFamily="18" charset="0"/>
              </a:rPr>
              <a:t> do rozpadající se plazmy v proudícím </a:t>
            </a:r>
            <a:r>
              <a:rPr lang="en-US" altLang="en-US" sz="1200" i="1">
                <a:solidFill>
                  <a:schemeClr val="bg2"/>
                </a:solidFill>
                <a:cs typeface="Times New Roman" panose="02020603050405020304" pitchFamily="18" charset="0"/>
              </a:rPr>
              <a:t>He</a:t>
            </a:r>
            <a:r>
              <a:rPr lang="en-US" altLang="en-US" sz="1200">
                <a:solidFill>
                  <a:schemeClr val="bg2"/>
                </a:solidFill>
                <a:cs typeface="Times New Roman" panose="02020603050405020304" pitchFamily="18" charset="0"/>
              </a:rPr>
              <a:t>.</a:t>
            </a:r>
          </a:p>
          <a:p>
            <a:pPr algn="just">
              <a:lnSpc>
                <a:spcPct val="100000"/>
              </a:lnSpc>
              <a:spcBef>
                <a:spcPct val="0"/>
              </a:spcBef>
              <a:buClrTx/>
              <a:buSzTx/>
              <a:buFontTx/>
              <a:buNone/>
            </a:pPr>
            <a:r>
              <a:rPr lang="en-US" altLang="en-US" sz="1200">
                <a:solidFill>
                  <a:schemeClr val="bg2"/>
                </a:solidFill>
                <a:cs typeface="Times New Roman" panose="02020603050405020304" pitchFamily="18" charset="0"/>
              </a:rPr>
              <a:t>Dolní panel: Odpovídající pokles koncentrace metastabilů </a:t>
            </a:r>
            <a:r>
              <a:rPr lang="en-US" altLang="en-US" sz="1200" i="1">
                <a:solidFill>
                  <a:schemeClr val="bg2"/>
                </a:solidFill>
                <a:cs typeface="Times New Roman" panose="02020603050405020304" pitchFamily="18" charset="0"/>
              </a:rPr>
              <a:t>He</a:t>
            </a:r>
            <a:r>
              <a:rPr lang="en-US" altLang="en-US" sz="1200">
                <a:solidFill>
                  <a:schemeClr val="bg2"/>
                </a:solidFill>
                <a:cs typeface="Times New Roman" panose="02020603050405020304" pitchFamily="18" charset="0"/>
              </a:rPr>
              <a:t>(2</a:t>
            </a:r>
            <a:r>
              <a:rPr lang="en-US" altLang="en-US" sz="1200" baseline="30000">
                <a:solidFill>
                  <a:schemeClr val="bg2"/>
                </a:solidFill>
                <a:cs typeface="Times New Roman" panose="02020603050405020304" pitchFamily="18" charset="0"/>
              </a:rPr>
              <a:t>3</a:t>
            </a:r>
            <a:r>
              <a:rPr lang="en-US" altLang="en-US" sz="1200">
                <a:solidFill>
                  <a:schemeClr val="bg2"/>
                </a:solidFill>
                <a:cs typeface="Times New Roman" panose="02020603050405020304" pitchFamily="18" charset="0"/>
              </a:rPr>
              <a:t>S).</a:t>
            </a:r>
          </a:p>
          <a:p>
            <a:pPr algn="just">
              <a:lnSpc>
                <a:spcPct val="100000"/>
              </a:lnSpc>
              <a:spcBef>
                <a:spcPct val="0"/>
              </a:spcBef>
              <a:buClrTx/>
              <a:buSzTx/>
              <a:buFontTx/>
              <a:buNone/>
            </a:pPr>
            <a:r>
              <a:rPr lang="en-US" altLang="en-US" sz="1200">
                <a:solidFill>
                  <a:schemeClr val="bg2"/>
                </a:solidFill>
                <a:cs typeface="Times New Roman" panose="02020603050405020304" pitchFamily="18" charset="0"/>
              </a:rPr>
              <a:t>Vypočtená rychlostní konstanta </a:t>
            </a:r>
            <a:r>
              <a:rPr lang="en-US" altLang="en-US" sz="1200" i="1">
                <a:solidFill>
                  <a:schemeClr val="bg2"/>
                </a:solidFill>
                <a:cs typeface="Times New Roman" panose="02020603050405020304" pitchFamily="18" charset="0"/>
              </a:rPr>
              <a:t>k </a:t>
            </a:r>
            <a:r>
              <a:rPr lang="en-US" altLang="en-US" sz="1200">
                <a:solidFill>
                  <a:schemeClr val="bg2"/>
                </a:solidFill>
                <a:cs typeface="Times New Roman" panose="02020603050405020304" pitchFamily="18" charset="0"/>
              </a:rPr>
              <a:t>= 7×10</a:t>
            </a:r>
            <a:r>
              <a:rPr lang="en-US" altLang="en-US" sz="1200" baseline="30000">
                <a:solidFill>
                  <a:schemeClr val="bg2"/>
                </a:solidFill>
                <a:cs typeface="Times New Roman" panose="02020603050405020304" pitchFamily="18" charset="0"/>
              </a:rPr>
              <a:t>-11</a:t>
            </a:r>
            <a:r>
              <a:rPr lang="en-US" altLang="en-US" sz="1200">
                <a:solidFill>
                  <a:schemeClr val="bg2"/>
                </a:solidFill>
                <a:cs typeface="Times New Roman" panose="02020603050405020304" pitchFamily="18" charset="0"/>
              </a:rPr>
              <a:t> cm</a:t>
            </a:r>
            <a:r>
              <a:rPr lang="en-US" altLang="en-US" sz="1200" baseline="30000">
                <a:solidFill>
                  <a:schemeClr val="bg2"/>
                </a:solidFill>
                <a:cs typeface="Times New Roman" panose="02020603050405020304" pitchFamily="18" charset="0"/>
              </a:rPr>
              <a:t>3 </a:t>
            </a:r>
            <a:r>
              <a:rPr lang="en-US" altLang="en-US" sz="1200">
                <a:solidFill>
                  <a:schemeClr val="bg2"/>
                </a:solidFill>
                <a:cs typeface="Times New Roman" panose="02020603050405020304" pitchFamily="18" charset="0"/>
              </a:rPr>
              <a:t>s</a:t>
            </a:r>
            <a:r>
              <a:rPr lang="en-US" altLang="en-US" sz="1200" baseline="30000">
                <a:solidFill>
                  <a:schemeClr val="bg2"/>
                </a:solidFill>
                <a:cs typeface="Times New Roman" panose="02020603050405020304" pitchFamily="18" charset="0"/>
              </a:rPr>
              <a:t>-1</a:t>
            </a:r>
            <a:r>
              <a:rPr lang="en-US" altLang="en-US" sz="1200">
                <a:solidFill>
                  <a:schemeClr val="bg2"/>
                </a:solidFill>
                <a:cs typeface="Times New Roman" panose="02020603050405020304" pitchFamily="18" charset="0"/>
              </a:rPr>
              <a:t>, tato hodnota je v dobré shodě s výsledkem Lindingera </a:t>
            </a:r>
            <a:r>
              <a:rPr lang="en-US" altLang="en-US" sz="1200" i="1">
                <a:solidFill>
                  <a:schemeClr val="bg2"/>
                </a:solidFill>
                <a:cs typeface="Times New Roman" panose="02020603050405020304" pitchFamily="18" charset="0"/>
              </a:rPr>
              <a:t>et al</a:t>
            </a:r>
            <a:endParaRPr lang="en-US" altLang="en-US" sz="1200">
              <a:solidFill>
                <a:schemeClr val="bg2"/>
              </a:solidFill>
            </a:endParaRPr>
          </a:p>
        </p:txBody>
      </p:sp>
      <p:sp>
        <p:nvSpPr>
          <p:cNvPr id="81925" name="Rectangle 5">
            <a:extLst>
              <a:ext uri="{FF2B5EF4-FFF2-40B4-BE49-F238E27FC236}">
                <a16:creationId xmlns:a16="http://schemas.microsoft.com/office/drawing/2014/main" id="{CC622FEC-AC45-87E9-25FF-5EEDA2E2B4D8}"/>
              </a:ext>
            </a:extLst>
          </p:cNvPr>
          <p:cNvSpPr>
            <a:spLocks noChangeArrowheads="1"/>
          </p:cNvSpPr>
          <p:nvPr/>
        </p:nvSpPr>
        <p:spPr bwMode="auto">
          <a:xfrm>
            <a:off x="0" y="3257550"/>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br>
              <a:rPr lang="en-US" altLang="en-US" sz="1100"/>
            </a:br>
            <a:endParaRPr lang="en-US" altLang="en-US" sz="2400"/>
          </a:p>
        </p:txBody>
      </p:sp>
      <p:sp>
        <p:nvSpPr>
          <p:cNvPr id="81926" name="Rectangle 6">
            <a:extLst>
              <a:ext uri="{FF2B5EF4-FFF2-40B4-BE49-F238E27FC236}">
                <a16:creationId xmlns:a16="http://schemas.microsoft.com/office/drawing/2014/main" id="{106814F1-E4F4-8367-AFA3-5F188E883110}"/>
              </a:ext>
            </a:extLst>
          </p:cNvPr>
          <p:cNvSpPr>
            <a:spLocks noChangeArrowheads="1"/>
          </p:cNvSpPr>
          <p:nvPr/>
        </p:nvSpPr>
        <p:spPr bwMode="auto">
          <a:xfrm>
            <a:off x="0" y="502920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lnSpc>
                <a:spcPct val="100000"/>
              </a:lnSpc>
              <a:spcBef>
                <a:spcPct val="0"/>
              </a:spcBef>
              <a:buClrTx/>
              <a:buSzTx/>
              <a:buFontTx/>
              <a:buNone/>
            </a:pPr>
            <a:r>
              <a:rPr lang="en-US" altLang="en-US" sz="1200">
                <a:solidFill>
                  <a:schemeClr val="bg2"/>
                </a:solidFill>
                <a:cs typeface="Times New Roman" panose="02020603050405020304" pitchFamily="18" charset="0"/>
              </a:rPr>
              <a:t>Obr 4: Vrchní panel: Průběhy potenciálu plazmatu, plovoucího potenciálu a intenzity axiálního elektrického pole. Plné body odpovídají rozpadu v čistém </a:t>
            </a:r>
            <a:r>
              <a:rPr lang="en-US" altLang="en-US" sz="1200" i="1">
                <a:solidFill>
                  <a:schemeClr val="bg2"/>
                </a:solidFill>
                <a:cs typeface="Times New Roman" panose="02020603050405020304" pitchFamily="18" charset="0"/>
              </a:rPr>
              <a:t>He</a:t>
            </a:r>
            <a:r>
              <a:rPr lang="en-US" altLang="en-US" sz="1200">
                <a:solidFill>
                  <a:schemeClr val="bg2"/>
                </a:solidFill>
                <a:cs typeface="Times New Roman" panose="02020603050405020304" pitchFamily="18" charset="0"/>
              </a:rPr>
              <a:t>, který je ovlivňován přítomností metastabilů </a:t>
            </a:r>
            <a:r>
              <a:rPr lang="en-US" altLang="en-US" sz="1200" i="1">
                <a:solidFill>
                  <a:schemeClr val="bg2"/>
                </a:solidFill>
                <a:cs typeface="Times New Roman" panose="02020603050405020304" pitchFamily="18" charset="0"/>
              </a:rPr>
              <a:t>He</a:t>
            </a:r>
            <a:r>
              <a:rPr lang="en-US" altLang="en-US" sz="1200">
                <a:solidFill>
                  <a:schemeClr val="bg2"/>
                </a:solidFill>
                <a:cs typeface="Times New Roman" panose="02020603050405020304" pitchFamily="18" charset="0"/>
              </a:rPr>
              <a:t>(2</a:t>
            </a:r>
            <a:r>
              <a:rPr lang="en-US" altLang="en-US" sz="1200" baseline="30000">
                <a:solidFill>
                  <a:schemeClr val="bg2"/>
                </a:solidFill>
                <a:cs typeface="Times New Roman" panose="02020603050405020304" pitchFamily="18" charset="0"/>
              </a:rPr>
              <a:t>3</a:t>
            </a:r>
            <a:r>
              <a:rPr lang="en-US" altLang="en-US" sz="1200">
                <a:solidFill>
                  <a:schemeClr val="bg2"/>
                </a:solidFill>
                <a:cs typeface="Times New Roman" panose="02020603050405020304" pitchFamily="18" charset="0"/>
              </a:rPr>
              <a:t>S).</a:t>
            </a:r>
          </a:p>
          <a:p>
            <a:pPr algn="just">
              <a:lnSpc>
                <a:spcPct val="100000"/>
              </a:lnSpc>
              <a:spcBef>
                <a:spcPct val="0"/>
              </a:spcBef>
              <a:buClrTx/>
              <a:buSzTx/>
              <a:buFontTx/>
              <a:buNone/>
            </a:pPr>
            <a:r>
              <a:rPr lang="en-US" altLang="en-US" sz="1200">
                <a:solidFill>
                  <a:schemeClr val="bg2"/>
                </a:solidFill>
                <a:cs typeface="Times New Roman" panose="02020603050405020304" pitchFamily="18" charset="0"/>
              </a:rPr>
              <a:t>Otevřené symboly označují data odpovídající směsi </a:t>
            </a:r>
            <a:r>
              <a:rPr lang="en-US" altLang="en-US" sz="1200" i="1">
                <a:solidFill>
                  <a:schemeClr val="bg2"/>
                </a:solidFill>
                <a:cs typeface="Times New Roman" panose="02020603050405020304" pitchFamily="18" charset="0"/>
              </a:rPr>
              <a:t>He</a:t>
            </a:r>
            <a:r>
              <a:rPr lang="en-US" altLang="en-US" sz="1200">
                <a:solidFill>
                  <a:schemeClr val="bg2"/>
                </a:solidFill>
                <a:cs typeface="Times New Roman" panose="02020603050405020304" pitchFamily="18" charset="0"/>
              </a:rPr>
              <a:t> s </a:t>
            </a:r>
            <a:r>
              <a:rPr lang="en-US" altLang="en-US" sz="1200" i="1">
                <a:solidFill>
                  <a:schemeClr val="bg2"/>
                </a:solidFill>
                <a:cs typeface="Times New Roman" panose="02020603050405020304" pitchFamily="18" charset="0"/>
              </a:rPr>
              <a:t>Ar</a:t>
            </a:r>
            <a:r>
              <a:rPr lang="en-US" altLang="en-US" sz="1200">
                <a:solidFill>
                  <a:schemeClr val="bg2"/>
                </a:solidFill>
                <a:cs typeface="Times New Roman" panose="02020603050405020304" pitchFamily="18" charset="0"/>
              </a:rPr>
              <a:t>. V oblasti 0-1 cm probíhá Penningova ionizace.</a:t>
            </a:r>
          </a:p>
          <a:p>
            <a:pPr algn="just">
              <a:lnSpc>
                <a:spcPct val="100000"/>
              </a:lnSpc>
              <a:spcBef>
                <a:spcPct val="0"/>
              </a:spcBef>
              <a:buClrTx/>
              <a:buSzTx/>
              <a:buFontTx/>
              <a:buNone/>
            </a:pPr>
            <a:r>
              <a:rPr lang="en-US" altLang="en-US" sz="1200">
                <a:solidFill>
                  <a:schemeClr val="bg2"/>
                </a:solidFill>
                <a:cs typeface="Times New Roman" panose="02020603050405020304" pitchFamily="18" charset="0"/>
              </a:rPr>
              <a:t>Dolní panel: Odpovídající průběhy elektronové teploty.</a:t>
            </a:r>
            <a:endParaRPr lang="en-US" altLang="en-US" sz="1200">
              <a:solidFill>
                <a:schemeClr val="bg2"/>
              </a:solidFill>
            </a:endParaRPr>
          </a:p>
        </p:txBody>
      </p:sp>
      <p:graphicFrame>
        <p:nvGraphicFramePr>
          <p:cNvPr id="81927" name="Object 7">
            <a:extLst>
              <a:ext uri="{FF2B5EF4-FFF2-40B4-BE49-F238E27FC236}">
                <a16:creationId xmlns:a16="http://schemas.microsoft.com/office/drawing/2014/main" id="{25A247E0-60C5-7224-E5CD-643D856D8924}"/>
              </a:ext>
            </a:extLst>
          </p:cNvPr>
          <p:cNvGraphicFramePr>
            <a:graphicFrameLocks noChangeAspect="1"/>
          </p:cNvGraphicFramePr>
          <p:nvPr/>
        </p:nvGraphicFramePr>
        <p:xfrm>
          <a:off x="4495800" y="1371600"/>
          <a:ext cx="2695575" cy="3581400"/>
        </p:xfrm>
        <a:graphic>
          <a:graphicData uri="http://schemas.openxmlformats.org/presentationml/2006/ole">
            <mc:AlternateContent xmlns:mc="http://schemas.openxmlformats.org/markup-compatibility/2006">
              <mc:Choice xmlns:v="urn:schemas-microsoft-com:vml" Requires="v">
                <p:oleObj name="Graph" r:id="rId4" imgW="3076042" imgH="4087978" progId="Origin50.Graph">
                  <p:embed/>
                </p:oleObj>
              </mc:Choice>
              <mc:Fallback>
                <p:oleObj name="Graph" r:id="rId4" imgW="3076042" imgH="4087978" progId="Origin50.Graph">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371600"/>
                        <a:ext cx="2695575" cy="35814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1C1F7AB2-65CB-5070-F620-3AC27C84B57E}"/>
              </a:ext>
            </a:extLst>
          </p:cNvPr>
          <p:cNvSpPr>
            <a:spLocks noGrp="1" noChangeArrowheads="1"/>
          </p:cNvSpPr>
          <p:nvPr>
            <p:ph type="title"/>
          </p:nvPr>
        </p:nvSpPr>
        <p:spPr>
          <a:xfrm>
            <a:off x="0" y="0"/>
            <a:ext cx="6705600" cy="381000"/>
          </a:xfrm>
        </p:spPr>
        <p:txBody>
          <a:bodyPr/>
          <a:lstStyle/>
          <a:p>
            <a:pPr eaLnBrk="1" hangingPunct="1">
              <a:defRPr/>
            </a:pPr>
            <a:r>
              <a:rPr lang="en-US" sz="2400">
                <a:latin typeface="Times New Roman" pitchFamily="18" charset="0"/>
              </a:rPr>
              <a:t>Langmuir probe - after penning ionization, EEDF</a:t>
            </a:r>
            <a:endParaRPr lang="cs-CZ" sz="2400">
              <a:latin typeface="Times New Roman" pitchFamily="18" charset="0"/>
            </a:endParaRPr>
          </a:p>
        </p:txBody>
      </p:sp>
      <p:graphicFrame>
        <p:nvGraphicFramePr>
          <p:cNvPr id="82947" name="Object 3">
            <a:extLst>
              <a:ext uri="{FF2B5EF4-FFF2-40B4-BE49-F238E27FC236}">
                <a16:creationId xmlns:a16="http://schemas.microsoft.com/office/drawing/2014/main" id="{0618EF0E-1006-9A66-51D1-F4CCCC7B9750}"/>
              </a:ext>
            </a:extLst>
          </p:cNvPr>
          <p:cNvGraphicFramePr>
            <a:graphicFrameLocks noChangeAspect="1"/>
          </p:cNvGraphicFramePr>
          <p:nvPr/>
        </p:nvGraphicFramePr>
        <p:xfrm>
          <a:off x="6229350" y="914400"/>
          <a:ext cx="2838450" cy="5791200"/>
        </p:xfrm>
        <a:graphic>
          <a:graphicData uri="http://schemas.openxmlformats.org/presentationml/2006/ole">
            <mc:AlternateContent xmlns:mc="http://schemas.openxmlformats.org/markup-compatibility/2006">
              <mc:Choice xmlns:v="urn:schemas-microsoft-com:vml" Requires="v">
                <p:oleObj name="Graph" r:id="rId2" imgW="2656637" imgH="5418125" progId="Origin50.Graph">
                  <p:embed/>
                </p:oleObj>
              </mc:Choice>
              <mc:Fallback>
                <p:oleObj name="Graph" r:id="rId2" imgW="2656637" imgH="5418125" progId="Origin50.Grap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914400"/>
                        <a:ext cx="2838450" cy="57912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48" name="Object 5">
            <a:extLst>
              <a:ext uri="{FF2B5EF4-FFF2-40B4-BE49-F238E27FC236}">
                <a16:creationId xmlns:a16="http://schemas.microsoft.com/office/drawing/2014/main" id="{079F4C3E-775F-33D8-1D0D-FFB66F6FED2A}"/>
              </a:ext>
            </a:extLst>
          </p:cNvPr>
          <p:cNvGraphicFramePr>
            <a:graphicFrameLocks noChangeAspect="1"/>
          </p:cNvGraphicFramePr>
          <p:nvPr/>
        </p:nvGraphicFramePr>
        <p:xfrm>
          <a:off x="2133600" y="3860800"/>
          <a:ext cx="3763963" cy="2997200"/>
        </p:xfrm>
        <a:graphic>
          <a:graphicData uri="http://schemas.openxmlformats.org/presentationml/2006/ole">
            <mc:AlternateContent xmlns:mc="http://schemas.openxmlformats.org/markup-compatibility/2006">
              <mc:Choice xmlns:v="urn:schemas-microsoft-com:vml" Requires="v">
                <p:oleObj name="Graph" r:id="rId4" imgW="4068470" imgH="3240634" progId="Origin50.Graph">
                  <p:embed/>
                </p:oleObj>
              </mc:Choice>
              <mc:Fallback>
                <p:oleObj name="Graph" r:id="rId4" imgW="4068470" imgH="3240634" progId="Origin50.Graph">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860800"/>
                        <a:ext cx="3763963" cy="2997200"/>
                      </a:xfrm>
                      <a:prstGeom prst="rect">
                        <a:avLst/>
                      </a:prstGeom>
                      <a:solidFill>
                        <a:schemeClr val="tx1"/>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2949" name="Object 4">
            <a:extLst>
              <a:ext uri="{FF2B5EF4-FFF2-40B4-BE49-F238E27FC236}">
                <a16:creationId xmlns:a16="http://schemas.microsoft.com/office/drawing/2014/main" id="{2EEB2598-687E-6AF6-55CE-E395D1D30405}"/>
              </a:ext>
            </a:extLst>
          </p:cNvPr>
          <p:cNvGraphicFramePr>
            <a:graphicFrameLocks noChangeAspect="1"/>
          </p:cNvGraphicFramePr>
          <p:nvPr/>
        </p:nvGraphicFramePr>
        <p:xfrm>
          <a:off x="76200" y="457200"/>
          <a:ext cx="2811463" cy="3733800"/>
        </p:xfrm>
        <a:graphic>
          <a:graphicData uri="http://schemas.openxmlformats.org/presentationml/2006/ole">
            <mc:AlternateContent xmlns:mc="http://schemas.openxmlformats.org/markup-compatibility/2006">
              <mc:Choice xmlns:v="urn:schemas-microsoft-com:vml" Requires="v">
                <p:oleObj name="Graph" r:id="rId6" imgW="3076042" imgH="4087978" progId="Origin50.Graph">
                  <p:embed/>
                </p:oleObj>
              </mc:Choice>
              <mc:Fallback>
                <p:oleObj name="Graph" r:id="rId6" imgW="3076042" imgH="4087978" progId="Origin50.Grap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57200"/>
                        <a:ext cx="2811463" cy="37338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50" name="Text Box 6">
            <a:extLst>
              <a:ext uri="{FF2B5EF4-FFF2-40B4-BE49-F238E27FC236}">
                <a16:creationId xmlns:a16="http://schemas.microsoft.com/office/drawing/2014/main" id="{96BF60E2-338F-662D-ECCD-297FE69143D2}"/>
              </a:ext>
            </a:extLst>
          </p:cNvPr>
          <p:cNvSpPr txBox="1">
            <a:spLocks noChangeArrowheads="1"/>
          </p:cNvSpPr>
          <p:nvPr/>
        </p:nvSpPr>
        <p:spPr bwMode="auto">
          <a:xfrm>
            <a:off x="2971800" y="381000"/>
            <a:ext cx="379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chemeClr val="hlink"/>
                </a:solidFill>
              </a:rPr>
              <a:t>He</a:t>
            </a:r>
            <a:r>
              <a:rPr lang="en-US" altLang="en-US" sz="2400" baseline="30000">
                <a:solidFill>
                  <a:schemeClr val="hlink"/>
                </a:solidFill>
              </a:rPr>
              <a:t>m  </a:t>
            </a:r>
            <a:r>
              <a:rPr lang="en-US" altLang="en-US" sz="2400">
                <a:solidFill>
                  <a:schemeClr val="hlink"/>
                </a:solidFill>
              </a:rPr>
              <a:t>+  Ar </a:t>
            </a:r>
            <a:r>
              <a:rPr lang="en-US" altLang="en-US" sz="2400">
                <a:solidFill>
                  <a:schemeClr val="hlink"/>
                </a:solidFill>
                <a:sym typeface="Wingdings" panose="05000000000000000000" pitchFamily="2" charset="2"/>
              </a:rPr>
              <a:t>Ar</a:t>
            </a:r>
            <a:r>
              <a:rPr lang="en-US" altLang="en-US" sz="2400" baseline="30000">
                <a:solidFill>
                  <a:schemeClr val="hlink"/>
                </a:solidFill>
                <a:sym typeface="Wingdings" panose="05000000000000000000" pitchFamily="2" charset="2"/>
              </a:rPr>
              <a:t>+</a:t>
            </a:r>
            <a:r>
              <a:rPr lang="en-US" altLang="en-US" sz="2400">
                <a:solidFill>
                  <a:schemeClr val="hlink"/>
                </a:solidFill>
                <a:sym typeface="Wingdings" panose="05000000000000000000" pitchFamily="2" charset="2"/>
              </a:rPr>
              <a:t>  +  He  +  e</a:t>
            </a:r>
            <a:r>
              <a:rPr lang="en-US" altLang="en-US" sz="2400" baseline="30000">
                <a:solidFill>
                  <a:schemeClr val="hlink"/>
                </a:solidFill>
                <a:sym typeface="Wingdings" panose="05000000000000000000" pitchFamily="2" charset="2"/>
              </a:rPr>
              <a:t>-</a:t>
            </a:r>
            <a:endParaRPr lang="en-US" altLang="en-US" sz="2400">
              <a:solidFill>
                <a:schemeClr val="hlink"/>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DA7C1C24-BDBD-9C7B-1390-A960C34EEF5E}"/>
              </a:ext>
            </a:extLst>
          </p:cNvPr>
          <p:cNvSpPr>
            <a:spLocks noChangeArrowheads="1"/>
          </p:cNvSpPr>
          <p:nvPr/>
        </p:nvSpPr>
        <p:spPr bwMode="auto">
          <a:xfrm>
            <a:off x="3200400" y="2476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pic>
        <p:nvPicPr>
          <p:cNvPr id="83971" name="Picture 3" descr="Fig3">
            <a:extLst>
              <a:ext uri="{FF2B5EF4-FFF2-40B4-BE49-F238E27FC236}">
                <a16:creationId xmlns:a16="http://schemas.microsoft.com/office/drawing/2014/main" id="{0FE00BE8-FC1B-A9D2-999E-B4CAE07A7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3962400" cy="2751138"/>
          </a:xfrm>
          <a:prstGeom prst="rect">
            <a:avLst/>
          </a:prstGeom>
          <a:solidFill>
            <a:schemeClr val="tx1"/>
          </a:solidFill>
          <a:ln w="19050">
            <a:solidFill>
              <a:schemeClr val="tx1"/>
            </a:solidFill>
            <a:prstDash val="sysDot"/>
            <a:miter lim="800000"/>
            <a:headEnd/>
            <a:tailEnd/>
          </a:ln>
        </p:spPr>
      </p:pic>
      <p:sp>
        <p:nvSpPr>
          <p:cNvPr id="83972" name="Rectangle 4">
            <a:extLst>
              <a:ext uri="{FF2B5EF4-FFF2-40B4-BE49-F238E27FC236}">
                <a16:creationId xmlns:a16="http://schemas.microsoft.com/office/drawing/2014/main" id="{0E4A31A9-66F2-4BB6-B3D0-A05B7F5D9FC0}"/>
              </a:ext>
            </a:extLst>
          </p:cNvPr>
          <p:cNvSpPr>
            <a:spLocks noChangeArrowheads="1"/>
          </p:cNvSpPr>
          <p:nvPr/>
        </p:nvSpPr>
        <p:spPr bwMode="auto">
          <a:xfrm>
            <a:off x="1695450" y="247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graphicFrame>
        <p:nvGraphicFramePr>
          <p:cNvPr id="83973" name="Object 5">
            <a:extLst>
              <a:ext uri="{FF2B5EF4-FFF2-40B4-BE49-F238E27FC236}">
                <a16:creationId xmlns:a16="http://schemas.microsoft.com/office/drawing/2014/main" id="{F22F8AEA-0302-13AC-DF21-8847B1B2B5CA}"/>
              </a:ext>
            </a:extLst>
          </p:cNvPr>
          <p:cNvGraphicFramePr>
            <a:graphicFrameLocks/>
          </p:cNvGraphicFramePr>
          <p:nvPr/>
        </p:nvGraphicFramePr>
        <p:xfrm>
          <a:off x="1752600" y="3657600"/>
          <a:ext cx="6667500" cy="2520950"/>
        </p:xfrm>
        <a:graphic>
          <a:graphicData uri="http://schemas.openxmlformats.org/presentationml/2006/ole">
            <mc:AlternateContent xmlns:mc="http://schemas.openxmlformats.org/markup-compatibility/2006">
              <mc:Choice xmlns:v="urn:schemas-microsoft-com:vml" Requires="v">
                <p:oleObj r:id="rId3" imgW="5276850" imgH="1781175" progId="Word.Picture.8">
                  <p:embed/>
                </p:oleObj>
              </mc:Choice>
              <mc:Fallback>
                <p:oleObj r:id="rId3" imgW="5276850" imgH="1781175" progId="Word.Picture.8">
                  <p:embed/>
                  <p:pic>
                    <p:nvPicPr>
                      <p:cNvPr id="0" name="Object 5"/>
                      <p:cNvPicPr>
                        <a:picLocks noChangeArrowheads="1"/>
                      </p:cNvPicPr>
                      <p:nvPr/>
                    </p:nvPicPr>
                    <p:blipFill>
                      <a:blip r:embed="rId4">
                        <a:extLst>
                          <a:ext uri="{28A0092B-C50C-407E-A947-70E740481C1C}">
                            <a14:useLocalDpi xmlns:a14="http://schemas.microsoft.com/office/drawing/2010/main" val="0"/>
                          </a:ext>
                        </a:extLst>
                      </a:blip>
                      <a:srcRect r="1906" b="11295"/>
                      <a:stretch>
                        <a:fillRect/>
                      </a:stretch>
                    </p:blipFill>
                    <p:spPr bwMode="auto">
                      <a:xfrm>
                        <a:off x="1752600" y="3657600"/>
                        <a:ext cx="6667500" cy="2520950"/>
                      </a:xfrm>
                      <a:prstGeom prst="rect">
                        <a:avLst/>
                      </a:prstGeom>
                      <a:solidFill>
                        <a:schemeClr val="tx1"/>
                      </a:solidFill>
                      <a:ln w="19050">
                        <a:solidFill>
                          <a:schemeClr val="tx1"/>
                        </a:solidFill>
                        <a:prstDash val="sysDot"/>
                        <a:miter lim="800000"/>
                        <a:headEnd/>
                        <a:tailEnd/>
                      </a:ln>
                    </p:spPr>
                  </p:pic>
                </p:oleObj>
              </mc:Fallback>
            </mc:AlternateContent>
          </a:graphicData>
        </a:graphic>
      </p:graphicFrame>
      <p:sp>
        <p:nvSpPr>
          <p:cNvPr id="83974" name="Oval 6">
            <a:extLst>
              <a:ext uri="{FF2B5EF4-FFF2-40B4-BE49-F238E27FC236}">
                <a16:creationId xmlns:a16="http://schemas.microsoft.com/office/drawing/2014/main" id="{83D3FB67-5931-22B5-C936-3FBE19C18BF8}"/>
              </a:ext>
            </a:extLst>
          </p:cNvPr>
          <p:cNvSpPr>
            <a:spLocks noChangeArrowheads="1"/>
          </p:cNvSpPr>
          <p:nvPr/>
        </p:nvSpPr>
        <p:spPr bwMode="auto">
          <a:xfrm>
            <a:off x="2667000" y="1371600"/>
            <a:ext cx="381000" cy="228600"/>
          </a:xfrm>
          <a:prstGeom prst="ellipse">
            <a:avLst/>
          </a:prstGeom>
          <a:noFill/>
          <a:ln w="12700">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3975" name="Line 7">
            <a:extLst>
              <a:ext uri="{FF2B5EF4-FFF2-40B4-BE49-F238E27FC236}">
                <a16:creationId xmlns:a16="http://schemas.microsoft.com/office/drawing/2014/main" id="{4802F095-FFC9-8C8F-9A78-E8A032CEE553}"/>
              </a:ext>
            </a:extLst>
          </p:cNvPr>
          <p:cNvSpPr>
            <a:spLocks noChangeShapeType="1"/>
          </p:cNvSpPr>
          <p:nvPr/>
        </p:nvSpPr>
        <p:spPr bwMode="auto">
          <a:xfrm flipV="1">
            <a:off x="2895600" y="762000"/>
            <a:ext cx="1905000" cy="609600"/>
          </a:xfrm>
          <a:prstGeom prst="line">
            <a:avLst/>
          </a:prstGeom>
          <a:noFill/>
          <a:ln w="25400">
            <a:solidFill>
              <a:schemeClr val="hlink"/>
            </a:solidFill>
            <a:prstDash val="dash"/>
            <a:round/>
            <a:headEnd type="triangle" w="sm"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976" name="Text Box 8">
            <a:extLst>
              <a:ext uri="{FF2B5EF4-FFF2-40B4-BE49-F238E27FC236}">
                <a16:creationId xmlns:a16="http://schemas.microsoft.com/office/drawing/2014/main" id="{DF74019F-AAF4-0A11-4C34-83FF70E87060}"/>
              </a:ext>
            </a:extLst>
          </p:cNvPr>
          <p:cNvSpPr txBox="1">
            <a:spLocks noChangeArrowheads="1"/>
          </p:cNvSpPr>
          <p:nvPr/>
        </p:nvSpPr>
        <p:spPr bwMode="auto">
          <a:xfrm>
            <a:off x="4800600" y="533400"/>
            <a:ext cx="2900363" cy="469900"/>
          </a:xfrm>
          <a:prstGeom prst="rect">
            <a:avLst/>
          </a:prstGeom>
          <a:solidFill>
            <a:schemeClr val="bg1"/>
          </a:solidFill>
          <a:ln w="1270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cs-CZ" altLang="en-US" sz="2400"/>
              <a:t>LANGMUIR PROBE</a:t>
            </a:r>
          </a:p>
        </p:txBody>
      </p:sp>
      <p:sp>
        <p:nvSpPr>
          <p:cNvPr id="404489" name="Rectangle 9">
            <a:extLst>
              <a:ext uri="{FF2B5EF4-FFF2-40B4-BE49-F238E27FC236}">
                <a16:creationId xmlns:a16="http://schemas.microsoft.com/office/drawing/2014/main" id="{2A99BEFF-1319-C050-6D36-B8AF8B8D5B4C}"/>
              </a:ext>
            </a:extLst>
          </p:cNvPr>
          <p:cNvSpPr>
            <a:spLocks noGrp="1" noChangeArrowheads="1"/>
          </p:cNvSpPr>
          <p:nvPr>
            <p:ph type="title"/>
          </p:nvPr>
        </p:nvSpPr>
        <p:spPr>
          <a:xfrm>
            <a:off x="0" y="0"/>
            <a:ext cx="3657600" cy="457200"/>
          </a:xfrm>
        </p:spPr>
        <p:txBody>
          <a:bodyPr/>
          <a:lstStyle/>
          <a:p>
            <a:pPr eaLnBrk="1" hangingPunct="1">
              <a:defRPr/>
            </a:pPr>
            <a:r>
              <a:rPr lang="en-US" sz="2400">
                <a:latin typeface="Times New Roman" pitchFamily="18" charset="0"/>
              </a:rPr>
              <a:t>AISA diagnostics systems</a:t>
            </a:r>
            <a:endParaRPr lang="cs-CZ" sz="2400">
              <a:latin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6594" name="Rectangle 2">
            <a:extLst>
              <a:ext uri="{FF2B5EF4-FFF2-40B4-BE49-F238E27FC236}">
                <a16:creationId xmlns:a16="http://schemas.microsoft.com/office/drawing/2014/main" id="{18BCA6C2-B6CA-C12F-1A2F-E8AFE8E97940}"/>
              </a:ext>
            </a:extLst>
          </p:cNvPr>
          <p:cNvSpPr>
            <a:spLocks noGrp="1" noChangeArrowheads="1"/>
          </p:cNvSpPr>
          <p:nvPr>
            <p:ph type="title"/>
          </p:nvPr>
        </p:nvSpPr>
        <p:spPr>
          <a:xfrm>
            <a:off x="0" y="0"/>
            <a:ext cx="2667000" cy="457200"/>
          </a:xfrm>
        </p:spPr>
        <p:txBody>
          <a:bodyPr/>
          <a:lstStyle/>
          <a:p>
            <a:pPr eaLnBrk="1" hangingPunct="1">
              <a:defRPr/>
            </a:pPr>
            <a:r>
              <a:rPr lang="en-US" sz="2400">
                <a:latin typeface="Times New Roman" pitchFamily="18" charset="0"/>
              </a:rPr>
              <a:t>Debye shielding 1</a:t>
            </a:r>
            <a:endParaRPr lang="cs-CZ" sz="2400">
              <a:latin typeface="Times New Roman" pitchFamily="18" charset="0"/>
            </a:endParaRPr>
          </a:p>
        </p:txBody>
      </p:sp>
      <p:sp>
        <p:nvSpPr>
          <p:cNvPr id="45059" name="Oval 18">
            <a:extLst>
              <a:ext uri="{FF2B5EF4-FFF2-40B4-BE49-F238E27FC236}">
                <a16:creationId xmlns:a16="http://schemas.microsoft.com/office/drawing/2014/main" id="{5D237EA1-DCA4-23E7-D0E9-8B78813F3860}"/>
              </a:ext>
            </a:extLst>
          </p:cNvPr>
          <p:cNvSpPr>
            <a:spLocks noChangeArrowheads="1"/>
          </p:cNvSpPr>
          <p:nvPr/>
        </p:nvSpPr>
        <p:spPr bwMode="auto">
          <a:xfrm>
            <a:off x="282575" y="781050"/>
            <a:ext cx="1822450" cy="1581150"/>
          </a:xfrm>
          <a:prstGeom prst="ellipse">
            <a:avLst/>
          </a:prstGeom>
          <a:solidFill>
            <a:schemeClr val="tx1"/>
          </a:solidFill>
          <a:ln w="76200">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endParaRPr lang="cs-CZ" altLang="en-US" sz="3600" b="1" baseline="30000">
              <a:solidFill>
                <a:srgbClr val="000000"/>
              </a:solidFill>
            </a:endParaRPr>
          </a:p>
        </p:txBody>
      </p:sp>
      <p:sp>
        <p:nvSpPr>
          <p:cNvPr id="45060" name="Oval 19" descr="Large confetti">
            <a:extLst>
              <a:ext uri="{FF2B5EF4-FFF2-40B4-BE49-F238E27FC236}">
                <a16:creationId xmlns:a16="http://schemas.microsoft.com/office/drawing/2014/main" id="{75D5816C-0994-A043-9057-490164966F78}"/>
              </a:ext>
            </a:extLst>
          </p:cNvPr>
          <p:cNvSpPr>
            <a:spLocks noChangeArrowheads="1"/>
          </p:cNvSpPr>
          <p:nvPr/>
        </p:nvSpPr>
        <p:spPr bwMode="auto">
          <a:xfrm>
            <a:off x="381000" y="838200"/>
            <a:ext cx="1685925" cy="1490663"/>
          </a:xfrm>
          <a:prstGeom prst="ellipse">
            <a:avLst/>
          </a:prstGeom>
          <a:pattFill prst="lgConfetti">
            <a:fgClr>
              <a:schemeClr val="accent1"/>
            </a:fgClr>
            <a:bgClr>
              <a:schemeClr val="accent2"/>
            </a:bgClr>
          </a:pattFill>
          <a:ln w="38100">
            <a:solidFill>
              <a:schemeClr val="accent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45061" name="Rectangle 20">
            <a:extLst>
              <a:ext uri="{FF2B5EF4-FFF2-40B4-BE49-F238E27FC236}">
                <a16:creationId xmlns:a16="http://schemas.microsoft.com/office/drawing/2014/main" id="{5CD48630-41BE-8C1B-026B-8D7F4A05BF7C}"/>
              </a:ext>
            </a:extLst>
          </p:cNvPr>
          <p:cNvSpPr>
            <a:spLocks noChangeArrowheads="1"/>
          </p:cNvSpPr>
          <p:nvPr/>
        </p:nvSpPr>
        <p:spPr bwMode="auto">
          <a:xfrm>
            <a:off x="1874838" y="712788"/>
            <a:ext cx="687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600" b="1">
                <a:solidFill>
                  <a:srgbClr val="000000"/>
                </a:solidFill>
              </a:rPr>
              <a:t>A</a:t>
            </a:r>
            <a:r>
              <a:rPr lang="en-US" altLang="en-US" sz="3600" b="1" baseline="30000">
                <a:solidFill>
                  <a:srgbClr val="000000"/>
                </a:solidFill>
              </a:rPr>
              <a:t>+</a:t>
            </a:r>
          </a:p>
        </p:txBody>
      </p:sp>
      <p:sp>
        <p:nvSpPr>
          <p:cNvPr id="45062" name="Rectangle 21">
            <a:extLst>
              <a:ext uri="{FF2B5EF4-FFF2-40B4-BE49-F238E27FC236}">
                <a16:creationId xmlns:a16="http://schemas.microsoft.com/office/drawing/2014/main" id="{C222529A-7422-B2E6-22C2-747EC18A16CC}"/>
              </a:ext>
            </a:extLst>
          </p:cNvPr>
          <p:cNvSpPr>
            <a:spLocks noChangeArrowheads="1"/>
          </p:cNvSpPr>
          <p:nvPr/>
        </p:nvSpPr>
        <p:spPr bwMode="auto">
          <a:xfrm>
            <a:off x="76200" y="1670050"/>
            <a:ext cx="48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600" b="1">
                <a:solidFill>
                  <a:srgbClr val="FFFF00"/>
                </a:solidFill>
              </a:rPr>
              <a:t>e</a:t>
            </a:r>
            <a:r>
              <a:rPr lang="en-US" altLang="en-US" sz="3600" b="1" baseline="30000">
                <a:solidFill>
                  <a:srgbClr val="FFFF00"/>
                </a:solidFill>
              </a:rPr>
              <a:t>-</a:t>
            </a:r>
          </a:p>
        </p:txBody>
      </p:sp>
      <p:sp>
        <p:nvSpPr>
          <p:cNvPr id="45063" name="Text Box 23">
            <a:extLst>
              <a:ext uri="{FF2B5EF4-FFF2-40B4-BE49-F238E27FC236}">
                <a16:creationId xmlns:a16="http://schemas.microsoft.com/office/drawing/2014/main" id="{08F6E0D0-7A54-6A26-77E6-810D5847A558}"/>
              </a:ext>
            </a:extLst>
          </p:cNvPr>
          <p:cNvSpPr txBox="1">
            <a:spLocks noChangeArrowheads="1"/>
          </p:cNvSpPr>
          <p:nvPr/>
        </p:nvSpPr>
        <p:spPr bwMode="auto">
          <a:xfrm>
            <a:off x="2614613" y="76200"/>
            <a:ext cx="6529387"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The effect of potential – perturbing charge in a plasma are generally much shorter- range than in vacuum  because the charges in plasma tend to distribute themselves so as to shield the plasma from the electric field the perturbing charge generates. </a:t>
            </a:r>
          </a:p>
          <a:p>
            <a:pPr eaLnBrk="1" hangingPunct="1">
              <a:lnSpc>
                <a:spcPct val="100000"/>
              </a:lnSpc>
              <a:spcBef>
                <a:spcPct val="0"/>
              </a:spcBef>
              <a:buClrTx/>
              <a:buSzTx/>
              <a:buFontTx/>
              <a:buNone/>
            </a:pPr>
            <a:r>
              <a:rPr lang="en-US" altLang="en-US" sz="1600">
                <a:solidFill>
                  <a:srgbClr val="000000"/>
                </a:solidFill>
              </a:rPr>
              <a:t>The effect can be deduced readily from Poisson’s equation by assuming, for example, that ions do not move but that electrons adopt a thermal equilibrium distribution in which electron distribution is determined by the Boltzmann factor:</a:t>
            </a:r>
          </a:p>
        </p:txBody>
      </p:sp>
      <p:graphicFrame>
        <p:nvGraphicFramePr>
          <p:cNvPr id="45064" name="Object 24">
            <a:extLst>
              <a:ext uri="{FF2B5EF4-FFF2-40B4-BE49-F238E27FC236}">
                <a16:creationId xmlns:a16="http://schemas.microsoft.com/office/drawing/2014/main" id="{C3228443-093F-4F4A-FA80-513149965CEB}"/>
              </a:ext>
            </a:extLst>
          </p:cNvPr>
          <p:cNvGraphicFramePr>
            <a:graphicFrameLocks noChangeAspect="1"/>
          </p:cNvGraphicFramePr>
          <p:nvPr/>
        </p:nvGraphicFramePr>
        <p:xfrm>
          <a:off x="3511550" y="1828800"/>
          <a:ext cx="2965450" cy="517525"/>
        </p:xfrm>
        <a:graphic>
          <a:graphicData uri="http://schemas.openxmlformats.org/presentationml/2006/ole">
            <mc:AlternateContent xmlns:mc="http://schemas.openxmlformats.org/markup-compatibility/2006">
              <mc:Choice xmlns:v="urn:schemas-microsoft-com:vml" Requires="v">
                <p:oleObj name="Rovnice" r:id="rId2" imgW="1308100" imgH="228600" progId="Equation.3">
                  <p:embed/>
                </p:oleObj>
              </mc:Choice>
              <mc:Fallback>
                <p:oleObj name="Rovnice" r:id="rId2" imgW="1308100" imgH="228600" progId="Equation.3">
                  <p:embed/>
                  <p:pic>
                    <p:nvPicPr>
                      <p:cNvPr id="0" name="Object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550" y="1828800"/>
                        <a:ext cx="296545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5" name="Text Box 25">
            <a:extLst>
              <a:ext uri="{FF2B5EF4-FFF2-40B4-BE49-F238E27FC236}">
                <a16:creationId xmlns:a16="http://schemas.microsoft.com/office/drawing/2014/main" id="{CA322E4D-9FFC-EA13-BACA-863BCF590D52}"/>
              </a:ext>
            </a:extLst>
          </p:cNvPr>
          <p:cNvSpPr txBox="1">
            <a:spLocks noChangeArrowheads="1"/>
          </p:cNvSpPr>
          <p:nvPr/>
        </p:nvSpPr>
        <p:spPr bwMode="auto">
          <a:xfrm>
            <a:off x="2667000" y="2362200"/>
            <a:ext cx="6248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n</a:t>
            </a:r>
            <a:r>
              <a:rPr lang="en-US" altLang="en-US" sz="1600" baseline="-25000">
                <a:solidFill>
                  <a:srgbClr val="000000"/>
                </a:solidFill>
                <a:sym typeface="Symbol" panose="05050102010706020507" pitchFamily="18" charset="2"/>
              </a:rPr>
              <a:t></a:t>
            </a:r>
            <a:r>
              <a:rPr lang="en-US" altLang="en-US" sz="1600">
                <a:solidFill>
                  <a:srgbClr val="000000"/>
                </a:solidFill>
                <a:sym typeface="Symbol" panose="05050102010706020507" pitchFamily="18" charset="2"/>
              </a:rPr>
              <a:t> is electron density far from the perturbing charge where potential V is taken as a zero. Poisson’s equation is:</a:t>
            </a:r>
            <a:endParaRPr lang="en-US" altLang="en-US" sz="1600" baseline="-25000">
              <a:solidFill>
                <a:srgbClr val="000000"/>
              </a:solidFill>
            </a:endParaRPr>
          </a:p>
        </p:txBody>
      </p:sp>
      <p:graphicFrame>
        <p:nvGraphicFramePr>
          <p:cNvPr id="45066" name="Object 28">
            <a:extLst>
              <a:ext uri="{FF2B5EF4-FFF2-40B4-BE49-F238E27FC236}">
                <a16:creationId xmlns:a16="http://schemas.microsoft.com/office/drawing/2014/main" id="{97FA7357-0D68-2936-B604-69BDCDA794DF}"/>
              </a:ext>
            </a:extLst>
          </p:cNvPr>
          <p:cNvGraphicFramePr>
            <a:graphicFrameLocks noChangeAspect="1"/>
          </p:cNvGraphicFramePr>
          <p:nvPr/>
        </p:nvGraphicFramePr>
        <p:xfrm>
          <a:off x="3484563" y="2849563"/>
          <a:ext cx="4440237" cy="655637"/>
        </p:xfrm>
        <a:graphic>
          <a:graphicData uri="http://schemas.openxmlformats.org/presentationml/2006/ole">
            <mc:AlternateContent xmlns:mc="http://schemas.openxmlformats.org/markup-compatibility/2006">
              <mc:Choice xmlns:v="urn:schemas-microsoft-com:vml" Requires="v">
                <p:oleObj name="Rovnice" r:id="rId4" imgW="2921000" imgH="431800" progId="Equation.3">
                  <p:embed/>
                </p:oleObj>
              </mc:Choice>
              <mc:Fallback>
                <p:oleObj name="Rovnice" r:id="rId4" imgW="2921000" imgH="431800" progId="Equation.3">
                  <p:embed/>
                  <p:pic>
                    <p:nvPicPr>
                      <p:cNvPr id="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563" y="2849563"/>
                        <a:ext cx="4440237" cy="65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7" name="Freeform 30">
            <a:extLst>
              <a:ext uri="{FF2B5EF4-FFF2-40B4-BE49-F238E27FC236}">
                <a16:creationId xmlns:a16="http://schemas.microsoft.com/office/drawing/2014/main" id="{92C87CBB-44B3-02F9-85D5-40776DA35155}"/>
              </a:ext>
            </a:extLst>
          </p:cNvPr>
          <p:cNvSpPr>
            <a:spLocks/>
          </p:cNvSpPr>
          <p:nvPr/>
        </p:nvSpPr>
        <p:spPr bwMode="auto">
          <a:xfrm flipV="1">
            <a:off x="1219200" y="4597400"/>
            <a:ext cx="5562600" cy="1498600"/>
          </a:xfrm>
          <a:custGeom>
            <a:avLst/>
            <a:gdLst>
              <a:gd name="T0" fmla="*/ 0 w 3504"/>
              <a:gd name="T1" fmla="*/ 0 h 688"/>
              <a:gd name="T2" fmla="*/ 2147483647 w 3504"/>
              <a:gd name="T3" fmla="*/ 2147483647 h 688"/>
              <a:gd name="T4" fmla="*/ 2147483647 w 3504"/>
              <a:gd name="T5" fmla="*/ 2147483647 h 688"/>
              <a:gd name="T6" fmla="*/ 2147483647 w 3504"/>
              <a:gd name="T7" fmla="*/ 2147483647 h 688"/>
              <a:gd name="T8" fmla="*/ 2147483647 w 3504"/>
              <a:gd name="T9" fmla="*/ 2147483647 h 688"/>
              <a:gd name="T10" fmla="*/ 2147483647 w 3504"/>
              <a:gd name="T11" fmla="*/ 2147483647 h 688"/>
              <a:gd name="T12" fmla="*/ 2147483647 w 3504"/>
              <a:gd name="T13" fmla="*/ 2147483647 h 688"/>
              <a:gd name="T14" fmla="*/ 2147483647 w 3504"/>
              <a:gd name="T15" fmla="*/ 2147483647 h 688"/>
              <a:gd name="T16" fmla="*/ 2147483647 w 3504"/>
              <a:gd name="T17" fmla="*/ 2147483647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04" h="688">
                <a:moveTo>
                  <a:pt x="0" y="0"/>
                </a:moveTo>
                <a:cubicBezTo>
                  <a:pt x="20" y="88"/>
                  <a:pt x="40" y="176"/>
                  <a:pt x="96" y="240"/>
                </a:cubicBezTo>
                <a:cubicBezTo>
                  <a:pt x="152" y="304"/>
                  <a:pt x="248" y="344"/>
                  <a:pt x="336" y="384"/>
                </a:cubicBezTo>
                <a:cubicBezTo>
                  <a:pt x="424" y="424"/>
                  <a:pt x="504" y="448"/>
                  <a:pt x="624" y="480"/>
                </a:cubicBezTo>
                <a:cubicBezTo>
                  <a:pt x="744" y="512"/>
                  <a:pt x="888" y="544"/>
                  <a:pt x="1056" y="576"/>
                </a:cubicBezTo>
                <a:cubicBezTo>
                  <a:pt x="1224" y="608"/>
                  <a:pt x="1408" y="656"/>
                  <a:pt x="1632" y="672"/>
                </a:cubicBezTo>
                <a:cubicBezTo>
                  <a:pt x="1856" y="688"/>
                  <a:pt x="2184" y="672"/>
                  <a:pt x="2400" y="672"/>
                </a:cubicBezTo>
                <a:cubicBezTo>
                  <a:pt x="2616" y="672"/>
                  <a:pt x="2744" y="672"/>
                  <a:pt x="2928" y="672"/>
                </a:cubicBezTo>
                <a:cubicBezTo>
                  <a:pt x="3112" y="672"/>
                  <a:pt x="3408" y="672"/>
                  <a:pt x="3504" y="672"/>
                </a:cubicBezTo>
              </a:path>
            </a:pathLst>
          </a:custGeom>
          <a:noFill/>
          <a:ln w="5715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068" name="Freeform 32">
            <a:extLst>
              <a:ext uri="{FF2B5EF4-FFF2-40B4-BE49-F238E27FC236}">
                <a16:creationId xmlns:a16="http://schemas.microsoft.com/office/drawing/2014/main" id="{7B1A26F5-3300-FD51-EC64-16962E720713}"/>
              </a:ext>
            </a:extLst>
          </p:cNvPr>
          <p:cNvSpPr>
            <a:spLocks/>
          </p:cNvSpPr>
          <p:nvPr/>
        </p:nvSpPr>
        <p:spPr bwMode="auto">
          <a:xfrm>
            <a:off x="1371600" y="3568700"/>
            <a:ext cx="5410200" cy="1231900"/>
          </a:xfrm>
          <a:custGeom>
            <a:avLst/>
            <a:gdLst>
              <a:gd name="T0" fmla="*/ 0 w 3408"/>
              <a:gd name="T1" fmla="*/ 2147483647 h 776"/>
              <a:gd name="T2" fmla="*/ 2147483647 w 3408"/>
              <a:gd name="T3" fmla="*/ 2147483647 h 776"/>
              <a:gd name="T4" fmla="*/ 2147483647 w 3408"/>
              <a:gd name="T5" fmla="*/ 2147483647 h 776"/>
              <a:gd name="T6" fmla="*/ 2147483647 w 3408"/>
              <a:gd name="T7" fmla="*/ 2147483647 h 776"/>
              <a:gd name="T8" fmla="*/ 2147483647 w 3408"/>
              <a:gd name="T9" fmla="*/ 2147483647 h 776"/>
              <a:gd name="T10" fmla="*/ 2147483647 w 3408"/>
              <a:gd name="T11" fmla="*/ 2147483647 h 776"/>
              <a:gd name="T12" fmla="*/ 2147483647 w 3408"/>
              <a:gd name="T13" fmla="*/ 2147483647 h 776"/>
              <a:gd name="T14" fmla="*/ 2147483647 w 3408"/>
              <a:gd name="T15" fmla="*/ 2147483647 h 776"/>
              <a:gd name="T16" fmla="*/ 2147483647 w 3408"/>
              <a:gd name="T17" fmla="*/ 2147483647 h 776"/>
              <a:gd name="T18" fmla="*/ 2147483647 w 3408"/>
              <a:gd name="T19" fmla="*/ 2147483647 h 776"/>
              <a:gd name="T20" fmla="*/ 2147483647 w 3408"/>
              <a:gd name="T21" fmla="*/ 2147483647 h 7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08" h="776">
                <a:moveTo>
                  <a:pt x="0" y="776"/>
                </a:moveTo>
                <a:cubicBezTo>
                  <a:pt x="24" y="712"/>
                  <a:pt x="48" y="648"/>
                  <a:pt x="96" y="584"/>
                </a:cubicBezTo>
                <a:cubicBezTo>
                  <a:pt x="144" y="520"/>
                  <a:pt x="208" y="448"/>
                  <a:pt x="288" y="392"/>
                </a:cubicBezTo>
                <a:cubicBezTo>
                  <a:pt x="368" y="336"/>
                  <a:pt x="480" y="288"/>
                  <a:pt x="576" y="248"/>
                </a:cubicBezTo>
                <a:cubicBezTo>
                  <a:pt x="672" y="208"/>
                  <a:pt x="768" y="176"/>
                  <a:pt x="864" y="152"/>
                </a:cubicBezTo>
                <a:cubicBezTo>
                  <a:pt x="960" y="128"/>
                  <a:pt x="1056" y="120"/>
                  <a:pt x="1152" y="104"/>
                </a:cubicBezTo>
                <a:cubicBezTo>
                  <a:pt x="1248" y="88"/>
                  <a:pt x="1304" y="72"/>
                  <a:pt x="1440" y="56"/>
                </a:cubicBezTo>
                <a:cubicBezTo>
                  <a:pt x="1576" y="40"/>
                  <a:pt x="1808" y="16"/>
                  <a:pt x="1968" y="8"/>
                </a:cubicBezTo>
                <a:cubicBezTo>
                  <a:pt x="2128" y="0"/>
                  <a:pt x="2224" y="8"/>
                  <a:pt x="2400" y="8"/>
                </a:cubicBezTo>
                <a:cubicBezTo>
                  <a:pt x="2576" y="8"/>
                  <a:pt x="2856" y="8"/>
                  <a:pt x="3024" y="8"/>
                </a:cubicBezTo>
                <a:cubicBezTo>
                  <a:pt x="3192" y="8"/>
                  <a:pt x="3344" y="8"/>
                  <a:pt x="3408" y="8"/>
                </a:cubicBezTo>
              </a:path>
            </a:pathLst>
          </a:custGeom>
          <a:noFill/>
          <a:ln w="5715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069" name="Text Box 33">
            <a:extLst>
              <a:ext uri="{FF2B5EF4-FFF2-40B4-BE49-F238E27FC236}">
                <a16:creationId xmlns:a16="http://schemas.microsoft.com/office/drawing/2014/main" id="{62FEC85F-055C-2182-8E75-D056310B12B9}"/>
              </a:ext>
            </a:extLst>
          </p:cNvPr>
          <p:cNvSpPr txBox="1">
            <a:spLocks noChangeArrowheads="1"/>
          </p:cNvSpPr>
          <p:nvPr/>
        </p:nvSpPr>
        <p:spPr bwMode="auto">
          <a:xfrm>
            <a:off x="2209800" y="44958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a:t>
            </a:r>
          </a:p>
        </p:txBody>
      </p:sp>
      <p:sp>
        <p:nvSpPr>
          <p:cNvPr id="45070" name="Text Box 34">
            <a:extLst>
              <a:ext uri="{FF2B5EF4-FFF2-40B4-BE49-F238E27FC236}">
                <a16:creationId xmlns:a16="http://schemas.microsoft.com/office/drawing/2014/main" id="{84232D11-8110-7172-22FA-6F002725CC8E}"/>
              </a:ext>
            </a:extLst>
          </p:cNvPr>
          <p:cNvSpPr txBox="1">
            <a:spLocks noChangeArrowheads="1"/>
          </p:cNvSpPr>
          <p:nvPr/>
        </p:nvSpPr>
        <p:spPr bwMode="auto">
          <a:xfrm>
            <a:off x="1270000" y="3722688"/>
            <a:ext cx="5064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endParaRPr lang="en-US" altLang="en-US">
              <a:solidFill>
                <a:srgbClr val="FFFF00"/>
              </a:solidFill>
            </a:endParaRPr>
          </a:p>
        </p:txBody>
      </p:sp>
      <p:sp>
        <p:nvSpPr>
          <p:cNvPr id="45071" name="Line 35">
            <a:extLst>
              <a:ext uri="{FF2B5EF4-FFF2-40B4-BE49-F238E27FC236}">
                <a16:creationId xmlns:a16="http://schemas.microsoft.com/office/drawing/2014/main" id="{55ACD378-ACDD-6D18-F39A-CFBF0F020DEB}"/>
              </a:ext>
            </a:extLst>
          </p:cNvPr>
          <p:cNvSpPr>
            <a:spLocks noChangeShapeType="1"/>
          </p:cNvSpPr>
          <p:nvPr/>
        </p:nvSpPr>
        <p:spPr bwMode="auto">
          <a:xfrm>
            <a:off x="1447800" y="3581400"/>
            <a:ext cx="5638800" cy="0"/>
          </a:xfrm>
          <a:prstGeom prst="line">
            <a:avLst/>
          </a:prstGeom>
          <a:noFill/>
          <a:ln w="28575">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072" name="Text Box 36">
            <a:extLst>
              <a:ext uri="{FF2B5EF4-FFF2-40B4-BE49-F238E27FC236}">
                <a16:creationId xmlns:a16="http://schemas.microsoft.com/office/drawing/2014/main" id="{CBE7BC1E-CB9E-E152-12A9-1E3C509943CE}"/>
              </a:ext>
            </a:extLst>
          </p:cNvPr>
          <p:cNvSpPr txBox="1">
            <a:spLocks noChangeArrowheads="1"/>
          </p:cNvSpPr>
          <p:nvPr/>
        </p:nvSpPr>
        <p:spPr bwMode="auto">
          <a:xfrm>
            <a:off x="1447800" y="2971800"/>
            <a:ext cx="461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000000"/>
                </a:solidFill>
              </a:rPr>
              <a:t>n</a:t>
            </a:r>
            <a:r>
              <a:rPr lang="en-US" altLang="en-US" baseline="-25000">
                <a:solidFill>
                  <a:srgbClr val="000000"/>
                </a:solidFill>
              </a:rPr>
              <a:t>i</a:t>
            </a:r>
            <a:endParaRPr lang="en-US" altLang="en-US">
              <a:solidFill>
                <a:srgbClr val="000000"/>
              </a:solidFill>
            </a:endParaRPr>
          </a:p>
        </p:txBody>
      </p:sp>
      <p:sp>
        <p:nvSpPr>
          <p:cNvPr id="45073" name="Line 37">
            <a:extLst>
              <a:ext uri="{FF2B5EF4-FFF2-40B4-BE49-F238E27FC236}">
                <a16:creationId xmlns:a16="http://schemas.microsoft.com/office/drawing/2014/main" id="{AD2E5847-4DC4-B8B9-7E1F-B1B07A2E305F}"/>
              </a:ext>
            </a:extLst>
          </p:cNvPr>
          <p:cNvSpPr>
            <a:spLocks noChangeShapeType="1"/>
          </p:cNvSpPr>
          <p:nvPr/>
        </p:nvSpPr>
        <p:spPr bwMode="auto">
          <a:xfrm flipH="1">
            <a:off x="990600" y="6096000"/>
            <a:ext cx="228600" cy="0"/>
          </a:xfrm>
          <a:prstGeom prst="line">
            <a:avLst/>
          </a:prstGeom>
          <a:noFill/>
          <a:ln w="381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074" name="Rectangle 38" descr="Tmavý šikmo nahoru">
            <a:extLst>
              <a:ext uri="{FF2B5EF4-FFF2-40B4-BE49-F238E27FC236}">
                <a16:creationId xmlns:a16="http://schemas.microsoft.com/office/drawing/2014/main" id="{E86A9839-183B-CAFF-D345-5313C601381A}"/>
              </a:ext>
            </a:extLst>
          </p:cNvPr>
          <p:cNvSpPr>
            <a:spLocks noChangeArrowheads="1"/>
          </p:cNvSpPr>
          <p:nvPr/>
        </p:nvSpPr>
        <p:spPr bwMode="auto">
          <a:xfrm>
            <a:off x="990600" y="3124200"/>
            <a:ext cx="228600" cy="2362200"/>
          </a:xfrm>
          <a:prstGeom prst="rect">
            <a:avLst/>
          </a:prstGeom>
          <a:pattFill prst="dkUpDiag">
            <a:fgClr>
              <a:schemeClr val="accent1"/>
            </a:fgClr>
            <a:bgClr>
              <a:schemeClr val="bg1"/>
            </a:bgClr>
          </a:pattFill>
          <a:ln w="381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45075" name="Text Box 39">
            <a:extLst>
              <a:ext uri="{FF2B5EF4-FFF2-40B4-BE49-F238E27FC236}">
                <a16:creationId xmlns:a16="http://schemas.microsoft.com/office/drawing/2014/main" id="{AC732D03-0C2C-0D0A-74A5-C341D23C9309}"/>
              </a:ext>
            </a:extLst>
          </p:cNvPr>
          <p:cNvSpPr txBox="1">
            <a:spLocks noChangeArrowheads="1"/>
          </p:cNvSpPr>
          <p:nvPr/>
        </p:nvSpPr>
        <p:spPr bwMode="auto">
          <a:xfrm>
            <a:off x="6553200" y="34290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r>
              <a:rPr lang="en-US" altLang="en-US" baseline="-25000">
                <a:solidFill>
                  <a:srgbClr val="FFFF00"/>
                </a:solidFill>
                <a:sym typeface="Symbol" panose="05050102010706020507" pitchFamily="18" charset="2"/>
              </a:rPr>
              <a:t></a:t>
            </a:r>
            <a:r>
              <a:rPr lang="en-US" altLang="en-US">
                <a:solidFill>
                  <a:srgbClr val="000000"/>
                </a:solidFill>
                <a:sym typeface="Symbol" panose="05050102010706020507" pitchFamily="18" charset="2"/>
              </a:rPr>
              <a:t>=</a:t>
            </a:r>
            <a:r>
              <a:rPr lang="en-US" altLang="en-US">
                <a:solidFill>
                  <a:srgbClr val="000000"/>
                </a:solidFill>
              </a:rPr>
              <a:t>n</a:t>
            </a:r>
            <a:r>
              <a:rPr lang="en-US" altLang="en-US" baseline="-25000">
                <a:solidFill>
                  <a:srgbClr val="000000"/>
                </a:solidFill>
              </a:rPr>
              <a:t>i</a:t>
            </a:r>
            <a:r>
              <a:rPr lang="en-US" altLang="en-US" baseline="-25000">
                <a:solidFill>
                  <a:srgbClr val="000000"/>
                </a:solidFill>
                <a:sym typeface="Symbol" panose="05050102010706020507" pitchFamily="18" charset="2"/>
              </a:rPr>
              <a:t></a:t>
            </a:r>
            <a:r>
              <a:rPr lang="en-US" altLang="en-US">
                <a:solidFill>
                  <a:srgbClr val="000000"/>
                </a:solidFill>
                <a:sym typeface="Symbol" panose="05050102010706020507" pitchFamily="18" charset="2"/>
              </a:rPr>
              <a:t>=</a:t>
            </a:r>
            <a:r>
              <a:rPr lang="en-US" altLang="en-US">
                <a:solidFill>
                  <a:srgbClr val="000000"/>
                </a:solidFill>
              </a:rPr>
              <a:t>n</a:t>
            </a:r>
            <a:r>
              <a:rPr lang="en-US" altLang="en-US" baseline="-25000">
                <a:solidFill>
                  <a:srgbClr val="000000"/>
                </a:solidFill>
                <a:sym typeface="Symbol" panose="05050102010706020507" pitchFamily="18" charset="2"/>
              </a:rPr>
              <a:t></a:t>
            </a:r>
            <a:endParaRPr lang="en-US" altLang="en-US">
              <a:solidFill>
                <a:srgbClr val="000000"/>
              </a:solidFill>
            </a:endParaRPr>
          </a:p>
        </p:txBody>
      </p:sp>
      <p:sp>
        <p:nvSpPr>
          <p:cNvPr id="45076" name="Text Box 40">
            <a:extLst>
              <a:ext uri="{FF2B5EF4-FFF2-40B4-BE49-F238E27FC236}">
                <a16:creationId xmlns:a16="http://schemas.microsoft.com/office/drawing/2014/main" id="{1993D97A-B8DE-9667-3937-D8718FE00E26}"/>
              </a:ext>
            </a:extLst>
          </p:cNvPr>
          <p:cNvSpPr txBox="1">
            <a:spLocks noChangeArrowheads="1"/>
          </p:cNvSpPr>
          <p:nvPr/>
        </p:nvSpPr>
        <p:spPr bwMode="auto">
          <a:xfrm>
            <a:off x="6553200" y="4191000"/>
            <a:ext cx="728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V=0</a:t>
            </a:r>
          </a:p>
        </p:txBody>
      </p:sp>
      <p:sp>
        <p:nvSpPr>
          <p:cNvPr id="45077" name="Text Box 41">
            <a:extLst>
              <a:ext uri="{FF2B5EF4-FFF2-40B4-BE49-F238E27FC236}">
                <a16:creationId xmlns:a16="http://schemas.microsoft.com/office/drawing/2014/main" id="{E57E72EC-5567-BB01-F171-E82D8CBFE75B}"/>
              </a:ext>
            </a:extLst>
          </p:cNvPr>
          <p:cNvSpPr txBox="1">
            <a:spLocks noChangeArrowheads="1"/>
          </p:cNvSpPr>
          <p:nvPr/>
        </p:nvSpPr>
        <p:spPr bwMode="auto">
          <a:xfrm>
            <a:off x="3276600" y="4800600"/>
            <a:ext cx="5867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400">
                <a:solidFill>
                  <a:srgbClr val="000000"/>
                </a:solidFill>
              </a:rPr>
              <a:t>If we suppose that eV&lt;&lt;kT</a:t>
            </a:r>
            <a:r>
              <a:rPr lang="en-US" altLang="en-US" sz="1400" baseline="-25000">
                <a:solidFill>
                  <a:srgbClr val="000000"/>
                </a:solidFill>
              </a:rPr>
              <a:t>e</a:t>
            </a:r>
            <a:r>
              <a:rPr lang="en-US" altLang="en-US" sz="1400">
                <a:solidFill>
                  <a:srgbClr val="000000"/>
                </a:solidFill>
              </a:rPr>
              <a:t> exponential term can be expressed by 1+eV/ kT</a:t>
            </a:r>
            <a:r>
              <a:rPr lang="en-US" altLang="en-US" sz="1400" baseline="-25000">
                <a:solidFill>
                  <a:srgbClr val="000000"/>
                </a:solidFill>
              </a:rPr>
              <a:t>e</a:t>
            </a:r>
            <a:r>
              <a:rPr lang="en-US" altLang="en-US" sz="1400">
                <a:solidFill>
                  <a:srgbClr val="000000"/>
                </a:solidFill>
              </a:rPr>
              <a:t> </a:t>
            </a:r>
          </a:p>
          <a:p>
            <a:pPr eaLnBrk="1" hangingPunct="1">
              <a:lnSpc>
                <a:spcPct val="100000"/>
              </a:lnSpc>
              <a:spcBef>
                <a:spcPct val="0"/>
              </a:spcBef>
              <a:buClrTx/>
              <a:buSzTx/>
              <a:buFontTx/>
              <a:buNone/>
            </a:pPr>
            <a:r>
              <a:rPr lang="en-US" altLang="en-US" sz="1400">
                <a:solidFill>
                  <a:srgbClr val="000000"/>
                </a:solidFill>
              </a:rPr>
              <a:t>And we obtain: </a:t>
            </a:r>
          </a:p>
        </p:txBody>
      </p:sp>
      <p:graphicFrame>
        <p:nvGraphicFramePr>
          <p:cNvPr id="45078" name="Object 42">
            <a:extLst>
              <a:ext uri="{FF2B5EF4-FFF2-40B4-BE49-F238E27FC236}">
                <a16:creationId xmlns:a16="http://schemas.microsoft.com/office/drawing/2014/main" id="{31D88AAE-F5A7-ECB8-DA65-3B54D20FAE7A}"/>
              </a:ext>
            </a:extLst>
          </p:cNvPr>
          <p:cNvGraphicFramePr>
            <a:graphicFrameLocks noChangeAspect="1"/>
          </p:cNvGraphicFramePr>
          <p:nvPr/>
        </p:nvGraphicFramePr>
        <p:xfrm>
          <a:off x="2057400" y="5257800"/>
          <a:ext cx="3276600" cy="604838"/>
        </p:xfrm>
        <a:graphic>
          <a:graphicData uri="http://schemas.openxmlformats.org/presentationml/2006/ole">
            <mc:AlternateContent xmlns:mc="http://schemas.openxmlformats.org/markup-compatibility/2006">
              <mc:Choice xmlns:v="urn:schemas-microsoft-com:vml" Requires="v">
                <p:oleObj name="Rovnice" r:id="rId6" imgW="2336800" imgH="431800" progId="Equation.3">
                  <p:embed/>
                </p:oleObj>
              </mc:Choice>
              <mc:Fallback>
                <p:oleObj name="Rovnice" r:id="rId6" imgW="2336800" imgH="431800" progId="Equation.3">
                  <p:embed/>
                  <p:pic>
                    <p:nvPicPr>
                      <p:cNvPr id="0" name="Object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5257800"/>
                        <a:ext cx="3276600" cy="604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079" name="Object 43">
            <a:extLst>
              <a:ext uri="{FF2B5EF4-FFF2-40B4-BE49-F238E27FC236}">
                <a16:creationId xmlns:a16="http://schemas.microsoft.com/office/drawing/2014/main" id="{6BA7FDD2-B1B4-4156-0267-8A742D1DFAA3}"/>
              </a:ext>
            </a:extLst>
          </p:cNvPr>
          <p:cNvGraphicFramePr>
            <a:graphicFrameLocks noChangeAspect="1"/>
          </p:cNvGraphicFramePr>
          <p:nvPr/>
        </p:nvGraphicFramePr>
        <p:xfrm>
          <a:off x="5638800" y="5257800"/>
          <a:ext cx="2971800" cy="554038"/>
        </p:xfrm>
        <a:graphic>
          <a:graphicData uri="http://schemas.openxmlformats.org/presentationml/2006/ole">
            <mc:AlternateContent xmlns:mc="http://schemas.openxmlformats.org/markup-compatibility/2006">
              <mc:Choice xmlns:v="urn:schemas-microsoft-com:vml" Requires="v">
                <p:oleObj name="Rovnice" r:id="rId8" imgW="1295400" imgH="241300" progId="Equation.3">
                  <p:embed/>
                </p:oleObj>
              </mc:Choice>
              <mc:Fallback>
                <p:oleObj name="Rovnice" r:id="rId8" imgW="1295400" imgH="241300" progId="Equation.3">
                  <p:embed/>
                  <p:pic>
                    <p:nvPicPr>
                      <p:cNvPr id="0" name="Object 4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5257800"/>
                        <a:ext cx="2971800" cy="554038"/>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080" name="Object 44">
            <a:extLst>
              <a:ext uri="{FF2B5EF4-FFF2-40B4-BE49-F238E27FC236}">
                <a16:creationId xmlns:a16="http://schemas.microsoft.com/office/drawing/2014/main" id="{4C859941-1560-F426-E33B-9FB83283D958}"/>
              </a:ext>
            </a:extLst>
          </p:cNvPr>
          <p:cNvGraphicFramePr>
            <a:graphicFrameLocks noChangeAspect="1"/>
          </p:cNvGraphicFramePr>
          <p:nvPr/>
        </p:nvGraphicFramePr>
        <p:xfrm>
          <a:off x="2133600" y="5943600"/>
          <a:ext cx="962025" cy="604838"/>
        </p:xfrm>
        <a:graphic>
          <a:graphicData uri="http://schemas.openxmlformats.org/presentationml/2006/ole">
            <mc:AlternateContent xmlns:mc="http://schemas.openxmlformats.org/markup-compatibility/2006">
              <mc:Choice xmlns:v="urn:schemas-microsoft-com:vml" Requires="v">
                <p:oleObj name="Equation" r:id="rId10" imgW="685800" imgH="431800" progId="Equation.3">
                  <p:embed/>
                </p:oleObj>
              </mc:Choice>
              <mc:Fallback>
                <p:oleObj name="Equation" r:id="rId10" imgW="685800" imgH="431800" progId="Equation.3">
                  <p:embed/>
                  <p:pic>
                    <p:nvPicPr>
                      <p:cNvPr id="0" name="Object 4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0" y="5943600"/>
                        <a:ext cx="962025" cy="604838"/>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81" name="Line 45">
            <a:extLst>
              <a:ext uri="{FF2B5EF4-FFF2-40B4-BE49-F238E27FC236}">
                <a16:creationId xmlns:a16="http://schemas.microsoft.com/office/drawing/2014/main" id="{301CE2C9-5594-56E4-509F-18CEB500C0E6}"/>
              </a:ext>
            </a:extLst>
          </p:cNvPr>
          <p:cNvSpPr>
            <a:spLocks noChangeShapeType="1"/>
          </p:cNvSpPr>
          <p:nvPr/>
        </p:nvSpPr>
        <p:spPr bwMode="auto">
          <a:xfrm>
            <a:off x="1600200" y="4600575"/>
            <a:ext cx="5638800" cy="0"/>
          </a:xfrm>
          <a:prstGeom prst="line">
            <a:avLst/>
          </a:prstGeom>
          <a:noFill/>
          <a:ln w="28575">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082" name="Rectangle 26">
            <a:extLst>
              <a:ext uri="{FF2B5EF4-FFF2-40B4-BE49-F238E27FC236}">
                <a16:creationId xmlns:a16="http://schemas.microsoft.com/office/drawing/2014/main" id="{3052730D-BA9D-D99D-78EC-804C7C522F6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nSpc>
                <a:spcPct val="100000"/>
              </a:lnSpc>
              <a:spcBef>
                <a:spcPct val="0"/>
              </a:spcBef>
              <a:buClrTx/>
              <a:buSzTx/>
              <a:buFontTx/>
              <a:buNone/>
            </a:pPr>
            <a:r>
              <a:rPr lang="en-US" altLang="en-US" sz="1200">
                <a:solidFill>
                  <a:srgbClr val="FFFFFF"/>
                </a:solidFill>
              </a:rPr>
              <a:t>In </a:t>
            </a:r>
            <a:r>
              <a:rPr lang="en-US" altLang="en-US" sz="1200" b="1">
                <a:solidFill>
                  <a:srgbClr val="FFFFFF"/>
                </a:solidFill>
                <a:hlinkClick r:id="rId12" tooltip="Cartesian coordinates"/>
              </a:rPr>
              <a:t>Cartesian coordinates</a:t>
            </a:r>
            <a:r>
              <a:rPr lang="en-US" altLang="en-US" sz="1200">
                <a:solidFill>
                  <a:srgbClr val="FFFFFF"/>
                </a:solidFill>
              </a:rPr>
              <a:t>,</a:t>
            </a:r>
          </a:p>
          <a:p>
            <a:pPr lvl="1">
              <a:spcBef>
                <a:spcPct val="0"/>
              </a:spcBef>
              <a:buClrTx/>
              <a:buFontTx/>
              <a:buNone/>
            </a:pPr>
            <a:r>
              <a:rPr lang="en-US" altLang="en-US" sz="1200">
                <a:solidFill>
                  <a:srgbClr val="FFFFFF"/>
                </a:solidFill>
              </a:rPr>
              <a:t>  </a:t>
            </a:r>
            <a:endParaRPr lang="en-US" altLang="en-US">
              <a:solidFill>
                <a:srgbClr val="FFFFFF"/>
              </a:solidFill>
            </a:endParaRPr>
          </a:p>
          <a:p>
            <a:pPr>
              <a:lnSpc>
                <a:spcPct val="100000"/>
              </a:lnSpc>
              <a:spcBef>
                <a:spcPct val="0"/>
              </a:spcBef>
              <a:buClrTx/>
              <a:buSzTx/>
              <a:buFontTx/>
              <a:buNone/>
            </a:pPr>
            <a:endParaRPr lang="en-US" altLang="en-US" sz="1200">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Text Box 2">
            <a:extLst>
              <a:ext uri="{FF2B5EF4-FFF2-40B4-BE49-F238E27FC236}">
                <a16:creationId xmlns:a16="http://schemas.microsoft.com/office/drawing/2014/main" id="{31E5CC9C-44A6-E452-815A-D86BAB267848}"/>
              </a:ext>
            </a:extLst>
          </p:cNvPr>
          <p:cNvSpPr txBox="1">
            <a:spLocks noChangeArrowheads="1"/>
          </p:cNvSpPr>
          <p:nvPr/>
        </p:nvSpPr>
        <p:spPr bwMode="auto">
          <a:xfrm>
            <a:off x="3352800" y="5029200"/>
            <a:ext cx="5562600" cy="155257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GB" altLang="en-US" sz="2400"/>
              <a:t>PULSED STATIONARY AFTERGLOW</a:t>
            </a:r>
          </a:p>
          <a:p>
            <a:pPr eaLnBrk="1" hangingPunct="1">
              <a:lnSpc>
                <a:spcPct val="100000"/>
              </a:lnSpc>
              <a:spcBef>
                <a:spcPct val="0"/>
              </a:spcBef>
              <a:buClrTx/>
              <a:buSzTx/>
              <a:buFontTx/>
              <a:buNone/>
            </a:pPr>
            <a:r>
              <a:rPr kumimoji="0" lang="en-GB" altLang="en-US" sz="2400"/>
              <a:t>  </a:t>
            </a:r>
            <a:r>
              <a:rPr kumimoji="0" lang="en-GB" altLang="en-US" sz="2400">
                <a:solidFill>
                  <a:schemeClr val="hlink"/>
                </a:solidFill>
              </a:rPr>
              <a:t>20-100ms decay</a:t>
            </a:r>
            <a:r>
              <a:rPr kumimoji="0" lang="en-GB" altLang="en-US" sz="2400"/>
              <a:t> </a:t>
            </a:r>
          </a:p>
          <a:p>
            <a:pPr eaLnBrk="1" hangingPunct="1">
              <a:lnSpc>
                <a:spcPct val="100000"/>
              </a:lnSpc>
              <a:spcBef>
                <a:spcPct val="0"/>
              </a:spcBef>
              <a:buClrTx/>
              <a:buSzTx/>
              <a:buFontTx/>
              <a:buNone/>
            </a:pPr>
            <a:endParaRPr kumimoji="0" lang="cs-CZ" altLang="en-US" sz="2400"/>
          </a:p>
          <a:p>
            <a:pPr eaLnBrk="1" hangingPunct="1">
              <a:lnSpc>
                <a:spcPct val="100000"/>
              </a:lnSpc>
              <a:spcBef>
                <a:spcPct val="0"/>
              </a:spcBef>
              <a:buClrTx/>
              <a:buSzTx/>
              <a:buFontTx/>
              <a:buNone/>
            </a:pPr>
            <a:endParaRPr kumimoji="0" lang="cs-CZ" altLang="en-US" sz="2400"/>
          </a:p>
        </p:txBody>
      </p:sp>
      <p:sp>
        <p:nvSpPr>
          <p:cNvPr id="84995" name="Rectangle 3">
            <a:extLst>
              <a:ext uri="{FF2B5EF4-FFF2-40B4-BE49-F238E27FC236}">
                <a16:creationId xmlns:a16="http://schemas.microsoft.com/office/drawing/2014/main" id="{4BF6B776-0DBF-D48E-86AC-E9BD0EC4E59B}"/>
              </a:ext>
            </a:extLst>
          </p:cNvPr>
          <p:cNvSpPr>
            <a:spLocks noChangeArrowheads="1"/>
          </p:cNvSpPr>
          <p:nvPr/>
        </p:nvSpPr>
        <p:spPr bwMode="auto">
          <a:xfrm>
            <a:off x="1652588" y="1323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4996" name="Oval 4">
            <a:extLst>
              <a:ext uri="{FF2B5EF4-FFF2-40B4-BE49-F238E27FC236}">
                <a16:creationId xmlns:a16="http://schemas.microsoft.com/office/drawing/2014/main" id="{925A0A4F-2D2C-8790-48EC-D1CB34CBE8E8}"/>
              </a:ext>
            </a:extLst>
          </p:cNvPr>
          <p:cNvSpPr>
            <a:spLocks noChangeArrowheads="1"/>
          </p:cNvSpPr>
          <p:nvPr/>
        </p:nvSpPr>
        <p:spPr bwMode="auto">
          <a:xfrm>
            <a:off x="282575" y="1744663"/>
            <a:ext cx="1822450" cy="1581150"/>
          </a:xfrm>
          <a:prstGeom prst="ellipse">
            <a:avLst/>
          </a:prstGeom>
          <a:solidFill>
            <a:srgbClr val="FFFF66"/>
          </a:solidFill>
          <a:ln w="76200">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endParaRPr lang="cs-CZ" altLang="en-US" sz="3600" b="1" baseline="30000">
              <a:solidFill>
                <a:schemeClr val="bg2"/>
              </a:solidFill>
            </a:endParaRPr>
          </a:p>
        </p:txBody>
      </p:sp>
      <p:sp>
        <p:nvSpPr>
          <p:cNvPr id="84997" name="Oval 5" descr="Large confetti">
            <a:extLst>
              <a:ext uri="{FF2B5EF4-FFF2-40B4-BE49-F238E27FC236}">
                <a16:creationId xmlns:a16="http://schemas.microsoft.com/office/drawing/2014/main" id="{1A4BEB23-F44F-317F-67ED-6964A9CE4B65}"/>
              </a:ext>
            </a:extLst>
          </p:cNvPr>
          <p:cNvSpPr>
            <a:spLocks noChangeArrowheads="1"/>
          </p:cNvSpPr>
          <p:nvPr/>
        </p:nvSpPr>
        <p:spPr bwMode="auto">
          <a:xfrm>
            <a:off x="366713" y="1782763"/>
            <a:ext cx="1685925" cy="1490662"/>
          </a:xfrm>
          <a:prstGeom prst="ellipse">
            <a:avLst/>
          </a:prstGeom>
          <a:pattFill prst="lgConfetti">
            <a:fgClr>
              <a:schemeClr val="accent1"/>
            </a:fgClr>
            <a:bgClr>
              <a:schemeClr val="accent2"/>
            </a:bgClr>
          </a:pattFill>
          <a:ln w="38100">
            <a:solidFill>
              <a:schemeClr val="accent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4998" name="Rectangle 6">
            <a:extLst>
              <a:ext uri="{FF2B5EF4-FFF2-40B4-BE49-F238E27FC236}">
                <a16:creationId xmlns:a16="http://schemas.microsoft.com/office/drawing/2014/main" id="{D7CE2E05-2B98-2881-B350-F2DE90341500}"/>
              </a:ext>
            </a:extLst>
          </p:cNvPr>
          <p:cNvSpPr>
            <a:spLocks noChangeArrowheads="1"/>
          </p:cNvSpPr>
          <p:nvPr/>
        </p:nvSpPr>
        <p:spPr bwMode="auto">
          <a:xfrm>
            <a:off x="1874838" y="1676400"/>
            <a:ext cx="8651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600" b="1">
                <a:solidFill>
                  <a:schemeClr val="bg2"/>
                </a:solidFill>
              </a:rPr>
              <a:t>H</a:t>
            </a:r>
            <a:r>
              <a:rPr lang="en-US" altLang="en-US" sz="3600" b="1" baseline="-25000">
                <a:solidFill>
                  <a:schemeClr val="bg2"/>
                </a:solidFill>
              </a:rPr>
              <a:t>3</a:t>
            </a:r>
            <a:r>
              <a:rPr lang="en-US" altLang="en-US" sz="3600" b="1" baseline="30000">
                <a:solidFill>
                  <a:schemeClr val="bg2"/>
                </a:solidFill>
              </a:rPr>
              <a:t>+</a:t>
            </a:r>
          </a:p>
        </p:txBody>
      </p:sp>
      <p:sp>
        <p:nvSpPr>
          <p:cNvPr id="84999" name="Rectangle 7">
            <a:extLst>
              <a:ext uri="{FF2B5EF4-FFF2-40B4-BE49-F238E27FC236}">
                <a16:creationId xmlns:a16="http://schemas.microsoft.com/office/drawing/2014/main" id="{86CACF48-04F9-9DC1-D0F3-43EFE521B03E}"/>
              </a:ext>
            </a:extLst>
          </p:cNvPr>
          <p:cNvSpPr>
            <a:spLocks noChangeArrowheads="1"/>
          </p:cNvSpPr>
          <p:nvPr/>
        </p:nvSpPr>
        <p:spPr bwMode="auto">
          <a:xfrm>
            <a:off x="76200" y="2633663"/>
            <a:ext cx="48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600" b="1">
                <a:solidFill>
                  <a:schemeClr val="bg2"/>
                </a:solidFill>
              </a:rPr>
              <a:t>e</a:t>
            </a:r>
            <a:r>
              <a:rPr lang="en-US" altLang="en-US" sz="3600" b="1" baseline="30000">
                <a:solidFill>
                  <a:schemeClr val="bg2"/>
                </a:solidFill>
              </a:rPr>
              <a:t>-</a:t>
            </a:r>
          </a:p>
        </p:txBody>
      </p:sp>
      <p:sp>
        <p:nvSpPr>
          <p:cNvPr id="85000" name="Rectangle 8">
            <a:extLst>
              <a:ext uri="{FF2B5EF4-FFF2-40B4-BE49-F238E27FC236}">
                <a16:creationId xmlns:a16="http://schemas.microsoft.com/office/drawing/2014/main" id="{0EBF5CCD-71C1-6821-A5FB-8C79291748F1}"/>
              </a:ext>
            </a:extLst>
          </p:cNvPr>
          <p:cNvSpPr>
            <a:spLocks noChangeArrowheads="1"/>
          </p:cNvSpPr>
          <p:nvPr/>
        </p:nvSpPr>
        <p:spPr bwMode="auto">
          <a:xfrm>
            <a:off x="304800" y="990600"/>
            <a:ext cx="11826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4000" b="1">
                <a:solidFill>
                  <a:schemeClr val="hlink"/>
                </a:solidFill>
                <a:latin typeface="Symbol" panose="05050102010706020507" pitchFamily="18" charset="2"/>
              </a:rPr>
              <a:t>a</a:t>
            </a:r>
            <a:r>
              <a:rPr lang="en-US" altLang="en-US" sz="4000" b="1">
                <a:solidFill>
                  <a:schemeClr val="hlink"/>
                </a:solidFill>
              </a:rPr>
              <a:t>(T)</a:t>
            </a:r>
          </a:p>
        </p:txBody>
      </p:sp>
      <p:sp>
        <p:nvSpPr>
          <p:cNvPr id="85001" name="Rectangle 9">
            <a:extLst>
              <a:ext uri="{FF2B5EF4-FFF2-40B4-BE49-F238E27FC236}">
                <a16:creationId xmlns:a16="http://schemas.microsoft.com/office/drawing/2014/main" id="{C7DF6992-5615-3260-17F0-8FFB28F9CCFD}"/>
              </a:ext>
            </a:extLst>
          </p:cNvPr>
          <p:cNvSpPr>
            <a:spLocks noChangeArrowheads="1"/>
          </p:cNvSpPr>
          <p:nvPr/>
        </p:nvSpPr>
        <p:spPr bwMode="auto">
          <a:xfrm>
            <a:off x="762000" y="1905000"/>
            <a:ext cx="5222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4000" b="1">
                <a:solidFill>
                  <a:schemeClr val="hlink"/>
                </a:solidFill>
              </a:rPr>
              <a:t>T</a:t>
            </a:r>
          </a:p>
        </p:txBody>
      </p:sp>
      <p:pic>
        <p:nvPicPr>
          <p:cNvPr id="85002" name="Picture 10" descr="AISA VT 1">
            <a:extLst>
              <a:ext uri="{FF2B5EF4-FFF2-40B4-BE49-F238E27FC236}">
                <a16:creationId xmlns:a16="http://schemas.microsoft.com/office/drawing/2014/main" id="{D05D3232-D113-9A6A-49B1-D94B45A3A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738" y="690563"/>
            <a:ext cx="6248400"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3" name="Line 11">
            <a:extLst>
              <a:ext uri="{FF2B5EF4-FFF2-40B4-BE49-F238E27FC236}">
                <a16:creationId xmlns:a16="http://schemas.microsoft.com/office/drawing/2014/main" id="{A02EBEE8-8BE0-8D91-390E-C1489FAE6076}"/>
              </a:ext>
            </a:extLst>
          </p:cNvPr>
          <p:cNvSpPr>
            <a:spLocks noChangeShapeType="1"/>
          </p:cNvSpPr>
          <p:nvPr/>
        </p:nvSpPr>
        <p:spPr bwMode="auto">
          <a:xfrm>
            <a:off x="3886200" y="4038600"/>
            <a:ext cx="15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04" name="Line 12">
            <a:extLst>
              <a:ext uri="{FF2B5EF4-FFF2-40B4-BE49-F238E27FC236}">
                <a16:creationId xmlns:a16="http://schemas.microsoft.com/office/drawing/2014/main" id="{40456A7E-782F-0814-31B7-DD2843916672}"/>
              </a:ext>
            </a:extLst>
          </p:cNvPr>
          <p:cNvSpPr>
            <a:spLocks noChangeShapeType="1"/>
          </p:cNvSpPr>
          <p:nvPr/>
        </p:nvSpPr>
        <p:spPr bwMode="auto">
          <a:xfrm>
            <a:off x="3843338" y="2981325"/>
            <a:ext cx="152400" cy="0"/>
          </a:xfrm>
          <a:prstGeom prst="line">
            <a:avLst/>
          </a:prstGeom>
          <a:noFill/>
          <a:ln w="5715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05" name="Text Box 13">
            <a:extLst>
              <a:ext uri="{FF2B5EF4-FFF2-40B4-BE49-F238E27FC236}">
                <a16:creationId xmlns:a16="http://schemas.microsoft.com/office/drawing/2014/main" id="{64F3C2CE-A28D-1861-3D7A-C2C739F02774}"/>
              </a:ext>
            </a:extLst>
          </p:cNvPr>
          <p:cNvSpPr txBox="1">
            <a:spLocks noChangeArrowheads="1"/>
          </p:cNvSpPr>
          <p:nvPr/>
        </p:nvSpPr>
        <p:spPr bwMode="auto">
          <a:xfrm>
            <a:off x="6400800" y="6126163"/>
            <a:ext cx="609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a:solidFill>
                  <a:schemeClr val="hlink"/>
                </a:solidFill>
                <a:latin typeface="Symbol" panose="05050102010706020507" pitchFamily="18" charset="2"/>
              </a:rPr>
              <a:t>t</a:t>
            </a:r>
          </a:p>
        </p:txBody>
      </p:sp>
      <p:grpSp>
        <p:nvGrpSpPr>
          <p:cNvPr id="85006" name="Group 14">
            <a:extLst>
              <a:ext uri="{FF2B5EF4-FFF2-40B4-BE49-F238E27FC236}">
                <a16:creationId xmlns:a16="http://schemas.microsoft.com/office/drawing/2014/main" id="{9144EE53-5E91-F739-B026-0FC8A75B6C35}"/>
              </a:ext>
            </a:extLst>
          </p:cNvPr>
          <p:cNvGrpSpPr>
            <a:grpSpLocks/>
          </p:cNvGrpSpPr>
          <p:nvPr/>
        </p:nvGrpSpPr>
        <p:grpSpPr bwMode="auto">
          <a:xfrm>
            <a:off x="5565775" y="5511800"/>
            <a:ext cx="2657475" cy="889000"/>
            <a:chOff x="3506" y="3472"/>
            <a:chExt cx="1674" cy="560"/>
          </a:xfrm>
        </p:grpSpPr>
        <p:sp>
          <p:nvSpPr>
            <p:cNvPr id="85014" name="Line 15">
              <a:extLst>
                <a:ext uri="{FF2B5EF4-FFF2-40B4-BE49-F238E27FC236}">
                  <a16:creationId xmlns:a16="http://schemas.microsoft.com/office/drawing/2014/main" id="{FF8BC251-F94D-6B2D-88F9-ABD506CE4DF4}"/>
                </a:ext>
              </a:extLst>
            </p:cNvPr>
            <p:cNvSpPr>
              <a:spLocks noChangeShapeType="1"/>
            </p:cNvSpPr>
            <p:nvPr/>
          </p:nvSpPr>
          <p:spPr bwMode="auto">
            <a:xfrm>
              <a:off x="3506" y="3792"/>
              <a:ext cx="209"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5" name="Line 16">
              <a:extLst>
                <a:ext uri="{FF2B5EF4-FFF2-40B4-BE49-F238E27FC236}">
                  <a16:creationId xmlns:a16="http://schemas.microsoft.com/office/drawing/2014/main" id="{2BE7FC6B-67DE-A523-0B47-CB9C962CC7E4}"/>
                </a:ext>
              </a:extLst>
            </p:cNvPr>
            <p:cNvSpPr>
              <a:spLocks noChangeShapeType="1"/>
            </p:cNvSpPr>
            <p:nvPr/>
          </p:nvSpPr>
          <p:spPr bwMode="auto">
            <a:xfrm flipV="1">
              <a:off x="3715" y="3472"/>
              <a:ext cx="0" cy="32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6" name="Line 17">
              <a:extLst>
                <a:ext uri="{FF2B5EF4-FFF2-40B4-BE49-F238E27FC236}">
                  <a16:creationId xmlns:a16="http://schemas.microsoft.com/office/drawing/2014/main" id="{0CCC656E-7087-0D2E-EC3D-3FC77485826C}"/>
                </a:ext>
              </a:extLst>
            </p:cNvPr>
            <p:cNvSpPr>
              <a:spLocks noChangeShapeType="1"/>
            </p:cNvSpPr>
            <p:nvPr/>
          </p:nvSpPr>
          <p:spPr bwMode="auto">
            <a:xfrm>
              <a:off x="3715" y="3472"/>
              <a:ext cx="210"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7" name="Line 18">
              <a:extLst>
                <a:ext uri="{FF2B5EF4-FFF2-40B4-BE49-F238E27FC236}">
                  <a16:creationId xmlns:a16="http://schemas.microsoft.com/office/drawing/2014/main" id="{10C83ED9-526B-901F-E49B-BFF0F54736CA}"/>
                </a:ext>
              </a:extLst>
            </p:cNvPr>
            <p:cNvSpPr>
              <a:spLocks noChangeShapeType="1"/>
            </p:cNvSpPr>
            <p:nvPr/>
          </p:nvSpPr>
          <p:spPr bwMode="auto">
            <a:xfrm>
              <a:off x="3925" y="3472"/>
              <a:ext cx="0" cy="32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8" name="Line 19">
              <a:extLst>
                <a:ext uri="{FF2B5EF4-FFF2-40B4-BE49-F238E27FC236}">
                  <a16:creationId xmlns:a16="http://schemas.microsoft.com/office/drawing/2014/main" id="{51DFB743-A245-6B65-A4B0-C78F1B46AD5C}"/>
                </a:ext>
              </a:extLst>
            </p:cNvPr>
            <p:cNvSpPr>
              <a:spLocks noChangeShapeType="1"/>
            </p:cNvSpPr>
            <p:nvPr/>
          </p:nvSpPr>
          <p:spPr bwMode="auto">
            <a:xfrm>
              <a:off x="3925" y="3792"/>
              <a:ext cx="993"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19" name="Freeform 20">
              <a:extLst>
                <a:ext uri="{FF2B5EF4-FFF2-40B4-BE49-F238E27FC236}">
                  <a16:creationId xmlns:a16="http://schemas.microsoft.com/office/drawing/2014/main" id="{7576939F-C9C5-3C9C-CB5F-2C49DF0B3760}"/>
                </a:ext>
              </a:extLst>
            </p:cNvPr>
            <p:cNvSpPr>
              <a:spLocks/>
            </p:cNvSpPr>
            <p:nvPr/>
          </p:nvSpPr>
          <p:spPr bwMode="auto">
            <a:xfrm>
              <a:off x="3925" y="3472"/>
              <a:ext cx="1255" cy="320"/>
            </a:xfrm>
            <a:custGeom>
              <a:avLst/>
              <a:gdLst>
                <a:gd name="T0" fmla="*/ 0 w 928"/>
                <a:gd name="T1" fmla="*/ 0 h 104"/>
                <a:gd name="T2" fmla="*/ 3596 w 928"/>
                <a:gd name="T3" fmla="*/ 34609778 h 104"/>
                <a:gd name="T4" fmla="*/ 10761 w 928"/>
                <a:gd name="T5" fmla="*/ 69067911 h 104"/>
                <a:gd name="T6" fmla="*/ 19754 w 928"/>
                <a:gd name="T7" fmla="*/ 69067911 h 104"/>
                <a:gd name="T8" fmla="*/ 32330 w 928"/>
                <a:gd name="T9" fmla="*/ 69067911 h 104"/>
                <a:gd name="T10" fmla="*/ 34099 w 928"/>
                <a:gd name="T11" fmla="*/ 69067911 h 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04">
                  <a:moveTo>
                    <a:pt x="0" y="0"/>
                  </a:moveTo>
                  <a:cubicBezTo>
                    <a:pt x="24" y="16"/>
                    <a:pt x="48" y="32"/>
                    <a:pt x="96" y="48"/>
                  </a:cubicBezTo>
                  <a:cubicBezTo>
                    <a:pt x="144" y="64"/>
                    <a:pt x="216" y="88"/>
                    <a:pt x="288" y="96"/>
                  </a:cubicBezTo>
                  <a:cubicBezTo>
                    <a:pt x="360" y="104"/>
                    <a:pt x="432" y="96"/>
                    <a:pt x="528" y="96"/>
                  </a:cubicBezTo>
                  <a:cubicBezTo>
                    <a:pt x="624" y="96"/>
                    <a:pt x="800" y="96"/>
                    <a:pt x="864" y="96"/>
                  </a:cubicBezTo>
                  <a:cubicBezTo>
                    <a:pt x="928" y="96"/>
                    <a:pt x="920" y="96"/>
                    <a:pt x="912" y="96"/>
                  </a:cubicBezTo>
                </a:path>
              </a:pathLst>
            </a:custGeom>
            <a:noFill/>
            <a:ln w="762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020" name="Line 21">
              <a:extLst>
                <a:ext uri="{FF2B5EF4-FFF2-40B4-BE49-F238E27FC236}">
                  <a16:creationId xmlns:a16="http://schemas.microsoft.com/office/drawing/2014/main" id="{67040CEC-1BA4-45EF-0D86-D6AB60DD50C1}"/>
                </a:ext>
              </a:extLst>
            </p:cNvPr>
            <p:cNvSpPr>
              <a:spLocks noChangeShapeType="1"/>
            </p:cNvSpPr>
            <p:nvPr/>
          </p:nvSpPr>
          <p:spPr bwMode="auto">
            <a:xfrm>
              <a:off x="3936" y="3984"/>
              <a:ext cx="288"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21" name="Line 22">
              <a:extLst>
                <a:ext uri="{FF2B5EF4-FFF2-40B4-BE49-F238E27FC236}">
                  <a16:creationId xmlns:a16="http://schemas.microsoft.com/office/drawing/2014/main" id="{B0113316-43C1-0BF6-70A3-7B62FD8F6439}"/>
                </a:ext>
              </a:extLst>
            </p:cNvPr>
            <p:cNvSpPr>
              <a:spLocks noChangeShapeType="1"/>
            </p:cNvSpPr>
            <p:nvPr/>
          </p:nvSpPr>
          <p:spPr bwMode="auto">
            <a:xfrm>
              <a:off x="3936" y="3648"/>
              <a:ext cx="0" cy="384"/>
            </a:xfrm>
            <a:prstGeom prst="line">
              <a:avLst/>
            </a:prstGeom>
            <a:noFill/>
            <a:ln w="28575">
              <a:solidFill>
                <a:schemeClr val="hlink"/>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022" name="Line 23">
              <a:extLst>
                <a:ext uri="{FF2B5EF4-FFF2-40B4-BE49-F238E27FC236}">
                  <a16:creationId xmlns:a16="http://schemas.microsoft.com/office/drawing/2014/main" id="{728ECF10-C7F2-B0F4-5F65-492597BD18B0}"/>
                </a:ext>
              </a:extLst>
            </p:cNvPr>
            <p:cNvSpPr>
              <a:spLocks noChangeShapeType="1"/>
            </p:cNvSpPr>
            <p:nvPr/>
          </p:nvSpPr>
          <p:spPr bwMode="auto">
            <a:xfrm>
              <a:off x="4224" y="3645"/>
              <a:ext cx="0" cy="384"/>
            </a:xfrm>
            <a:prstGeom prst="line">
              <a:avLst/>
            </a:prstGeom>
            <a:noFill/>
            <a:ln w="28575">
              <a:solidFill>
                <a:schemeClr val="hlink"/>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85007" name="Rectangle 24">
            <a:extLst>
              <a:ext uri="{FF2B5EF4-FFF2-40B4-BE49-F238E27FC236}">
                <a16:creationId xmlns:a16="http://schemas.microsoft.com/office/drawing/2014/main" id="{F8C1081A-F994-5901-7FA6-1E47924AEBCE}"/>
              </a:ext>
            </a:extLst>
          </p:cNvPr>
          <p:cNvSpPr>
            <a:spLocks noChangeArrowheads="1"/>
          </p:cNvSpPr>
          <p:nvPr/>
        </p:nvSpPr>
        <p:spPr bwMode="auto">
          <a:xfrm>
            <a:off x="2362200" y="0"/>
            <a:ext cx="2451100" cy="579438"/>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b="1">
                <a:solidFill>
                  <a:schemeClr val="bg2"/>
                </a:solidFill>
              </a:rPr>
              <a:t>dn</a:t>
            </a:r>
            <a:r>
              <a:rPr lang="en-US" altLang="en-US" b="1" baseline="-25000">
                <a:solidFill>
                  <a:schemeClr val="bg2"/>
                </a:solidFill>
              </a:rPr>
              <a:t>i</a:t>
            </a:r>
            <a:r>
              <a:rPr lang="en-US" altLang="en-US" b="1">
                <a:solidFill>
                  <a:schemeClr val="bg2"/>
                </a:solidFill>
              </a:rPr>
              <a:t>/dt=-</a:t>
            </a:r>
            <a:r>
              <a:rPr lang="cs-CZ" altLang="en-US" b="1">
                <a:solidFill>
                  <a:schemeClr val="bg2"/>
                </a:solidFill>
                <a:latin typeface="Symbol" panose="05050102010706020507" pitchFamily="18" charset="2"/>
              </a:rPr>
              <a:t>a</a:t>
            </a:r>
            <a:r>
              <a:rPr lang="en-US" altLang="en-US" b="1">
                <a:solidFill>
                  <a:schemeClr val="bg2"/>
                </a:solidFill>
              </a:rPr>
              <a:t>n</a:t>
            </a:r>
            <a:r>
              <a:rPr lang="en-US" altLang="en-US" b="1" baseline="-25000">
                <a:solidFill>
                  <a:schemeClr val="bg2"/>
                </a:solidFill>
              </a:rPr>
              <a:t>i</a:t>
            </a:r>
            <a:r>
              <a:rPr lang="en-US" altLang="en-US" b="1">
                <a:solidFill>
                  <a:schemeClr val="bg2"/>
                </a:solidFill>
              </a:rPr>
              <a:t>n</a:t>
            </a:r>
            <a:r>
              <a:rPr lang="en-US" altLang="en-US" b="1" baseline="-25000">
                <a:solidFill>
                  <a:schemeClr val="bg2"/>
                </a:solidFill>
              </a:rPr>
              <a:t>e</a:t>
            </a:r>
          </a:p>
        </p:txBody>
      </p:sp>
      <p:sp>
        <p:nvSpPr>
          <p:cNvPr id="85008" name="Text Box 25">
            <a:extLst>
              <a:ext uri="{FF2B5EF4-FFF2-40B4-BE49-F238E27FC236}">
                <a16:creationId xmlns:a16="http://schemas.microsoft.com/office/drawing/2014/main" id="{10455D22-F339-89B2-1F69-511D15D1FA8E}"/>
              </a:ext>
            </a:extLst>
          </p:cNvPr>
          <p:cNvSpPr txBox="1">
            <a:spLocks noChangeArrowheads="1"/>
          </p:cNvSpPr>
          <p:nvPr/>
        </p:nvSpPr>
        <p:spPr bwMode="auto">
          <a:xfrm>
            <a:off x="152400" y="4038600"/>
            <a:ext cx="2514600" cy="131127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GB" altLang="en-US" sz="2000" b="1">
                <a:solidFill>
                  <a:schemeClr val="bg2"/>
                </a:solidFill>
              </a:rPr>
              <a:t>40 cm diameter</a:t>
            </a:r>
          </a:p>
          <a:p>
            <a:pPr eaLnBrk="1" hangingPunct="1">
              <a:lnSpc>
                <a:spcPct val="100000"/>
              </a:lnSpc>
              <a:spcBef>
                <a:spcPct val="0"/>
              </a:spcBef>
              <a:buClrTx/>
              <a:buSzTx/>
              <a:buFontTx/>
              <a:buNone/>
            </a:pPr>
            <a:r>
              <a:rPr kumimoji="0" lang="en-GB" altLang="en-US" sz="2000" b="1">
                <a:solidFill>
                  <a:schemeClr val="bg2"/>
                </a:solidFill>
              </a:rPr>
              <a:t>UHV - 10</a:t>
            </a:r>
            <a:r>
              <a:rPr kumimoji="0" lang="en-GB" altLang="en-US" sz="2000" b="1" baseline="30000">
                <a:solidFill>
                  <a:schemeClr val="bg2"/>
                </a:solidFill>
              </a:rPr>
              <a:t>-9 </a:t>
            </a:r>
            <a:r>
              <a:rPr kumimoji="0" lang="en-GB" altLang="en-US" sz="2000" b="1">
                <a:solidFill>
                  <a:schemeClr val="bg2"/>
                </a:solidFill>
              </a:rPr>
              <a:t>Torr</a:t>
            </a:r>
          </a:p>
          <a:p>
            <a:pPr eaLnBrk="1" hangingPunct="1">
              <a:lnSpc>
                <a:spcPct val="100000"/>
              </a:lnSpc>
              <a:spcBef>
                <a:spcPct val="0"/>
              </a:spcBef>
              <a:buClrTx/>
              <a:buSzTx/>
              <a:buFontTx/>
              <a:buNone/>
            </a:pPr>
            <a:r>
              <a:rPr kumimoji="0" lang="en-GB" altLang="en-US" sz="2000" b="1">
                <a:solidFill>
                  <a:schemeClr val="bg2"/>
                </a:solidFill>
              </a:rPr>
              <a:t>External magnetron</a:t>
            </a:r>
            <a:endParaRPr kumimoji="0" lang="en-GB" altLang="en-US" sz="2000" b="1">
              <a:solidFill>
                <a:schemeClr val="bg2"/>
              </a:solidFill>
              <a:sym typeface="Symbol" panose="05050102010706020507" pitchFamily="18" charset="2"/>
            </a:endParaRPr>
          </a:p>
          <a:p>
            <a:pPr eaLnBrk="1" hangingPunct="1">
              <a:lnSpc>
                <a:spcPct val="100000"/>
              </a:lnSpc>
              <a:spcBef>
                <a:spcPct val="0"/>
              </a:spcBef>
              <a:buClrTx/>
              <a:buSzTx/>
              <a:buFontTx/>
              <a:buNone/>
            </a:pPr>
            <a:r>
              <a:rPr kumimoji="0" lang="en-GB" altLang="en-US" sz="2000" b="1">
                <a:solidFill>
                  <a:schemeClr val="bg2"/>
                </a:solidFill>
                <a:sym typeface="Symbol" panose="05050102010706020507" pitchFamily="18" charset="2"/>
              </a:rPr>
              <a:t>2 Torr of He/Ar/H</a:t>
            </a:r>
            <a:r>
              <a:rPr kumimoji="0" lang="en-GB" altLang="en-US" sz="2000" b="1" baseline="-25000">
                <a:solidFill>
                  <a:schemeClr val="bg2"/>
                </a:solidFill>
                <a:sym typeface="Symbol" panose="05050102010706020507" pitchFamily="18" charset="2"/>
              </a:rPr>
              <a:t>2</a:t>
            </a:r>
            <a:endParaRPr kumimoji="0" lang="cs-CZ" altLang="en-US" sz="2000" b="1">
              <a:solidFill>
                <a:schemeClr val="bg2"/>
              </a:solidFill>
              <a:sym typeface="Symbol" panose="05050102010706020507" pitchFamily="18" charset="2"/>
            </a:endParaRPr>
          </a:p>
        </p:txBody>
      </p:sp>
      <p:sp>
        <p:nvSpPr>
          <p:cNvPr id="85009" name="Text Box 26">
            <a:extLst>
              <a:ext uri="{FF2B5EF4-FFF2-40B4-BE49-F238E27FC236}">
                <a16:creationId xmlns:a16="http://schemas.microsoft.com/office/drawing/2014/main" id="{8AD23EF3-C24F-B5D7-0AA5-1D39B03FEC2B}"/>
              </a:ext>
            </a:extLst>
          </p:cNvPr>
          <p:cNvSpPr txBox="1">
            <a:spLocks noChangeArrowheads="1"/>
          </p:cNvSpPr>
          <p:nvPr/>
        </p:nvSpPr>
        <p:spPr bwMode="auto">
          <a:xfrm>
            <a:off x="7010400" y="54864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endParaRPr lang="cs-CZ" altLang="en-US" sz="2000">
              <a:latin typeface="Symbol" panose="05050102010706020507" pitchFamily="18" charset="2"/>
            </a:endParaRPr>
          </a:p>
        </p:txBody>
      </p:sp>
      <p:sp>
        <p:nvSpPr>
          <p:cNvPr id="85010" name="Text Box 27">
            <a:extLst>
              <a:ext uri="{FF2B5EF4-FFF2-40B4-BE49-F238E27FC236}">
                <a16:creationId xmlns:a16="http://schemas.microsoft.com/office/drawing/2014/main" id="{92DBBACA-E604-E2B9-6917-014580C00D3B}"/>
              </a:ext>
            </a:extLst>
          </p:cNvPr>
          <p:cNvSpPr txBox="1">
            <a:spLocks noChangeArrowheads="1"/>
          </p:cNvSpPr>
          <p:nvPr/>
        </p:nvSpPr>
        <p:spPr bwMode="auto">
          <a:xfrm>
            <a:off x="6477000" y="54102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2000">
                <a:solidFill>
                  <a:schemeClr val="hlink"/>
                </a:solidFill>
              </a:rPr>
              <a:t>n</a:t>
            </a:r>
            <a:r>
              <a:rPr lang="en-US" altLang="en-US" sz="2000" baseline="-25000">
                <a:solidFill>
                  <a:schemeClr val="hlink"/>
                </a:solidFill>
              </a:rPr>
              <a:t>e</a:t>
            </a:r>
            <a:r>
              <a:rPr lang="en-US" altLang="en-US" sz="2000">
                <a:solidFill>
                  <a:schemeClr val="hlink"/>
                </a:solidFill>
              </a:rPr>
              <a:t>(</a:t>
            </a:r>
            <a:r>
              <a:rPr lang="en-US" altLang="en-US" sz="2000">
                <a:solidFill>
                  <a:schemeClr val="hlink"/>
                </a:solidFill>
                <a:latin typeface="Symbol" panose="05050102010706020507" pitchFamily="18" charset="2"/>
              </a:rPr>
              <a:t>t</a:t>
            </a:r>
            <a:r>
              <a:rPr lang="en-US" altLang="en-US" sz="2000">
                <a:solidFill>
                  <a:schemeClr val="hlink"/>
                </a:solidFill>
              </a:rPr>
              <a:t>), n</a:t>
            </a:r>
            <a:r>
              <a:rPr lang="en-US" altLang="en-US" sz="2000" baseline="-25000">
                <a:solidFill>
                  <a:schemeClr val="hlink"/>
                </a:solidFill>
              </a:rPr>
              <a:t>i</a:t>
            </a:r>
            <a:r>
              <a:rPr lang="en-US" altLang="en-US" sz="2000">
                <a:solidFill>
                  <a:schemeClr val="hlink"/>
                </a:solidFill>
              </a:rPr>
              <a:t>(</a:t>
            </a:r>
            <a:r>
              <a:rPr lang="en-US" altLang="en-US" sz="2000">
                <a:solidFill>
                  <a:schemeClr val="hlink"/>
                </a:solidFill>
                <a:latin typeface="Symbol" panose="05050102010706020507" pitchFamily="18" charset="2"/>
              </a:rPr>
              <a:t>t</a:t>
            </a:r>
            <a:r>
              <a:rPr lang="en-US" altLang="en-US" sz="2000">
                <a:solidFill>
                  <a:schemeClr val="hlink"/>
                </a:solidFill>
              </a:rPr>
              <a:t>)</a:t>
            </a:r>
          </a:p>
        </p:txBody>
      </p:sp>
      <p:sp>
        <p:nvSpPr>
          <p:cNvPr id="402460" name="Rectangle 28">
            <a:extLst>
              <a:ext uri="{FF2B5EF4-FFF2-40B4-BE49-F238E27FC236}">
                <a16:creationId xmlns:a16="http://schemas.microsoft.com/office/drawing/2014/main" id="{A6804E19-842F-2C04-6212-286C7DFD1B2C}"/>
              </a:ext>
            </a:extLst>
          </p:cNvPr>
          <p:cNvSpPr>
            <a:spLocks noChangeArrowheads="1"/>
          </p:cNvSpPr>
          <p:nvPr/>
        </p:nvSpPr>
        <p:spPr bwMode="auto">
          <a:xfrm>
            <a:off x="2895600" y="609600"/>
            <a:ext cx="1131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kumimoji="0" lang="en-US" sz="3200">
                <a:solidFill>
                  <a:schemeClr val="hlink"/>
                </a:solidFill>
                <a:effectLst>
                  <a:outerShdw blurRad="38100" dist="38100" dir="2700000" algn="tl">
                    <a:srgbClr val="000000"/>
                  </a:outerShdw>
                </a:effectLst>
              </a:rPr>
              <a:t>AISA</a:t>
            </a:r>
          </a:p>
        </p:txBody>
      </p:sp>
      <p:sp>
        <p:nvSpPr>
          <p:cNvPr id="402461" name="Rectangle 29">
            <a:extLst>
              <a:ext uri="{FF2B5EF4-FFF2-40B4-BE49-F238E27FC236}">
                <a16:creationId xmlns:a16="http://schemas.microsoft.com/office/drawing/2014/main" id="{C39EB36D-92E8-E471-2A28-86B56928EBD4}"/>
              </a:ext>
            </a:extLst>
          </p:cNvPr>
          <p:cNvSpPr>
            <a:spLocks noChangeArrowheads="1"/>
          </p:cNvSpPr>
          <p:nvPr/>
        </p:nvSpPr>
        <p:spPr bwMode="auto">
          <a:xfrm>
            <a:off x="11113" y="-76200"/>
            <a:ext cx="2011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kumimoji="0" lang="en-US" sz="3200">
                <a:solidFill>
                  <a:schemeClr val="hlink"/>
                </a:solidFill>
                <a:effectLst>
                  <a:outerShdw blurRad="38100" dist="38100" dir="2700000" algn="tl">
                    <a:srgbClr val="000000"/>
                  </a:outerShdw>
                </a:effectLst>
              </a:rPr>
              <a:t>VT - AISA</a:t>
            </a:r>
          </a:p>
        </p:txBody>
      </p:sp>
      <p:sp>
        <p:nvSpPr>
          <p:cNvPr id="85013" name="Rectangle 30">
            <a:extLst>
              <a:ext uri="{FF2B5EF4-FFF2-40B4-BE49-F238E27FC236}">
                <a16:creationId xmlns:a16="http://schemas.microsoft.com/office/drawing/2014/main" id="{713AD6A2-C364-76D4-4740-B3E42F6ED09F}"/>
              </a:ext>
            </a:extLst>
          </p:cNvPr>
          <p:cNvSpPr>
            <a:spLocks noChangeArrowheads="1"/>
          </p:cNvSpPr>
          <p:nvPr/>
        </p:nvSpPr>
        <p:spPr bwMode="auto">
          <a:xfrm>
            <a:off x="6324600" y="0"/>
            <a:ext cx="154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GB" altLang="en-US" sz="2800">
                <a:solidFill>
                  <a:srgbClr val="FFCC00"/>
                </a:solidFill>
              </a:rPr>
              <a:t>He/Ar/H</a:t>
            </a:r>
            <a:r>
              <a:rPr lang="en-GB" altLang="en-US" sz="2800" baseline="-25000">
                <a:solidFill>
                  <a:srgbClr val="FFCC00"/>
                </a:solidFill>
              </a:rPr>
              <a:t>2</a:t>
            </a:r>
            <a:endParaRPr lang="en-US" altLang="en-US" sz="2800" baseline="-25000">
              <a:solidFill>
                <a:srgbClr val="FFCC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42" name="Rectangle 2">
            <a:extLst>
              <a:ext uri="{FF2B5EF4-FFF2-40B4-BE49-F238E27FC236}">
                <a16:creationId xmlns:a16="http://schemas.microsoft.com/office/drawing/2014/main" id="{8027DD53-37F6-9650-DD4C-15AA4EF2C327}"/>
              </a:ext>
            </a:extLst>
          </p:cNvPr>
          <p:cNvSpPr>
            <a:spLocks noGrp="1" noChangeArrowheads="1"/>
          </p:cNvSpPr>
          <p:nvPr>
            <p:ph type="title"/>
          </p:nvPr>
        </p:nvSpPr>
        <p:spPr>
          <a:xfrm>
            <a:off x="0" y="0"/>
            <a:ext cx="6477000" cy="533400"/>
          </a:xfrm>
        </p:spPr>
        <p:txBody>
          <a:bodyPr/>
          <a:lstStyle/>
          <a:p>
            <a:pPr eaLnBrk="1" hangingPunct="1">
              <a:defRPr/>
            </a:pPr>
            <a:r>
              <a:rPr lang="en-US" sz="2400">
                <a:latin typeface="Times New Roman" pitchFamily="18" charset="0"/>
              </a:rPr>
              <a:t>Langmuir probe FALP Ar</a:t>
            </a:r>
            <a:r>
              <a:rPr lang="en-US" sz="2400" baseline="30000">
                <a:latin typeface="Times New Roman" pitchFamily="18" charset="0"/>
              </a:rPr>
              <a:t>+</a:t>
            </a:r>
            <a:r>
              <a:rPr lang="en-US" sz="2400">
                <a:latin typeface="Times New Roman" pitchFamily="18" charset="0"/>
              </a:rPr>
              <a:t> dominated plasma </a:t>
            </a:r>
            <a:endParaRPr lang="cs-CZ" sz="2400">
              <a:latin typeface="Times New Roman" pitchFamily="18" charset="0"/>
            </a:endParaRPr>
          </a:p>
        </p:txBody>
      </p:sp>
      <p:graphicFrame>
        <p:nvGraphicFramePr>
          <p:cNvPr id="86019" name="Object 3">
            <a:extLst>
              <a:ext uri="{FF2B5EF4-FFF2-40B4-BE49-F238E27FC236}">
                <a16:creationId xmlns:a16="http://schemas.microsoft.com/office/drawing/2014/main" id="{499913C5-78F2-8F70-8BDF-3E882F1C8965}"/>
              </a:ext>
            </a:extLst>
          </p:cNvPr>
          <p:cNvGraphicFramePr>
            <a:graphicFrameLocks noChangeAspect="1"/>
          </p:cNvGraphicFramePr>
          <p:nvPr/>
        </p:nvGraphicFramePr>
        <p:xfrm>
          <a:off x="228600" y="609600"/>
          <a:ext cx="4679950" cy="3192463"/>
        </p:xfrm>
        <a:graphic>
          <a:graphicData uri="http://schemas.openxmlformats.org/presentationml/2006/ole">
            <mc:AlternateContent xmlns:mc="http://schemas.openxmlformats.org/markup-compatibility/2006">
              <mc:Choice xmlns:v="urn:schemas-microsoft-com:vml" Requires="v">
                <p:oleObj name="Graph" r:id="rId2" imgW="1589837" imgH="1083869" progId="Origin50.Graph">
                  <p:embed/>
                </p:oleObj>
              </mc:Choice>
              <mc:Fallback>
                <p:oleObj name="Graph" r:id="rId2" imgW="1589837" imgH="1083869" progId="Origin50.Grap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4679950" cy="319246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20" name="Rectangle 4">
            <a:extLst>
              <a:ext uri="{FF2B5EF4-FFF2-40B4-BE49-F238E27FC236}">
                <a16:creationId xmlns:a16="http://schemas.microsoft.com/office/drawing/2014/main" id="{0236FA3E-A54F-6DD3-2949-2F6D72F146B5}"/>
              </a:ext>
            </a:extLst>
          </p:cNvPr>
          <p:cNvSpPr>
            <a:spLocks noChangeArrowheads="1"/>
          </p:cNvSpPr>
          <p:nvPr/>
        </p:nvSpPr>
        <p:spPr bwMode="auto">
          <a:xfrm>
            <a:off x="1828800" y="114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pic>
        <p:nvPicPr>
          <p:cNvPr id="86021" name="Picture 5">
            <a:extLst>
              <a:ext uri="{FF2B5EF4-FFF2-40B4-BE49-F238E27FC236}">
                <a16:creationId xmlns:a16="http://schemas.microsoft.com/office/drawing/2014/main" id="{AE8591B2-56B6-D57E-8A55-4F0ECB3B0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799" t="17206" r="5045" b="6284"/>
          <a:stretch>
            <a:fillRect/>
          </a:stretch>
        </p:blipFill>
        <p:spPr bwMode="auto">
          <a:xfrm>
            <a:off x="3200400" y="1981200"/>
            <a:ext cx="5486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Date Placeholder 3">
            <a:extLst>
              <a:ext uri="{FF2B5EF4-FFF2-40B4-BE49-F238E27FC236}">
                <a16:creationId xmlns:a16="http://schemas.microsoft.com/office/drawing/2014/main" id="{199FD6B0-B3AB-6BA9-2192-0E146C8DBB4C}"/>
              </a:ext>
            </a:extLst>
          </p:cNvPr>
          <p:cNvSpPr>
            <a:spLocks noGrp="1"/>
          </p:cNvSpPr>
          <p:nvPr>
            <p:ph type="dt" sz="quarter" idx="10"/>
          </p:nvPr>
        </p:nvSpPr>
        <p:spPr>
          <a:noFill/>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fld id="{F66DA8E1-EC20-4A7E-91EC-1ED691D5CE27}" type="datetime9">
              <a:rPr lang="en-US" altLang="en-US" sz="1400" smtClean="0"/>
              <a:pPr eaLnBrk="1" hangingPunct="1">
                <a:lnSpc>
                  <a:spcPct val="100000"/>
                </a:lnSpc>
                <a:spcBef>
                  <a:spcPct val="0"/>
                </a:spcBef>
                <a:buClrTx/>
                <a:buSzTx/>
                <a:buFontTx/>
                <a:buNone/>
              </a:pPr>
              <a:t>10/19/2023 11:11:42 AM</a:t>
            </a:fld>
            <a:endParaRPr lang="cs-CZ" altLang="en-US" sz="1400"/>
          </a:p>
        </p:txBody>
      </p:sp>
      <p:sp>
        <p:nvSpPr>
          <p:cNvPr id="87043" name="Footer Placeholder 4">
            <a:extLst>
              <a:ext uri="{FF2B5EF4-FFF2-40B4-BE49-F238E27FC236}">
                <a16:creationId xmlns:a16="http://schemas.microsoft.com/office/drawing/2014/main" id="{C5645C0A-4E2B-B188-67C9-9B33298DC01D}"/>
              </a:ext>
            </a:extLst>
          </p:cNvPr>
          <p:cNvSpPr>
            <a:spLocks noGrp="1"/>
          </p:cNvSpPr>
          <p:nvPr>
            <p:ph type="ftr" sz="quarter" idx="11"/>
          </p:nvPr>
        </p:nvSpPr>
        <p:spPr>
          <a:noFill/>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cs-CZ" altLang="en-US" sz="1400"/>
              <a:t>Charles University Prague</a:t>
            </a:r>
          </a:p>
        </p:txBody>
      </p:sp>
      <p:sp>
        <p:nvSpPr>
          <p:cNvPr id="296" name="Slide Number Placeholder 5">
            <a:extLst>
              <a:ext uri="{FF2B5EF4-FFF2-40B4-BE49-F238E27FC236}">
                <a16:creationId xmlns:a16="http://schemas.microsoft.com/office/drawing/2014/main" id="{4E3446D4-4F1F-8A07-F13E-263E574269A7}"/>
              </a:ext>
            </a:extLst>
          </p:cNvPr>
          <p:cNvSpPr>
            <a:spLocks noGrp="1"/>
          </p:cNvSpPr>
          <p:nvPr>
            <p:ph type="sldNum" sz="quarter" idx="12"/>
          </p:nvPr>
        </p:nvSpPr>
        <p:spPr/>
        <p:txBody>
          <a:bodyPr/>
          <a:lstStyle>
            <a:lvl1pPr marL="342900" indent="-342900" eaLnBrk="0" hangingPunct="0">
              <a:defRPr kumimoji="1" sz="1200">
                <a:solidFill>
                  <a:schemeClr val="tx1"/>
                </a:solidFill>
                <a:latin typeface="Times New Roman" panose="02020603050405020304" pitchFamily="18" charset="0"/>
              </a:defRPr>
            </a:lvl1pPr>
            <a:lvl2pPr eaLnBrk="0" hangingPunct="0">
              <a:defRPr kumimoji="1" sz="1200">
                <a:solidFill>
                  <a:schemeClr val="tx1"/>
                </a:solidFill>
                <a:latin typeface="Times New Roman" panose="02020603050405020304" pitchFamily="18" charset="0"/>
              </a:defRPr>
            </a:lvl2pPr>
            <a:lvl3pPr marL="1143000" indent="-228600" eaLnBrk="0" hangingPunct="0">
              <a:defRPr kumimoji="1" sz="1200">
                <a:solidFill>
                  <a:schemeClr val="tx1"/>
                </a:solidFill>
                <a:latin typeface="Times New Roman" panose="02020603050405020304" pitchFamily="18" charset="0"/>
              </a:defRPr>
            </a:lvl3pPr>
            <a:lvl4pPr marL="1600200" indent="-228600" eaLnBrk="0" hangingPunct="0">
              <a:defRPr kumimoji="1" sz="1200">
                <a:solidFill>
                  <a:schemeClr val="tx1"/>
                </a:solidFill>
                <a:latin typeface="Times New Roman" panose="02020603050405020304" pitchFamily="18" charset="0"/>
              </a:defRPr>
            </a:lvl4pPr>
            <a:lvl5pPr marL="2057400" indent="-228600" eaLnBrk="0" hangingPunct="0">
              <a:defRPr kumimoji="1" sz="12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1200">
                <a:solidFill>
                  <a:schemeClr val="tx1"/>
                </a:solidFill>
                <a:latin typeface="Times New Roman" panose="02020603050405020304" pitchFamily="18" charset="0"/>
              </a:defRPr>
            </a:lvl9pPr>
          </a:lstStyle>
          <a:p>
            <a:pPr lvl="1" eaLnBrk="1" hangingPunct="1"/>
            <a:fld id="{6281AB2A-00E2-4689-BA72-439BB180FA6C}" type="slidenum">
              <a:rPr kumimoji="0" lang="cs-CZ" altLang="en-US" sz="1400">
                <a:latin typeface="Arial" panose="020B0604020202020204" pitchFamily="34" charset="0"/>
              </a:rPr>
              <a:pPr lvl="1" eaLnBrk="1" hangingPunct="1"/>
              <a:t>62</a:t>
            </a:fld>
            <a:endParaRPr kumimoji="0" lang="cs-CZ" altLang="en-US" sz="1400"/>
          </a:p>
        </p:txBody>
      </p:sp>
      <p:grpSp>
        <p:nvGrpSpPr>
          <p:cNvPr id="87045" name="Group 2">
            <a:extLst>
              <a:ext uri="{FF2B5EF4-FFF2-40B4-BE49-F238E27FC236}">
                <a16:creationId xmlns:a16="http://schemas.microsoft.com/office/drawing/2014/main" id="{CCBC14B2-4688-10C4-A0CD-4537EC893EB3}"/>
              </a:ext>
            </a:extLst>
          </p:cNvPr>
          <p:cNvGrpSpPr>
            <a:grpSpLocks/>
          </p:cNvGrpSpPr>
          <p:nvPr/>
        </p:nvGrpSpPr>
        <p:grpSpPr bwMode="auto">
          <a:xfrm>
            <a:off x="-6350" y="1828800"/>
            <a:ext cx="4578350" cy="533400"/>
            <a:chOff x="2655" y="733"/>
            <a:chExt cx="2884" cy="336"/>
          </a:xfrm>
        </p:grpSpPr>
        <p:sp>
          <p:nvSpPr>
            <p:cNvPr id="87335" name="AutoShape 3">
              <a:extLst>
                <a:ext uri="{FF2B5EF4-FFF2-40B4-BE49-F238E27FC236}">
                  <a16:creationId xmlns:a16="http://schemas.microsoft.com/office/drawing/2014/main" id="{761E35A4-78DE-50BF-3F26-BF643D2FE77A}"/>
                </a:ext>
              </a:extLst>
            </p:cNvPr>
            <p:cNvSpPr>
              <a:spLocks noChangeArrowheads="1"/>
            </p:cNvSpPr>
            <p:nvPr/>
          </p:nvSpPr>
          <p:spPr bwMode="auto">
            <a:xfrm>
              <a:off x="2655" y="733"/>
              <a:ext cx="2884" cy="336"/>
            </a:xfrm>
            <a:prstGeom prst="flowChartAlternate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36" name="Text Box 4">
              <a:extLst>
                <a:ext uri="{FF2B5EF4-FFF2-40B4-BE49-F238E27FC236}">
                  <a16:creationId xmlns:a16="http://schemas.microsoft.com/office/drawing/2014/main" id="{A98CCEBE-A448-B772-B6F0-CC76A2757990}"/>
                </a:ext>
              </a:extLst>
            </p:cNvPr>
            <p:cNvSpPr txBox="1">
              <a:spLocks noChangeArrowheads="1"/>
            </p:cNvSpPr>
            <p:nvPr/>
          </p:nvSpPr>
          <p:spPr bwMode="auto">
            <a:xfrm>
              <a:off x="2731" y="733"/>
              <a:ext cx="2708" cy="28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2400" b="1">
                  <a:solidFill>
                    <a:schemeClr val="accent2"/>
                  </a:solidFill>
                </a:rPr>
                <a:t>Langmuir probe measurements</a:t>
              </a:r>
            </a:p>
          </p:txBody>
        </p:sp>
      </p:grpSp>
      <p:grpSp>
        <p:nvGrpSpPr>
          <p:cNvPr id="87046" name="Group 5">
            <a:extLst>
              <a:ext uri="{FF2B5EF4-FFF2-40B4-BE49-F238E27FC236}">
                <a16:creationId xmlns:a16="http://schemas.microsoft.com/office/drawing/2014/main" id="{7960BFD5-B2EB-7ACE-2C24-2EFA66E5D479}"/>
              </a:ext>
            </a:extLst>
          </p:cNvPr>
          <p:cNvGrpSpPr>
            <a:grpSpLocks/>
          </p:cNvGrpSpPr>
          <p:nvPr/>
        </p:nvGrpSpPr>
        <p:grpSpPr bwMode="auto">
          <a:xfrm>
            <a:off x="4905375" y="1143000"/>
            <a:ext cx="3857625" cy="2895600"/>
            <a:chOff x="2754" y="1968"/>
            <a:chExt cx="2622" cy="2064"/>
          </a:xfrm>
        </p:grpSpPr>
        <p:sp>
          <p:nvSpPr>
            <p:cNvPr id="87055" name="Rectangle 6">
              <a:extLst>
                <a:ext uri="{FF2B5EF4-FFF2-40B4-BE49-F238E27FC236}">
                  <a16:creationId xmlns:a16="http://schemas.microsoft.com/office/drawing/2014/main" id="{159ADB25-A879-E04D-BA65-F34A17A6BD93}"/>
                </a:ext>
              </a:extLst>
            </p:cNvPr>
            <p:cNvSpPr>
              <a:spLocks noChangeArrowheads="1"/>
            </p:cNvSpPr>
            <p:nvPr/>
          </p:nvSpPr>
          <p:spPr bwMode="auto">
            <a:xfrm>
              <a:off x="2754" y="1968"/>
              <a:ext cx="2622" cy="20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grpSp>
          <p:nvGrpSpPr>
            <p:cNvPr id="87056" name="Group 7">
              <a:extLst>
                <a:ext uri="{FF2B5EF4-FFF2-40B4-BE49-F238E27FC236}">
                  <a16:creationId xmlns:a16="http://schemas.microsoft.com/office/drawing/2014/main" id="{859CD6DD-9FDA-66DA-27E2-670024F1E756}"/>
                </a:ext>
              </a:extLst>
            </p:cNvPr>
            <p:cNvGrpSpPr>
              <a:grpSpLocks/>
            </p:cNvGrpSpPr>
            <p:nvPr/>
          </p:nvGrpSpPr>
          <p:grpSpPr bwMode="auto">
            <a:xfrm>
              <a:off x="2784" y="2058"/>
              <a:ext cx="2401" cy="1896"/>
              <a:chOff x="3150" y="954"/>
              <a:chExt cx="2401" cy="1896"/>
            </a:xfrm>
          </p:grpSpPr>
          <p:grpSp>
            <p:nvGrpSpPr>
              <p:cNvPr id="87057" name="Group 8">
                <a:extLst>
                  <a:ext uri="{FF2B5EF4-FFF2-40B4-BE49-F238E27FC236}">
                    <a16:creationId xmlns:a16="http://schemas.microsoft.com/office/drawing/2014/main" id="{050300E3-C11B-CF02-5A62-0ACBB4F60502}"/>
                  </a:ext>
                </a:extLst>
              </p:cNvPr>
              <p:cNvGrpSpPr>
                <a:grpSpLocks/>
              </p:cNvGrpSpPr>
              <p:nvPr/>
            </p:nvGrpSpPr>
            <p:grpSpPr bwMode="auto">
              <a:xfrm>
                <a:off x="3314" y="954"/>
                <a:ext cx="2237" cy="1758"/>
                <a:chOff x="3314" y="954"/>
                <a:chExt cx="2237" cy="1758"/>
              </a:xfrm>
            </p:grpSpPr>
            <p:sp>
              <p:nvSpPr>
                <p:cNvPr id="87135" name="Rectangle 9">
                  <a:extLst>
                    <a:ext uri="{FF2B5EF4-FFF2-40B4-BE49-F238E27FC236}">
                      <a16:creationId xmlns:a16="http://schemas.microsoft.com/office/drawing/2014/main" id="{57938391-A4AF-B5E0-7DF0-335415C40986}"/>
                    </a:ext>
                  </a:extLst>
                </p:cNvPr>
                <p:cNvSpPr>
                  <a:spLocks noChangeArrowheads="1"/>
                </p:cNvSpPr>
                <p:nvPr/>
              </p:nvSpPr>
              <p:spPr bwMode="auto">
                <a:xfrm>
                  <a:off x="3478" y="2570"/>
                  <a:ext cx="63"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0</a:t>
                  </a:r>
                  <a:endParaRPr kumimoji="0" lang="en-US" altLang="en-US" sz="2400"/>
                </a:p>
              </p:txBody>
            </p:sp>
            <p:sp>
              <p:nvSpPr>
                <p:cNvPr id="87136" name="Rectangle 10">
                  <a:extLst>
                    <a:ext uri="{FF2B5EF4-FFF2-40B4-BE49-F238E27FC236}">
                      <a16:creationId xmlns:a16="http://schemas.microsoft.com/office/drawing/2014/main" id="{7C3E8E62-8D39-4BBE-9B5A-6913D44B2FE1}"/>
                    </a:ext>
                  </a:extLst>
                </p:cNvPr>
                <p:cNvSpPr>
                  <a:spLocks noChangeArrowheads="1"/>
                </p:cNvSpPr>
                <p:nvPr/>
              </p:nvSpPr>
              <p:spPr bwMode="auto">
                <a:xfrm>
                  <a:off x="3910" y="2570"/>
                  <a:ext cx="125"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10</a:t>
                  </a:r>
                  <a:endParaRPr kumimoji="0" lang="en-US" altLang="en-US" sz="2400"/>
                </a:p>
              </p:txBody>
            </p:sp>
            <p:sp>
              <p:nvSpPr>
                <p:cNvPr id="87137" name="Rectangle 11">
                  <a:extLst>
                    <a:ext uri="{FF2B5EF4-FFF2-40B4-BE49-F238E27FC236}">
                      <a16:creationId xmlns:a16="http://schemas.microsoft.com/office/drawing/2014/main" id="{26F93A1C-C665-D806-50DB-33D4EBBF3088}"/>
                    </a:ext>
                  </a:extLst>
                </p:cNvPr>
                <p:cNvSpPr>
                  <a:spLocks noChangeArrowheads="1"/>
                </p:cNvSpPr>
                <p:nvPr/>
              </p:nvSpPr>
              <p:spPr bwMode="auto">
                <a:xfrm>
                  <a:off x="4371" y="2570"/>
                  <a:ext cx="125"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20</a:t>
                  </a:r>
                  <a:endParaRPr kumimoji="0" lang="en-US" altLang="en-US" sz="2400"/>
                </a:p>
              </p:txBody>
            </p:sp>
            <p:sp>
              <p:nvSpPr>
                <p:cNvPr id="87138" name="Rectangle 12">
                  <a:extLst>
                    <a:ext uri="{FF2B5EF4-FFF2-40B4-BE49-F238E27FC236}">
                      <a16:creationId xmlns:a16="http://schemas.microsoft.com/office/drawing/2014/main" id="{32832779-AB34-1F8F-11F2-2EA238CE5475}"/>
                    </a:ext>
                  </a:extLst>
                </p:cNvPr>
                <p:cNvSpPr>
                  <a:spLocks noChangeArrowheads="1"/>
                </p:cNvSpPr>
                <p:nvPr/>
              </p:nvSpPr>
              <p:spPr bwMode="auto">
                <a:xfrm>
                  <a:off x="4829" y="2570"/>
                  <a:ext cx="125"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30</a:t>
                  </a:r>
                  <a:endParaRPr kumimoji="0" lang="en-US" altLang="en-US" sz="2400"/>
                </a:p>
              </p:txBody>
            </p:sp>
            <p:sp>
              <p:nvSpPr>
                <p:cNvPr id="87139" name="Rectangle 13">
                  <a:extLst>
                    <a:ext uri="{FF2B5EF4-FFF2-40B4-BE49-F238E27FC236}">
                      <a16:creationId xmlns:a16="http://schemas.microsoft.com/office/drawing/2014/main" id="{5BE11468-DB1A-FF4C-2104-E2D4EF62135B}"/>
                    </a:ext>
                  </a:extLst>
                </p:cNvPr>
                <p:cNvSpPr>
                  <a:spLocks noChangeArrowheads="1"/>
                </p:cNvSpPr>
                <p:nvPr/>
              </p:nvSpPr>
              <p:spPr bwMode="auto">
                <a:xfrm>
                  <a:off x="5288" y="2570"/>
                  <a:ext cx="125"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40</a:t>
                  </a:r>
                  <a:endParaRPr kumimoji="0" lang="en-US" altLang="en-US" sz="2400"/>
                </a:p>
              </p:txBody>
            </p:sp>
            <p:sp>
              <p:nvSpPr>
                <p:cNvPr id="87140" name="Rectangle 14">
                  <a:extLst>
                    <a:ext uri="{FF2B5EF4-FFF2-40B4-BE49-F238E27FC236}">
                      <a16:creationId xmlns:a16="http://schemas.microsoft.com/office/drawing/2014/main" id="{CE3C12C5-A50F-AC98-386F-5BEA825C632E}"/>
                    </a:ext>
                  </a:extLst>
                </p:cNvPr>
                <p:cNvSpPr>
                  <a:spLocks noChangeArrowheads="1"/>
                </p:cNvSpPr>
                <p:nvPr/>
              </p:nvSpPr>
              <p:spPr bwMode="auto">
                <a:xfrm>
                  <a:off x="3314" y="2129"/>
                  <a:ext cx="125"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10</a:t>
                  </a:r>
                  <a:endParaRPr kumimoji="0" lang="en-US" altLang="en-US" sz="2400"/>
                </a:p>
              </p:txBody>
            </p:sp>
            <p:sp>
              <p:nvSpPr>
                <p:cNvPr id="87141" name="Rectangle 15">
                  <a:extLst>
                    <a:ext uri="{FF2B5EF4-FFF2-40B4-BE49-F238E27FC236}">
                      <a16:creationId xmlns:a16="http://schemas.microsoft.com/office/drawing/2014/main" id="{7FD0105C-F7DB-170A-CD3C-BBFFEC1FF589}"/>
                    </a:ext>
                  </a:extLst>
                </p:cNvPr>
                <p:cNvSpPr>
                  <a:spLocks noChangeArrowheads="1"/>
                </p:cNvSpPr>
                <p:nvPr/>
              </p:nvSpPr>
              <p:spPr bwMode="auto">
                <a:xfrm>
                  <a:off x="3423" y="2110"/>
                  <a:ext cx="39" cy="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800">
                      <a:solidFill>
                        <a:srgbClr val="000000"/>
                      </a:solidFill>
                      <a:latin typeface="Arial" panose="020B0604020202020204" pitchFamily="34" charset="0"/>
                    </a:rPr>
                    <a:t>8</a:t>
                  </a:r>
                  <a:endParaRPr kumimoji="0" lang="en-US" altLang="en-US" sz="2400"/>
                </a:p>
              </p:txBody>
            </p:sp>
            <p:sp>
              <p:nvSpPr>
                <p:cNvPr id="87142" name="Rectangle 16">
                  <a:extLst>
                    <a:ext uri="{FF2B5EF4-FFF2-40B4-BE49-F238E27FC236}">
                      <a16:creationId xmlns:a16="http://schemas.microsoft.com/office/drawing/2014/main" id="{5F6D04C9-E9FC-C6EB-C361-F4432B6389AA}"/>
                    </a:ext>
                  </a:extLst>
                </p:cNvPr>
                <p:cNvSpPr>
                  <a:spLocks noChangeArrowheads="1"/>
                </p:cNvSpPr>
                <p:nvPr/>
              </p:nvSpPr>
              <p:spPr bwMode="auto">
                <a:xfrm>
                  <a:off x="3314" y="1602"/>
                  <a:ext cx="125" cy="1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10</a:t>
                  </a:r>
                  <a:endParaRPr kumimoji="0" lang="en-US" altLang="en-US" sz="2400"/>
                </a:p>
              </p:txBody>
            </p:sp>
            <p:sp>
              <p:nvSpPr>
                <p:cNvPr id="87143" name="Rectangle 17">
                  <a:extLst>
                    <a:ext uri="{FF2B5EF4-FFF2-40B4-BE49-F238E27FC236}">
                      <a16:creationId xmlns:a16="http://schemas.microsoft.com/office/drawing/2014/main" id="{6AEE3648-12AC-B9D5-018E-21482A7341EF}"/>
                    </a:ext>
                  </a:extLst>
                </p:cNvPr>
                <p:cNvSpPr>
                  <a:spLocks noChangeArrowheads="1"/>
                </p:cNvSpPr>
                <p:nvPr/>
              </p:nvSpPr>
              <p:spPr bwMode="auto">
                <a:xfrm>
                  <a:off x="3423" y="1583"/>
                  <a:ext cx="39" cy="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800">
                      <a:solidFill>
                        <a:srgbClr val="000000"/>
                      </a:solidFill>
                      <a:latin typeface="Arial" panose="020B0604020202020204" pitchFamily="34" charset="0"/>
                    </a:rPr>
                    <a:t>9</a:t>
                  </a:r>
                  <a:endParaRPr kumimoji="0" lang="en-US" altLang="en-US" sz="2400"/>
                </a:p>
              </p:txBody>
            </p:sp>
            <p:sp>
              <p:nvSpPr>
                <p:cNvPr id="87144" name="Rectangle 18">
                  <a:extLst>
                    <a:ext uri="{FF2B5EF4-FFF2-40B4-BE49-F238E27FC236}">
                      <a16:creationId xmlns:a16="http://schemas.microsoft.com/office/drawing/2014/main" id="{398837DB-2B21-99DB-19EA-EBD8424D889A}"/>
                    </a:ext>
                  </a:extLst>
                </p:cNvPr>
                <p:cNvSpPr>
                  <a:spLocks noChangeArrowheads="1"/>
                </p:cNvSpPr>
                <p:nvPr/>
              </p:nvSpPr>
              <p:spPr bwMode="auto">
                <a:xfrm>
                  <a:off x="3314" y="1073"/>
                  <a:ext cx="125" cy="1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300">
                      <a:solidFill>
                        <a:srgbClr val="000000"/>
                      </a:solidFill>
                      <a:latin typeface="Arial" panose="020B0604020202020204" pitchFamily="34" charset="0"/>
                    </a:rPr>
                    <a:t>10</a:t>
                  </a:r>
                  <a:endParaRPr kumimoji="0" lang="en-US" altLang="en-US" sz="2400"/>
                </a:p>
              </p:txBody>
            </p:sp>
            <p:sp>
              <p:nvSpPr>
                <p:cNvPr id="87145" name="Rectangle 19">
                  <a:extLst>
                    <a:ext uri="{FF2B5EF4-FFF2-40B4-BE49-F238E27FC236}">
                      <a16:creationId xmlns:a16="http://schemas.microsoft.com/office/drawing/2014/main" id="{11ABD5DB-F50B-F314-1A19-4B29FD523ED5}"/>
                    </a:ext>
                  </a:extLst>
                </p:cNvPr>
                <p:cNvSpPr>
                  <a:spLocks noChangeArrowheads="1"/>
                </p:cNvSpPr>
                <p:nvPr/>
              </p:nvSpPr>
              <p:spPr bwMode="auto">
                <a:xfrm>
                  <a:off x="3423" y="1054"/>
                  <a:ext cx="78" cy="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800">
                      <a:solidFill>
                        <a:srgbClr val="000000"/>
                      </a:solidFill>
                      <a:latin typeface="Arial" panose="020B0604020202020204" pitchFamily="34" charset="0"/>
                    </a:rPr>
                    <a:t>10</a:t>
                  </a:r>
                  <a:endParaRPr kumimoji="0" lang="en-US" altLang="en-US" sz="2400"/>
                </a:p>
              </p:txBody>
            </p:sp>
            <p:sp>
              <p:nvSpPr>
                <p:cNvPr id="87146" name="Line 20">
                  <a:extLst>
                    <a:ext uri="{FF2B5EF4-FFF2-40B4-BE49-F238E27FC236}">
                      <a16:creationId xmlns:a16="http://schemas.microsoft.com/office/drawing/2014/main" id="{325EC4E4-79F3-40AB-086D-808CBB91AFAA}"/>
                    </a:ext>
                  </a:extLst>
                </p:cNvPr>
                <p:cNvSpPr>
                  <a:spLocks noChangeShapeType="1"/>
                </p:cNvSpPr>
                <p:nvPr/>
              </p:nvSpPr>
              <p:spPr bwMode="auto">
                <a:xfrm flipV="1">
                  <a:off x="3483" y="250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47" name="Line 21">
                  <a:extLst>
                    <a:ext uri="{FF2B5EF4-FFF2-40B4-BE49-F238E27FC236}">
                      <a16:creationId xmlns:a16="http://schemas.microsoft.com/office/drawing/2014/main" id="{898C3856-1545-15C8-E473-0C18CEEAC6D8}"/>
                    </a:ext>
                  </a:extLst>
                </p:cNvPr>
                <p:cNvSpPr>
                  <a:spLocks noChangeShapeType="1"/>
                </p:cNvSpPr>
                <p:nvPr/>
              </p:nvSpPr>
              <p:spPr bwMode="auto">
                <a:xfrm flipV="1">
                  <a:off x="3712" y="2521"/>
                  <a:ext cx="1" cy="1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48" name="Line 22">
                  <a:extLst>
                    <a:ext uri="{FF2B5EF4-FFF2-40B4-BE49-F238E27FC236}">
                      <a16:creationId xmlns:a16="http://schemas.microsoft.com/office/drawing/2014/main" id="{5346EAD4-BD85-BF52-6760-B56E279FF7F3}"/>
                    </a:ext>
                  </a:extLst>
                </p:cNvPr>
                <p:cNvSpPr>
                  <a:spLocks noChangeShapeType="1"/>
                </p:cNvSpPr>
                <p:nvPr/>
              </p:nvSpPr>
              <p:spPr bwMode="auto">
                <a:xfrm flipV="1">
                  <a:off x="3942" y="250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49" name="Line 23">
                  <a:extLst>
                    <a:ext uri="{FF2B5EF4-FFF2-40B4-BE49-F238E27FC236}">
                      <a16:creationId xmlns:a16="http://schemas.microsoft.com/office/drawing/2014/main" id="{8B129E80-E2F4-C8FF-5DE5-71067FF213A7}"/>
                    </a:ext>
                  </a:extLst>
                </p:cNvPr>
                <p:cNvSpPr>
                  <a:spLocks noChangeShapeType="1"/>
                </p:cNvSpPr>
                <p:nvPr/>
              </p:nvSpPr>
              <p:spPr bwMode="auto">
                <a:xfrm flipV="1">
                  <a:off x="4172" y="2521"/>
                  <a:ext cx="1" cy="1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0" name="Line 24">
                  <a:extLst>
                    <a:ext uri="{FF2B5EF4-FFF2-40B4-BE49-F238E27FC236}">
                      <a16:creationId xmlns:a16="http://schemas.microsoft.com/office/drawing/2014/main" id="{DB52F2DF-4FA9-1415-186A-BB082DA8AAE0}"/>
                    </a:ext>
                  </a:extLst>
                </p:cNvPr>
                <p:cNvSpPr>
                  <a:spLocks noChangeShapeType="1"/>
                </p:cNvSpPr>
                <p:nvPr/>
              </p:nvSpPr>
              <p:spPr bwMode="auto">
                <a:xfrm flipV="1">
                  <a:off x="4402" y="250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1" name="Line 25">
                  <a:extLst>
                    <a:ext uri="{FF2B5EF4-FFF2-40B4-BE49-F238E27FC236}">
                      <a16:creationId xmlns:a16="http://schemas.microsoft.com/office/drawing/2014/main" id="{FE97CB19-AB27-921E-5C1B-2981701E4273}"/>
                    </a:ext>
                  </a:extLst>
                </p:cNvPr>
                <p:cNvSpPr>
                  <a:spLocks noChangeShapeType="1"/>
                </p:cNvSpPr>
                <p:nvPr/>
              </p:nvSpPr>
              <p:spPr bwMode="auto">
                <a:xfrm flipV="1">
                  <a:off x="4631" y="2521"/>
                  <a:ext cx="1" cy="1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2" name="Line 26">
                  <a:extLst>
                    <a:ext uri="{FF2B5EF4-FFF2-40B4-BE49-F238E27FC236}">
                      <a16:creationId xmlns:a16="http://schemas.microsoft.com/office/drawing/2014/main" id="{ED524F5A-F8EB-44A3-783C-71B00F1642DB}"/>
                    </a:ext>
                  </a:extLst>
                </p:cNvPr>
                <p:cNvSpPr>
                  <a:spLocks noChangeShapeType="1"/>
                </p:cNvSpPr>
                <p:nvPr/>
              </p:nvSpPr>
              <p:spPr bwMode="auto">
                <a:xfrm flipV="1">
                  <a:off x="4861" y="250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3" name="Line 27">
                  <a:extLst>
                    <a:ext uri="{FF2B5EF4-FFF2-40B4-BE49-F238E27FC236}">
                      <a16:creationId xmlns:a16="http://schemas.microsoft.com/office/drawing/2014/main" id="{36F173BF-B40D-106F-89D1-B8DB0D1BBB93}"/>
                    </a:ext>
                  </a:extLst>
                </p:cNvPr>
                <p:cNvSpPr>
                  <a:spLocks noChangeShapeType="1"/>
                </p:cNvSpPr>
                <p:nvPr/>
              </p:nvSpPr>
              <p:spPr bwMode="auto">
                <a:xfrm flipV="1">
                  <a:off x="5091" y="2521"/>
                  <a:ext cx="1" cy="1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4" name="Line 28">
                  <a:extLst>
                    <a:ext uri="{FF2B5EF4-FFF2-40B4-BE49-F238E27FC236}">
                      <a16:creationId xmlns:a16="http://schemas.microsoft.com/office/drawing/2014/main" id="{6D509683-B0FF-A7A6-4592-736231BC0BC8}"/>
                    </a:ext>
                  </a:extLst>
                </p:cNvPr>
                <p:cNvSpPr>
                  <a:spLocks noChangeShapeType="1"/>
                </p:cNvSpPr>
                <p:nvPr/>
              </p:nvSpPr>
              <p:spPr bwMode="auto">
                <a:xfrm flipV="1">
                  <a:off x="5320" y="250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5" name="Line 29">
                  <a:extLst>
                    <a:ext uri="{FF2B5EF4-FFF2-40B4-BE49-F238E27FC236}">
                      <a16:creationId xmlns:a16="http://schemas.microsoft.com/office/drawing/2014/main" id="{F5A19176-E7DC-8C0C-4321-7FC356C01718}"/>
                    </a:ext>
                  </a:extLst>
                </p:cNvPr>
                <p:cNvSpPr>
                  <a:spLocks noChangeShapeType="1"/>
                </p:cNvSpPr>
                <p:nvPr/>
              </p:nvSpPr>
              <p:spPr bwMode="auto">
                <a:xfrm flipV="1">
                  <a:off x="5550" y="2521"/>
                  <a:ext cx="1" cy="1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6" name="Line 30">
                  <a:extLst>
                    <a:ext uri="{FF2B5EF4-FFF2-40B4-BE49-F238E27FC236}">
                      <a16:creationId xmlns:a16="http://schemas.microsoft.com/office/drawing/2014/main" id="{95824EE4-A327-C51E-7A41-19EF97536525}"/>
                    </a:ext>
                  </a:extLst>
                </p:cNvPr>
                <p:cNvSpPr>
                  <a:spLocks noChangeShapeType="1"/>
                </p:cNvSpPr>
                <p:nvPr/>
              </p:nvSpPr>
              <p:spPr bwMode="auto">
                <a:xfrm>
                  <a:off x="3483" y="2537"/>
                  <a:ext cx="2067"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7" name="Line 31">
                  <a:extLst>
                    <a:ext uri="{FF2B5EF4-FFF2-40B4-BE49-F238E27FC236}">
                      <a16:creationId xmlns:a16="http://schemas.microsoft.com/office/drawing/2014/main" id="{024AC4E5-9800-5A4F-AA35-175962E119FE}"/>
                    </a:ext>
                  </a:extLst>
                </p:cNvPr>
                <p:cNvSpPr>
                  <a:spLocks noChangeShapeType="1"/>
                </p:cNvSpPr>
                <p:nvPr/>
              </p:nvSpPr>
              <p:spPr bwMode="auto">
                <a:xfrm>
                  <a:off x="3483" y="253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8" name="Line 32">
                  <a:extLst>
                    <a:ext uri="{FF2B5EF4-FFF2-40B4-BE49-F238E27FC236}">
                      <a16:creationId xmlns:a16="http://schemas.microsoft.com/office/drawing/2014/main" id="{235BB459-CE53-785E-4388-143574256728}"/>
                    </a:ext>
                  </a:extLst>
                </p:cNvPr>
                <p:cNvSpPr>
                  <a:spLocks noChangeShapeType="1"/>
                </p:cNvSpPr>
                <p:nvPr/>
              </p:nvSpPr>
              <p:spPr bwMode="auto">
                <a:xfrm>
                  <a:off x="3483" y="2444"/>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59" name="Line 33">
                  <a:extLst>
                    <a:ext uri="{FF2B5EF4-FFF2-40B4-BE49-F238E27FC236}">
                      <a16:creationId xmlns:a16="http://schemas.microsoft.com/office/drawing/2014/main" id="{8F9C12B7-306C-FAFF-F92F-C43A1C6248AC}"/>
                    </a:ext>
                  </a:extLst>
                </p:cNvPr>
                <p:cNvSpPr>
                  <a:spLocks noChangeShapeType="1"/>
                </p:cNvSpPr>
                <p:nvPr/>
              </p:nvSpPr>
              <p:spPr bwMode="auto">
                <a:xfrm>
                  <a:off x="3483" y="2378"/>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0" name="Line 34">
                  <a:extLst>
                    <a:ext uri="{FF2B5EF4-FFF2-40B4-BE49-F238E27FC236}">
                      <a16:creationId xmlns:a16="http://schemas.microsoft.com/office/drawing/2014/main" id="{4720BCD1-93F1-A518-B269-353CAEFB7CA8}"/>
                    </a:ext>
                  </a:extLst>
                </p:cNvPr>
                <p:cNvSpPr>
                  <a:spLocks noChangeShapeType="1"/>
                </p:cNvSpPr>
                <p:nvPr/>
              </p:nvSpPr>
              <p:spPr bwMode="auto">
                <a:xfrm>
                  <a:off x="3483" y="232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1" name="Line 35">
                  <a:extLst>
                    <a:ext uri="{FF2B5EF4-FFF2-40B4-BE49-F238E27FC236}">
                      <a16:creationId xmlns:a16="http://schemas.microsoft.com/office/drawing/2014/main" id="{6974272A-B86E-3E9F-7102-DD3DC0C317B8}"/>
                    </a:ext>
                  </a:extLst>
                </p:cNvPr>
                <p:cNvSpPr>
                  <a:spLocks noChangeShapeType="1"/>
                </p:cNvSpPr>
                <p:nvPr/>
              </p:nvSpPr>
              <p:spPr bwMode="auto">
                <a:xfrm>
                  <a:off x="3483" y="2285"/>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2" name="Line 36">
                  <a:extLst>
                    <a:ext uri="{FF2B5EF4-FFF2-40B4-BE49-F238E27FC236}">
                      <a16:creationId xmlns:a16="http://schemas.microsoft.com/office/drawing/2014/main" id="{C248FAD9-93C3-140E-BDD6-746833A6186A}"/>
                    </a:ext>
                  </a:extLst>
                </p:cNvPr>
                <p:cNvSpPr>
                  <a:spLocks noChangeShapeType="1"/>
                </p:cNvSpPr>
                <p:nvPr/>
              </p:nvSpPr>
              <p:spPr bwMode="auto">
                <a:xfrm>
                  <a:off x="3483" y="225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3" name="Line 37">
                  <a:extLst>
                    <a:ext uri="{FF2B5EF4-FFF2-40B4-BE49-F238E27FC236}">
                      <a16:creationId xmlns:a16="http://schemas.microsoft.com/office/drawing/2014/main" id="{81D594E1-213A-9CBA-A17C-33393DA9E17E}"/>
                    </a:ext>
                  </a:extLst>
                </p:cNvPr>
                <p:cNvSpPr>
                  <a:spLocks noChangeShapeType="1"/>
                </p:cNvSpPr>
                <p:nvPr/>
              </p:nvSpPr>
              <p:spPr bwMode="auto">
                <a:xfrm>
                  <a:off x="3483" y="2219"/>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4" name="Line 38">
                  <a:extLst>
                    <a:ext uri="{FF2B5EF4-FFF2-40B4-BE49-F238E27FC236}">
                      <a16:creationId xmlns:a16="http://schemas.microsoft.com/office/drawing/2014/main" id="{962676F1-7A00-9992-1D56-0E284C05A187}"/>
                    </a:ext>
                  </a:extLst>
                </p:cNvPr>
                <p:cNvSpPr>
                  <a:spLocks noChangeShapeType="1"/>
                </p:cNvSpPr>
                <p:nvPr/>
              </p:nvSpPr>
              <p:spPr bwMode="auto">
                <a:xfrm>
                  <a:off x="3483" y="2193"/>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5" name="Line 39">
                  <a:extLst>
                    <a:ext uri="{FF2B5EF4-FFF2-40B4-BE49-F238E27FC236}">
                      <a16:creationId xmlns:a16="http://schemas.microsoft.com/office/drawing/2014/main" id="{097D12FA-2B53-ADBF-F307-661817C2CAA8}"/>
                    </a:ext>
                  </a:extLst>
                </p:cNvPr>
                <p:cNvSpPr>
                  <a:spLocks noChangeShapeType="1"/>
                </p:cNvSpPr>
                <p:nvPr/>
              </p:nvSpPr>
              <p:spPr bwMode="auto">
                <a:xfrm>
                  <a:off x="3483" y="2169"/>
                  <a:ext cx="35"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6" name="Line 40">
                  <a:extLst>
                    <a:ext uri="{FF2B5EF4-FFF2-40B4-BE49-F238E27FC236}">
                      <a16:creationId xmlns:a16="http://schemas.microsoft.com/office/drawing/2014/main" id="{2649CA05-28D5-5070-A732-49A968D660E0}"/>
                    </a:ext>
                  </a:extLst>
                </p:cNvPr>
                <p:cNvSpPr>
                  <a:spLocks noChangeShapeType="1"/>
                </p:cNvSpPr>
                <p:nvPr/>
              </p:nvSpPr>
              <p:spPr bwMode="auto">
                <a:xfrm>
                  <a:off x="3483" y="201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7" name="Line 41">
                  <a:extLst>
                    <a:ext uri="{FF2B5EF4-FFF2-40B4-BE49-F238E27FC236}">
                      <a16:creationId xmlns:a16="http://schemas.microsoft.com/office/drawing/2014/main" id="{DBA916F4-F686-C18F-96AB-5F32C6CE377D}"/>
                    </a:ext>
                  </a:extLst>
                </p:cNvPr>
                <p:cNvSpPr>
                  <a:spLocks noChangeShapeType="1"/>
                </p:cNvSpPr>
                <p:nvPr/>
              </p:nvSpPr>
              <p:spPr bwMode="auto">
                <a:xfrm>
                  <a:off x="3483" y="191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8" name="Line 42">
                  <a:extLst>
                    <a:ext uri="{FF2B5EF4-FFF2-40B4-BE49-F238E27FC236}">
                      <a16:creationId xmlns:a16="http://schemas.microsoft.com/office/drawing/2014/main" id="{F47C7A20-CD89-81B6-D249-DEF41CC8BFA5}"/>
                    </a:ext>
                  </a:extLst>
                </p:cNvPr>
                <p:cNvSpPr>
                  <a:spLocks noChangeShapeType="1"/>
                </p:cNvSpPr>
                <p:nvPr/>
              </p:nvSpPr>
              <p:spPr bwMode="auto">
                <a:xfrm>
                  <a:off x="3483" y="1851"/>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69" name="Line 43">
                  <a:extLst>
                    <a:ext uri="{FF2B5EF4-FFF2-40B4-BE49-F238E27FC236}">
                      <a16:creationId xmlns:a16="http://schemas.microsoft.com/office/drawing/2014/main" id="{B56DB3C2-4063-02BB-239A-52EA035D76E3}"/>
                    </a:ext>
                  </a:extLst>
                </p:cNvPr>
                <p:cNvSpPr>
                  <a:spLocks noChangeShapeType="1"/>
                </p:cNvSpPr>
                <p:nvPr/>
              </p:nvSpPr>
              <p:spPr bwMode="auto">
                <a:xfrm>
                  <a:off x="3483" y="180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0" name="Line 44">
                  <a:extLst>
                    <a:ext uri="{FF2B5EF4-FFF2-40B4-BE49-F238E27FC236}">
                      <a16:creationId xmlns:a16="http://schemas.microsoft.com/office/drawing/2014/main" id="{BCCBCB15-8752-DF71-E347-4FE2FD8AFBB1}"/>
                    </a:ext>
                  </a:extLst>
                </p:cNvPr>
                <p:cNvSpPr>
                  <a:spLocks noChangeShapeType="1"/>
                </p:cNvSpPr>
                <p:nvPr/>
              </p:nvSpPr>
              <p:spPr bwMode="auto">
                <a:xfrm>
                  <a:off x="3483" y="1758"/>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1" name="Line 45">
                  <a:extLst>
                    <a:ext uri="{FF2B5EF4-FFF2-40B4-BE49-F238E27FC236}">
                      <a16:creationId xmlns:a16="http://schemas.microsoft.com/office/drawing/2014/main" id="{819B49DF-9C38-5584-6B0B-A4E48811CA2A}"/>
                    </a:ext>
                  </a:extLst>
                </p:cNvPr>
                <p:cNvSpPr>
                  <a:spLocks noChangeShapeType="1"/>
                </p:cNvSpPr>
                <p:nvPr/>
              </p:nvSpPr>
              <p:spPr bwMode="auto">
                <a:xfrm>
                  <a:off x="3483" y="172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2" name="Line 46">
                  <a:extLst>
                    <a:ext uri="{FF2B5EF4-FFF2-40B4-BE49-F238E27FC236}">
                      <a16:creationId xmlns:a16="http://schemas.microsoft.com/office/drawing/2014/main" id="{FC09F142-8018-B61B-4C49-19D2598892B2}"/>
                    </a:ext>
                  </a:extLst>
                </p:cNvPr>
                <p:cNvSpPr>
                  <a:spLocks noChangeShapeType="1"/>
                </p:cNvSpPr>
                <p:nvPr/>
              </p:nvSpPr>
              <p:spPr bwMode="auto">
                <a:xfrm>
                  <a:off x="3483" y="169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3" name="Line 47">
                  <a:extLst>
                    <a:ext uri="{FF2B5EF4-FFF2-40B4-BE49-F238E27FC236}">
                      <a16:creationId xmlns:a16="http://schemas.microsoft.com/office/drawing/2014/main" id="{53B2F6C8-5258-9981-3E02-211582FB21E2}"/>
                    </a:ext>
                  </a:extLst>
                </p:cNvPr>
                <p:cNvSpPr>
                  <a:spLocks noChangeShapeType="1"/>
                </p:cNvSpPr>
                <p:nvPr/>
              </p:nvSpPr>
              <p:spPr bwMode="auto">
                <a:xfrm>
                  <a:off x="3483" y="1665"/>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4" name="Line 48">
                  <a:extLst>
                    <a:ext uri="{FF2B5EF4-FFF2-40B4-BE49-F238E27FC236}">
                      <a16:creationId xmlns:a16="http://schemas.microsoft.com/office/drawing/2014/main" id="{3E6A1FDE-2471-FD5C-2626-A337AA0B0357}"/>
                    </a:ext>
                  </a:extLst>
                </p:cNvPr>
                <p:cNvSpPr>
                  <a:spLocks noChangeShapeType="1"/>
                </p:cNvSpPr>
                <p:nvPr/>
              </p:nvSpPr>
              <p:spPr bwMode="auto">
                <a:xfrm>
                  <a:off x="3483" y="1641"/>
                  <a:ext cx="35"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5" name="Line 49">
                  <a:extLst>
                    <a:ext uri="{FF2B5EF4-FFF2-40B4-BE49-F238E27FC236}">
                      <a16:creationId xmlns:a16="http://schemas.microsoft.com/office/drawing/2014/main" id="{90FE10B2-7D05-7A0F-637C-B088F74E9951}"/>
                    </a:ext>
                  </a:extLst>
                </p:cNvPr>
                <p:cNvSpPr>
                  <a:spLocks noChangeShapeType="1"/>
                </p:cNvSpPr>
                <p:nvPr/>
              </p:nvSpPr>
              <p:spPr bwMode="auto">
                <a:xfrm>
                  <a:off x="3483" y="148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6" name="Line 50">
                  <a:extLst>
                    <a:ext uri="{FF2B5EF4-FFF2-40B4-BE49-F238E27FC236}">
                      <a16:creationId xmlns:a16="http://schemas.microsoft.com/office/drawing/2014/main" id="{28676BAC-1F19-0DFA-A1FC-D0A82AC0B08F}"/>
                    </a:ext>
                  </a:extLst>
                </p:cNvPr>
                <p:cNvSpPr>
                  <a:spLocks noChangeShapeType="1"/>
                </p:cNvSpPr>
                <p:nvPr/>
              </p:nvSpPr>
              <p:spPr bwMode="auto">
                <a:xfrm>
                  <a:off x="3483" y="1389"/>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7" name="Line 51">
                  <a:extLst>
                    <a:ext uri="{FF2B5EF4-FFF2-40B4-BE49-F238E27FC236}">
                      <a16:creationId xmlns:a16="http://schemas.microsoft.com/office/drawing/2014/main" id="{D29F7591-E686-2872-5770-34E111E183E4}"/>
                    </a:ext>
                  </a:extLst>
                </p:cNvPr>
                <p:cNvSpPr>
                  <a:spLocks noChangeShapeType="1"/>
                </p:cNvSpPr>
                <p:nvPr/>
              </p:nvSpPr>
              <p:spPr bwMode="auto">
                <a:xfrm>
                  <a:off x="3483" y="1323"/>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8" name="Line 52">
                  <a:extLst>
                    <a:ext uri="{FF2B5EF4-FFF2-40B4-BE49-F238E27FC236}">
                      <a16:creationId xmlns:a16="http://schemas.microsoft.com/office/drawing/2014/main" id="{E5754187-831F-0E1C-D4EB-E76865E9DBCA}"/>
                    </a:ext>
                  </a:extLst>
                </p:cNvPr>
                <p:cNvSpPr>
                  <a:spLocks noChangeShapeType="1"/>
                </p:cNvSpPr>
                <p:nvPr/>
              </p:nvSpPr>
              <p:spPr bwMode="auto">
                <a:xfrm>
                  <a:off x="3483" y="127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79" name="Line 53">
                  <a:extLst>
                    <a:ext uri="{FF2B5EF4-FFF2-40B4-BE49-F238E27FC236}">
                      <a16:creationId xmlns:a16="http://schemas.microsoft.com/office/drawing/2014/main" id="{A828ED40-8758-311F-0A18-2BBE1B4893FB}"/>
                    </a:ext>
                  </a:extLst>
                </p:cNvPr>
                <p:cNvSpPr>
                  <a:spLocks noChangeShapeType="1"/>
                </p:cNvSpPr>
                <p:nvPr/>
              </p:nvSpPr>
              <p:spPr bwMode="auto">
                <a:xfrm>
                  <a:off x="3483" y="123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0" name="Line 54">
                  <a:extLst>
                    <a:ext uri="{FF2B5EF4-FFF2-40B4-BE49-F238E27FC236}">
                      <a16:creationId xmlns:a16="http://schemas.microsoft.com/office/drawing/2014/main" id="{16E3FEDB-DE16-D3CC-72BC-94DDBE20D715}"/>
                    </a:ext>
                  </a:extLst>
                </p:cNvPr>
                <p:cNvSpPr>
                  <a:spLocks noChangeShapeType="1"/>
                </p:cNvSpPr>
                <p:nvPr/>
              </p:nvSpPr>
              <p:spPr bwMode="auto">
                <a:xfrm>
                  <a:off x="3483" y="1195"/>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1" name="Line 55">
                  <a:extLst>
                    <a:ext uri="{FF2B5EF4-FFF2-40B4-BE49-F238E27FC236}">
                      <a16:creationId xmlns:a16="http://schemas.microsoft.com/office/drawing/2014/main" id="{5E25427C-5A7F-33DA-9077-7A8DC914182C}"/>
                    </a:ext>
                  </a:extLst>
                </p:cNvPr>
                <p:cNvSpPr>
                  <a:spLocks noChangeShapeType="1"/>
                </p:cNvSpPr>
                <p:nvPr/>
              </p:nvSpPr>
              <p:spPr bwMode="auto">
                <a:xfrm>
                  <a:off x="3483" y="1164"/>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2" name="Line 56">
                  <a:extLst>
                    <a:ext uri="{FF2B5EF4-FFF2-40B4-BE49-F238E27FC236}">
                      <a16:creationId xmlns:a16="http://schemas.microsoft.com/office/drawing/2014/main" id="{A48DF73F-7E94-774E-1650-69A646CF2B23}"/>
                    </a:ext>
                  </a:extLst>
                </p:cNvPr>
                <p:cNvSpPr>
                  <a:spLocks noChangeShapeType="1"/>
                </p:cNvSpPr>
                <p:nvPr/>
              </p:nvSpPr>
              <p:spPr bwMode="auto">
                <a:xfrm>
                  <a:off x="3483" y="113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3" name="Line 57">
                  <a:extLst>
                    <a:ext uri="{FF2B5EF4-FFF2-40B4-BE49-F238E27FC236}">
                      <a16:creationId xmlns:a16="http://schemas.microsoft.com/office/drawing/2014/main" id="{DA518827-3D06-882C-0550-F1248BBB33A8}"/>
                    </a:ext>
                  </a:extLst>
                </p:cNvPr>
                <p:cNvSpPr>
                  <a:spLocks noChangeShapeType="1"/>
                </p:cNvSpPr>
                <p:nvPr/>
              </p:nvSpPr>
              <p:spPr bwMode="auto">
                <a:xfrm>
                  <a:off x="3483" y="1113"/>
                  <a:ext cx="35"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4" name="Line 58">
                  <a:extLst>
                    <a:ext uri="{FF2B5EF4-FFF2-40B4-BE49-F238E27FC236}">
                      <a16:creationId xmlns:a16="http://schemas.microsoft.com/office/drawing/2014/main" id="{D4CC5C46-3F18-A5A5-F002-C06ACA4B4AE8}"/>
                    </a:ext>
                  </a:extLst>
                </p:cNvPr>
                <p:cNvSpPr>
                  <a:spLocks noChangeShapeType="1"/>
                </p:cNvSpPr>
                <p:nvPr/>
              </p:nvSpPr>
              <p:spPr bwMode="auto">
                <a:xfrm>
                  <a:off x="3483" y="954"/>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5" name="Line 59">
                  <a:extLst>
                    <a:ext uri="{FF2B5EF4-FFF2-40B4-BE49-F238E27FC236}">
                      <a16:creationId xmlns:a16="http://schemas.microsoft.com/office/drawing/2014/main" id="{1E1BFB94-FCC2-F989-A4FF-6D8C6FB337ED}"/>
                    </a:ext>
                  </a:extLst>
                </p:cNvPr>
                <p:cNvSpPr>
                  <a:spLocks noChangeShapeType="1"/>
                </p:cNvSpPr>
                <p:nvPr/>
              </p:nvSpPr>
              <p:spPr bwMode="auto">
                <a:xfrm flipV="1">
                  <a:off x="3483" y="954"/>
                  <a:ext cx="1" cy="158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6" name="Line 60">
                  <a:extLst>
                    <a:ext uri="{FF2B5EF4-FFF2-40B4-BE49-F238E27FC236}">
                      <a16:creationId xmlns:a16="http://schemas.microsoft.com/office/drawing/2014/main" id="{5E431872-F304-8E4C-0918-9294D34A4240}"/>
                    </a:ext>
                  </a:extLst>
                </p:cNvPr>
                <p:cNvSpPr>
                  <a:spLocks noChangeShapeType="1"/>
                </p:cNvSpPr>
                <p:nvPr/>
              </p:nvSpPr>
              <p:spPr bwMode="auto">
                <a:xfrm>
                  <a:off x="3483" y="95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7" name="Line 61">
                  <a:extLst>
                    <a:ext uri="{FF2B5EF4-FFF2-40B4-BE49-F238E27FC236}">
                      <a16:creationId xmlns:a16="http://schemas.microsoft.com/office/drawing/2014/main" id="{5CC57374-02AB-99EE-38CA-9EDBC02A3922}"/>
                    </a:ext>
                  </a:extLst>
                </p:cNvPr>
                <p:cNvSpPr>
                  <a:spLocks noChangeShapeType="1"/>
                </p:cNvSpPr>
                <p:nvPr/>
              </p:nvSpPr>
              <p:spPr bwMode="auto">
                <a:xfrm>
                  <a:off x="3712" y="954"/>
                  <a:ext cx="1" cy="1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8" name="Line 62">
                  <a:extLst>
                    <a:ext uri="{FF2B5EF4-FFF2-40B4-BE49-F238E27FC236}">
                      <a16:creationId xmlns:a16="http://schemas.microsoft.com/office/drawing/2014/main" id="{60F79B3D-127C-7E3D-F9CA-EA6C9AE650AE}"/>
                    </a:ext>
                  </a:extLst>
                </p:cNvPr>
                <p:cNvSpPr>
                  <a:spLocks noChangeShapeType="1"/>
                </p:cNvSpPr>
                <p:nvPr/>
              </p:nvSpPr>
              <p:spPr bwMode="auto">
                <a:xfrm>
                  <a:off x="3942" y="95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89" name="Line 63">
                  <a:extLst>
                    <a:ext uri="{FF2B5EF4-FFF2-40B4-BE49-F238E27FC236}">
                      <a16:creationId xmlns:a16="http://schemas.microsoft.com/office/drawing/2014/main" id="{7D1AE442-DA49-CEDF-0FF1-6B0FA2134C12}"/>
                    </a:ext>
                  </a:extLst>
                </p:cNvPr>
                <p:cNvSpPr>
                  <a:spLocks noChangeShapeType="1"/>
                </p:cNvSpPr>
                <p:nvPr/>
              </p:nvSpPr>
              <p:spPr bwMode="auto">
                <a:xfrm>
                  <a:off x="4172" y="954"/>
                  <a:ext cx="1" cy="1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0" name="Line 64">
                  <a:extLst>
                    <a:ext uri="{FF2B5EF4-FFF2-40B4-BE49-F238E27FC236}">
                      <a16:creationId xmlns:a16="http://schemas.microsoft.com/office/drawing/2014/main" id="{EA009D2D-FDC0-53F9-E61E-11B706838AF8}"/>
                    </a:ext>
                  </a:extLst>
                </p:cNvPr>
                <p:cNvSpPr>
                  <a:spLocks noChangeShapeType="1"/>
                </p:cNvSpPr>
                <p:nvPr/>
              </p:nvSpPr>
              <p:spPr bwMode="auto">
                <a:xfrm>
                  <a:off x="4402" y="95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1" name="Line 65">
                  <a:extLst>
                    <a:ext uri="{FF2B5EF4-FFF2-40B4-BE49-F238E27FC236}">
                      <a16:creationId xmlns:a16="http://schemas.microsoft.com/office/drawing/2014/main" id="{CD1BC358-1F71-6AB9-AF4B-AE40D96EF5C7}"/>
                    </a:ext>
                  </a:extLst>
                </p:cNvPr>
                <p:cNvSpPr>
                  <a:spLocks noChangeShapeType="1"/>
                </p:cNvSpPr>
                <p:nvPr/>
              </p:nvSpPr>
              <p:spPr bwMode="auto">
                <a:xfrm>
                  <a:off x="4631" y="954"/>
                  <a:ext cx="1" cy="1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2" name="Line 66">
                  <a:extLst>
                    <a:ext uri="{FF2B5EF4-FFF2-40B4-BE49-F238E27FC236}">
                      <a16:creationId xmlns:a16="http://schemas.microsoft.com/office/drawing/2014/main" id="{6878803C-3602-AA4B-024E-7409D82EBE16}"/>
                    </a:ext>
                  </a:extLst>
                </p:cNvPr>
                <p:cNvSpPr>
                  <a:spLocks noChangeShapeType="1"/>
                </p:cNvSpPr>
                <p:nvPr/>
              </p:nvSpPr>
              <p:spPr bwMode="auto">
                <a:xfrm>
                  <a:off x="4861" y="95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3" name="Line 67">
                  <a:extLst>
                    <a:ext uri="{FF2B5EF4-FFF2-40B4-BE49-F238E27FC236}">
                      <a16:creationId xmlns:a16="http://schemas.microsoft.com/office/drawing/2014/main" id="{C8911A58-2543-D061-9CAF-DA9BA7497A4B}"/>
                    </a:ext>
                  </a:extLst>
                </p:cNvPr>
                <p:cNvSpPr>
                  <a:spLocks noChangeShapeType="1"/>
                </p:cNvSpPr>
                <p:nvPr/>
              </p:nvSpPr>
              <p:spPr bwMode="auto">
                <a:xfrm>
                  <a:off x="5091" y="954"/>
                  <a:ext cx="1" cy="1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4" name="Line 68">
                  <a:extLst>
                    <a:ext uri="{FF2B5EF4-FFF2-40B4-BE49-F238E27FC236}">
                      <a16:creationId xmlns:a16="http://schemas.microsoft.com/office/drawing/2014/main" id="{706170DF-89F3-5EE0-BD77-59AA28892395}"/>
                    </a:ext>
                  </a:extLst>
                </p:cNvPr>
                <p:cNvSpPr>
                  <a:spLocks noChangeShapeType="1"/>
                </p:cNvSpPr>
                <p:nvPr/>
              </p:nvSpPr>
              <p:spPr bwMode="auto">
                <a:xfrm>
                  <a:off x="5320" y="954"/>
                  <a:ext cx="1" cy="3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5" name="Line 69">
                  <a:extLst>
                    <a:ext uri="{FF2B5EF4-FFF2-40B4-BE49-F238E27FC236}">
                      <a16:creationId xmlns:a16="http://schemas.microsoft.com/office/drawing/2014/main" id="{ED88CD5B-AC8B-22BA-405B-10DA206E64DE}"/>
                    </a:ext>
                  </a:extLst>
                </p:cNvPr>
                <p:cNvSpPr>
                  <a:spLocks noChangeShapeType="1"/>
                </p:cNvSpPr>
                <p:nvPr/>
              </p:nvSpPr>
              <p:spPr bwMode="auto">
                <a:xfrm>
                  <a:off x="5550" y="954"/>
                  <a:ext cx="1" cy="1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6" name="Line 70">
                  <a:extLst>
                    <a:ext uri="{FF2B5EF4-FFF2-40B4-BE49-F238E27FC236}">
                      <a16:creationId xmlns:a16="http://schemas.microsoft.com/office/drawing/2014/main" id="{7CE24E9E-10D7-C3D3-809E-89FBA41DD5A1}"/>
                    </a:ext>
                  </a:extLst>
                </p:cNvPr>
                <p:cNvSpPr>
                  <a:spLocks noChangeShapeType="1"/>
                </p:cNvSpPr>
                <p:nvPr/>
              </p:nvSpPr>
              <p:spPr bwMode="auto">
                <a:xfrm>
                  <a:off x="3483" y="954"/>
                  <a:ext cx="2067"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7" name="Line 71">
                  <a:extLst>
                    <a:ext uri="{FF2B5EF4-FFF2-40B4-BE49-F238E27FC236}">
                      <a16:creationId xmlns:a16="http://schemas.microsoft.com/office/drawing/2014/main" id="{9C6413F0-21C7-9E81-5941-7FE98854332E}"/>
                    </a:ext>
                  </a:extLst>
                </p:cNvPr>
                <p:cNvSpPr>
                  <a:spLocks noChangeShapeType="1"/>
                </p:cNvSpPr>
                <p:nvPr/>
              </p:nvSpPr>
              <p:spPr bwMode="auto">
                <a:xfrm flipH="1">
                  <a:off x="5532" y="253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8" name="Line 72">
                  <a:extLst>
                    <a:ext uri="{FF2B5EF4-FFF2-40B4-BE49-F238E27FC236}">
                      <a16:creationId xmlns:a16="http://schemas.microsoft.com/office/drawing/2014/main" id="{D72EF4E5-D284-045B-2E85-31AFB90559B8}"/>
                    </a:ext>
                  </a:extLst>
                </p:cNvPr>
                <p:cNvSpPr>
                  <a:spLocks noChangeShapeType="1"/>
                </p:cNvSpPr>
                <p:nvPr/>
              </p:nvSpPr>
              <p:spPr bwMode="auto">
                <a:xfrm flipH="1">
                  <a:off x="5532" y="2444"/>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199" name="Line 73">
                  <a:extLst>
                    <a:ext uri="{FF2B5EF4-FFF2-40B4-BE49-F238E27FC236}">
                      <a16:creationId xmlns:a16="http://schemas.microsoft.com/office/drawing/2014/main" id="{B382C1B5-6668-A67F-D057-C09A4443011E}"/>
                    </a:ext>
                  </a:extLst>
                </p:cNvPr>
                <p:cNvSpPr>
                  <a:spLocks noChangeShapeType="1"/>
                </p:cNvSpPr>
                <p:nvPr/>
              </p:nvSpPr>
              <p:spPr bwMode="auto">
                <a:xfrm flipH="1">
                  <a:off x="5532" y="2378"/>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0" name="Line 74">
                  <a:extLst>
                    <a:ext uri="{FF2B5EF4-FFF2-40B4-BE49-F238E27FC236}">
                      <a16:creationId xmlns:a16="http://schemas.microsoft.com/office/drawing/2014/main" id="{4D07207E-7FA3-145C-9F57-BA737D2B9251}"/>
                    </a:ext>
                  </a:extLst>
                </p:cNvPr>
                <p:cNvSpPr>
                  <a:spLocks noChangeShapeType="1"/>
                </p:cNvSpPr>
                <p:nvPr/>
              </p:nvSpPr>
              <p:spPr bwMode="auto">
                <a:xfrm flipH="1">
                  <a:off x="5532" y="232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1" name="Line 75">
                  <a:extLst>
                    <a:ext uri="{FF2B5EF4-FFF2-40B4-BE49-F238E27FC236}">
                      <a16:creationId xmlns:a16="http://schemas.microsoft.com/office/drawing/2014/main" id="{65E77504-261F-C1E8-F5CA-C0020F949D2A}"/>
                    </a:ext>
                  </a:extLst>
                </p:cNvPr>
                <p:cNvSpPr>
                  <a:spLocks noChangeShapeType="1"/>
                </p:cNvSpPr>
                <p:nvPr/>
              </p:nvSpPr>
              <p:spPr bwMode="auto">
                <a:xfrm flipH="1">
                  <a:off x="5532" y="2285"/>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2" name="Line 76">
                  <a:extLst>
                    <a:ext uri="{FF2B5EF4-FFF2-40B4-BE49-F238E27FC236}">
                      <a16:creationId xmlns:a16="http://schemas.microsoft.com/office/drawing/2014/main" id="{A60AD871-1F31-7214-537B-EF6F03102402}"/>
                    </a:ext>
                  </a:extLst>
                </p:cNvPr>
                <p:cNvSpPr>
                  <a:spLocks noChangeShapeType="1"/>
                </p:cNvSpPr>
                <p:nvPr/>
              </p:nvSpPr>
              <p:spPr bwMode="auto">
                <a:xfrm flipH="1">
                  <a:off x="5532" y="225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3" name="Line 77">
                  <a:extLst>
                    <a:ext uri="{FF2B5EF4-FFF2-40B4-BE49-F238E27FC236}">
                      <a16:creationId xmlns:a16="http://schemas.microsoft.com/office/drawing/2014/main" id="{CBC1014E-F6EB-5A49-03CB-F6FB1E2EB4F8}"/>
                    </a:ext>
                  </a:extLst>
                </p:cNvPr>
                <p:cNvSpPr>
                  <a:spLocks noChangeShapeType="1"/>
                </p:cNvSpPr>
                <p:nvPr/>
              </p:nvSpPr>
              <p:spPr bwMode="auto">
                <a:xfrm flipH="1">
                  <a:off x="5532" y="2219"/>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4" name="Line 78">
                  <a:extLst>
                    <a:ext uri="{FF2B5EF4-FFF2-40B4-BE49-F238E27FC236}">
                      <a16:creationId xmlns:a16="http://schemas.microsoft.com/office/drawing/2014/main" id="{0B9EED53-D5C2-4639-9520-20287D41FA14}"/>
                    </a:ext>
                  </a:extLst>
                </p:cNvPr>
                <p:cNvSpPr>
                  <a:spLocks noChangeShapeType="1"/>
                </p:cNvSpPr>
                <p:nvPr/>
              </p:nvSpPr>
              <p:spPr bwMode="auto">
                <a:xfrm flipH="1">
                  <a:off x="5532" y="2193"/>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5" name="Line 79">
                  <a:extLst>
                    <a:ext uri="{FF2B5EF4-FFF2-40B4-BE49-F238E27FC236}">
                      <a16:creationId xmlns:a16="http://schemas.microsoft.com/office/drawing/2014/main" id="{E2967F2E-10A9-4C78-A995-A109DC34AE7E}"/>
                    </a:ext>
                  </a:extLst>
                </p:cNvPr>
                <p:cNvSpPr>
                  <a:spLocks noChangeShapeType="1"/>
                </p:cNvSpPr>
                <p:nvPr/>
              </p:nvSpPr>
              <p:spPr bwMode="auto">
                <a:xfrm flipH="1">
                  <a:off x="5514" y="2169"/>
                  <a:ext cx="3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6" name="Line 80">
                  <a:extLst>
                    <a:ext uri="{FF2B5EF4-FFF2-40B4-BE49-F238E27FC236}">
                      <a16:creationId xmlns:a16="http://schemas.microsoft.com/office/drawing/2014/main" id="{A90A9A39-429A-31C7-38E8-FB01AEDEA831}"/>
                    </a:ext>
                  </a:extLst>
                </p:cNvPr>
                <p:cNvSpPr>
                  <a:spLocks noChangeShapeType="1"/>
                </p:cNvSpPr>
                <p:nvPr/>
              </p:nvSpPr>
              <p:spPr bwMode="auto">
                <a:xfrm flipH="1">
                  <a:off x="5532" y="201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7" name="Line 81">
                  <a:extLst>
                    <a:ext uri="{FF2B5EF4-FFF2-40B4-BE49-F238E27FC236}">
                      <a16:creationId xmlns:a16="http://schemas.microsoft.com/office/drawing/2014/main" id="{1CFC61F5-713F-94F2-81E3-294089A64B34}"/>
                    </a:ext>
                  </a:extLst>
                </p:cNvPr>
                <p:cNvSpPr>
                  <a:spLocks noChangeShapeType="1"/>
                </p:cNvSpPr>
                <p:nvPr/>
              </p:nvSpPr>
              <p:spPr bwMode="auto">
                <a:xfrm flipH="1">
                  <a:off x="5532" y="191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8" name="Line 82">
                  <a:extLst>
                    <a:ext uri="{FF2B5EF4-FFF2-40B4-BE49-F238E27FC236}">
                      <a16:creationId xmlns:a16="http://schemas.microsoft.com/office/drawing/2014/main" id="{F9EFF1FC-1DBF-EA46-64CB-CBF974579905}"/>
                    </a:ext>
                  </a:extLst>
                </p:cNvPr>
                <p:cNvSpPr>
                  <a:spLocks noChangeShapeType="1"/>
                </p:cNvSpPr>
                <p:nvPr/>
              </p:nvSpPr>
              <p:spPr bwMode="auto">
                <a:xfrm flipH="1">
                  <a:off x="5532" y="1851"/>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09" name="Line 83">
                  <a:extLst>
                    <a:ext uri="{FF2B5EF4-FFF2-40B4-BE49-F238E27FC236}">
                      <a16:creationId xmlns:a16="http://schemas.microsoft.com/office/drawing/2014/main" id="{D70EEAB5-0748-92DD-B974-EEAF7427C568}"/>
                    </a:ext>
                  </a:extLst>
                </p:cNvPr>
                <p:cNvSpPr>
                  <a:spLocks noChangeShapeType="1"/>
                </p:cNvSpPr>
                <p:nvPr/>
              </p:nvSpPr>
              <p:spPr bwMode="auto">
                <a:xfrm flipH="1">
                  <a:off x="5532" y="180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0" name="Line 84">
                  <a:extLst>
                    <a:ext uri="{FF2B5EF4-FFF2-40B4-BE49-F238E27FC236}">
                      <a16:creationId xmlns:a16="http://schemas.microsoft.com/office/drawing/2014/main" id="{E33F9F76-EA3E-8498-8A43-02E06374B276}"/>
                    </a:ext>
                  </a:extLst>
                </p:cNvPr>
                <p:cNvSpPr>
                  <a:spLocks noChangeShapeType="1"/>
                </p:cNvSpPr>
                <p:nvPr/>
              </p:nvSpPr>
              <p:spPr bwMode="auto">
                <a:xfrm flipH="1">
                  <a:off x="5532" y="1758"/>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1" name="Line 85">
                  <a:extLst>
                    <a:ext uri="{FF2B5EF4-FFF2-40B4-BE49-F238E27FC236}">
                      <a16:creationId xmlns:a16="http://schemas.microsoft.com/office/drawing/2014/main" id="{81599630-17F2-309F-8A40-7B94EA07AEB5}"/>
                    </a:ext>
                  </a:extLst>
                </p:cNvPr>
                <p:cNvSpPr>
                  <a:spLocks noChangeShapeType="1"/>
                </p:cNvSpPr>
                <p:nvPr/>
              </p:nvSpPr>
              <p:spPr bwMode="auto">
                <a:xfrm flipH="1">
                  <a:off x="5532" y="172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2" name="Line 86">
                  <a:extLst>
                    <a:ext uri="{FF2B5EF4-FFF2-40B4-BE49-F238E27FC236}">
                      <a16:creationId xmlns:a16="http://schemas.microsoft.com/office/drawing/2014/main" id="{DF8D3B15-9F7B-DBFA-93EC-802920490D18}"/>
                    </a:ext>
                  </a:extLst>
                </p:cNvPr>
                <p:cNvSpPr>
                  <a:spLocks noChangeShapeType="1"/>
                </p:cNvSpPr>
                <p:nvPr/>
              </p:nvSpPr>
              <p:spPr bwMode="auto">
                <a:xfrm flipH="1">
                  <a:off x="5532" y="169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3" name="Line 87">
                  <a:extLst>
                    <a:ext uri="{FF2B5EF4-FFF2-40B4-BE49-F238E27FC236}">
                      <a16:creationId xmlns:a16="http://schemas.microsoft.com/office/drawing/2014/main" id="{49C544D0-5613-9DA8-F175-69D6D2FAE0E3}"/>
                    </a:ext>
                  </a:extLst>
                </p:cNvPr>
                <p:cNvSpPr>
                  <a:spLocks noChangeShapeType="1"/>
                </p:cNvSpPr>
                <p:nvPr/>
              </p:nvSpPr>
              <p:spPr bwMode="auto">
                <a:xfrm flipH="1">
                  <a:off x="5532" y="1665"/>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4" name="Line 88">
                  <a:extLst>
                    <a:ext uri="{FF2B5EF4-FFF2-40B4-BE49-F238E27FC236}">
                      <a16:creationId xmlns:a16="http://schemas.microsoft.com/office/drawing/2014/main" id="{76AE05F7-76B8-68BC-A480-0B03EBFF5C7A}"/>
                    </a:ext>
                  </a:extLst>
                </p:cNvPr>
                <p:cNvSpPr>
                  <a:spLocks noChangeShapeType="1"/>
                </p:cNvSpPr>
                <p:nvPr/>
              </p:nvSpPr>
              <p:spPr bwMode="auto">
                <a:xfrm flipH="1">
                  <a:off x="5514" y="1641"/>
                  <a:ext cx="3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5" name="Line 89">
                  <a:extLst>
                    <a:ext uri="{FF2B5EF4-FFF2-40B4-BE49-F238E27FC236}">
                      <a16:creationId xmlns:a16="http://schemas.microsoft.com/office/drawing/2014/main" id="{8A966889-FEA8-1143-9266-091236D4D987}"/>
                    </a:ext>
                  </a:extLst>
                </p:cNvPr>
                <p:cNvSpPr>
                  <a:spLocks noChangeShapeType="1"/>
                </p:cNvSpPr>
                <p:nvPr/>
              </p:nvSpPr>
              <p:spPr bwMode="auto">
                <a:xfrm flipH="1">
                  <a:off x="5532" y="148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6" name="Line 90">
                  <a:extLst>
                    <a:ext uri="{FF2B5EF4-FFF2-40B4-BE49-F238E27FC236}">
                      <a16:creationId xmlns:a16="http://schemas.microsoft.com/office/drawing/2014/main" id="{0F7349FB-03C7-C64E-475A-3F450C31E83E}"/>
                    </a:ext>
                  </a:extLst>
                </p:cNvPr>
                <p:cNvSpPr>
                  <a:spLocks noChangeShapeType="1"/>
                </p:cNvSpPr>
                <p:nvPr/>
              </p:nvSpPr>
              <p:spPr bwMode="auto">
                <a:xfrm flipH="1">
                  <a:off x="5532" y="1389"/>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7" name="Line 91">
                  <a:extLst>
                    <a:ext uri="{FF2B5EF4-FFF2-40B4-BE49-F238E27FC236}">
                      <a16:creationId xmlns:a16="http://schemas.microsoft.com/office/drawing/2014/main" id="{A29F2152-FB2B-0D72-D128-1C87CA5E6228}"/>
                    </a:ext>
                  </a:extLst>
                </p:cNvPr>
                <p:cNvSpPr>
                  <a:spLocks noChangeShapeType="1"/>
                </p:cNvSpPr>
                <p:nvPr/>
              </p:nvSpPr>
              <p:spPr bwMode="auto">
                <a:xfrm flipH="1">
                  <a:off x="5532" y="1323"/>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8" name="Line 92">
                  <a:extLst>
                    <a:ext uri="{FF2B5EF4-FFF2-40B4-BE49-F238E27FC236}">
                      <a16:creationId xmlns:a16="http://schemas.microsoft.com/office/drawing/2014/main" id="{7657AF51-48C8-56C1-6855-0915B89B1DF2}"/>
                    </a:ext>
                  </a:extLst>
                </p:cNvPr>
                <p:cNvSpPr>
                  <a:spLocks noChangeShapeType="1"/>
                </p:cNvSpPr>
                <p:nvPr/>
              </p:nvSpPr>
              <p:spPr bwMode="auto">
                <a:xfrm flipH="1">
                  <a:off x="5532" y="1272"/>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19" name="Line 93">
                  <a:extLst>
                    <a:ext uri="{FF2B5EF4-FFF2-40B4-BE49-F238E27FC236}">
                      <a16:creationId xmlns:a16="http://schemas.microsoft.com/office/drawing/2014/main" id="{4E85D034-6006-1C3E-A4CA-618530800192}"/>
                    </a:ext>
                  </a:extLst>
                </p:cNvPr>
                <p:cNvSpPr>
                  <a:spLocks noChangeShapeType="1"/>
                </p:cNvSpPr>
                <p:nvPr/>
              </p:nvSpPr>
              <p:spPr bwMode="auto">
                <a:xfrm flipH="1">
                  <a:off x="5532" y="1230"/>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0" name="Line 94">
                  <a:extLst>
                    <a:ext uri="{FF2B5EF4-FFF2-40B4-BE49-F238E27FC236}">
                      <a16:creationId xmlns:a16="http://schemas.microsoft.com/office/drawing/2014/main" id="{DF26632C-C4D0-9EB4-FC8F-F907B9FB9A12}"/>
                    </a:ext>
                  </a:extLst>
                </p:cNvPr>
                <p:cNvSpPr>
                  <a:spLocks noChangeShapeType="1"/>
                </p:cNvSpPr>
                <p:nvPr/>
              </p:nvSpPr>
              <p:spPr bwMode="auto">
                <a:xfrm flipH="1">
                  <a:off x="5532" y="1195"/>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1" name="Line 95">
                  <a:extLst>
                    <a:ext uri="{FF2B5EF4-FFF2-40B4-BE49-F238E27FC236}">
                      <a16:creationId xmlns:a16="http://schemas.microsoft.com/office/drawing/2014/main" id="{78AF5B37-B4CB-D631-8871-5D0534F1F1AC}"/>
                    </a:ext>
                  </a:extLst>
                </p:cNvPr>
                <p:cNvSpPr>
                  <a:spLocks noChangeShapeType="1"/>
                </p:cNvSpPr>
                <p:nvPr/>
              </p:nvSpPr>
              <p:spPr bwMode="auto">
                <a:xfrm flipH="1">
                  <a:off x="5532" y="1164"/>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2" name="Line 96">
                  <a:extLst>
                    <a:ext uri="{FF2B5EF4-FFF2-40B4-BE49-F238E27FC236}">
                      <a16:creationId xmlns:a16="http://schemas.microsoft.com/office/drawing/2014/main" id="{E50FE6CB-75AB-DB59-10FB-6E60156978D0}"/>
                    </a:ext>
                  </a:extLst>
                </p:cNvPr>
                <p:cNvSpPr>
                  <a:spLocks noChangeShapeType="1"/>
                </p:cNvSpPr>
                <p:nvPr/>
              </p:nvSpPr>
              <p:spPr bwMode="auto">
                <a:xfrm flipH="1">
                  <a:off x="5532" y="1137"/>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3" name="Line 97">
                  <a:extLst>
                    <a:ext uri="{FF2B5EF4-FFF2-40B4-BE49-F238E27FC236}">
                      <a16:creationId xmlns:a16="http://schemas.microsoft.com/office/drawing/2014/main" id="{F0FFAA94-5998-CFA7-6DC4-AFD39900C54D}"/>
                    </a:ext>
                  </a:extLst>
                </p:cNvPr>
                <p:cNvSpPr>
                  <a:spLocks noChangeShapeType="1"/>
                </p:cNvSpPr>
                <p:nvPr/>
              </p:nvSpPr>
              <p:spPr bwMode="auto">
                <a:xfrm flipH="1">
                  <a:off x="5514" y="1113"/>
                  <a:ext cx="3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4" name="Line 98">
                  <a:extLst>
                    <a:ext uri="{FF2B5EF4-FFF2-40B4-BE49-F238E27FC236}">
                      <a16:creationId xmlns:a16="http://schemas.microsoft.com/office/drawing/2014/main" id="{EAB1C11E-3667-C6A8-8FFF-BBFC2EF466F5}"/>
                    </a:ext>
                  </a:extLst>
                </p:cNvPr>
                <p:cNvSpPr>
                  <a:spLocks noChangeShapeType="1"/>
                </p:cNvSpPr>
                <p:nvPr/>
              </p:nvSpPr>
              <p:spPr bwMode="auto">
                <a:xfrm flipH="1">
                  <a:off x="5532" y="954"/>
                  <a:ext cx="18"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5" name="Line 99">
                  <a:extLst>
                    <a:ext uri="{FF2B5EF4-FFF2-40B4-BE49-F238E27FC236}">
                      <a16:creationId xmlns:a16="http://schemas.microsoft.com/office/drawing/2014/main" id="{8712488C-5653-D52A-ED83-63902D21FECC}"/>
                    </a:ext>
                  </a:extLst>
                </p:cNvPr>
                <p:cNvSpPr>
                  <a:spLocks noChangeShapeType="1"/>
                </p:cNvSpPr>
                <p:nvPr/>
              </p:nvSpPr>
              <p:spPr bwMode="auto">
                <a:xfrm flipV="1">
                  <a:off x="5550" y="954"/>
                  <a:ext cx="1" cy="158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226" name="Freeform 100">
                  <a:extLst>
                    <a:ext uri="{FF2B5EF4-FFF2-40B4-BE49-F238E27FC236}">
                      <a16:creationId xmlns:a16="http://schemas.microsoft.com/office/drawing/2014/main" id="{D5FD782F-31F5-0A82-F103-7CFDD49C68EB}"/>
                    </a:ext>
                  </a:extLst>
                </p:cNvPr>
                <p:cNvSpPr>
                  <a:spLocks/>
                </p:cNvSpPr>
                <p:nvPr/>
              </p:nvSpPr>
              <p:spPr bwMode="auto">
                <a:xfrm>
                  <a:off x="3758" y="1263"/>
                  <a:ext cx="77" cy="11"/>
                </a:xfrm>
                <a:custGeom>
                  <a:avLst/>
                  <a:gdLst>
                    <a:gd name="T0" fmla="*/ 1 w 154"/>
                    <a:gd name="T1" fmla="*/ 0 h 33"/>
                    <a:gd name="T2" fmla="*/ 1 w 154"/>
                    <a:gd name="T3" fmla="*/ 0 h 33"/>
                    <a:gd name="T4" fmla="*/ 1 w 154"/>
                    <a:gd name="T5" fmla="*/ 0 h 33"/>
                    <a:gd name="T6" fmla="*/ 1 w 154"/>
                    <a:gd name="T7" fmla="*/ 0 h 33"/>
                    <a:gd name="T8" fmla="*/ 1 w 154"/>
                    <a:gd name="T9" fmla="*/ 0 h 33"/>
                    <a:gd name="T10" fmla="*/ 1 w 154"/>
                    <a:gd name="T11" fmla="*/ 0 h 33"/>
                    <a:gd name="T12" fmla="*/ 1 w 154"/>
                    <a:gd name="T13" fmla="*/ 0 h 33"/>
                    <a:gd name="T14" fmla="*/ 1 w 154"/>
                    <a:gd name="T15" fmla="*/ 0 h 33"/>
                    <a:gd name="T16" fmla="*/ 1 w 154"/>
                    <a:gd name="T17" fmla="*/ 0 h 33"/>
                    <a:gd name="T18" fmla="*/ 1 w 154"/>
                    <a:gd name="T19" fmla="*/ 0 h 33"/>
                    <a:gd name="T20" fmla="*/ 1 w 154"/>
                    <a:gd name="T21" fmla="*/ 0 h 33"/>
                    <a:gd name="T22" fmla="*/ 1 w 154"/>
                    <a:gd name="T23" fmla="*/ 0 h 33"/>
                    <a:gd name="T24" fmla="*/ 1 w 154"/>
                    <a:gd name="T25" fmla="*/ 0 h 33"/>
                    <a:gd name="T26" fmla="*/ 1 w 154"/>
                    <a:gd name="T27" fmla="*/ 0 h 33"/>
                    <a:gd name="T28" fmla="*/ 1 w 154"/>
                    <a:gd name="T29" fmla="*/ 0 h 33"/>
                    <a:gd name="T30" fmla="*/ 1 w 154"/>
                    <a:gd name="T31" fmla="*/ 0 h 33"/>
                    <a:gd name="T32" fmla="*/ 1 w 154"/>
                    <a:gd name="T33" fmla="*/ 0 h 33"/>
                    <a:gd name="T34" fmla="*/ 1 w 154"/>
                    <a:gd name="T35" fmla="*/ 0 h 33"/>
                    <a:gd name="T36" fmla="*/ 1 w 154"/>
                    <a:gd name="T37" fmla="*/ 0 h 33"/>
                    <a:gd name="T38" fmla="*/ 1 w 154"/>
                    <a:gd name="T39" fmla="*/ 0 h 33"/>
                    <a:gd name="T40" fmla="*/ 1 w 154"/>
                    <a:gd name="T41" fmla="*/ 0 h 33"/>
                    <a:gd name="T42" fmla="*/ 1 w 154"/>
                    <a:gd name="T43" fmla="*/ 0 h 33"/>
                    <a:gd name="T44" fmla="*/ 1 w 154"/>
                    <a:gd name="T45" fmla="*/ 0 h 33"/>
                    <a:gd name="T46" fmla="*/ 1 w 154"/>
                    <a:gd name="T47" fmla="*/ 0 h 33"/>
                    <a:gd name="T48" fmla="*/ 1 w 154"/>
                    <a:gd name="T49" fmla="*/ 0 h 33"/>
                    <a:gd name="T50" fmla="*/ 1 w 154"/>
                    <a:gd name="T51" fmla="*/ 0 h 33"/>
                    <a:gd name="T52" fmla="*/ 1 w 154"/>
                    <a:gd name="T53" fmla="*/ 0 h 33"/>
                    <a:gd name="T54" fmla="*/ 1 w 154"/>
                    <a:gd name="T55" fmla="*/ 0 h 33"/>
                    <a:gd name="T56" fmla="*/ 1 w 154"/>
                    <a:gd name="T57" fmla="*/ 0 h 33"/>
                    <a:gd name="T58" fmla="*/ 1 w 154"/>
                    <a:gd name="T59" fmla="*/ 0 h 33"/>
                    <a:gd name="T60" fmla="*/ 1 w 154"/>
                    <a:gd name="T61" fmla="*/ 0 h 33"/>
                    <a:gd name="T62" fmla="*/ 1 w 154"/>
                    <a:gd name="T63" fmla="*/ 0 h 33"/>
                    <a:gd name="T64" fmla="*/ 1 w 154"/>
                    <a:gd name="T65" fmla="*/ 0 h 33"/>
                    <a:gd name="T66" fmla="*/ 1 w 154"/>
                    <a:gd name="T67" fmla="*/ 0 h 33"/>
                    <a:gd name="T68" fmla="*/ 1 w 154"/>
                    <a:gd name="T69" fmla="*/ 0 h 33"/>
                    <a:gd name="T70" fmla="*/ 1 w 154"/>
                    <a:gd name="T71" fmla="*/ 0 h 33"/>
                    <a:gd name="T72" fmla="*/ 1 w 154"/>
                    <a:gd name="T73" fmla="*/ 0 h 33"/>
                    <a:gd name="T74" fmla="*/ 1 w 154"/>
                    <a:gd name="T75" fmla="*/ 0 h 33"/>
                    <a:gd name="T76" fmla="*/ 1 w 154"/>
                    <a:gd name="T77" fmla="*/ 0 h 33"/>
                    <a:gd name="T78" fmla="*/ 1 w 154"/>
                    <a:gd name="T79" fmla="*/ 0 h 33"/>
                    <a:gd name="T80" fmla="*/ 1 w 154"/>
                    <a:gd name="T81" fmla="*/ 0 h 33"/>
                    <a:gd name="T82" fmla="*/ 1 w 154"/>
                    <a:gd name="T83" fmla="*/ 0 h 33"/>
                    <a:gd name="T84" fmla="*/ 1 w 154"/>
                    <a:gd name="T85" fmla="*/ 0 h 33"/>
                    <a:gd name="T86" fmla="*/ 1 w 154"/>
                    <a:gd name="T87" fmla="*/ 0 h 33"/>
                    <a:gd name="T88" fmla="*/ 1 w 154"/>
                    <a:gd name="T89" fmla="*/ 0 h 33"/>
                    <a:gd name="T90" fmla="*/ 1 w 154"/>
                    <a:gd name="T91" fmla="*/ 0 h 33"/>
                    <a:gd name="T92" fmla="*/ 1 w 154"/>
                    <a:gd name="T93" fmla="*/ 0 h 33"/>
                    <a:gd name="T94" fmla="*/ 1 w 154"/>
                    <a:gd name="T95" fmla="*/ 0 h 33"/>
                    <a:gd name="T96" fmla="*/ 1 w 154"/>
                    <a:gd name="T97" fmla="*/ 0 h 33"/>
                    <a:gd name="T98" fmla="*/ 1 w 154"/>
                    <a:gd name="T99" fmla="*/ 0 h 33"/>
                    <a:gd name="T100" fmla="*/ 1 w 154"/>
                    <a:gd name="T101" fmla="*/ 0 h 33"/>
                    <a:gd name="T102" fmla="*/ 1 w 154"/>
                    <a:gd name="T103" fmla="*/ 0 h 33"/>
                    <a:gd name="T104" fmla="*/ 1 w 154"/>
                    <a:gd name="T105" fmla="*/ 0 h 33"/>
                    <a:gd name="T106" fmla="*/ 1 w 154"/>
                    <a:gd name="T107" fmla="*/ 0 h 33"/>
                    <a:gd name="T108" fmla="*/ 1 w 154"/>
                    <a:gd name="T109" fmla="*/ 0 h 33"/>
                    <a:gd name="T110" fmla="*/ 1 w 154"/>
                    <a:gd name="T111" fmla="*/ 0 h 33"/>
                    <a:gd name="T112" fmla="*/ 1 w 154"/>
                    <a:gd name="T113" fmla="*/ 0 h 33"/>
                    <a:gd name="T114" fmla="*/ 1 w 154"/>
                    <a:gd name="T115" fmla="*/ 0 h 33"/>
                    <a:gd name="T116" fmla="*/ 1 w 154"/>
                    <a:gd name="T117" fmla="*/ 0 h 33"/>
                    <a:gd name="T118" fmla="*/ 1 w 154"/>
                    <a:gd name="T119" fmla="*/ 0 h 33"/>
                    <a:gd name="T120" fmla="*/ 1 w 154"/>
                    <a:gd name="T121" fmla="*/ 0 h 33"/>
                    <a:gd name="T122" fmla="*/ 1 w 154"/>
                    <a:gd name="T123" fmla="*/ 0 h 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33">
                      <a:moveTo>
                        <a:pt x="0" y="33"/>
                      </a:moveTo>
                      <a:lnTo>
                        <a:pt x="2" y="33"/>
                      </a:lnTo>
                      <a:lnTo>
                        <a:pt x="3" y="33"/>
                      </a:lnTo>
                      <a:lnTo>
                        <a:pt x="4" y="33"/>
                      </a:lnTo>
                      <a:lnTo>
                        <a:pt x="4" y="32"/>
                      </a:lnTo>
                      <a:lnTo>
                        <a:pt x="5" y="32"/>
                      </a:lnTo>
                      <a:lnTo>
                        <a:pt x="6" y="32"/>
                      </a:lnTo>
                      <a:lnTo>
                        <a:pt x="8" y="32"/>
                      </a:lnTo>
                      <a:lnTo>
                        <a:pt x="9" y="32"/>
                      </a:lnTo>
                      <a:lnTo>
                        <a:pt x="10" y="32"/>
                      </a:lnTo>
                      <a:lnTo>
                        <a:pt x="11" y="32"/>
                      </a:lnTo>
                      <a:lnTo>
                        <a:pt x="12" y="32"/>
                      </a:lnTo>
                      <a:lnTo>
                        <a:pt x="12" y="30"/>
                      </a:lnTo>
                      <a:lnTo>
                        <a:pt x="13" y="30"/>
                      </a:lnTo>
                      <a:lnTo>
                        <a:pt x="14" y="30"/>
                      </a:lnTo>
                      <a:lnTo>
                        <a:pt x="15" y="30"/>
                      </a:lnTo>
                      <a:lnTo>
                        <a:pt x="16" y="30"/>
                      </a:lnTo>
                      <a:lnTo>
                        <a:pt x="17" y="30"/>
                      </a:lnTo>
                      <a:lnTo>
                        <a:pt x="17" y="29"/>
                      </a:lnTo>
                      <a:lnTo>
                        <a:pt x="18" y="29"/>
                      </a:lnTo>
                      <a:lnTo>
                        <a:pt x="19" y="29"/>
                      </a:lnTo>
                      <a:lnTo>
                        <a:pt x="20" y="29"/>
                      </a:lnTo>
                      <a:lnTo>
                        <a:pt x="21" y="29"/>
                      </a:lnTo>
                      <a:lnTo>
                        <a:pt x="21" y="27"/>
                      </a:lnTo>
                      <a:lnTo>
                        <a:pt x="22" y="27"/>
                      </a:lnTo>
                      <a:lnTo>
                        <a:pt x="23" y="27"/>
                      </a:lnTo>
                      <a:lnTo>
                        <a:pt x="24" y="27"/>
                      </a:lnTo>
                      <a:lnTo>
                        <a:pt x="25" y="27"/>
                      </a:lnTo>
                      <a:lnTo>
                        <a:pt x="25" y="26"/>
                      </a:lnTo>
                      <a:lnTo>
                        <a:pt x="26" y="26"/>
                      </a:lnTo>
                      <a:lnTo>
                        <a:pt x="27" y="26"/>
                      </a:lnTo>
                      <a:lnTo>
                        <a:pt x="28" y="26"/>
                      </a:lnTo>
                      <a:lnTo>
                        <a:pt x="29" y="25"/>
                      </a:lnTo>
                      <a:lnTo>
                        <a:pt x="30" y="25"/>
                      </a:lnTo>
                      <a:lnTo>
                        <a:pt x="31" y="25"/>
                      </a:lnTo>
                      <a:lnTo>
                        <a:pt x="31" y="23"/>
                      </a:lnTo>
                      <a:lnTo>
                        <a:pt x="32" y="23"/>
                      </a:lnTo>
                      <a:lnTo>
                        <a:pt x="33" y="23"/>
                      </a:lnTo>
                      <a:lnTo>
                        <a:pt x="34" y="23"/>
                      </a:lnTo>
                      <a:lnTo>
                        <a:pt x="34" y="22"/>
                      </a:lnTo>
                      <a:lnTo>
                        <a:pt x="35" y="22"/>
                      </a:lnTo>
                      <a:lnTo>
                        <a:pt x="36" y="22"/>
                      </a:lnTo>
                      <a:lnTo>
                        <a:pt x="37" y="22"/>
                      </a:lnTo>
                      <a:lnTo>
                        <a:pt x="37" y="20"/>
                      </a:lnTo>
                      <a:lnTo>
                        <a:pt x="38" y="20"/>
                      </a:lnTo>
                      <a:lnTo>
                        <a:pt x="39" y="20"/>
                      </a:lnTo>
                      <a:lnTo>
                        <a:pt x="40" y="20"/>
                      </a:lnTo>
                      <a:lnTo>
                        <a:pt x="41" y="20"/>
                      </a:lnTo>
                      <a:lnTo>
                        <a:pt x="43" y="20"/>
                      </a:lnTo>
                      <a:lnTo>
                        <a:pt x="43" y="19"/>
                      </a:lnTo>
                      <a:lnTo>
                        <a:pt x="44" y="19"/>
                      </a:lnTo>
                      <a:lnTo>
                        <a:pt x="45" y="19"/>
                      </a:lnTo>
                      <a:lnTo>
                        <a:pt x="46" y="19"/>
                      </a:lnTo>
                      <a:lnTo>
                        <a:pt x="47" y="19"/>
                      </a:lnTo>
                      <a:lnTo>
                        <a:pt x="47" y="17"/>
                      </a:lnTo>
                      <a:lnTo>
                        <a:pt x="48" y="17"/>
                      </a:lnTo>
                      <a:lnTo>
                        <a:pt x="49" y="17"/>
                      </a:lnTo>
                      <a:lnTo>
                        <a:pt x="50" y="17"/>
                      </a:lnTo>
                      <a:lnTo>
                        <a:pt x="50" y="16"/>
                      </a:lnTo>
                      <a:lnTo>
                        <a:pt x="51" y="16"/>
                      </a:lnTo>
                      <a:lnTo>
                        <a:pt x="52" y="16"/>
                      </a:lnTo>
                      <a:lnTo>
                        <a:pt x="53" y="16"/>
                      </a:lnTo>
                      <a:lnTo>
                        <a:pt x="53" y="14"/>
                      </a:lnTo>
                      <a:lnTo>
                        <a:pt x="54" y="14"/>
                      </a:lnTo>
                      <a:lnTo>
                        <a:pt x="55" y="14"/>
                      </a:lnTo>
                      <a:lnTo>
                        <a:pt x="56" y="14"/>
                      </a:lnTo>
                      <a:lnTo>
                        <a:pt x="56" y="13"/>
                      </a:lnTo>
                      <a:lnTo>
                        <a:pt x="57" y="13"/>
                      </a:lnTo>
                      <a:lnTo>
                        <a:pt x="58" y="13"/>
                      </a:lnTo>
                      <a:lnTo>
                        <a:pt x="59" y="13"/>
                      </a:lnTo>
                      <a:lnTo>
                        <a:pt x="60" y="13"/>
                      </a:lnTo>
                      <a:lnTo>
                        <a:pt x="61" y="13"/>
                      </a:lnTo>
                      <a:lnTo>
                        <a:pt x="61" y="12"/>
                      </a:lnTo>
                      <a:lnTo>
                        <a:pt x="62" y="12"/>
                      </a:lnTo>
                      <a:lnTo>
                        <a:pt x="63" y="12"/>
                      </a:lnTo>
                      <a:lnTo>
                        <a:pt x="64" y="12"/>
                      </a:lnTo>
                      <a:lnTo>
                        <a:pt x="65" y="12"/>
                      </a:lnTo>
                      <a:lnTo>
                        <a:pt x="66" y="12"/>
                      </a:lnTo>
                      <a:lnTo>
                        <a:pt x="67" y="12"/>
                      </a:lnTo>
                      <a:lnTo>
                        <a:pt x="68" y="12"/>
                      </a:lnTo>
                      <a:lnTo>
                        <a:pt x="69" y="12"/>
                      </a:lnTo>
                      <a:lnTo>
                        <a:pt x="70" y="10"/>
                      </a:lnTo>
                      <a:lnTo>
                        <a:pt x="71" y="10"/>
                      </a:lnTo>
                      <a:lnTo>
                        <a:pt x="72" y="10"/>
                      </a:lnTo>
                      <a:lnTo>
                        <a:pt x="73" y="10"/>
                      </a:lnTo>
                      <a:lnTo>
                        <a:pt x="74" y="10"/>
                      </a:lnTo>
                      <a:lnTo>
                        <a:pt x="75" y="10"/>
                      </a:lnTo>
                      <a:lnTo>
                        <a:pt x="76" y="10"/>
                      </a:lnTo>
                      <a:lnTo>
                        <a:pt x="76" y="9"/>
                      </a:lnTo>
                      <a:lnTo>
                        <a:pt x="78" y="9"/>
                      </a:lnTo>
                      <a:lnTo>
                        <a:pt x="79" y="9"/>
                      </a:lnTo>
                      <a:lnTo>
                        <a:pt x="80" y="9"/>
                      </a:lnTo>
                      <a:lnTo>
                        <a:pt x="81" y="9"/>
                      </a:lnTo>
                      <a:lnTo>
                        <a:pt x="82" y="9"/>
                      </a:lnTo>
                      <a:lnTo>
                        <a:pt x="82" y="7"/>
                      </a:lnTo>
                      <a:lnTo>
                        <a:pt x="83" y="7"/>
                      </a:lnTo>
                      <a:lnTo>
                        <a:pt x="84" y="7"/>
                      </a:lnTo>
                      <a:lnTo>
                        <a:pt x="85" y="7"/>
                      </a:lnTo>
                      <a:lnTo>
                        <a:pt x="86" y="7"/>
                      </a:lnTo>
                      <a:lnTo>
                        <a:pt x="87" y="7"/>
                      </a:lnTo>
                      <a:lnTo>
                        <a:pt x="88" y="7"/>
                      </a:lnTo>
                      <a:lnTo>
                        <a:pt x="89" y="7"/>
                      </a:lnTo>
                      <a:lnTo>
                        <a:pt x="89" y="6"/>
                      </a:lnTo>
                      <a:lnTo>
                        <a:pt x="90" y="6"/>
                      </a:lnTo>
                      <a:lnTo>
                        <a:pt x="91" y="6"/>
                      </a:lnTo>
                      <a:lnTo>
                        <a:pt x="92" y="6"/>
                      </a:lnTo>
                      <a:lnTo>
                        <a:pt x="93" y="6"/>
                      </a:lnTo>
                      <a:lnTo>
                        <a:pt x="94" y="6"/>
                      </a:lnTo>
                      <a:lnTo>
                        <a:pt x="95" y="6"/>
                      </a:lnTo>
                      <a:lnTo>
                        <a:pt x="96" y="6"/>
                      </a:lnTo>
                      <a:lnTo>
                        <a:pt x="97" y="6"/>
                      </a:lnTo>
                      <a:lnTo>
                        <a:pt x="98" y="6"/>
                      </a:lnTo>
                      <a:lnTo>
                        <a:pt x="99" y="6"/>
                      </a:lnTo>
                      <a:lnTo>
                        <a:pt x="100" y="6"/>
                      </a:lnTo>
                      <a:lnTo>
                        <a:pt x="101" y="6"/>
                      </a:lnTo>
                      <a:lnTo>
                        <a:pt x="102" y="6"/>
                      </a:lnTo>
                      <a:lnTo>
                        <a:pt x="103" y="6"/>
                      </a:lnTo>
                      <a:lnTo>
                        <a:pt x="103" y="4"/>
                      </a:lnTo>
                      <a:lnTo>
                        <a:pt x="104" y="4"/>
                      </a:lnTo>
                      <a:lnTo>
                        <a:pt x="105" y="4"/>
                      </a:lnTo>
                      <a:lnTo>
                        <a:pt x="106" y="4"/>
                      </a:lnTo>
                      <a:lnTo>
                        <a:pt x="107" y="4"/>
                      </a:lnTo>
                      <a:lnTo>
                        <a:pt x="108" y="4"/>
                      </a:lnTo>
                      <a:lnTo>
                        <a:pt x="109" y="4"/>
                      </a:lnTo>
                      <a:lnTo>
                        <a:pt x="109" y="3"/>
                      </a:lnTo>
                      <a:lnTo>
                        <a:pt x="110" y="3"/>
                      </a:lnTo>
                      <a:lnTo>
                        <a:pt x="111" y="3"/>
                      </a:lnTo>
                      <a:lnTo>
                        <a:pt x="113" y="3"/>
                      </a:lnTo>
                      <a:lnTo>
                        <a:pt x="114" y="3"/>
                      </a:lnTo>
                      <a:lnTo>
                        <a:pt x="115" y="3"/>
                      </a:lnTo>
                      <a:lnTo>
                        <a:pt x="116" y="3"/>
                      </a:lnTo>
                      <a:lnTo>
                        <a:pt x="116" y="2"/>
                      </a:lnTo>
                      <a:lnTo>
                        <a:pt x="117" y="2"/>
                      </a:lnTo>
                      <a:lnTo>
                        <a:pt x="118" y="2"/>
                      </a:lnTo>
                      <a:lnTo>
                        <a:pt x="119" y="2"/>
                      </a:lnTo>
                      <a:lnTo>
                        <a:pt x="120" y="2"/>
                      </a:lnTo>
                      <a:lnTo>
                        <a:pt x="121" y="2"/>
                      </a:lnTo>
                      <a:lnTo>
                        <a:pt x="122" y="2"/>
                      </a:lnTo>
                      <a:lnTo>
                        <a:pt x="123" y="2"/>
                      </a:lnTo>
                      <a:lnTo>
                        <a:pt x="124" y="2"/>
                      </a:lnTo>
                      <a:lnTo>
                        <a:pt x="125" y="2"/>
                      </a:lnTo>
                      <a:lnTo>
                        <a:pt x="125" y="0"/>
                      </a:lnTo>
                      <a:lnTo>
                        <a:pt x="126" y="0"/>
                      </a:lnTo>
                      <a:lnTo>
                        <a:pt x="127" y="0"/>
                      </a:lnTo>
                      <a:lnTo>
                        <a:pt x="128" y="0"/>
                      </a:lnTo>
                      <a:lnTo>
                        <a:pt x="129" y="0"/>
                      </a:lnTo>
                      <a:lnTo>
                        <a:pt x="130" y="0"/>
                      </a:lnTo>
                      <a:lnTo>
                        <a:pt x="131" y="0"/>
                      </a:lnTo>
                      <a:lnTo>
                        <a:pt x="132" y="0"/>
                      </a:lnTo>
                      <a:lnTo>
                        <a:pt x="133" y="0"/>
                      </a:lnTo>
                      <a:lnTo>
                        <a:pt x="133" y="2"/>
                      </a:lnTo>
                      <a:lnTo>
                        <a:pt x="134" y="2"/>
                      </a:lnTo>
                      <a:lnTo>
                        <a:pt x="135" y="2"/>
                      </a:lnTo>
                      <a:lnTo>
                        <a:pt x="136" y="2"/>
                      </a:lnTo>
                      <a:lnTo>
                        <a:pt x="137" y="2"/>
                      </a:lnTo>
                      <a:lnTo>
                        <a:pt x="138" y="2"/>
                      </a:lnTo>
                      <a:lnTo>
                        <a:pt x="139" y="2"/>
                      </a:lnTo>
                      <a:lnTo>
                        <a:pt x="140" y="2"/>
                      </a:lnTo>
                      <a:lnTo>
                        <a:pt x="141" y="2"/>
                      </a:lnTo>
                      <a:lnTo>
                        <a:pt x="142" y="2"/>
                      </a:lnTo>
                      <a:lnTo>
                        <a:pt x="143" y="2"/>
                      </a:lnTo>
                      <a:lnTo>
                        <a:pt x="144" y="2"/>
                      </a:lnTo>
                      <a:lnTo>
                        <a:pt x="145" y="2"/>
                      </a:lnTo>
                      <a:lnTo>
                        <a:pt x="146" y="2"/>
                      </a:lnTo>
                      <a:lnTo>
                        <a:pt x="148" y="2"/>
                      </a:lnTo>
                      <a:lnTo>
                        <a:pt x="149" y="2"/>
                      </a:lnTo>
                      <a:lnTo>
                        <a:pt x="150" y="2"/>
                      </a:lnTo>
                      <a:lnTo>
                        <a:pt x="151" y="2"/>
                      </a:lnTo>
                      <a:lnTo>
                        <a:pt x="152" y="2"/>
                      </a:lnTo>
                      <a:lnTo>
                        <a:pt x="153" y="0"/>
                      </a:lnTo>
                      <a:lnTo>
                        <a:pt x="154" y="0"/>
                      </a:lnTo>
                    </a:path>
                  </a:pathLst>
                </a:custGeom>
                <a:solidFill>
                  <a:schemeClr val="accent1"/>
                </a:solidFill>
                <a:ln w="4763">
                  <a:solidFill>
                    <a:srgbClr val="FF8000"/>
                  </a:solidFill>
                  <a:prstDash val="solid"/>
                  <a:round/>
                  <a:headEnd/>
                  <a:tailEnd/>
                </a:ln>
              </p:spPr>
              <p:txBody>
                <a:bodyPr/>
                <a:lstStyle/>
                <a:p>
                  <a:endParaRPr lang="en-GB"/>
                </a:p>
              </p:txBody>
            </p:sp>
            <p:sp>
              <p:nvSpPr>
                <p:cNvPr id="87227" name="Freeform 101">
                  <a:extLst>
                    <a:ext uri="{FF2B5EF4-FFF2-40B4-BE49-F238E27FC236}">
                      <a16:creationId xmlns:a16="http://schemas.microsoft.com/office/drawing/2014/main" id="{CEC28F7D-6F3C-A2B6-E9B3-2F2F0BA10658}"/>
                    </a:ext>
                  </a:extLst>
                </p:cNvPr>
                <p:cNvSpPr>
                  <a:spLocks/>
                </p:cNvSpPr>
                <p:nvPr/>
              </p:nvSpPr>
              <p:spPr bwMode="auto">
                <a:xfrm>
                  <a:off x="3835" y="1261"/>
                  <a:ext cx="76" cy="2"/>
                </a:xfrm>
                <a:custGeom>
                  <a:avLst/>
                  <a:gdLst>
                    <a:gd name="T0" fmla="*/ 1 w 152"/>
                    <a:gd name="T1" fmla="*/ 0 h 6"/>
                    <a:gd name="T2" fmla="*/ 1 w 152"/>
                    <a:gd name="T3" fmla="*/ 0 h 6"/>
                    <a:gd name="T4" fmla="*/ 1 w 152"/>
                    <a:gd name="T5" fmla="*/ 0 h 6"/>
                    <a:gd name="T6" fmla="*/ 1 w 152"/>
                    <a:gd name="T7" fmla="*/ 0 h 6"/>
                    <a:gd name="T8" fmla="*/ 1 w 152"/>
                    <a:gd name="T9" fmla="*/ 0 h 6"/>
                    <a:gd name="T10" fmla="*/ 1 w 152"/>
                    <a:gd name="T11" fmla="*/ 0 h 6"/>
                    <a:gd name="T12" fmla="*/ 1 w 152"/>
                    <a:gd name="T13" fmla="*/ 0 h 6"/>
                    <a:gd name="T14" fmla="*/ 1 w 152"/>
                    <a:gd name="T15" fmla="*/ 0 h 6"/>
                    <a:gd name="T16" fmla="*/ 1 w 152"/>
                    <a:gd name="T17" fmla="*/ 0 h 6"/>
                    <a:gd name="T18" fmla="*/ 1 w 152"/>
                    <a:gd name="T19" fmla="*/ 0 h 6"/>
                    <a:gd name="T20" fmla="*/ 1 w 152"/>
                    <a:gd name="T21" fmla="*/ 0 h 6"/>
                    <a:gd name="T22" fmla="*/ 1 w 152"/>
                    <a:gd name="T23" fmla="*/ 0 h 6"/>
                    <a:gd name="T24" fmla="*/ 1 w 152"/>
                    <a:gd name="T25" fmla="*/ 0 h 6"/>
                    <a:gd name="T26" fmla="*/ 1 w 152"/>
                    <a:gd name="T27" fmla="*/ 0 h 6"/>
                    <a:gd name="T28" fmla="*/ 1 w 152"/>
                    <a:gd name="T29" fmla="*/ 0 h 6"/>
                    <a:gd name="T30" fmla="*/ 1 w 152"/>
                    <a:gd name="T31" fmla="*/ 0 h 6"/>
                    <a:gd name="T32" fmla="*/ 1 w 152"/>
                    <a:gd name="T33" fmla="*/ 0 h 6"/>
                    <a:gd name="T34" fmla="*/ 1 w 152"/>
                    <a:gd name="T35" fmla="*/ 0 h 6"/>
                    <a:gd name="T36" fmla="*/ 1 w 152"/>
                    <a:gd name="T37" fmla="*/ 0 h 6"/>
                    <a:gd name="T38" fmla="*/ 1 w 152"/>
                    <a:gd name="T39" fmla="*/ 0 h 6"/>
                    <a:gd name="T40" fmla="*/ 1 w 152"/>
                    <a:gd name="T41" fmla="*/ 0 h 6"/>
                    <a:gd name="T42" fmla="*/ 1 w 152"/>
                    <a:gd name="T43" fmla="*/ 0 h 6"/>
                    <a:gd name="T44" fmla="*/ 1 w 152"/>
                    <a:gd name="T45" fmla="*/ 0 h 6"/>
                    <a:gd name="T46" fmla="*/ 1 w 152"/>
                    <a:gd name="T47" fmla="*/ 0 h 6"/>
                    <a:gd name="T48" fmla="*/ 1 w 152"/>
                    <a:gd name="T49" fmla="*/ 0 h 6"/>
                    <a:gd name="T50" fmla="*/ 1 w 152"/>
                    <a:gd name="T51" fmla="*/ 0 h 6"/>
                    <a:gd name="T52" fmla="*/ 1 w 152"/>
                    <a:gd name="T53" fmla="*/ 0 h 6"/>
                    <a:gd name="T54" fmla="*/ 1 w 152"/>
                    <a:gd name="T55" fmla="*/ 0 h 6"/>
                    <a:gd name="T56" fmla="*/ 1 w 152"/>
                    <a:gd name="T57" fmla="*/ 0 h 6"/>
                    <a:gd name="T58" fmla="*/ 1 w 152"/>
                    <a:gd name="T59" fmla="*/ 0 h 6"/>
                    <a:gd name="T60" fmla="*/ 1 w 152"/>
                    <a:gd name="T61" fmla="*/ 0 h 6"/>
                    <a:gd name="T62" fmla="*/ 1 w 152"/>
                    <a:gd name="T63" fmla="*/ 0 h 6"/>
                    <a:gd name="T64" fmla="*/ 1 w 152"/>
                    <a:gd name="T65" fmla="*/ 0 h 6"/>
                    <a:gd name="T66" fmla="*/ 1 w 152"/>
                    <a:gd name="T67" fmla="*/ 0 h 6"/>
                    <a:gd name="T68" fmla="*/ 1 w 152"/>
                    <a:gd name="T69" fmla="*/ 0 h 6"/>
                    <a:gd name="T70" fmla="*/ 1 w 152"/>
                    <a:gd name="T71" fmla="*/ 0 h 6"/>
                    <a:gd name="T72" fmla="*/ 1 w 152"/>
                    <a:gd name="T73" fmla="*/ 0 h 6"/>
                    <a:gd name="T74" fmla="*/ 1 w 152"/>
                    <a:gd name="T75" fmla="*/ 0 h 6"/>
                    <a:gd name="T76" fmla="*/ 1 w 152"/>
                    <a:gd name="T77" fmla="*/ 0 h 6"/>
                    <a:gd name="T78" fmla="*/ 1 w 152"/>
                    <a:gd name="T79" fmla="*/ 0 h 6"/>
                    <a:gd name="T80" fmla="*/ 1 w 152"/>
                    <a:gd name="T81" fmla="*/ 0 h 6"/>
                    <a:gd name="T82" fmla="*/ 1 w 152"/>
                    <a:gd name="T83" fmla="*/ 0 h 6"/>
                    <a:gd name="T84" fmla="*/ 1 w 152"/>
                    <a:gd name="T85" fmla="*/ 0 h 6"/>
                    <a:gd name="T86" fmla="*/ 1 w 152"/>
                    <a:gd name="T87" fmla="*/ 0 h 6"/>
                    <a:gd name="T88" fmla="*/ 1 w 152"/>
                    <a:gd name="T89" fmla="*/ 0 h 6"/>
                    <a:gd name="T90" fmla="*/ 1 w 152"/>
                    <a:gd name="T91" fmla="*/ 0 h 6"/>
                    <a:gd name="T92" fmla="*/ 1 w 152"/>
                    <a:gd name="T93" fmla="*/ 0 h 6"/>
                    <a:gd name="T94" fmla="*/ 1 w 152"/>
                    <a:gd name="T95" fmla="*/ 0 h 6"/>
                    <a:gd name="T96" fmla="*/ 1 w 152"/>
                    <a:gd name="T97" fmla="*/ 0 h 6"/>
                    <a:gd name="T98" fmla="*/ 1 w 152"/>
                    <a:gd name="T99" fmla="*/ 0 h 6"/>
                    <a:gd name="T100" fmla="*/ 1 w 152"/>
                    <a:gd name="T101" fmla="*/ 0 h 6"/>
                    <a:gd name="T102" fmla="*/ 1 w 152"/>
                    <a:gd name="T103" fmla="*/ 0 h 6"/>
                    <a:gd name="T104" fmla="*/ 1 w 152"/>
                    <a:gd name="T105" fmla="*/ 0 h 6"/>
                    <a:gd name="T106" fmla="*/ 1 w 152"/>
                    <a:gd name="T107" fmla="*/ 0 h 6"/>
                    <a:gd name="T108" fmla="*/ 1 w 152"/>
                    <a:gd name="T109" fmla="*/ 0 h 6"/>
                    <a:gd name="T110" fmla="*/ 1 w 152"/>
                    <a:gd name="T111" fmla="*/ 0 h 6"/>
                    <a:gd name="T112" fmla="*/ 1 w 152"/>
                    <a:gd name="T113" fmla="*/ 0 h 6"/>
                    <a:gd name="T114" fmla="*/ 1 w 152"/>
                    <a:gd name="T115" fmla="*/ 0 h 6"/>
                    <a:gd name="T116" fmla="*/ 1 w 152"/>
                    <a:gd name="T117" fmla="*/ 0 h 6"/>
                    <a:gd name="T118" fmla="*/ 1 w 152"/>
                    <a:gd name="T119" fmla="*/ 0 h 6"/>
                    <a:gd name="T120" fmla="*/ 1 w 152"/>
                    <a:gd name="T121" fmla="*/ 0 h 6"/>
                    <a:gd name="T122" fmla="*/ 1 w 152"/>
                    <a:gd name="T123" fmla="*/ 0 h 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6">
                      <a:moveTo>
                        <a:pt x="0" y="6"/>
                      </a:moveTo>
                      <a:lnTo>
                        <a:pt x="0" y="6"/>
                      </a:lnTo>
                      <a:lnTo>
                        <a:pt x="1" y="6"/>
                      </a:lnTo>
                      <a:lnTo>
                        <a:pt x="2" y="6"/>
                      </a:lnTo>
                      <a:lnTo>
                        <a:pt x="3" y="6"/>
                      </a:lnTo>
                      <a:lnTo>
                        <a:pt x="4" y="6"/>
                      </a:lnTo>
                      <a:lnTo>
                        <a:pt x="5" y="6"/>
                      </a:lnTo>
                      <a:lnTo>
                        <a:pt x="6" y="6"/>
                      </a:lnTo>
                      <a:lnTo>
                        <a:pt x="7" y="6"/>
                      </a:lnTo>
                      <a:lnTo>
                        <a:pt x="8" y="6"/>
                      </a:lnTo>
                      <a:lnTo>
                        <a:pt x="8" y="5"/>
                      </a:lnTo>
                      <a:lnTo>
                        <a:pt x="9" y="5"/>
                      </a:lnTo>
                      <a:lnTo>
                        <a:pt x="10" y="5"/>
                      </a:lnTo>
                      <a:lnTo>
                        <a:pt x="11" y="5"/>
                      </a:lnTo>
                      <a:lnTo>
                        <a:pt x="12" y="5"/>
                      </a:lnTo>
                      <a:lnTo>
                        <a:pt x="13" y="5"/>
                      </a:lnTo>
                      <a:lnTo>
                        <a:pt x="14" y="5"/>
                      </a:lnTo>
                      <a:lnTo>
                        <a:pt x="15" y="5"/>
                      </a:lnTo>
                      <a:lnTo>
                        <a:pt x="16" y="5"/>
                      </a:lnTo>
                      <a:lnTo>
                        <a:pt x="17" y="5"/>
                      </a:lnTo>
                      <a:lnTo>
                        <a:pt x="18" y="5"/>
                      </a:lnTo>
                      <a:lnTo>
                        <a:pt x="19" y="5"/>
                      </a:lnTo>
                      <a:lnTo>
                        <a:pt x="20" y="5"/>
                      </a:lnTo>
                      <a:lnTo>
                        <a:pt x="21" y="5"/>
                      </a:lnTo>
                      <a:lnTo>
                        <a:pt x="22" y="5"/>
                      </a:lnTo>
                      <a:lnTo>
                        <a:pt x="23" y="5"/>
                      </a:lnTo>
                      <a:lnTo>
                        <a:pt x="24" y="5"/>
                      </a:lnTo>
                      <a:lnTo>
                        <a:pt x="25" y="5"/>
                      </a:lnTo>
                      <a:lnTo>
                        <a:pt x="26" y="5"/>
                      </a:lnTo>
                      <a:lnTo>
                        <a:pt x="26" y="6"/>
                      </a:lnTo>
                      <a:lnTo>
                        <a:pt x="28" y="6"/>
                      </a:lnTo>
                      <a:lnTo>
                        <a:pt x="29" y="6"/>
                      </a:lnTo>
                      <a:lnTo>
                        <a:pt x="30" y="6"/>
                      </a:lnTo>
                      <a:lnTo>
                        <a:pt x="31" y="6"/>
                      </a:lnTo>
                      <a:lnTo>
                        <a:pt x="32" y="6"/>
                      </a:lnTo>
                      <a:lnTo>
                        <a:pt x="33" y="6"/>
                      </a:lnTo>
                      <a:lnTo>
                        <a:pt x="34" y="6"/>
                      </a:lnTo>
                      <a:lnTo>
                        <a:pt x="35" y="6"/>
                      </a:lnTo>
                      <a:lnTo>
                        <a:pt x="36" y="6"/>
                      </a:lnTo>
                      <a:lnTo>
                        <a:pt x="37" y="6"/>
                      </a:lnTo>
                      <a:lnTo>
                        <a:pt x="38" y="6"/>
                      </a:lnTo>
                      <a:lnTo>
                        <a:pt x="39" y="6"/>
                      </a:lnTo>
                      <a:lnTo>
                        <a:pt x="40" y="6"/>
                      </a:lnTo>
                      <a:lnTo>
                        <a:pt x="41" y="6"/>
                      </a:lnTo>
                      <a:lnTo>
                        <a:pt x="42" y="6"/>
                      </a:lnTo>
                      <a:lnTo>
                        <a:pt x="43" y="6"/>
                      </a:lnTo>
                      <a:lnTo>
                        <a:pt x="44" y="6"/>
                      </a:lnTo>
                      <a:lnTo>
                        <a:pt x="45" y="6"/>
                      </a:lnTo>
                      <a:lnTo>
                        <a:pt x="45" y="5"/>
                      </a:lnTo>
                      <a:lnTo>
                        <a:pt x="46" y="5"/>
                      </a:lnTo>
                      <a:lnTo>
                        <a:pt x="47" y="5"/>
                      </a:lnTo>
                      <a:lnTo>
                        <a:pt x="48" y="5"/>
                      </a:lnTo>
                      <a:lnTo>
                        <a:pt x="49" y="5"/>
                      </a:lnTo>
                      <a:lnTo>
                        <a:pt x="50" y="5"/>
                      </a:lnTo>
                      <a:lnTo>
                        <a:pt x="51" y="5"/>
                      </a:lnTo>
                      <a:lnTo>
                        <a:pt x="52" y="5"/>
                      </a:lnTo>
                      <a:lnTo>
                        <a:pt x="53" y="5"/>
                      </a:lnTo>
                      <a:lnTo>
                        <a:pt x="54" y="5"/>
                      </a:lnTo>
                      <a:lnTo>
                        <a:pt x="55" y="5"/>
                      </a:lnTo>
                      <a:lnTo>
                        <a:pt x="56" y="5"/>
                      </a:lnTo>
                      <a:lnTo>
                        <a:pt x="57" y="5"/>
                      </a:lnTo>
                      <a:lnTo>
                        <a:pt x="58" y="5"/>
                      </a:lnTo>
                      <a:lnTo>
                        <a:pt x="59" y="5"/>
                      </a:lnTo>
                      <a:lnTo>
                        <a:pt x="60" y="5"/>
                      </a:lnTo>
                      <a:lnTo>
                        <a:pt x="61" y="5"/>
                      </a:lnTo>
                      <a:lnTo>
                        <a:pt x="63" y="5"/>
                      </a:lnTo>
                      <a:lnTo>
                        <a:pt x="64" y="5"/>
                      </a:lnTo>
                      <a:lnTo>
                        <a:pt x="64" y="6"/>
                      </a:lnTo>
                      <a:lnTo>
                        <a:pt x="65" y="6"/>
                      </a:lnTo>
                      <a:lnTo>
                        <a:pt x="66" y="6"/>
                      </a:lnTo>
                      <a:lnTo>
                        <a:pt x="67" y="6"/>
                      </a:lnTo>
                      <a:lnTo>
                        <a:pt x="68" y="6"/>
                      </a:lnTo>
                      <a:lnTo>
                        <a:pt x="69" y="6"/>
                      </a:lnTo>
                      <a:lnTo>
                        <a:pt x="70" y="6"/>
                      </a:lnTo>
                      <a:lnTo>
                        <a:pt x="71" y="6"/>
                      </a:lnTo>
                      <a:lnTo>
                        <a:pt x="72" y="6"/>
                      </a:lnTo>
                      <a:lnTo>
                        <a:pt x="72" y="5"/>
                      </a:lnTo>
                      <a:lnTo>
                        <a:pt x="73" y="5"/>
                      </a:lnTo>
                      <a:lnTo>
                        <a:pt x="74" y="5"/>
                      </a:lnTo>
                      <a:lnTo>
                        <a:pt x="75" y="5"/>
                      </a:lnTo>
                      <a:lnTo>
                        <a:pt x="76" y="5"/>
                      </a:lnTo>
                      <a:lnTo>
                        <a:pt x="77" y="5"/>
                      </a:lnTo>
                      <a:lnTo>
                        <a:pt x="78" y="5"/>
                      </a:lnTo>
                      <a:lnTo>
                        <a:pt x="79" y="5"/>
                      </a:lnTo>
                      <a:lnTo>
                        <a:pt x="80" y="5"/>
                      </a:lnTo>
                      <a:lnTo>
                        <a:pt x="81" y="5"/>
                      </a:lnTo>
                      <a:lnTo>
                        <a:pt x="82" y="5"/>
                      </a:lnTo>
                      <a:lnTo>
                        <a:pt x="83" y="5"/>
                      </a:lnTo>
                      <a:lnTo>
                        <a:pt x="84" y="5"/>
                      </a:lnTo>
                      <a:lnTo>
                        <a:pt x="85" y="5"/>
                      </a:lnTo>
                      <a:lnTo>
                        <a:pt x="86" y="5"/>
                      </a:lnTo>
                      <a:lnTo>
                        <a:pt x="87" y="5"/>
                      </a:lnTo>
                      <a:lnTo>
                        <a:pt x="88" y="5"/>
                      </a:lnTo>
                      <a:lnTo>
                        <a:pt x="89" y="5"/>
                      </a:lnTo>
                      <a:lnTo>
                        <a:pt x="90" y="5"/>
                      </a:lnTo>
                      <a:lnTo>
                        <a:pt x="91" y="5"/>
                      </a:lnTo>
                      <a:lnTo>
                        <a:pt x="92" y="5"/>
                      </a:lnTo>
                      <a:lnTo>
                        <a:pt x="93" y="5"/>
                      </a:lnTo>
                      <a:lnTo>
                        <a:pt x="94" y="3"/>
                      </a:lnTo>
                      <a:lnTo>
                        <a:pt x="95" y="3"/>
                      </a:lnTo>
                      <a:lnTo>
                        <a:pt x="96" y="3"/>
                      </a:lnTo>
                      <a:lnTo>
                        <a:pt x="98" y="3"/>
                      </a:lnTo>
                      <a:lnTo>
                        <a:pt x="98" y="2"/>
                      </a:lnTo>
                      <a:lnTo>
                        <a:pt x="99" y="2"/>
                      </a:lnTo>
                      <a:lnTo>
                        <a:pt x="100" y="2"/>
                      </a:lnTo>
                      <a:lnTo>
                        <a:pt x="101" y="2"/>
                      </a:lnTo>
                      <a:lnTo>
                        <a:pt x="102" y="2"/>
                      </a:lnTo>
                      <a:lnTo>
                        <a:pt x="103" y="2"/>
                      </a:lnTo>
                      <a:lnTo>
                        <a:pt x="103" y="0"/>
                      </a:lnTo>
                      <a:lnTo>
                        <a:pt x="104" y="0"/>
                      </a:lnTo>
                      <a:lnTo>
                        <a:pt x="104" y="2"/>
                      </a:lnTo>
                      <a:lnTo>
                        <a:pt x="105" y="2"/>
                      </a:lnTo>
                      <a:lnTo>
                        <a:pt x="106" y="2"/>
                      </a:lnTo>
                      <a:lnTo>
                        <a:pt x="107" y="2"/>
                      </a:lnTo>
                      <a:lnTo>
                        <a:pt x="108" y="2"/>
                      </a:lnTo>
                      <a:lnTo>
                        <a:pt x="109" y="3"/>
                      </a:lnTo>
                      <a:lnTo>
                        <a:pt x="110" y="3"/>
                      </a:lnTo>
                      <a:lnTo>
                        <a:pt x="111" y="3"/>
                      </a:lnTo>
                      <a:lnTo>
                        <a:pt x="112" y="3"/>
                      </a:lnTo>
                      <a:lnTo>
                        <a:pt x="113" y="3"/>
                      </a:lnTo>
                      <a:lnTo>
                        <a:pt x="113" y="5"/>
                      </a:lnTo>
                      <a:lnTo>
                        <a:pt x="114" y="5"/>
                      </a:lnTo>
                      <a:lnTo>
                        <a:pt x="114" y="3"/>
                      </a:lnTo>
                      <a:lnTo>
                        <a:pt x="115" y="3"/>
                      </a:lnTo>
                      <a:lnTo>
                        <a:pt x="116" y="3"/>
                      </a:lnTo>
                      <a:lnTo>
                        <a:pt x="117" y="3"/>
                      </a:lnTo>
                      <a:lnTo>
                        <a:pt x="118" y="3"/>
                      </a:lnTo>
                      <a:lnTo>
                        <a:pt x="119" y="3"/>
                      </a:lnTo>
                      <a:lnTo>
                        <a:pt x="119" y="2"/>
                      </a:lnTo>
                      <a:lnTo>
                        <a:pt x="120" y="2"/>
                      </a:lnTo>
                      <a:lnTo>
                        <a:pt x="121" y="2"/>
                      </a:lnTo>
                      <a:lnTo>
                        <a:pt x="122" y="2"/>
                      </a:lnTo>
                      <a:lnTo>
                        <a:pt x="123" y="2"/>
                      </a:lnTo>
                      <a:lnTo>
                        <a:pt x="124" y="2"/>
                      </a:lnTo>
                      <a:lnTo>
                        <a:pt x="125" y="2"/>
                      </a:lnTo>
                      <a:lnTo>
                        <a:pt x="126" y="2"/>
                      </a:lnTo>
                      <a:lnTo>
                        <a:pt x="127" y="2"/>
                      </a:lnTo>
                      <a:lnTo>
                        <a:pt x="128" y="2"/>
                      </a:lnTo>
                      <a:lnTo>
                        <a:pt x="129" y="2"/>
                      </a:lnTo>
                      <a:lnTo>
                        <a:pt x="130" y="2"/>
                      </a:lnTo>
                      <a:lnTo>
                        <a:pt x="131" y="2"/>
                      </a:lnTo>
                      <a:lnTo>
                        <a:pt x="133" y="2"/>
                      </a:lnTo>
                      <a:lnTo>
                        <a:pt x="134" y="2"/>
                      </a:lnTo>
                      <a:lnTo>
                        <a:pt x="135" y="2"/>
                      </a:lnTo>
                      <a:lnTo>
                        <a:pt x="136" y="2"/>
                      </a:lnTo>
                      <a:lnTo>
                        <a:pt x="137" y="2"/>
                      </a:lnTo>
                      <a:lnTo>
                        <a:pt x="137" y="3"/>
                      </a:lnTo>
                      <a:lnTo>
                        <a:pt x="138" y="3"/>
                      </a:lnTo>
                      <a:lnTo>
                        <a:pt x="139" y="3"/>
                      </a:lnTo>
                      <a:lnTo>
                        <a:pt x="140" y="3"/>
                      </a:lnTo>
                      <a:lnTo>
                        <a:pt x="141" y="3"/>
                      </a:lnTo>
                      <a:lnTo>
                        <a:pt x="142" y="3"/>
                      </a:lnTo>
                      <a:lnTo>
                        <a:pt x="143" y="3"/>
                      </a:lnTo>
                      <a:lnTo>
                        <a:pt x="144" y="3"/>
                      </a:lnTo>
                      <a:lnTo>
                        <a:pt x="145" y="3"/>
                      </a:lnTo>
                      <a:lnTo>
                        <a:pt x="146" y="2"/>
                      </a:lnTo>
                      <a:lnTo>
                        <a:pt x="147" y="2"/>
                      </a:lnTo>
                      <a:lnTo>
                        <a:pt x="148" y="2"/>
                      </a:lnTo>
                      <a:lnTo>
                        <a:pt x="149" y="2"/>
                      </a:lnTo>
                      <a:lnTo>
                        <a:pt x="150" y="2"/>
                      </a:lnTo>
                      <a:lnTo>
                        <a:pt x="151" y="2"/>
                      </a:lnTo>
                      <a:lnTo>
                        <a:pt x="152" y="2"/>
                      </a:lnTo>
                    </a:path>
                  </a:pathLst>
                </a:custGeom>
                <a:solidFill>
                  <a:schemeClr val="accent1"/>
                </a:solidFill>
                <a:ln w="4763">
                  <a:solidFill>
                    <a:srgbClr val="FF8000"/>
                  </a:solidFill>
                  <a:prstDash val="solid"/>
                  <a:round/>
                  <a:headEnd/>
                  <a:tailEnd/>
                </a:ln>
              </p:spPr>
              <p:txBody>
                <a:bodyPr/>
                <a:lstStyle/>
                <a:p>
                  <a:endParaRPr lang="en-GB"/>
                </a:p>
              </p:txBody>
            </p:sp>
            <p:sp>
              <p:nvSpPr>
                <p:cNvPr id="87228" name="Freeform 102">
                  <a:extLst>
                    <a:ext uri="{FF2B5EF4-FFF2-40B4-BE49-F238E27FC236}">
                      <a16:creationId xmlns:a16="http://schemas.microsoft.com/office/drawing/2014/main" id="{975EAF84-8EF2-3C05-A95D-BC117FF04C56}"/>
                    </a:ext>
                  </a:extLst>
                </p:cNvPr>
                <p:cNvSpPr>
                  <a:spLocks/>
                </p:cNvSpPr>
                <p:nvPr/>
              </p:nvSpPr>
              <p:spPr bwMode="auto">
                <a:xfrm>
                  <a:off x="3911" y="1262"/>
                  <a:ext cx="77" cy="5"/>
                </a:xfrm>
                <a:custGeom>
                  <a:avLst/>
                  <a:gdLst>
                    <a:gd name="T0" fmla="*/ 1 w 153"/>
                    <a:gd name="T1" fmla="*/ 0 h 16"/>
                    <a:gd name="T2" fmla="*/ 1 w 153"/>
                    <a:gd name="T3" fmla="*/ 0 h 16"/>
                    <a:gd name="T4" fmla="*/ 1 w 153"/>
                    <a:gd name="T5" fmla="*/ 0 h 16"/>
                    <a:gd name="T6" fmla="*/ 1 w 153"/>
                    <a:gd name="T7" fmla="*/ 0 h 16"/>
                    <a:gd name="T8" fmla="*/ 1 w 153"/>
                    <a:gd name="T9" fmla="*/ 0 h 16"/>
                    <a:gd name="T10" fmla="*/ 1 w 153"/>
                    <a:gd name="T11" fmla="*/ 0 h 16"/>
                    <a:gd name="T12" fmla="*/ 1 w 153"/>
                    <a:gd name="T13" fmla="*/ 0 h 16"/>
                    <a:gd name="T14" fmla="*/ 1 w 153"/>
                    <a:gd name="T15" fmla="*/ 0 h 16"/>
                    <a:gd name="T16" fmla="*/ 1 w 153"/>
                    <a:gd name="T17" fmla="*/ 0 h 16"/>
                    <a:gd name="T18" fmla="*/ 1 w 153"/>
                    <a:gd name="T19" fmla="*/ 0 h 16"/>
                    <a:gd name="T20" fmla="*/ 1 w 153"/>
                    <a:gd name="T21" fmla="*/ 0 h 16"/>
                    <a:gd name="T22" fmla="*/ 1 w 153"/>
                    <a:gd name="T23" fmla="*/ 0 h 16"/>
                    <a:gd name="T24" fmla="*/ 1 w 153"/>
                    <a:gd name="T25" fmla="*/ 0 h 16"/>
                    <a:gd name="T26" fmla="*/ 1 w 153"/>
                    <a:gd name="T27" fmla="*/ 0 h 16"/>
                    <a:gd name="T28" fmla="*/ 1 w 153"/>
                    <a:gd name="T29" fmla="*/ 0 h 16"/>
                    <a:gd name="T30" fmla="*/ 1 w 153"/>
                    <a:gd name="T31" fmla="*/ 0 h 16"/>
                    <a:gd name="T32" fmla="*/ 1 w 153"/>
                    <a:gd name="T33" fmla="*/ 0 h 16"/>
                    <a:gd name="T34" fmla="*/ 1 w 153"/>
                    <a:gd name="T35" fmla="*/ 0 h 16"/>
                    <a:gd name="T36" fmla="*/ 1 w 153"/>
                    <a:gd name="T37" fmla="*/ 0 h 16"/>
                    <a:gd name="T38" fmla="*/ 1 w 153"/>
                    <a:gd name="T39" fmla="*/ 0 h 16"/>
                    <a:gd name="T40" fmla="*/ 1 w 153"/>
                    <a:gd name="T41" fmla="*/ 0 h 16"/>
                    <a:gd name="T42" fmla="*/ 1 w 153"/>
                    <a:gd name="T43" fmla="*/ 0 h 16"/>
                    <a:gd name="T44" fmla="*/ 1 w 153"/>
                    <a:gd name="T45" fmla="*/ 0 h 16"/>
                    <a:gd name="T46" fmla="*/ 1 w 153"/>
                    <a:gd name="T47" fmla="*/ 0 h 16"/>
                    <a:gd name="T48" fmla="*/ 1 w 153"/>
                    <a:gd name="T49" fmla="*/ 0 h 16"/>
                    <a:gd name="T50" fmla="*/ 1 w 153"/>
                    <a:gd name="T51" fmla="*/ 0 h 16"/>
                    <a:gd name="T52" fmla="*/ 1 w 153"/>
                    <a:gd name="T53" fmla="*/ 0 h 16"/>
                    <a:gd name="T54" fmla="*/ 1 w 153"/>
                    <a:gd name="T55" fmla="*/ 0 h 16"/>
                    <a:gd name="T56" fmla="*/ 1 w 153"/>
                    <a:gd name="T57" fmla="*/ 0 h 16"/>
                    <a:gd name="T58" fmla="*/ 1 w 153"/>
                    <a:gd name="T59" fmla="*/ 0 h 16"/>
                    <a:gd name="T60" fmla="*/ 1 w 153"/>
                    <a:gd name="T61" fmla="*/ 0 h 16"/>
                    <a:gd name="T62" fmla="*/ 1 w 153"/>
                    <a:gd name="T63" fmla="*/ 0 h 16"/>
                    <a:gd name="T64" fmla="*/ 1 w 153"/>
                    <a:gd name="T65" fmla="*/ 0 h 16"/>
                    <a:gd name="T66" fmla="*/ 1 w 153"/>
                    <a:gd name="T67" fmla="*/ 0 h 16"/>
                    <a:gd name="T68" fmla="*/ 1 w 153"/>
                    <a:gd name="T69" fmla="*/ 0 h 16"/>
                    <a:gd name="T70" fmla="*/ 1 w 153"/>
                    <a:gd name="T71" fmla="*/ 0 h 16"/>
                    <a:gd name="T72" fmla="*/ 1 w 153"/>
                    <a:gd name="T73" fmla="*/ 0 h 16"/>
                    <a:gd name="T74" fmla="*/ 1 w 153"/>
                    <a:gd name="T75" fmla="*/ 0 h 16"/>
                    <a:gd name="T76" fmla="*/ 1 w 153"/>
                    <a:gd name="T77" fmla="*/ 0 h 16"/>
                    <a:gd name="T78" fmla="*/ 1 w 153"/>
                    <a:gd name="T79" fmla="*/ 0 h 16"/>
                    <a:gd name="T80" fmla="*/ 1 w 153"/>
                    <a:gd name="T81" fmla="*/ 0 h 16"/>
                    <a:gd name="T82" fmla="*/ 1 w 153"/>
                    <a:gd name="T83" fmla="*/ 0 h 16"/>
                    <a:gd name="T84" fmla="*/ 1 w 153"/>
                    <a:gd name="T85" fmla="*/ 0 h 16"/>
                    <a:gd name="T86" fmla="*/ 1 w 153"/>
                    <a:gd name="T87" fmla="*/ 0 h 16"/>
                    <a:gd name="T88" fmla="*/ 1 w 153"/>
                    <a:gd name="T89" fmla="*/ 0 h 16"/>
                    <a:gd name="T90" fmla="*/ 1 w 153"/>
                    <a:gd name="T91" fmla="*/ 0 h 16"/>
                    <a:gd name="T92" fmla="*/ 1 w 153"/>
                    <a:gd name="T93" fmla="*/ 0 h 16"/>
                    <a:gd name="T94" fmla="*/ 1 w 153"/>
                    <a:gd name="T95" fmla="*/ 0 h 16"/>
                    <a:gd name="T96" fmla="*/ 1 w 153"/>
                    <a:gd name="T97" fmla="*/ 0 h 16"/>
                    <a:gd name="T98" fmla="*/ 1 w 153"/>
                    <a:gd name="T99" fmla="*/ 0 h 16"/>
                    <a:gd name="T100" fmla="*/ 1 w 153"/>
                    <a:gd name="T101" fmla="*/ 0 h 16"/>
                    <a:gd name="T102" fmla="*/ 1 w 153"/>
                    <a:gd name="T103" fmla="*/ 0 h 16"/>
                    <a:gd name="T104" fmla="*/ 1 w 153"/>
                    <a:gd name="T105" fmla="*/ 0 h 16"/>
                    <a:gd name="T106" fmla="*/ 1 w 153"/>
                    <a:gd name="T107" fmla="*/ 0 h 16"/>
                    <a:gd name="T108" fmla="*/ 1 w 153"/>
                    <a:gd name="T109" fmla="*/ 0 h 16"/>
                    <a:gd name="T110" fmla="*/ 1 w 153"/>
                    <a:gd name="T111" fmla="*/ 0 h 16"/>
                    <a:gd name="T112" fmla="*/ 1 w 153"/>
                    <a:gd name="T113" fmla="*/ 0 h 16"/>
                    <a:gd name="T114" fmla="*/ 1 w 153"/>
                    <a:gd name="T115" fmla="*/ 0 h 16"/>
                    <a:gd name="T116" fmla="*/ 1 w 153"/>
                    <a:gd name="T117" fmla="*/ 0 h 16"/>
                    <a:gd name="T118" fmla="*/ 1 w 153"/>
                    <a:gd name="T119" fmla="*/ 0 h 16"/>
                    <a:gd name="T120" fmla="*/ 1 w 153"/>
                    <a:gd name="T121" fmla="*/ 0 h 16"/>
                    <a:gd name="T122" fmla="*/ 1 w 153"/>
                    <a:gd name="T123" fmla="*/ 0 h 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16">
                      <a:moveTo>
                        <a:pt x="0" y="0"/>
                      </a:moveTo>
                      <a:lnTo>
                        <a:pt x="1" y="0"/>
                      </a:lnTo>
                      <a:lnTo>
                        <a:pt x="2" y="0"/>
                      </a:lnTo>
                      <a:lnTo>
                        <a:pt x="2" y="1"/>
                      </a:lnTo>
                      <a:lnTo>
                        <a:pt x="3" y="1"/>
                      </a:lnTo>
                      <a:lnTo>
                        <a:pt x="4" y="1"/>
                      </a:lnTo>
                      <a:lnTo>
                        <a:pt x="5" y="1"/>
                      </a:lnTo>
                      <a:lnTo>
                        <a:pt x="6" y="1"/>
                      </a:lnTo>
                      <a:lnTo>
                        <a:pt x="7" y="1"/>
                      </a:lnTo>
                      <a:lnTo>
                        <a:pt x="8" y="1"/>
                      </a:lnTo>
                      <a:lnTo>
                        <a:pt x="9" y="1"/>
                      </a:lnTo>
                      <a:lnTo>
                        <a:pt x="10" y="1"/>
                      </a:lnTo>
                      <a:lnTo>
                        <a:pt x="11" y="1"/>
                      </a:lnTo>
                      <a:lnTo>
                        <a:pt x="12" y="1"/>
                      </a:lnTo>
                      <a:lnTo>
                        <a:pt x="12" y="3"/>
                      </a:lnTo>
                      <a:lnTo>
                        <a:pt x="13" y="3"/>
                      </a:lnTo>
                      <a:lnTo>
                        <a:pt x="14" y="3"/>
                      </a:lnTo>
                      <a:lnTo>
                        <a:pt x="16" y="3"/>
                      </a:lnTo>
                      <a:lnTo>
                        <a:pt x="17" y="3"/>
                      </a:lnTo>
                      <a:lnTo>
                        <a:pt x="18" y="3"/>
                      </a:lnTo>
                      <a:lnTo>
                        <a:pt x="19" y="3"/>
                      </a:lnTo>
                      <a:lnTo>
                        <a:pt x="20" y="3"/>
                      </a:lnTo>
                      <a:lnTo>
                        <a:pt x="21" y="3"/>
                      </a:lnTo>
                      <a:lnTo>
                        <a:pt x="22" y="3"/>
                      </a:lnTo>
                      <a:lnTo>
                        <a:pt x="23" y="3"/>
                      </a:lnTo>
                      <a:lnTo>
                        <a:pt x="24" y="3"/>
                      </a:lnTo>
                      <a:lnTo>
                        <a:pt x="25" y="3"/>
                      </a:lnTo>
                      <a:lnTo>
                        <a:pt x="26" y="3"/>
                      </a:lnTo>
                      <a:lnTo>
                        <a:pt x="27" y="3"/>
                      </a:lnTo>
                      <a:lnTo>
                        <a:pt x="28" y="3"/>
                      </a:lnTo>
                      <a:lnTo>
                        <a:pt x="29" y="3"/>
                      </a:lnTo>
                      <a:lnTo>
                        <a:pt x="30" y="3"/>
                      </a:lnTo>
                      <a:lnTo>
                        <a:pt x="31" y="3"/>
                      </a:lnTo>
                      <a:lnTo>
                        <a:pt x="32" y="3"/>
                      </a:lnTo>
                      <a:lnTo>
                        <a:pt x="33" y="3"/>
                      </a:lnTo>
                      <a:lnTo>
                        <a:pt x="34" y="3"/>
                      </a:lnTo>
                      <a:lnTo>
                        <a:pt x="35" y="3"/>
                      </a:lnTo>
                      <a:lnTo>
                        <a:pt x="36" y="3"/>
                      </a:lnTo>
                      <a:lnTo>
                        <a:pt x="37" y="3"/>
                      </a:lnTo>
                      <a:lnTo>
                        <a:pt x="38" y="3"/>
                      </a:lnTo>
                      <a:lnTo>
                        <a:pt x="39" y="3"/>
                      </a:lnTo>
                      <a:lnTo>
                        <a:pt x="40" y="3"/>
                      </a:lnTo>
                      <a:lnTo>
                        <a:pt x="41" y="3"/>
                      </a:lnTo>
                      <a:lnTo>
                        <a:pt x="42" y="3"/>
                      </a:lnTo>
                      <a:lnTo>
                        <a:pt x="43" y="3"/>
                      </a:lnTo>
                      <a:lnTo>
                        <a:pt x="44" y="3"/>
                      </a:lnTo>
                      <a:lnTo>
                        <a:pt x="45" y="3"/>
                      </a:lnTo>
                      <a:lnTo>
                        <a:pt x="46" y="3"/>
                      </a:lnTo>
                      <a:lnTo>
                        <a:pt x="47" y="3"/>
                      </a:lnTo>
                      <a:lnTo>
                        <a:pt x="48" y="3"/>
                      </a:lnTo>
                      <a:lnTo>
                        <a:pt x="48" y="4"/>
                      </a:lnTo>
                      <a:lnTo>
                        <a:pt x="49" y="4"/>
                      </a:lnTo>
                      <a:lnTo>
                        <a:pt x="51" y="4"/>
                      </a:lnTo>
                      <a:lnTo>
                        <a:pt x="52" y="4"/>
                      </a:lnTo>
                      <a:lnTo>
                        <a:pt x="53" y="4"/>
                      </a:lnTo>
                      <a:lnTo>
                        <a:pt x="54" y="4"/>
                      </a:lnTo>
                      <a:lnTo>
                        <a:pt x="55" y="4"/>
                      </a:lnTo>
                      <a:lnTo>
                        <a:pt x="56" y="4"/>
                      </a:lnTo>
                      <a:lnTo>
                        <a:pt x="57" y="4"/>
                      </a:lnTo>
                      <a:lnTo>
                        <a:pt x="58" y="4"/>
                      </a:lnTo>
                      <a:lnTo>
                        <a:pt x="59" y="6"/>
                      </a:lnTo>
                      <a:lnTo>
                        <a:pt x="60" y="6"/>
                      </a:lnTo>
                      <a:lnTo>
                        <a:pt x="61" y="6"/>
                      </a:lnTo>
                      <a:lnTo>
                        <a:pt x="62" y="6"/>
                      </a:lnTo>
                      <a:lnTo>
                        <a:pt x="63" y="6"/>
                      </a:lnTo>
                      <a:lnTo>
                        <a:pt x="64" y="6"/>
                      </a:lnTo>
                      <a:lnTo>
                        <a:pt x="65" y="6"/>
                      </a:lnTo>
                      <a:lnTo>
                        <a:pt x="66" y="6"/>
                      </a:lnTo>
                      <a:lnTo>
                        <a:pt x="67" y="6"/>
                      </a:lnTo>
                      <a:lnTo>
                        <a:pt x="67" y="4"/>
                      </a:lnTo>
                      <a:lnTo>
                        <a:pt x="68" y="4"/>
                      </a:lnTo>
                      <a:lnTo>
                        <a:pt x="69" y="4"/>
                      </a:lnTo>
                      <a:lnTo>
                        <a:pt x="70" y="4"/>
                      </a:lnTo>
                      <a:lnTo>
                        <a:pt x="71" y="4"/>
                      </a:lnTo>
                      <a:lnTo>
                        <a:pt x="71" y="6"/>
                      </a:lnTo>
                      <a:lnTo>
                        <a:pt x="72" y="6"/>
                      </a:lnTo>
                      <a:lnTo>
                        <a:pt x="73" y="6"/>
                      </a:lnTo>
                      <a:lnTo>
                        <a:pt x="74" y="6"/>
                      </a:lnTo>
                      <a:lnTo>
                        <a:pt x="75" y="6"/>
                      </a:lnTo>
                      <a:lnTo>
                        <a:pt x="76" y="6"/>
                      </a:lnTo>
                      <a:lnTo>
                        <a:pt x="77" y="6"/>
                      </a:lnTo>
                      <a:lnTo>
                        <a:pt x="78" y="6"/>
                      </a:lnTo>
                      <a:lnTo>
                        <a:pt x="78" y="7"/>
                      </a:lnTo>
                      <a:lnTo>
                        <a:pt x="79" y="7"/>
                      </a:lnTo>
                      <a:lnTo>
                        <a:pt x="80" y="7"/>
                      </a:lnTo>
                      <a:lnTo>
                        <a:pt x="81" y="7"/>
                      </a:lnTo>
                      <a:lnTo>
                        <a:pt x="82" y="7"/>
                      </a:lnTo>
                      <a:lnTo>
                        <a:pt x="83" y="7"/>
                      </a:lnTo>
                      <a:lnTo>
                        <a:pt x="84" y="7"/>
                      </a:lnTo>
                      <a:lnTo>
                        <a:pt x="86" y="7"/>
                      </a:lnTo>
                      <a:lnTo>
                        <a:pt x="86" y="8"/>
                      </a:lnTo>
                      <a:lnTo>
                        <a:pt x="87" y="8"/>
                      </a:lnTo>
                      <a:lnTo>
                        <a:pt x="88" y="8"/>
                      </a:lnTo>
                      <a:lnTo>
                        <a:pt x="89" y="8"/>
                      </a:lnTo>
                      <a:lnTo>
                        <a:pt x="90" y="8"/>
                      </a:lnTo>
                      <a:lnTo>
                        <a:pt x="91" y="8"/>
                      </a:lnTo>
                      <a:lnTo>
                        <a:pt x="92" y="8"/>
                      </a:lnTo>
                      <a:lnTo>
                        <a:pt x="93" y="8"/>
                      </a:lnTo>
                      <a:lnTo>
                        <a:pt x="94" y="8"/>
                      </a:lnTo>
                      <a:lnTo>
                        <a:pt x="95" y="8"/>
                      </a:lnTo>
                      <a:lnTo>
                        <a:pt x="96" y="8"/>
                      </a:lnTo>
                      <a:lnTo>
                        <a:pt x="97" y="8"/>
                      </a:lnTo>
                      <a:lnTo>
                        <a:pt x="98" y="8"/>
                      </a:lnTo>
                      <a:lnTo>
                        <a:pt x="99" y="8"/>
                      </a:lnTo>
                      <a:lnTo>
                        <a:pt x="100" y="8"/>
                      </a:lnTo>
                      <a:lnTo>
                        <a:pt x="101" y="8"/>
                      </a:lnTo>
                      <a:lnTo>
                        <a:pt x="102" y="8"/>
                      </a:lnTo>
                      <a:lnTo>
                        <a:pt x="103" y="8"/>
                      </a:lnTo>
                      <a:lnTo>
                        <a:pt x="104" y="8"/>
                      </a:lnTo>
                      <a:lnTo>
                        <a:pt x="105" y="8"/>
                      </a:lnTo>
                      <a:lnTo>
                        <a:pt x="106" y="8"/>
                      </a:lnTo>
                      <a:lnTo>
                        <a:pt x="107" y="8"/>
                      </a:lnTo>
                      <a:lnTo>
                        <a:pt x="108" y="8"/>
                      </a:lnTo>
                      <a:lnTo>
                        <a:pt x="109" y="8"/>
                      </a:lnTo>
                      <a:lnTo>
                        <a:pt x="110" y="8"/>
                      </a:lnTo>
                      <a:lnTo>
                        <a:pt x="111" y="8"/>
                      </a:lnTo>
                      <a:lnTo>
                        <a:pt x="112" y="8"/>
                      </a:lnTo>
                      <a:lnTo>
                        <a:pt x="113" y="10"/>
                      </a:lnTo>
                      <a:lnTo>
                        <a:pt x="114" y="10"/>
                      </a:lnTo>
                      <a:lnTo>
                        <a:pt x="115" y="10"/>
                      </a:lnTo>
                      <a:lnTo>
                        <a:pt x="116" y="10"/>
                      </a:lnTo>
                      <a:lnTo>
                        <a:pt x="117" y="10"/>
                      </a:lnTo>
                      <a:lnTo>
                        <a:pt x="118" y="10"/>
                      </a:lnTo>
                      <a:lnTo>
                        <a:pt x="119" y="10"/>
                      </a:lnTo>
                      <a:lnTo>
                        <a:pt x="121" y="10"/>
                      </a:lnTo>
                      <a:lnTo>
                        <a:pt x="122" y="10"/>
                      </a:lnTo>
                      <a:lnTo>
                        <a:pt x="123" y="11"/>
                      </a:lnTo>
                      <a:lnTo>
                        <a:pt x="124" y="11"/>
                      </a:lnTo>
                      <a:lnTo>
                        <a:pt x="125" y="11"/>
                      </a:lnTo>
                      <a:lnTo>
                        <a:pt x="126" y="11"/>
                      </a:lnTo>
                      <a:lnTo>
                        <a:pt x="127" y="11"/>
                      </a:lnTo>
                      <a:lnTo>
                        <a:pt x="128" y="11"/>
                      </a:lnTo>
                      <a:lnTo>
                        <a:pt x="129" y="11"/>
                      </a:lnTo>
                      <a:lnTo>
                        <a:pt x="130" y="11"/>
                      </a:lnTo>
                      <a:lnTo>
                        <a:pt x="131" y="11"/>
                      </a:lnTo>
                      <a:lnTo>
                        <a:pt x="132" y="11"/>
                      </a:lnTo>
                      <a:lnTo>
                        <a:pt x="132" y="13"/>
                      </a:lnTo>
                      <a:lnTo>
                        <a:pt x="133" y="13"/>
                      </a:lnTo>
                      <a:lnTo>
                        <a:pt x="134" y="13"/>
                      </a:lnTo>
                      <a:lnTo>
                        <a:pt x="135" y="13"/>
                      </a:lnTo>
                      <a:lnTo>
                        <a:pt x="136" y="13"/>
                      </a:lnTo>
                      <a:lnTo>
                        <a:pt x="137" y="13"/>
                      </a:lnTo>
                      <a:lnTo>
                        <a:pt x="138" y="13"/>
                      </a:lnTo>
                      <a:lnTo>
                        <a:pt x="139" y="13"/>
                      </a:lnTo>
                      <a:lnTo>
                        <a:pt x="140" y="13"/>
                      </a:lnTo>
                      <a:lnTo>
                        <a:pt x="141" y="13"/>
                      </a:lnTo>
                      <a:lnTo>
                        <a:pt x="142" y="13"/>
                      </a:lnTo>
                      <a:lnTo>
                        <a:pt x="143" y="13"/>
                      </a:lnTo>
                      <a:lnTo>
                        <a:pt x="144" y="13"/>
                      </a:lnTo>
                      <a:lnTo>
                        <a:pt x="145" y="13"/>
                      </a:lnTo>
                      <a:lnTo>
                        <a:pt x="146" y="13"/>
                      </a:lnTo>
                      <a:lnTo>
                        <a:pt x="147" y="14"/>
                      </a:lnTo>
                      <a:lnTo>
                        <a:pt x="148" y="14"/>
                      </a:lnTo>
                      <a:lnTo>
                        <a:pt x="149" y="14"/>
                      </a:lnTo>
                      <a:lnTo>
                        <a:pt x="150" y="14"/>
                      </a:lnTo>
                      <a:lnTo>
                        <a:pt x="151" y="14"/>
                      </a:lnTo>
                      <a:lnTo>
                        <a:pt x="152" y="14"/>
                      </a:lnTo>
                      <a:lnTo>
                        <a:pt x="152" y="16"/>
                      </a:lnTo>
                      <a:lnTo>
                        <a:pt x="153" y="16"/>
                      </a:lnTo>
                    </a:path>
                  </a:pathLst>
                </a:custGeom>
                <a:solidFill>
                  <a:schemeClr val="accent1"/>
                </a:solidFill>
                <a:ln w="4763">
                  <a:solidFill>
                    <a:srgbClr val="FF8000"/>
                  </a:solidFill>
                  <a:prstDash val="solid"/>
                  <a:round/>
                  <a:headEnd/>
                  <a:tailEnd/>
                </a:ln>
              </p:spPr>
              <p:txBody>
                <a:bodyPr/>
                <a:lstStyle/>
                <a:p>
                  <a:endParaRPr lang="en-GB"/>
                </a:p>
              </p:txBody>
            </p:sp>
            <p:sp>
              <p:nvSpPr>
                <p:cNvPr id="87229" name="Freeform 103">
                  <a:extLst>
                    <a:ext uri="{FF2B5EF4-FFF2-40B4-BE49-F238E27FC236}">
                      <a16:creationId xmlns:a16="http://schemas.microsoft.com/office/drawing/2014/main" id="{E708AB9B-BF39-E464-9397-5B34F818D8F6}"/>
                    </a:ext>
                  </a:extLst>
                </p:cNvPr>
                <p:cNvSpPr>
                  <a:spLocks/>
                </p:cNvSpPr>
                <p:nvPr/>
              </p:nvSpPr>
              <p:spPr bwMode="auto">
                <a:xfrm>
                  <a:off x="3988" y="1267"/>
                  <a:ext cx="76" cy="7"/>
                </a:xfrm>
                <a:custGeom>
                  <a:avLst/>
                  <a:gdLst>
                    <a:gd name="T0" fmla="*/ 0 w 153"/>
                    <a:gd name="T1" fmla="*/ 0 h 21"/>
                    <a:gd name="T2" fmla="*/ 0 w 153"/>
                    <a:gd name="T3" fmla="*/ 0 h 21"/>
                    <a:gd name="T4" fmla="*/ 0 w 153"/>
                    <a:gd name="T5" fmla="*/ 0 h 21"/>
                    <a:gd name="T6" fmla="*/ 0 w 153"/>
                    <a:gd name="T7" fmla="*/ 0 h 21"/>
                    <a:gd name="T8" fmla="*/ 0 w 153"/>
                    <a:gd name="T9" fmla="*/ 0 h 21"/>
                    <a:gd name="T10" fmla="*/ 0 w 153"/>
                    <a:gd name="T11" fmla="*/ 0 h 21"/>
                    <a:gd name="T12" fmla="*/ 0 w 153"/>
                    <a:gd name="T13" fmla="*/ 0 h 21"/>
                    <a:gd name="T14" fmla="*/ 0 w 153"/>
                    <a:gd name="T15" fmla="*/ 0 h 21"/>
                    <a:gd name="T16" fmla="*/ 0 w 153"/>
                    <a:gd name="T17" fmla="*/ 0 h 21"/>
                    <a:gd name="T18" fmla="*/ 0 w 153"/>
                    <a:gd name="T19" fmla="*/ 0 h 21"/>
                    <a:gd name="T20" fmla="*/ 0 w 153"/>
                    <a:gd name="T21" fmla="*/ 0 h 21"/>
                    <a:gd name="T22" fmla="*/ 0 w 153"/>
                    <a:gd name="T23" fmla="*/ 0 h 21"/>
                    <a:gd name="T24" fmla="*/ 0 w 153"/>
                    <a:gd name="T25" fmla="*/ 0 h 21"/>
                    <a:gd name="T26" fmla="*/ 0 w 153"/>
                    <a:gd name="T27" fmla="*/ 0 h 21"/>
                    <a:gd name="T28" fmla="*/ 0 w 153"/>
                    <a:gd name="T29" fmla="*/ 0 h 21"/>
                    <a:gd name="T30" fmla="*/ 0 w 153"/>
                    <a:gd name="T31" fmla="*/ 0 h 21"/>
                    <a:gd name="T32" fmla="*/ 0 w 153"/>
                    <a:gd name="T33" fmla="*/ 0 h 21"/>
                    <a:gd name="T34" fmla="*/ 0 w 153"/>
                    <a:gd name="T35" fmla="*/ 0 h 21"/>
                    <a:gd name="T36" fmla="*/ 0 w 153"/>
                    <a:gd name="T37" fmla="*/ 0 h 21"/>
                    <a:gd name="T38" fmla="*/ 0 w 153"/>
                    <a:gd name="T39" fmla="*/ 0 h 21"/>
                    <a:gd name="T40" fmla="*/ 0 w 153"/>
                    <a:gd name="T41" fmla="*/ 0 h 21"/>
                    <a:gd name="T42" fmla="*/ 0 w 153"/>
                    <a:gd name="T43" fmla="*/ 0 h 21"/>
                    <a:gd name="T44" fmla="*/ 0 w 153"/>
                    <a:gd name="T45" fmla="*/ 0 h 21"/>
                    <a:gd name="T46" fmla="*/ 0 w 153"/>
                    <a:gd name="T47" fmla="*/ 0 h 21"/>
                    <a:gd name="T48" fmla="*/ 0 w 153"/>
                    <a:gd name="T49" fmla="*/ 0 h 21"/>
                    <a:gd name="T50" fmla="*/ 0 w 153"/>
                    <a:gd name="T51" fmla="*/ 0 h 21"/>
                    <a:gd name="T52" fmla="*/ 0 w 153"/>
                    <a:gd name="T53" fmla="*/ 0 h 21"/>
                    <a:gd name="T54" fmla="*/ 0 w 153"/>
                    <a:gd name="T55" fmla="*/ 0 h 21"/>
                    <a:gd name="T56" fmla="*/ 0 w 153"/>
                    <a:gd name="T57" fmla="*/ 0 h 21"/>
                    <a:gd name="T58" fmla="*/ 0 w 153"/>
                    <a:gd name="T59" fmla="*/ 0 h 21"/>
                    <a:gd name="T60" fmla="*/ 0 w 153"/>
                    <a:gd name="T61" fmla="*/ 0 h 21"/>
                    <a:gd name="T62" fmla="*/ 0 w 153"/>
                    <a:gd name="T63" fmla="*/ 0 h 21"/>
                    <a:gd name="T64" fmla="*/ 0 w 153"/>
                    <a:gd name="T65" fmla="*/ 0 h 21"/>
                    <a:gd name="T66" fmla="*/ 0 w 153"/>
                    <a:gd name="T67" fmla="*/ 0 h 21"/>
                    <a:gd name="T68" fmla="*/ 0 w 153"/>
                    <a:gd name="T69" fmla="*/ 0 h 21"/>
                    <a:gd name="T70" fmla="*/ 0 w 153"/>
                    <a:gd name="T71" fmla="*/ 0 h 21"/>
                    <a:gd name="T72" fmla="*/ 0 w 153"/>
                    <a:gd name="T73" fmla="*/ 0 h 21"/>
                    <a:gd name="T74" fmla="*/ 0 w 153"/>
                    <a:gd name="T75" fmla="*/ 0 h 21"/>
                    <a:gd name="T76" fmla="*/ 0 w 153"/>
                    <a:gd name="T77" fmla="*/ 0 h 21"/>
                    <a:gd name="T78" fmla="*/ 0 w 153"/>
                    <a:gd name="T79" fmla="*/ 0 h 21"/>
                    <a:gd name="T80" fmla="*/ 0 w 153"/>
                    <a:gd name="T81" fmla="*/ 0 h 21"/>
                    <a:gd name="T82" fmla="*/ 0 w 153"/>
                    <a:gd name="T83" fmla="*/ 0 h 21"/>
                    <a:gd name="T84" fmla="*/ 0 w 153"/>
                    <a:gd name="T85" fmla="*/ 0 h 21"/>
                    <a:gd name="T86" fmla="*/ 0 w 153"/>
                    <a:gd name="T87" fmla="*/ 0 h 21"/>
                    <a:gd name="T88" fmla="*/ 0 w 153"/>
                    <a:gd name="T89" fmla="*/ 0 h 21"/>
                    <a:gd name="T90" fmla="*/ 0 w 153"/>
                    <a:gd name="T91" fmla="*/ 0 h 21"/>
                    <a:gd name="T92" fmla="*/ 0 w 153"/>
                    <a:gd name="T93" fmla="*/ 0 h 21"/>
                    <a:gd name="T94" fmla="*/ 0 w 153"/>
                    <a:gd name="T95" fmla="*/ 0 h 21"/>
                    <a:gd name="T96" fmla="*/ 0 w 153"/>
                    <a:gd name="T97" fmla="*/ 0 h 21"/>
                    <a:gd name="T98" fmla="*/ 0 w 153"/>
                    <a:gd name="T99" fmla="*/ 0 h 21"/>
                    <a:gd name="T100" fmla="*/ 0 w 153"/>
                    <a:gd name="T101" fmla="*/ 0 h 21"/>
                    <a:gd name="T102" fmla="*/ 0 w 153"/>
                    <a:gd name="T103" fmla="*/ 0 h 21"/>
                    <a:gd name="T104" fmla="*/ 0 w 153"/>
                    <a:gd name="T105" fmla="*/ 0 h 21"/>
                    <a:gd name="T106" fmla="*/ 0 w 153"/>
                    <a:gd name="T107" fmla="*/ 0 h 21"/>
                    <a:gd name="T108" fmla="*/ 0 w 153"/>
                    <a:gd name="T109" fmla="*/ 0 h 21"/>
                    <a:gd name="T110" fmla="*/ 0 w 153"/>
                    <a:gd name="T111" fmla="*/ 0 h 21"/>
                    <a:gd name="T112" fmla="*/ 0 w 153"/>
                    <a:gd name="T113" fmla="*/ 0 h 21"/>
                    <a:gd name="T114" fmla="*/ 0 w 153"/>
                    <a:gd name="T115" fmla="*/ 0 h 21"/>
                    <a:gd name="T116" fmla="*/ 0 w 153"/>
                    <a:gd name="T117" fmla="*/ 0 h 21"/>
                    <a:gd name="T118" fmla="*/ 0 w 153"/>
                    <a:gd name="T119" fmla="*/ 0 h 21"/>
                    <a:gd name="T120" fmla="*/ 0 w 153"/>
                    <a:gd name="T121" fmla="*/ 0 h 21"/>
                    <a:gd name="T122" fmla="*/ 0 w 153"/>
                    <a:gd name="T123" fmla="*/ 0 h 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1">
                      <a:moveTo>
                        <a:pt x="0" y="0"/>
                      </a:moveTo>
                      <a:lnTo>
                        <a:pt x="0" y="0"/>
                      </a:lnTo>
                      <a:lnTo>
                        <a:pt x="1" y="0"/>
                      </a:lnTo>
                      <a:lnTo>
                        <a:pt x="3" y="0"/>
                      </a:lnTo>
                      <a:lnTo>
                        <a:pt x="4" y="0"/>
                      </a:lnTo>
                      <a:lnTo>
                        <a:pt x="5" y="0"/>
                      </a:lnTo>
                      <a:lnTo>
                        <a:pt x="6" y="0"/>
                      </a:lnTo>
                      <a:lnTo>
                        <a:pt x="7" y="0"/>
                      </a:lnTo>
                      <a:lnTo>
                        <a:pt x="7" y="1"/>
                      </a:lnTo>
                      <a:lnTo>
                        <a:pt x="8" y="1"/>
                      </a:lnTo>
                      <a:lnTo>
                        <a:pt x="9" y="1"/>
                      </a:lnTo>
                      <a:lnTo>
                        <a:pt x="10" y="1"/>
                      </a:lnTo>
                      <a:lnTo>
                        <a:pt x="11" y="1"/>
                      </a:lnTo>
                      <a:lnTo>
                        <a:pt x="12" y="1"/>
                      </a:lnTo>
                      <a:lnTo>
                        <a:pt x="13" y="1"/>
                      </a:lnTo>
                      <a:lnTo>
                        <a:pt x="14" y="1"/>
                      </a:lnTo>
                      <a:lnTo>
                        <a:pt x="15" y="1"/>
                      </a:lnTo>
                      <a:lnTo>
                        <a:pt x="16" y="1"/>
                      </a:lnTo>
                      <a:lnTo>
                        <a:pt x="17" y="1"/>
                      </a:lnTo>
                      <a:lnTo>
                        <a:pt x="18" y="1"/>
                      </a:lnTo>
                      <a:lnTo>
                        <a:pt x="19" y="1"/>
                      </a:lnTo>
                      <a:lnTo>
                        <a:pt x="20" y="1"/>
                      </a:lnTo>
                      <a:lnTo>
                        <a:pt x="21" y="1"/>
                      </a:lnTo>
                      <a:lnTo>
                        <a:pt x="22" y="1"/>
                      </a:lnTo>
                      <a:lnTo>
                        <a:pt x="23" y="1"/>
                      </a:lnTo>
                      <a:lnTo>
                        <a:pt x="24" y="1"/>
                      </a:lnTo>
                      <a:lnTo>
                        <a:pt x="24" y="2"/>
                      </a:lnTo>
                      <a:lnTo>
                        <a:pt x="25" y="2"/>
                      </a:lnTo>
                      <a:lnTo>
                        <a:pt x="26" y="2"/>
                      </a:lnTo>
                      <a:lnTo>
                        <a:pt x="27" y="2"/>
                      </a:lnTo>
                      <a:lnTo>
                        <a:pt x="28" y="2"/>
                      </a:lnTo>
                      <a:lnTo>
                        <a:pt x="29" y="2"/>
                      </a:lnTo>
                      <a:lnTo>
                        <a:pt x="30" y="2"/>
                      </a:lnTo>
                      <a:lnTo>
                        <a:pt x="31" y="2"/>
                      </a:lnTo>
                      <a:lnTo>
                        <a:pt x="32" y="2"/>
                      </a:lnTo>
                      <a:lnTo>
                        <a:pt x="33" y="4"/>
                      </a:lnTo>
                      <a:lnTo>
                        <a:pt x="34" y="4"/>
                      </a:lnTo>
                      <a:lnTo>
                        <a:pt x="35" y="4"/>
                      </a:lnTo>
                      <a:lnTo>
                        <a:pt x="36" y="4"/>
                      </a:lnTo>
                      <a:lnTo>
                        <a:pt x="38" y="4"/>
                      </a:lnTo>
                      <a:lnTo>
                        <a:pt x="39" y="4"/>
                      </a:lnTo>
                      <a:lnTo>
                        <a:pt x="40" y="4"/>
                      </a:lnTo>
                      <a:lnTo>
                        <a:pt x="41" y="4"/>
                      </a:lnTo>
                      <a:lnTo>
                        <a:pt x="42" y="4"/>
                      </a:lnTo>
                      <a:lnTo>
                        <a:pt x="43" y="4"/>
                      </a:lnTo>
                      <a:lnTo>
                        <a:pt x="43" y="5"/>
                      </a:lnTo>
                      <a:lnTo>
                        <a:pt x="44" y="5"/>
                      </a:lnTo>
                      <a:lnTo>
                        <a:pt x="45" y="5"/>
                      </a:lnTo>
                      <a:lnTo>
                        <a:pt x="46" y="5"/>
                      </a:lnTo>
                      <a:lnTo>
                        <a:pt x="47" y="5"/>
                      </a:lnTo>
                      <a:lnTo>
                        <a:pt x="48" y="5"/>
                      </a:lnTo>
                      <a:lnTo>
                        <a:pt x="49" y="5"/>
                      </a:lnTo>
                      <a:lnTo>
                        <a:pt x="50" y="5"/>
                      </a:lnTo>
                      <a:lnTo>
                        <a:pt x="51" y="5"/>
                      </a:lnTo>
                      <a:lnTo>
                        <a:pt x="52" y="5"/>
                      </a:lnTo>
                      <a:lnTo>
                        <a:pt x="53" y="5"/>
                      </a:lnTo>
                      <a:lnTo>
                        <a:pt x="54" y="5"/>
                      </a:lnTo>
                      <a:lnTo>
                        <a:pt x="55" y="5"/>
                      </a:lnTo>
                      <a:lnTo>
                        <a:pt x="56" y="5"/>
                      </a:lnTo>
                      <a:lnTo>
                        <a:pt x="57" y="5"/>
                      </a:lnTo>
                      <a:lnTo>
                        <a:pt x="58" y="5"/>
                      </a:lnTo>
                      <a:lnTo>
                        <a:pt x="59" y="5"/>
                      </a:lnTo>
                      <a:lnTo>
                        <a:pt x="60" y="5"/>
                      </a:lnTo>
                      <a:lnTo>
                        <a:pt x="61" y="5"/>
                      </a:lnTo>
                      <a:lnTo>
                        <a:pt x="62" y="5"/>
                      </a:lnTo>
                      <a:lnTo>
                        <a:pt x="63" y="5"/>
                      </a:lnTo>
                      <a:lnTo>
                        <a:pt x="64" y="5"/>
                      </a:lnTo>
                      <a:lnTo>
                        <a:pt x="65" y="5"/>
                      </a:lnTo>
                      <a:lnTo>
                        <a:pt x="66" y="5"/>
                      </a:lnTo>
                      <a:lnTo>
                        <a:pt x="67" y="7"/>
                      </a:lnTo>
                      <a:lnTo>
                        <a:pt x="68" y="7"/>
                      </a:lnTo>
                      <a:lnTo>
                        <a:pt x="69" y="7"/>
                      </a:lnTo>
                      <a:lnTo>
                        <a:pt x="70" y="7"/>
                      </a:lnTo>
                      <a:lnTo>
                        <a:pt x="71" y="7"/>
                      </a:lnTo>
                      <a:lnTo>
                        <a:pt x="73" y="7"/>
                      </a:lnTo>
                      <a:lnTo>
                        <a:pt x="73" y="8"/>
                      </a:lnTo>
                      <a:lnTo>
                        <a:pt x="74" y="8"/>
                      </a:lnTo>
                      <a:lnTo>
                        <a:pt x="75" y="8"/>
                      </a:lnTo>
                      <a:lnTo>
                        <a:pt x="76" y="8"/>
                      </a:lnTo>
                      <a:lnTo>
                        <a:pt x="77" y="8"/>
                      </a:lnTo>
                      <a:lnTo>
                        <a:pt x="77" y="10"/>
                      </a:lnTo>
                      <a:lnTo>
                        <a:pt x="78" y="10"/>
                      </a:lnTo>
                      <a:lnTo>
                        <a:pt x="79" y="10"/>
                      </a:lnTo>
                      <a:lnTo>
                        <a:pt x="80" y="10"/>
                      </a:lnTo>
                      <a:lnTo>
                        <a:pt x="81" y="10"/>
                      </a:lnTo>
                      <a:lnTo>
                        <a:pt x="82" y="10"/>
                      </a:lnTo>
                      <a:lnTo>
                        <a:pt x="83" y="10"/>
                      </a:lnTo>
                      <a:lnTo>
                        <a:pt x="84" y="10"/>
                      </a:lnTo>
                      <a:lnTo>
                        <a:pt x="84" y="11"/>
                      </a:lnTo>
                      <a:lnTo>
                        <a:pt x="85" y="11"/>
                      </a:lnTo>
                      <a:lnTo>
                        <a:pt x="86" y="11"/>
                      </a:lnTo>
                      <a:lnTo>
                        <a:pt x="87" y="11"/>
                      </a:lnTo>
                      <a:lnTo>
                        <a:pt x="88" y="11"/>
                      </a:lnTo>
                      <a:lnTo>
                        <a:pt x="89" y="11"/>
                      </a:lnTo>
                      <a:lnTo>
                        <a:pt x="89" y="10"/>
                      </a:lnTo>
                      <a:lnTo>
                        <a:pt x="90" y="10"/>
                      </a:lnTo>
                      <a:lnTo>
                        <a:pt x="91" y="10"/>
                      </a:lnTo>
                      <a:lnTo>
                        <a:pt x="92" y="10"/>
                      </a:lnTo>
                      <a:lnTo>
                        <a:pt x="93" y="10"/>
                      </a:lnTo>
                      <a:lnTo>
                        <a:pt x="93" y="11"/>
                      </a:lnTo>
                      <a:lnTo>
                        <a:pt x="94" y="11"/>
                      </a:lnTo>
                      <a:lnTo>
                        <a:pt x="95" y="11"/>
                      </a:lnTo>
                      <a:lnTo>
                        <a:pt x="96" y="11"/>
                      </a:lnTo>
                      <a:lnTo>
                        <a:pt x="97" y="11"/>
                      </a:lnTo>
                      <a:lnTo>
                        <a:pt x="98" y="11"/>
                      </a:lnTo>
                      <a:lnTo>
                        <a:pt x="99" y="11"/>
                      </a:lnTo>
                      <a:lnTo>
                        <a:pt x="100" y="11"/>
                      </a:lnTo>
                      <a:lnTo>
                        <a:pt x="100" y="13"/>
                      </a:lnTo>
                      <a:lnTo>
                        <a:pt x="101" y="13"/>
                      </a:lnTo>
                      <a:lnTo>
                        <a:pt x="102" y="13"/>
                      </a:lnTo>
                      <a:lnTo>
                        <a:pt x="103" y="13"/>
                      </a:lnTo>
                      <a:lnTo>
                        <a:pt x="104" y="13"/>
                      </a:lnTo>
                      <a:lnTo>
                        <a:pt x="105" y="13"/>
                      </a:lnTo>
                      <a:lnTo>
                        <a:pt x="107" y="13"/>
                      </a:lnTo>
                      <a:lnTo>
                        <a:pt x="108" y="13"/>
                      </a:lnTo>
                      <a:lnTo>
                        <a:pt x="108" y="14"/>
                      </a:lnTo>
                      <a:lnTo>
                        <a:pt x="109" y="14"/>
                      </a:lnTo>
                      <a:lnTo>
                        <a:pt x="110" y="14"/>
                      </a:lnTo>
                      <a:lnTo>
                        <a:pt x="111" y="14"/>
                      </a:lnTo>
                      <a:lnTo>
                        <a:pt x="112" y="14"/>
                      </a:lnTo>
                      <a:lnTo>
                        <a:pt x="113" y="14"/>
                      </a:lnTo>
                      <a:lnTo>
                        <a:pt x="114" y="14"/>
                      </a:lnTo>
                      <a:lnTo>
                        <a:pt x="115" y="14"/>
                      </a:lnTo>
                      <a:lnTo>
                        <a:pt x="116" y="14"/>
                      </a:lnTo>
                      <a:lnTo>
                        <a:pt x="117" y="15"/>
                      </a:lnTo>
                      <a:lnTo>
                        <a:pt x="118" y="15"/>
                      </a:lnTo>
                      <a:lnTo>
                        <a:pt x="119" y="15"/>
                      </a:lnTo>
                      <a:lnTo>
                        <a:pt x="120" y="15"/>
                      </a:lnTo>
                      <a:lnTo>
                        <a:pt x="121" y="15"/>
                      </a:lnTo>
                      <a:lnTo>
                        <a:pt x="122" y="15"/>
                      </a:lnTo>
                      <a:lnTo>
                        <a:pt x="123" y="15"/>
                      </a:lnTo>
                      <a:lnTo>
                        <a:pt x="124" y="15"/>
                      </a:lnTo>
                      <a:lnTo>
                        <a:pt x="125" y="15"/>
                      </a:lnTo>
                      <a:lnTo>
                        <a:pt x="126" y="17"/>
                      </a:lnTo>
                      <a:lnTo>
                        <a:pt x="127" y="17"/>
                      </a:lnTo>
                      <a:lnTo>
                        <a:pt x="128" y="17"/>
                      </a:lnTo>
                      <a:lnTo>
                        <a:pt x="129" y="17"/>
                      </a:lnTo>
                      <a:lnTo>
                        <a:pt x="130" y="17"/>
                      </a:lnTo>
                      <a:lnTo>
                        <a:pt x="131" y="17"/>
                      </a:lnTo>
                      <a:lnTo>
                        <a:pt x="132" y="17"/>
                      </a:lnTo>
                      <a:lnTo>
                        <a:pt x="133" y="17"/>
                      </a:lnTo>
                      <a:lnTo>
                        <a:pt x="134" y="17"/>
                      </a:lnTo>
                      <a:lnTo>
                        <a:pt x="134" y="18"/>
                      </a:lnTo>
                      <a:lnTo>
                        <a:pt x="135" y="18"/>
                      </a:lnTo>
                      <a:lnTo>
                        <a:pt x="136" y="18"/>
                      </a:lnTo>
                      <a:lnTo>
                        <a:pt x="137" y="18"/>
                      </a:lnTo>
                      <a:lnTo>
                        <a:pt x="138" y="18"/>
                      </a:lnTo>
                      <a:lnTo>
                        <a:pt x="139" y="18"/>
                      </a:lnTo>
                      <a:lnTo>
                        <a:pt x="140" y="18"/>
                      </a:lnTo>
                      <a:lnTo>
                        <a:pt x="142" y="18"/>
                      </a:lnTo>
                      <a:lnTo>
                        <a:pt x="143" y="18"/>
                      </a:lnTo>
                      <a:lnTo>
                        <a:pt x="144" y="18"/>
                      </a:lnTo>
                      <a:lnTo>
                        <a:pt x="144" y="20"/>
                      </a:lnTo>
                      <a:lnTo>
                        <a:pt x="145" y="20"/>
                      </a:lnTo>
                      <a:lnTo>
                        <a:pt x="146" y="20"/>
                      </a:lnTo>
                      <a:lnTo>
                        <a:pt x="147" y="20"/>
                      </a:lnTo>
                      <a:lnTo>
                        <a:pt x="148" y="20"/>
                      </a:lnTo>
                      <a:lnTo>
                        <a:pt x="149" y="20"/>
                      </a:lnTo>
                      <a:lnTo>
                        <a:pt x="150" y="20"/>
                      </a:lnTo>
                      <a:lnTo>
                        <a:pt x="150" y="21"/>
                      </a:lnTo>
                      <a:lnTo>
                        <a:pt x="151" y="21"/>
                      </a:lnTo>
                      <a:lnTo>
                        <a:pt x="152" y="21"/>
                      </a:lnTo>
                      <a:lnTo>
                        <a:pt x="153" y="21"/>
                      </a:lnTo>
                    </a:path>
                  </a:pathLst>
                </a:custGeom>
                <a:solidFill>
                  <a:schemeClr val="accent1"/>
                </a:solidFill>
                <a:ln w="4763">
                  <a:solidFill>
                    <a:srgbClr val="FF8000"/>
                  </a:solidFill>
                  <a:prstDash val="solid"/>
                  <a:round/>
                  <a:headEnd/>
                  <a:tailEnd/>
                </a:ln>
              </p:spPr>
              <p:txBody>
                <a:bodyPr/>
                <a:lstStyle/>
                <a:p>
                  <a:endParaRPr lang="en-GB"/>
                </a:p>
              </p:txBody>
            </p:sp>
            <p:sp>
              <p:nvSpPr>
                <p:cNvPr id="87230" name="Freeform 104">
                  <a:extLst>
                    <a:ext uri="{FF2B5EF4-FFF2-40B4-BE49-F238E27FC236}">
                      <a16:creationId xmlns:a16="http://schemas.microsoft.com/office/drawing/2014/main" id="{383EBDE9-165D-206D-27AF-0FD8F3579A20}"/>
                    </a:ext>
                  </a:extLst>
                </p:cNvPr>
                <p:cNvSpPr>
                  <a:spLocks/>
                </p:cNvSpPr>
                <p:nvPr/>
              </p:nvSpPr>
              <p:spPr bwMode="auto">
                <a:xfrm>
                  <a:off x="4064" y="1274"/>
                  <a:ext cx="77" cy="9"/>
                </a:xfrm>
                <a:custGeom>
                  <a:avLst/>
                  <a:gdLst>
                    <a:gd name="T0" fmla="*/ 1 w 153"/>
                    <a:gd name="T1" fmla="*/ 0 h 26"/>
                    <a:gd name="T2" fmla="*/ 1 w 153"/>
                    <a:gd name="T3" fmla="*/ 0 h 26"/>
                    <a:gd name="T4" fmla="*/ 1 w 153"/>
                    <a:gd name="T5" fmla="*/ 0 h 26"/>
                    <a:gd name="T6" fmla="*/ 1 w 153"/>
                    <a:gd name="T7" fmla="*/ 0 h 26"/>
                    <a:gd name="T8" fmla="*/ 1 w 153"/>
                    <a:gd name="T9" fmla="*/ 0 h 26"/>
                    <a:gd name="T10" fmla="*/ 1 w 153"/>
                    <a:gd name="T11" fmla="*/ 0 h 26"/>
                    <a:gd name="T12" fmla="*/ 1 w 153"/>
                    <a:gd name="T13" fmla="*/ 0 h 26"/>
                    <a:gd name="T14" fmla="*/ 1 w 153"/>
                    <a:gd name="T15" fmla="*/ 0 h 26"/>
                    <a:gd name="T16" fmla="*/ 1 w 153"/>
                    <a:gd name="T17" fmla="*/ 0 h 26"/>
                    <a:gd name="T18" fmla="*/ 1 w 153"/>
                    <a:gd name="T19" fmla="*/ 0 h 26"/>
                    <a:gd name="T20" fmla="*/ 1 w 153"/>
                    <a:gd name="T21" fmla="*/ 0 h 26"/>
                    <a:gd name="T22" fmla="*/ 1 w 153"/>
                    <a:gd name="T23" fmla="*/ 0 h 26"/>
                    <a:gd name="T24" fmla="*/ 1 w 153"/>
                    <a:gd name="T25" fmla="*/ 0 h 26"/>
                    <a:gd name="T26" fmla="*/ 1 w 153"/>
                    <a:gd name="T27" fmla="*/ 0 h 26"/>
                    <a:gd name="T28" fmla="*/ 1 w 153"/>
                    <a:gd name="T29" fmla="*/ 0 h 26"/>
                    <a:gd name="T30" fmla="*/ 1 w 153"/>
                    <a:gd name="T31" fmla="*/ 0 h 26"/>
                    <a:gd name="T32" fmla="*/ 1 w 153"/>
                    <a:gd name="T33" fmla="*/ 0 h 26"/>
                    <a:gd name="T34" fmla="*/ 1 w 153"/>
                    <a:gd name="T35" fmla="*/ 0 h 26"/>
                    <a:gd name="T36" fmla="*/ 1 w 153"/>
                    <a:gd name="T37" fmla="*/ 0 h 26"/>
                    <a:gd name="T38" fmla="*/ 1 w 153"/>
                    <a:gd name="T39" fmla="*/ 0 h 26"/>
                    <a:gd name="T40" fmla="*/ 1 w 153"/>
                    <a:gd name="T41" fmla="*/ 0 h 26"/>
                    <a:gd name="T42" fmla="*/ 1 w 153"/>
                    <a:gd name="T43" fmla="*/ 0 h 26"/>
                    <a:gd name="T44" fmla="*/ 1 w 153"/>
                    <a:gd name="T45" fmla="*/ 0 h 26"/>
                    <a:gd name="T46" fmla="*/ 1 w 153"/>
                    <a:gd name="T47" fmla="*/ 0 h 26"/>
                    <a:gd name="T48" fmla="*/ 1 w 153"/>
                    <a:gd name="T49" fmla="*/ 0 h 26"/>
                    <a:gd name="T50" fmla="*/ 1 w 153"/>
                    <a:gd name="T51" fmla="*/ 0 h 26"/>
                    <a:gd name="T52" fmla="*/ 1 w 153"/>
                    <a:gd name="T53" fmla="*/ 0 h 26"/>
                    <a:gd name="T54" fmla="*/ 1 w 153"/>
                    <a:gd name="T55" fmla="*/ 0 h 26"/>
                    <a:gd name="T56" fmla="*/ 1 w 153"/>
                    <a:gd name="T57" fmla="*/ 0 h 26"/>
                    <a:gd name="T58" fmla="*/ 1 w 153"/>
                    <a:gd name="T59" fmla="*/ 0 h 26"/>
                    <a:gd name="T60" fmla="*/ 1 w 153"/>
                    <a:gd name="T61" fmla="*/ 0 h 26"/>
                    <a:gd name="T62" fmla="*/ 1 w 153"/>
                    <a:gd name="T63" fmla="*/ 0 h 26"/>
                    <a:gd name="T64" fmla="*/ 1 w 153"/>
                    <a:gd name="T65" fmla="*/ 0 h 26"/>
                    <a:gd name="T66" fmla="*/ 1 w 153"/>
                    <a:gd name="T67" fmla="*/ 0 h 26"/>
                    <a:gd name="T68" fmla="*/ 1 w 153"/>
                    <a:gd name="T69" fmla="*/ 0 h 26"/>
                    <a:gd name="T70" fmla="*/ 1 w 153"/>
                    <a:gd name="T71" fmla="*/ 0 h 26"/>
                    <a:gd name="T72" fmla="*/ 1 w 153"/>
                    <a:gd name="T73" fmla="*/ 0 h 26"/>
                    <a:gd name="T74" fmla="*/ 1 w 153"/>
                    <a:gd name="T75" fmla="*/ 0 h 26"/>
                    <a:gd name="T76" fmla="*/ 1 w 153"/>
                    <a:gd name="T77" fmla="*/ 0 h 26"/>
                    <a:gd name="T78" fmla="*/ 1 w 153"/>
                    <a:gd name="T79" fmla="*/ 0 h 26"/>
                    <a:gd name="T80" fmla="*/ 1 w 153"/>
                    <a:gd name="T81" fmla="*/ 0 h 26"/>
                    <a:gd name="T82" fmla="*/ 1 w 153"/>
                    <a:gd name="T83" fmla="*/ 0 h 26"/>
                    <a:gd name="T84" fmla="*/ 1 w 153"/>
                    <a:gd name="T85" fmla="*/ 0 h 26"/>
                    <a:gd name="T86" fmla="*/ 1 w 153"/>
                    <a:gd name="T87" fmla="*/ 0 h 26"/>
                    <a:gd name="T88" fmla="*/ 1 w 153"/>
                    <a:gd name="T89" fmla="*/ 0 h 26"/>
                    <a:gd name="T90" fmla="*/ 1 w 153"/>
                    <a:gd name="T91" fmla="*/ 0 h 26"/>
                    <a:gd name="T92" fmla="*/ 1 w 153"/>
                    <a:gd name="T93" fmla="*/ 0 h 26"/>
                    <a:gd name="T94" fmla="*/ 1 w 153"/>
                    <a:gd name="T95" fmla="*/ 0 h 26"/>
                    <a:gd name="T96" fmla="*/ 1 w 153"/>
                    <a:gd name="T97" fmla="*/ 0 h 26"/>
                    <a:gd name="T98" fmla="*/ 1 w 153"/>
                    <a:gd name="T99" fmla="*/ 0 h 26"/>
                    <a:gd name="T100" fmla="*/ 1 w 153"/>
                    <a:gd name="T101" fmla="*/ 0 h 26"/>
                    <a:gd name="T102" fmla="*/ 1 w 153"/>
                    <a:gd name="T103" fmla="*/ 0 h 26"/>
                    <a:gd name="T104" fmla="*/ 1 w 153"/>
                    <a:gd name="T105" fmla="*/ 0 h 26"/>
                    <a:gd name="T106" fmla="*/ 1 w 153"/>
                    <a:gd name="T107" fmla="*/ 0 h 26"/>
                    <a:gd name="T108" fmla="*/ 1 w 153"/>
                    <a:gd name="T109" fmla="*/ 0 h 26"/>
                    <a:gd name="T110" fmla="*/ 1 w 153"/>
                    <a:gd name="T111" fmla="*/ 0 h 26"/>
                    <a:gd name="T112" fmla="*/ 1 w 153"/>
                    <a:gd name="T113" fmla="*/ 0 h 26"/>
                    <a:gd name="T114" fmla="*/ 1 w 153"/>
                    <a:gd name="T115" fmla="*/ 0 h 26"/>
                    <a:gd name="T116" fmla="*/ 1 w 153"/>
                    <a:gd name="T117" fmla="*/ 0 h 26"/>
                    <a:gd name="T118" fmla="*/ 1 w 153"/>
                    <a:gd name="T119" fmla="*/ 0 h 26"/>
                    <a:gd name="T120" fmla="*/ 1 w 153"/>
                    <a:gd name="T121" fmla="*/ 0 h 26"/>
                    <a:gd name="T122" fmla="*/ 1 w 153"/>
                    <a:gd name="T123" fmla="*/ 0 h 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6">
                      <a:moveTo>
                        <a:pt x="0" y="0"/>
                      </a:moveTo>
                      <a:lnTo>
                        <a:pt x="0" y="0"/>
                      </a:lnTo>
                      <a:lnTo>
                        <a:pt x="1" y="0"/>
                      </a:lnTo>
                      <a:lnTo>
                        <a:pt x="2" y="0"/>
                      </a:lnTo>
                      <a:lnTo>
                        <a:pt x="3" y="0"/>
                      </a:lnTo>
                      <a:lnTo>
                        <a:pt x="4" y="0"/>
                      </a:lnTo>
                      <a:lnTo>
                        <a:pt x="4" y="2"/>
                      </a:lnTo>
                      <a:lnTo>
                        <a:pt x="5" y="2"/>
                      </a:lnTo>
                      <a:lnTo>
                        <a:pt x="6" y="2"/>
                      </a:lnTo>
                      <a:lnTo>
                        <a:pt x="7" y="2"/>
                      </a:lnTo>
                      <a:lnTo>
                        <a:pt x="8" y="2"/>
                      </a:lnTo>
                      <a:lnTo>
                        <a:pt x="9" y="2"/>
                      </a:lnTo>
                      <a:lnTo>
                        <a:pt x="9" y="0"/>
                      </a:lnTo>
                      <a:lnTo>
                        <a:pt x="10" y="0"/>
                      </a:lnTo>
                      <a:lnTo>
                        <a:pt x="11" y="0"/>
                      </a:lnTo>
                      <a:lnTo>
                        <a:pt x="12" y="0"/>
                      </a:lnTo>
                      <a:lnTo>
                        <a:pt x="13" y="0"/>
                      </a:lnTo>
                      <a:lnTo>
                        <a:pt x="13" y="2"/>
                      </a:lnTo>
                      <a:lnTo>
                        <a:pt x="14" y="2"/>
                      </a:lnTo>
                      <a:lnTo>
                        <a:pt x="15" y="2"/>
                      </a:lnTo>
                      <a:lnTo>
                        <a:pt x="16" y="2"/>
                      </a:lnTo>
                      <a:lnTo>
                        <a:pt x="17" y="2"/>
                      </a:lnTo>
                      <a:lnTo>
                        <a:pt x="18" y="2"/>
                      </a:lnTo>
                      <a:lnTo>
                        <a:pt x="19" y="2"/>
                      </a:lnTo>
                      <a:lnTo>
                        <a:pt x="20" y="2"/>
                      </a:lnTo>
                      <a:lnTo>
                        <a:pt x="20" y="3"/>
                      </a:lnTo>
                      <a:lnTo>
                        <a:pt x="21" y="3"/>
                      </a:lnTo>
                      <a:lnTo>
                        <a:pt x="22" y="3"/>
                      </a:lnTo>
                      <a:lnTo>
                        <a:pt x="24" y="3"/>
                      </a:lnTo>
                      <a:lnTo>
                        <a:pt x="25" y="3"/>
                      </a:lnTo>
                      <a:lnTo>
                        <a:pt x="26" y="3"/>
                      </a:lnTo>
                      <a:lnTo>
                        <a:pt x="27" y="3"/>
                      </a:lnTo>
                      <a:lnTo>
                        <a:pt x="28" y="3"/>
                      </a:lnTo>
                      <a:lnTo>
                        <a:pt x="28" y="4"/>
                      </a:lnTo>
                      <a:lnTo>
                        <a:pt x="29" y="4"/>
                      </a:lnTo>
                      <a:lnTo>
                        <a:pt x="30" y="4"/>
                      </a:lnTo>
                      <a:lnTo>
                        <a:pt x="31" y="4"/>
                      </a:lnTo>
                      <a:lnTo>
                        <a:pt x="32" y="4"/>
                      </a:lnTo>
                      <a:lnTo>
                        <a:pt x="33" y="4"/>
                      </a:lnTo>
                      <a:lnTo>
                        <a:pt x="34" y="4"/>
                      </a:lnTo>
                      <a:lnTo>
                        <a:pt x="35" y="4"/>
                      </a:lnTo>
                      <a:lnTo>
                        <a:pt x="36" y="4"/>
                      </a:lnTo>
                      <a:lnTo>
                        <a:pt x="37" y="6"/>
                      </a:lnTo>
                      <a:lnTo>
                        <a:pt x="38" y="6"/>
                      </a:lnTo>
                      <a:lnTo>
                        <a:pt x="39" y="6"/>
                      </a:lnTo>
                      <a:lnTo>
                        <a:pt x="40" y="6"/>
                      </a:lnTo>
                      <a:lnTo>
                        <a:pt x="41" y="6"/>
                      </a:lnTo>
                      <a:lnTo>
                        <a:pt x="42" y="6"/>
                      </a:lnTo>
                      <a:lnTo>
                        <a:pt x="43" y="6"/>
                      </a:lnTo>
                      <a:lnTo>
                        <a:pt x="44" y="6"/>
                      </a:lnTo>
                      <a:lnTo>
                        <a:pt x="45" y="6"/>
                      </a:lnTo>
                      <a:lnTo>
                        <a:pt x="46" y="7"/>
                      </a:lnTo>
                      <a:lnTo>
                        <a:pt x="47" y="7"/>
                      </a:lnTo>
                      <a:lnTo>
                        <a:pt x="48" y="7"/>
                      </a:lnTo>
                      <a:lnTo>
                        <a:pt x="49" y="7"/>
                      </a:lnTo>
                      <a:lnTo>
                        <a:pt x="50" y="7"/>
                      </a:lnTo>
                      <a:lnTo>
                        <a:pt x="51" y="7"/>
                      </a:lnTo>
                      <a:lnTo>
                        <a:pt x="52" y="7"/>
                      </a:lnTo>
                      <a:lnTo>
                        <a:pt x="53" y="7"/>
                      </a:lnTo>
                      <a:lnTo>
                        <a:pt x="54" y="7"/>
                      </a:lnTo>
                      <a:lnTo>
                        <a:pt x="55" y="9"/>
                      </a:lnTo>
                      <a:lnTo>
                        <a:pt x="56" y="9"/>
                      </a:lnTo>
                      <a:lnTo>
                        <a:pt x="57" y="9"/>
                      </a:lnTo>
                      <a:lnTo>
                        <a:pt x="59" y="9"/>
                      </a:lnTo>
                      <a:lnTo>
                        <a:pt x="60" y="9"/>
                      </a:lnTo>
                      <a:lnTo>
                        <a:pt x="61" y="9"/>
                      </a:lnTo>
                      <a:lnTo>
                        <a:pt x="62" y="9"/>
                      </a:lnTo>
                      <a:lnTo>
                        <a:pt x="63" y="9"/>
                      </a:lnTo>
                      <a:lnTo>
                        <a:pt x="64" y="9"/>
                      </a:lnTo>
                      <a:lnTo>
                        <a:pt x="65" y="10"/>
                      </a:lnTo>
                      <a:lnTo>
                        <a:pt x="66" y="10"/>
                      </a:lnTo>
                      <a:lnTo>
                        <a:pt x="67" y="10"/>
                      </a:lnTo>
                      <a:lnTo>
                        <a:pt x="68" y="10"/>
                      </a:lnTo>
                      <a:lnTo>
                        <a:pt x="69" y="10"/>
                      </a:lnTo>
                      <a:lnTo>
                        <a:pt x="70" y="10"/>
                      </a:lnTo>
                      <a:lnTo>
                        <a:pt x="71" y="10"/>
                      </a:lnTo>
                      <a:lnTo>
                        <a:pt x="72" y="10"/>
                      </a:lnTo>
                      <a:lnTo>
                        <a:pt x="73" y="10"/>
                      </a:lnTo>
                      <a:lnTo>
                        <a:pt x="74" y="12"/>
                      </a:lnTo>
                      <a:lnTo>
                        <a:pt x="75" y="12"/>
                      </a:lnTo>
                      <a:lnTo>
                        <a:pt x="76" y="12"/>
                      </a:lnTo>
                      <a:lnTo>
                        <a:pt x="77" y="12"/>
                      </a:lnTo>
                      <a:lnTo>
                        <a:pt x="78" y="12"/>
                      </a:lnTo>
                      <a:lnTo>
                        <a:pt x="79" y="12"/>
                      </a:lnTo>
                      <a:lnTo>
                        <a:pt x="80" y="12"/>
                      </a:lnTo>
                      <a:lnTo>
                        <a:pt x="81" y="12"/>
                      </a:lnTo>
                      <a:lnTo>
                        <a:pt x="82" y="12"/>
                      </a:lnTo>
                      <a:lnTo>
                        <a:pt x="83" y="13"/>
                      </a:lnTo>
                      <a:lnTo>
                        <a:pt x="84" y="13"/>
                      </a:lnTo>
                      <a:lnTo>
                        <a:pt x="85" y="13"/>
                      </a:lnTo>
                      <a:lnTo>
                        <a:pt x="86" y="13"/>
                      </a:lnTo>
                      <a:lnTo>
                        <a:pt x="87" y="13"/>
                      </a:lnTo>
                      <a:lnTo>
                        <a:pt x="88" y="13"/>
                      </a:lnTo>
                      <a:lnTo>
                        <a:pt x="89" y="13"/>
                      </a:lnTo>
                      <a:lnTo>
                        <a:pt x="90" y="13"/>
                      </a:lnTo>
                      <a:lnTo>
                        <a:pt x="91" y="13"/>
                      </a:lnTo>
                      <a:lnTo>
                        <a:pt x="92" y="15"/>
                      </a:lnTo>
                      <a:lnTo>
                        <a:pt x="94" y="15"/>
                      </a:lnTo>
                      <a:lnTo>
                        <a:pt x="95" y="15"/>
                      </a:lnTo>
                      <a:lnTo>
                        <a:pt x="96" y="15"/>
                      </a:lnTo>
                      <a:lnTo>
                        <a:pt x="97" y="15"/>
                      </a:lnTo>
                      <a:lnTo>
                        <a:pt x="98" y="15"/>
                      </a:lnTo>
                      <a:lnTo>
                        <a:pt x="99" y="15"/>
                      </a:lnTo>
                      <a:lnTo>
                        <a:pt x="99" y="16"/>
                      </a:lnTo>
                      <a:lnTo>
                        <a:pt x="100" y="16"/>
                      </a:lnTo>
                      <a:lnTo>
                        <a:pt x="101" y="16"/>
                      </a:lnTo>
                      <a:lnTo>
                        <a:pt x="102" y="16"/>
                      </a:lnTo>
                      <a:lnTo>
                        <a:pt x="103" y="16"/>
                      </a:lnTo>
                      <a:lnTo>
                        <a:pt x="104" y="16"/>
                      </a:lnTo>
                      <a:lnTo>
                        <a:pt x="104" y="17"/>
                      </a:lnTo>
                      <a:lnTo>
                        <a:pt x="105" y="17"/>
                      </a:lnTo>
                      <a:lnTo>
                        <a:pt x="106" y="17"/>
                      </a:lnTo>
                      <a:lnTo>
                        <a:pt x="107" y="17"/>
                      </a:lnTo>
                      <a:lnTo>
                        <a:pt x="108" y="17"/>
                      </a:lnTo>
                      <a:lnTo>
                        <a:pt x="109" y="17"/>
                      </a:lnTo>
                      <a:lnTo>
                        <a:pt x="110" y="17"/>
                      </a:lnTo>
                      <a:lnTo>
                        <a:pt x="110" y="19"/>
                      </a:lnTo>
                      <a:lnTo>
                        <a:pt x="111" y="19"/>
                      </a:lnTo>
                      <a:lnTo>
                        <a:pt x="112" y="19"/>
                      </a:lnTo>
                      <a:lnTo>
                        <a:pt x="113" y="19"/>
                      </a:lnTo>
                      <a:lnTo>
                        <a:pt x="114" y="19"/>
                      </a:lnTo>
                      <a:lnTo>
                        <a:pt x="115" y="19"/>
                      </a:lnTo>
                      <a:lnTo>
                        <a:pt x="116" y="19"/>
                      </a:lnTo>
                      <a:lnTo>
                        <a:pt x="117" y="19"/>
                      </a:lnTo>
                      <a:lnTo>
                        <a:pt x="118" y="19"/>
                      </a:lnTo>
                      <a:lnTo>
                        <a:pt x="119" y="20"/>
                      </a:lnTo>
                      <a:lnTo>
                        <a:pt x="120" y="20"/>
                      </a:lnTo>
                      <a:lnTo>
                        <a:pt x="121" y="20"/>
                      </a:lnTo>
                      <a:lnTo>
                        <a:pt x="122" y="20"/>
                      </a:lnTo>
                      <a:lnTo>
                        <a:pt x="123" y="20"/>
                      </a:lnTo>
                      <a:lnTo>
                        <a:pt x="124" y="20"/>
                      </a:lnTo>
                      <a:lnTo>
                        <a:pt x="125" y="20"/>
                      </a:lnTo>
                      <a:lnTo>
                        <a:pt x="126" y="20"/>
                      </a:lnTo>
                      <a:lnTo>
                        <a:pt x="127" y="20"/>
                      </a:lnTo>
                      <a:lnTo>
                        <a:pt x="129" y="22"/>
                      </a:lnTo>
                      <a:lnTo>
                        <a:pt x="130" y="22"/>
                      </a:lnTo>
                      <a:lnTo>
                        <a:pt x="131" y="22"/>
                      </a:lnTo>
                      <a:lnTo>
                        <a:pt x="132" y="22"/>
                      </a:lnTo>
                      <a:lnTo>
                        <a:pt x="133" y="22"/>
                      </a:lnTo>
                      <a:lnTo>
                        <a:pt x="134" y="22"/>
                      </a:lnTo>
                      <a:lnTo>
                        <a:pt x="135" y="22"/>
                      </a:lnTo>
                      <a:lnTo>
                        <a:pt x="135" y="23"/>
                      </a:lnTo>
                      <a:lnTo>
                        <a:pt x="136" y="23"/>
                      </a:lnTo>
                      <a:lnTo>
                        <a:pt x="137" y="23"/>
                      </a:lnTo>
                      <a:lnTo>
                        <a:pt x="138" y="23"/>
                      </a:lnTo>
                      <a:lnTo>
                        <a:pt x="139" y="23"/>
                      </a:lnTo>
                      <a:lnTo>
                        <a:pt x="140" y="23"/>
                      </a:lnTo>
                      <a:lnTo>
                        <a:pt x="140" y="25"/>
                      </a:lnTo>
                      <a:lnTo>
                        <a:pt x="141" y="25"/>
                      </a:lnTo>
                      <a:lnTo>
                        <a:pt x="142" y="25"/>
                      </a:lnTo>
                      <a:lnTo>
                        <a:pt x="143" y="25"/>
                      </a:lnTo>
                      <a:lnTo>
                        <a:pt x="144" y="25"/>
                      </a:lnTo>
                      <a:lnTo>
                        <a:pt x="145" y="25"/>
                      </a:lnTo>
                      <a:lnTo>
                        <a:pt x="146" y="25"/>
                      </a:lnTo>
                      <a:lnTo>
                        <a:pt x="147" y="25"/>
                      </a:lnTo>
                      <a:lnTo>
                        <a:pt x="147" y="26"/>
                      </a:lnTo>
                      <a:lnTo>
                        <a:pt x="148" y="26"/>
                      </a:lnTo>
                      <a:lnTo>
                        <a:pt x="149" y="26"/>
                      </a:lnTo>
                      <a:lnTo>
                        <a:pt x="150" y="26"/>
                      </a:lnTo>
                      <a:lnTo>
                        <a:pt x="151" y="26"/>
                      </a:lnTo>
                      <a:lnTo>
                        <a:pt x="152" y="26"/>
                      </a:lnTo>
                      <a:lnTo>
                        <a:pt x="153" y="26"/>
                      </a:lnTo>
                    </a:path>
                  </a:pathLst>
                </a:custGeom>
                <a:solidFill>
                  <a:schemeClr val="accent1"/>
                </a:solidFill>
                <a:ln w="4763">
                  <a:solidFill>
                    <a:srgbClr val="FF8000"/>
                  </a:solidFill>
                  <a:prstDash val="solid"/>
                  <a:round/>
                  <a:headEnd/>
                  <a:tailEnd/>
                </a:ln>
              </p:spPr>
              <p:txBody>
                <a:bodyPr/>
                <a:lstStyle/>
                <a:p>
                  <a:endParaRPr lang="en-GB"/>
                </a:p>
              </p:txBody>
            </p:sp>
            <p:sp>
              <p:nvSpPr>
                <p:cNvPr id="87231" name="Freeform 105">
                  <a:extLst>
                    <a:ext uri="{FF2B5EF4-FFF2-40B4-BE49-F238E27FC236}">
                      <a16:creationId xmlns:a16="http://schemas.microsoft.com/office/drawing/2014/main" id="{94F19328-BC04-E5DA-E80B-3E6E2923DDAC}"/>
                    </a:ext>
                  </a:extLst>
                </p:cNvPr>
                <p:cNvSpPr>
                  <a:spLocks/>
                </p:cNvSpPr>
                <p:nvPr/>
              </p:nvSpPr>
              <p:spPr bwMode="auto">
                <a:xfrm>
                  <a:off x="4141" y="1283"/>
                  <a:ext cx="76" cy="10"/>
                </a:xfrm>
                <a:custGeom>
                  <a:avLst/>
                  <a:gdLst>
                    <a:gd name="T0" fmla="*/ 0 w 153"/>
                    <a:gd name="T1" fmla="*/ 0 h 29"/>
                    <a:gd name="T2" fmla="*/ 0 w 153"/>
                    <a:gd name="T3" fmla="*/ 0 h 29"/>
                    <a:gd name="T4" fmla="*/ 0 w 153"/>
                    <a:gd name="T5" fmla="*/ 0 h 29"/>
                    <a:gd name="T6" fmla="*/ 0 w 153"/>
                    <a:gd name="T7" fmla="*/ 0 h 29"/>
                    <a:gd name="T8" fmla="*/ 0 w 153"/>
                    <a:gd name="T9" fmla="*/ 0 h 29"/>
                    <a:gd name="T10" fmla="*/ 0 w 153"/>
                    <a:gd name="T11" fmla="*/ 0 h 29"/>
                    <a:gd name="T12" fmla="*/ 0 w 153"/>
                    <a:gd name="T13" fmla="*/ 0 h 29"/>
                    <a:gd name="T14" fmla="*/ 0 w 153"/>
                    <a:gd name="T15" fmla="*/ 0 h 29"/>
                    <a:gd name="T16" fmla="*/ 0 w 153"/>
                    <a:gd name="T17" fmla="*/ 0 h 29"/>
                    <a:gd name="T18" fmla="*/ 0 w 153"/>
                    <a:gd name="T19" fmla="*/ 0 h 29"/>
                    <a:gd name="T20" fmla="*/ 0 w 153"/>
                    <a:gd name="T21" fmla="*/ 0 h 29"/>
                    <a:gd name="T22" fmla="*/ 0 w 153"/>
                    <a:gd name="T23" fmla="*/ 0 h 29"/>
                    <a:gd name="T24" fmla="*/ 0 w 153"/>
                    <a:gd name="T25" fmla="*/ 0 h 29"/>
                    <a:gd name="T26" fmla="*/ 0 w 153"/>
                    <a:gd name="T27" fmla="*/ 0 h 29"/>
                    <a:gd name="T28" fmla="*/ 0 w 153"/>
                    <a:gd name="T29" fmla="*/ 0 h 29"/>
                    <a:gd name="T30" fmla="*/ 0 w 153"/>
                    <a:gd name="T31" fmla="*/ 0 h 29"/>
                    <a:gd name="T32" fmla="*/ 0 w 153"/>
                    <a:gd name="T33" fmla="*/ 0 h 29"/>
                    <a:gd name="T34" fmla="*/ 0 w 153"/>
                    <a:gd name="T35" fmla="*/ 0 h 29"/>
                    <a:gd name="T36" fmla="*/ 0 w 153"/>
                    <a:gd name="T37" fmla="*/ 0 h 29"/>
                    <a:gd name="T38" fmla="*/ 0 w 153"/>
                    <a:gd name="T39" fmla="*/ 0 h 29"/>
                    <a:gd name="T40" fmla="*/ 0 w 153"/>
                    <a:gd name="T41" fmla="*/ 0 h 29"/>
                    <a:gd name="T42" fmla="*/ 0 w 153"/>
                    <a:gd name="T43" fmla="*/ 0 h 29"/>
                    <a:gd name="T44" fmla="*/ 0 w 153"/>
                    <a:gd name="T45" fmla="*/ 0 h 29"/>
                    <a:gd name="T46" fmla="*/ 0 w 153"/>
                    <a:gd name="T47" fmla="*/ 0 h 29"/>
                    <a:gd name="T48" fmla="*/ 0 w 153"/>
                    <a:gd name="T49" fmla="*/ 0 h 29"/>
                    <a:gd name="T50" fmla="*/ 0 w 153"/>
                    <a:gd name="T51" fmla="*/ 0 h 29"/>
                    <a:gd name="T52" fmla="*/ 0 w 153"/>
                    <a:gd name="T53" fmla="*/ 0 h 29"/>
                    <a:gd name="T54" fmla="*/ 0 w 153"/>
                    <a:gd name="T55" fmla="*/ 0 h 29"/>
                    <a:gd name="T56" fmla="*/ 0 w 153"/>
                    <a:gd name="T57" fmla="*/ 0 h 29"/>
                    <a:gd name="T58" fmla="*/ 0 w 153"/>
                    <a:gd name="T59" fmla="*/ 0 h 29"/>
                    <a:gd name="T60" fmla="*/ 0 w 153"/>
                    <a:gd name="T61" fmla="*/ 0 h 29"/>
                    <a:gd name="T62" fmla="*/ 0 w 153"/>
                    <a:gd name="T63" fmla="*/ 0 h 29"/>
                    <a:gd name="T64" fmla="*/ 0 w 153"/>
                    <a:gd name="T65" fmla="*/ 0 h 29"/>
                    <a:gd name="T66" fmla="*/ 0 w 153"/>
                    <a:gd name="T67" fmla="*/ 0 h 29"/>
                    <a:gd name="T68" fmla="*/ 0 w 153"/>
                    <a:gd name="T69" fmla="*/ 0 h 29"/>
                    <a:gd name="T70" fmla="*/ 0 w 153"/>
                    <a:gd name="T71" fmla="*/ 0 h 29"/>
                    <a:gd name="T72" fmla="*/ 0 w 153"/>
                    <a:gd name="T73" fmla="*/ 0 h 29"/>
                    <a:gd name="T74" fmla="*/ 0 w 153"/>
                    <a:gd name="T75" fmla="*/ 0 h 29"/>
                    <a:gd name="T76" fmla="*/ 0 w 153"/>
                    <a:gd name="T77" fmla="*/ 0 h 29"/>
                    <a:gd name="T78" fmla="*/ 0 w 153"/>
                    <a:gd name="T79" fmla="*/ 0 h 29"/>
                    <a:gd name="T80" fmla="*/ 0 w 153"/>
                    <a:gd name="T81" fmla="*/ 0 h 29"/>
                    <a:gd name="T82" fmla="*/ 0 w 153"/>
                    <a:gd name="T83" fmla="*/ 0 h 29"/>
                    <a:gd name="T84" fmla="*/ 0 w 153"/>
                    <a:gd name="T85" fmla="*/ 0 h 29"/>
                    <a:gd name="T86" fmla="*/ 0 w 153"/>
                    <a:gd name="T87" fmla="*/ 0 h 29"/>
                    <a:gd name="T88" fmla="*/ 0 w 153"/>
                    <a:gd name="T89" fmla="*/ 0 h 29"/>
                    <a:gd name="T90" fmla="*/ 0 w 153"/>
                    <a:gd name="T91" fmla="*/ 0 h 29"/>
                    <a:gd name="T92" fmla="*/ 0 w 153"/>
                    <a:gd name="T93" fmla="*/ 0 h 29"/>
                    <a:gd name="T94" fmla="*/ 0 w 153"/>
                    <a:gd name="T95" fmla="*/ 0 h 29"/>
                    <a:gd name="T96" fmla="*/ 0 w 153"/>
                    <a:gd name="T97" fmla="*/ 0 h 29"/>
                    <a:gd name="T98" fmla="*/ 0 w 153"/>
                    <a:gd name="T99" fmla="*/ 0 h 29"/>
                    <a:gd name="T100" fmla="*/ 0 w 153"/>
                    <a:gd name="T101" fmla="*/ 0 h 29"/>
                    <a:gd name="T102" fmla="*/ 0 w 153"/>
                    <a:gd name="T103" fmla="*/ 0 h 29"/>
                    <a:gd name="T104" fmla="*/ 0 w 153"/>
                    <a:gd name="T105" fmla="*/ 0 h 29"/>
                    <a:gd name="T106" fmla="*/ 0 w 153"/>
                    <a:gd name="T107" fmla="*/ 0 h 29"/>
                    <a:gd name="T108" fmla="*/ 0 w 153"/>
                    <a:gd name="T109" fmla="*/ 0 h 29"/>
                    <a:gd name="T110" fmla="*/ 0 w 153"/>
                    <a:gd name="T111" fmla="*/ 0 h 29"/>
                    <a:gd name="T112" fmla="*/ 0 w 153"/>
                    <a:gd name="T113" fmla="*/ 0 h 29"/>
                    <a:gd name="T114" fmla="*/ 0 w 153"/>
                    <a:gd name="T115" fmla="*/ 0 h 29"/>
                    <a:gd name="T116" fmla="*/ 0 w 153"/>
                    <a:gd name="T117" fmla="*/ 0 h 29"/>
                    <a:gd name="T118" fmla="*/ 0 w 153"/>
                    <a:gd name="T119" fmla="*/ 0 h 29"/>
                    <a:gd name="T120" fmla="*/ 0 w 153"/>
                    <a:gd name="T121" fmla="*/ 0 h 29"/>
                    <a:gd name="T122" fmla="*/ 0 w 153"/>
                    <a:gd name="T123" fmla="*/ 0 h 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9">
                      <a:moveTo>
                        <a:pt x="0" y="0"/>
                      </a:moveTo>
                      <a:lnTo>
                        <a:pt x="0" y="0"/>
                      </a:lnTo>
                      <a:lnTo>
                        <a:pt x="1" y="0"/>
                      </a:lnTo>
                      <a:lnTo>
                        <a:pt x="2" y="0"/>
                      </a:lnTo>
                      <a:lnTo>
                        <a:pt x="3" y="0"/>
                      </a:lnTo>
                      <a:lnTo>
                        <a:pt x="4" y="0"/>
                      </a:lnTo>
                      <a:lnTo>
                        <a:pt x="5" y="0"/>
                      </a:lnTo>
                      <a:lnTo>
                        <a:pt x="6" y="0"/>
                      </a:lnTo>
                      <a:lnTo>
                        <a:pt x="7" y="0"/>
                      </a:lnTo>
                      <a:lnTo>
                        <a:pt x="8" y="0"/>
                      </a:lnTo>
                      <a:lnTo>
                        <a:pt x="9" y="1"/>
                      </a:lnTo>
                      <a:lnTo>
                        <a:pt x="11" y="1"/>
                      </a:lnTo>
                      <a:lnTo>
                        <a:pt x="12" y="1"/>
                      </a:lnTo>
                      <a:lnTo>
                        <a:pt x="13" y="1"/>
                      </a:lnTo>
                      <a:lnTo>
                        <a:pt x="14" y="1"/>
                      </a:lnTo>
                      <a:lnTo>
                        <a:pt x="15" y="1"/>
                      </a:lnTo>
                      <a:lnTo>
                        <a:pt x="15" y="3"/>
                      </a:lnTo>
                      <a:lnTo>
                        <a:pt x="16" y="3"/>
                      </a:lnTo>
                      <a:lnTo>
                        <a:pt x="17" y="3"/>
                      </a:lnTo>
                      <a:lnTo>
                        <a:pt x="18" y="3"/>
                      </a:lnTo>
                      <a:lnTo>
                        <a:pt x="19" y="3"/>
                      </a:lnTo>
                      <a:lnTo>
                        <a:pt x="20" y="3"/>
                      </a:lnTo>
                      <a:lnTo>
                        <a:pt x="21" y="3"/>
                      </a:lnTo>
                      <a:lnTo>
                        <a:pt x="22" y="3"/>
                      </a:lnTo>
                      <a:lnTo>
                        <a:pt x="22" y="4"/>
                      </a:lnTo>
                      <a:lnTo>
                        <a:pt x="23" y="4"/>
                      </a:lnTo>
                      <a:lnTo>
                        <a:pt x="24" y="4"/>
                      </a:lnTo>
                      <a:lnTo>
                        <a:pt x="25" y="4"/>
                      </a:lnTo>
                      <a:lnTo>
                        <a:pt x="26" y="4"/>
                      </a:lnTo>
                      <a:lnTo>
                        <a:pt x="27" y="4"/>
                      </a:lnTo>
                      <a:lnTo>
                        <a:pt x="28" y="4"/>
                      </a:lnTo>
                      <a:lnTo>
                        <a:pt x="29" y="4"/>
                      </a:lnTo>
                      <a:lnTo>
                        <a:pt x="30" y="4"/>
                      </a:lnTo>
                      <a:lnTo>
                        <a:pt x="31" y="6"/>
                      </a:lnTo>
                      <a:lnTo>
                        <a:pt x="32" y="6"/>
                      </a:lnTo>
                      <a:lnTo>
                        <a:pt x="33" y="6"/>
                      </a:lnTo>
                      <a:lnTo>
                        <a:pt x="34" y="6"/>
                      </a:lnTo>
                      <a:lnTo>
                        <a:pt x="35" y="6"/>
                      </a:lnTo>
                      <a:lnTo>
                        <a:pt x="36" y="6"/>
                      </a:lnTo>
                      <a:lnTo>
                        <a:pt x="37" y="6"/>
                      </a:lnTo>
                      <a:lnTo>
                        <a:pt x="38" y="6"/>
                      </a:lnTo>
                      <a:lnTo>
                        <a:pt x="39" y="6"/>
                      </a:lnTo>
                      <a:lnTo>
                        <a:pt x="40" y="7"/>
                      </a:lnTo>
                      <a:lnTo>
                        <a:pt x="41" y="7"/>
                      </a:lnTo>
                      <a:lnTo>
                        <a:pt x="42" y="7"/>
                      </a:lnTo>
                      <a:lnTo>
                        <a:pt x="43" y="7"/>
                      </a:lnTo>
                      <a:lnTo>
                        <a:pt x="44" y="7"/>
                      </a:lnTo>
                      <a:lnTo>
                        <a:pt x="46" y="7"/>
                      </a:lnTo>
                      <a:lnTo>
                        <a:pt x="47" y="7"/>
                      </a:lnTo>
                      <a:lnTo>
                        <a:pt x="48" y="7"/>
                      </a:lnTo>
                      <a:lnTo>
                        <a:pt x="49" y="7"/>
                      </a:lnTo>
                      <a:lnTo>
                        <a:pt x="50" y="9"/>
                      </a:lnTo>
                      <a:lnTo>
                        <a:pt x="51" y="9"/>
                      </a:lnTo>
                      <a:lnTo>
                        <a:pt x="52" y="9"/>
                      </a:lnTo>
                      <a:lnTo>
                        <a:pt x="53" y="9"/>
                      </a:lnTo>
                      <a:lnTo>
                        <a:pt x="54" y="9"/>
                      </a:lnTo>
                      <a:lnTo>
                        <a:pt x="55" y="9"/>
                      </a:lnTo>
                      <a:lnTo>
                        <a:pt x="56" y="9"/>
                      </a:lnTo>
                      <a:lnTo>
                        <a:pt x="56" y="10"/>
                      </a:lnTo>
                      <a:lnTo>
                        <a:pt x="57" y="10"/>
                      </a:lnTo>
                      <a:lnTo>
                        <a:pt x="58" y="10"/>
                      </a:lnTo>
                      <a:lnTo>
                        <a:pt x="59" y="10"/>
                      </a:lnTo>
                      <a:lnTo>
                        <a:pt x="60" y="10"/>
                      </a:lnTo>
                      <a:lnTo>
                        <a:pt x="61" y="10"/>
                      </a:lnTo>
                      <a:lnTo>
                        <a:pt x="61" y="11"/>
                      </a:lnTo>
                      <a:lnTo>
                        <a:pt x="62" y="11"/>
                      </a:lnTo>
                      <a:lnTo>
                        <a:pt x="63" y="11"/>
                      </a:lnTo>
                      <a:lnTo>
                        <a:pt x="64" y="11"/>
                      </a:lnTo>
                      <a:lnTo>
                        <a:pt x="65" y="11"/>
                      </a:lnTo>
                      <a:lnTo>
                        <a:pt x="66" y="11"/>
                      </a:lnTo>
                      <a:lnTo>
                        <a:pt x="67" y="11"/>
                      </a:lnTo>
                      <a:lnTo>
                        <a:pt x="68" y="11"/>
                      </a:lnTo>
                      <a:lnTo>
                        <a:pt x="68" y="13"/>
                      </a:lnTo>
                      <a:lnTo>
                        <a:pt x="69" y="13"/>
                      </a:lnTo>
                      <a:lnTo>
                        <a:pt x="70" y="13"/>
                      </a:lnTo>
                      <a:lnTo>
                        <a:pt x="71" y="13"/>
                      </a:lnTo>
                      <a:lnTo>
                        <a:pt x="72" y="13"/>
                      </a:lnTo>
                      <a:lnTo>
                        <a:pt x="73" y="13"/>
                      </a:lnTo>
                      <a:lnTo>
                        <a:pt x="74" y="13"/>
                      </a:lnTo>
                      <a:lnTo>
                        <a:pt x="75" y="13"/>
                      </a:lnTo>
                      <a:lnTo>
                        <a:pt x="76" y="13"/>
                      </a:lnTo>
                      <a:lnTo>
                        <a:pt x="77" y="13"/>
                      </a:lnTo>
                      <a:lnTo>
                        <a:pt x="78" y="13"/>
                      </a:lnTo>
                      <a:lnTo>
                        <a:pt x="79" y="13"/>
                      </a:lnTo>
                      <a:lnTo>
                        <a:pt x="81" y="13"/>
                      </a:lnTo>
                      <a:lnTo>
                        <a:pt x="82" y="13"/>
                      </a:lnTo>
                      <a:lnTo>
                        <a:pt x="82" y="14"/>
                      </a:lnTo>
                      <a:lnTo>
                        <a:pt x="83" y="14"/>
                      </a:lnTo>
                      <a:lnTo>
                        <a:pt x="84" y="14"/>
                      </a:lnTo>
                      <a:lnTo>
                        <a:pt x="85" y="14"/>
                      </a:lnTo>
                      <a:lnTo>
                        <a:pt x="86" y="14"/>
                      </a:lnTo>
                      <a:lnTo>
                        <a:pt x="86" y="16"/>
                      </a:lnTo>
                      <a:lnTo>
                        <a:pt x="87" y="16"/>
                      </a:lnTo>
                      <a:lnTo>
                        <a:pt x="88" y="16"/>
                      </a:lnTo>
                      <a:lnTo>
                        <a:pt x="89" y="16"/>
                      </a:lnTo>
                      <a:lnTo>
                        <a:pt x="90" y="17"/>
                      </a:lnTo>
                      <a:lnTo>
                        <a:pt x="91" y="17"/>
                      </a:lnTo>
                      <a:lnTo>
                        <a:pt x="92" y="17"/>
                      </a:lnTo>
                      <a:lnTo>
                        <a:pt x="93" y="17"/>
                      </a:lnTo>
                      <a:lnTo>
                        <a:pt x="94" y="17"/>
                      </a:lnTo>
                      <a:lnTo>
                        <a:pt x="95" y="17"/>
                      </a:lnTo>
                      <a:lnTo>
                        <a:pt x="95" y="19"/>
                      </a:lnTo>
                      <a:lnTo>
                        <a:pt x="96" y="19"/>
                      </a:lnTo>
                      <a:lnTo>
                        <a:pt x="97" y="19"/>
                      </a:lnTo>
                      <a:lnTo>
                        <a:pt x="98" y="19"/>
                      </a:lnTo>
                      <a:lnTo>
                        <a:pt x="99" y="19"/>
                      </a:lnTo>
                      <a:lnTo>
                        <a:pt x="100" y="19"/>
                      </a:lnTo>
                      <a:lnTo>
                        <a:pt x="101" y="19"/>
                      </a:lnTo>
                      <a:lnTo>
                        <a:pt x="102" y="19"/>
                      </a:lnTo>
                      <a:lnTo>
                        <a:pt x="103" y="19"/>
                      </a:lnTo>
                      <a:lnTo>
                        <a:pt x="104" y="19"/>
                      </a:lnTo>
                      <a:lnTo>
                        <a:pt x="105" y="19"/>
                      </a:lnTo>
                      <a:lnTo>
                        <a:pt x="106" y="19"/>
                      </a:lnTo>
                      <a:lnTo>
                        <a:pt x="107" y="19"/>
                      </a:lnTo>
                      <a:lnTo>
                        <a:pt x="108" y="19"/>
                      </a:lnTo>
                      <a:lnTo>
                        <a:pt x="109" y="19"/>
                      </a:lnTo>
                      <a:lnTo>
                        <a:pt x="110" y="20"/>
                      </a:lnTo>
                      <a:lnTo>
                        <a:pt x="111" y="20"/>
                      </a:lnTo>
                      <a:lnTo>
                        <a:pt x="112" y="20"/>
                      </a:lnTo>
                      <a:lnTo>
                        <a:pt x="113" y="20"/>
                      </a:lnTo>
                      <a:lnTo>
                        <a:pt x="114" y="20"/>
                      </a:lnTo>
                      <a:lnTo>
                        <a:pt x="116" y="20"/>
                      </a:lnTo>
                      <a:lnTo>
                        <a:pt x="116" y="22"/>
                      </a:lnTo>
                      <a:lnTo>
                        <a:pt x="117" y="22"/>
                      </a:lnTo>
                      <a:lnTo>
                        <a:pt x="118" y="22"/>
                      </a:lnTo>
                      <a:lnTo>
                        <a:pt x="119" y="22"/>
                      </a:lnTo>
                      <a:lnTo>
                        <a:pt x="120" y="22"/>
                      </a:lnTo>
                      <a:lnTo>
                        <a:pt x="120" y="23"/>
                      </a:lnTo>
                      <a:lnTo>
                        <a:pt x="121" y="23"/>
                      </a:lnTo>
                      <a:lnTo>
                        <a:pt x="122" y="23"/>
                      </a:lnTo>
                      <a:lnTo>
                        <a:pt x="123" y="23"/>
                      </a:lnTo>
                      <a:lnTo>
                        <a:pt x="124" y="23"/>
                      </a:lnTo>
                      <a:lnTo>
                        <a:pt x="125" y="23"/>
                      </a:lnTo>
                      <a:lnTo>
                        <a:pt x="125" y="24"/>
                      </a:lnTo>
                      <a:lnTo>
                        <a:pt x="126" y="24"/>
                      </a:lnTo>
                      <a:lnTo>
                        <a:pt x="127" y="24"/>
                      </a:lnTo>
                      <a:lnTo>
                        <a:pt x="128" y="24"/>
                      </a:lnTo>
                      <a:lnTo>
                        <a:pt x="129" y="24"/>
                      </a:lnTo>
                      <a:lnTo>
                        <a:pt x="130" y="24"/>
                      </a:lnTo>
                      <a:lnTo>
                        <a:pt x="131" y="24"/>
                      </a:lnTo>
                      <a:lnTo>
                        <a:pt x="132" y="24"/>
                      </a:lnTo>
                      <a:lnTo>
                        <a:pt x="132" y="26"/>
                      </a:lnTo>
                      <a:lnTo>
                        <a:pt x="133" y="26"/>
                      </a:lnTo>
                      <a:lnTo>
                        <a:pt x="134" y="26"/>
                      </a:lnTo>
                      <a:lnTo>
                        <a:pt x="135" y="26"/>
                      </a:lnTo>
                      <a:lnTo>
                        <a:pt x="136" y="26"/>
                      </a:lnTo>
                      <a:lnTo>
                        <a:pt x="137" y="26"/>
                      </a:lnTo>
                      <a:lnTo>
                        <a:pt x="138" y="26"/>
                      </a:lnTo>
                      <a:lnTo>
                        <a:pt x="139" y="26"/>
                      </a:lnTo>
                      <a:lnTo>
                        <a:pt x="140" y="26"/>
                      </a:lnTo>
                      <a:lnTo>
                        <a:pt x="141" y="27"/>
                      </a:lnTo>
                      <a:lnTo>
                        <a:pt x="142" y="27"/>
                      </a:lnTo>
                      <a:lnTo>
                        <a:pt x="143" y="27"/>
                      </a:lnTo>
                      <a:lnTo>
                        <a:pt x="144" y="27"/>
                      </a:lnTo>
                      <a:lnTo>
                        <a:pt x="145" y="27"/>
                      </a:lnTo>
                      <a:lnTo>
                        <a:pt x="146" y="27"/>
                      </a:lnTo>
                      <a:lnTo>
                        <a:pt x="147" y="27"/>
                      </a:lnTo>
                      <a:lnTo>
                        <a:pt x="148" y="27"/>
                      </a:lnTo>
                      <a:lnTo>
                        <a:pt x="149" y="27"/>
                      </a:lnTo>
                      <a:lnTo>
                        <a:pt x="151" y="29"/>
                      </a:lnTo>
                      <a:lnTo>
                        <a:pt x="152" y="29"/>
                      </a:lnTo>
                      <a:lnTo>
                        <a:pt x="153" y="29"/>
                      </a:lnTo>
                    </a:path>
                  </a:pathLst>
                </a:custGeom>
                <a:solidFill>
                  <a:schemeClr val="accent1"/>
                </a:solidFill>
                <a:ln w="4763">
                  <a:solidFill>
                    <a:srgbClr val="FF8000"/>
                  </a:solidFill>
                  <a:prstDash val="solid"/>
                  <a:round/>
                  <a:headEnd/>
                  <a:tailEnd/>
                </a:ln>
              </p:spPr>
              <p:txBody>
                <a:bodyPr/>
                <a:lstStyle/>
                <a:p>
                  <a:endParaRPr lang="en-GB"/>
                </a:p>
              </p:txBody>
            </p:sp>
            <p:sp>
              <p:nvSpPr>
                <p:cNvPr id="87232" name="Freeform 106">
                  <a:extLst>
                    <a:ext uri="{FF2B5EF4-FFF2-40B4-BE49-F238E27FC236}">
                      <a16:creationId xmlns:a16="http://schemas.microsoft.com/office/drawing/2014/main" id="{A470F737-034D-E679-679B-20C67C69BAC5}"/>
                    </a:ext>
                  </a:extLst>
                </p:cNvPr>
                <p:cNvSpPr>
                  <a:spLocks/>
                </p:cNvSpPr>
                <p:nvPr/>
              </p:nvSpPr>
              <p:spPr bwMode="auto">
                <a:xfrm>
                  <a:off x="4217" y="1293"/>
                  <a:ext cx="76" cy="10"/>
                </a:xfrm>
                <a:custGeom>
                  <a:avLst/>
                  <a:gdLst>
                    <a:gd name="T0" fmla="*/ 0 w 153"/>
                    <a:gd name="T1" fmla="*/ 0 h 30"/>
                    <a:gd name="T2" fmla="*/ 0 w 153"/>
                    <a:gd name="T3" fmla="*/ 0 h 30"/>
                    <a:gd name="T4" fmla="*/ 0 w 153"/>
                    <a:gd name="T5" fmla="*/ 0 h 30"/>
                    <a:gd name="T6" fmla="*/ 0 w 153"/>
                    <a:gd name="T7" fmla="*/ 0 h 30"/>
                    <a:gd name="T8" fmla="*/ 0 w 153"/>
                    <a:gd name="T9" fmla="*/ 0 h 30"/>
                    <a:gd name="T10" fmla="*/ 0 w 153"/>
                    <a:gd name="T11" fmla="*/ 0 h 30"/>
                    <a:gd name="T12" fmla="*/ 0 w 153"/>
                    <a:gd name="T13" fmla="*/ 0 h 30"/>
                    <a:gd name="T14" fmla="*/ 0 w 153"/>
                    <a:gd name="T15" fmla="*/ 0 h 30"/>
                    <a:gd name="T16" fmla="*/ 0 w 153"/>
                    <a:gd name="T17" fmla="*/ 0 h 30"/>
                    <a:gd name="T18" fmla="*/ 0 w 153"/>
                    <a:gd name="T19" fmla="*/ 0 h 30"/>
                    <a:gd name="T20" fmla="*/ 0 w 153"/>
                    <a:gd name="T21" fmla="*/ 0 h 30"/>
                    <a:gd name="T22" fmla="*/ 0 w 153"/>
                    <a:gd name="T23" fmla="*/ 0 h 30"/>
                    <a:gd name="T24" fmla="*/ 0 w 153"/>
                    <a:gd name="T25" fmla="*/ 0 h 30"/>
                    <a:gd name="T26" fmla="*/ 0 w 153"/>
                    <a:gd name="T27" fmla="*/ 0 h 30"/>
                    <a:gd name="T28" fmla="*/ 0 w 153"/>
                    <a:gd name="T29" fmla="*/ 0 h 30"/>
                    <a:gd name="T30" fmla="*/ 0 w 153"/>
                    <a:gd name="T31" fmla="*/ 0 h 30"/>
                    <a:gd name="T32" fmla="*/ 0 w 153"/>
                    <a:gd name="T33" fmla="*/ 0 h 30"/>
                    <a:gd name="T34" fmla="*/ 0 w 153"/>
                    <a:gd name="T35" fmla="*/ 0 h 30"/>
                    <a:gd name="T36" fmla="*/ 0 w 153"/>
                    <a:gd name="T37" fmla="*/ 0 h 30"/>
                    <a:gd name="T38" fmla="*/ 0 w 153"/>
                    <a:gd name="T39" fmla="*/ 0 h 30"/>
                    <a:gd name="T40" fmla="*/ 0 w 153"/>
                    <a:gd name="T41" fmla="*/ 0 h 30"/>
                    <a:gd name="T42" fmla="*/ 0 w 153"/>
                    <a:gd name="T43" fmla="*/ 0 h 30"/>
                    <a:gd name="T44" fmla="*/ 0 w 153"/>
                    <a:gd name="T45" fmla="*/ 0 h 30"/>
                    <a:gd name="T46" fmla="*/ 0 w 153"/>
                    <a:gd name="T47" fmla="*/ 0 h 30"/>
                    <a:gd name="T48" fmla="*/ 0 w 153"/>
                    <a:gd name="T49" fmla="*/ 0 h 30"/>
                    <a:gd name="T50" fmla="*/ 0 w 153"/>
                    <a:gd name="T51" fmla="*/ 0 h 30"/>
                    <a:gd name="T52" fmla="*/ 0 w 153"/>
                    <a:gd name="T53" fmla="*/ 0 h 30"/>
                    <a:gd name="T54" fmla="*/ 0 w 153"/>
                    <a:gd name="T55" fmla="*/ 0 h 30"/>
                    <a:gd name="T56" fmla="*/ 0 w 153"/>
                    <a:gd name="T57" fmla="*/ 0 h 30"/>
                    <a:gd name="T58" fmla="*/ 0 w 153"/>
                    <a:gd name="T59" fmla="*/ 0 h 30"/>
                    <a:gd name="T60" fmla="*/ 0 w 153"/>
                    <a:gd name="T61" fmla="*/ 0 h 30"/>
                    <a:gd name="T62" fmla="*/ 0 w 153"/>
                    <a:gd name="T63" fmla="*/ 0 h 30"/>
                    <a:gd name="T64" fmla="*/ 0 w 153"/>
                    <a:gd name="T65" fmla="*/ 0 h 30"/>
                    <a:gd name="T66" fmla="*/ 0 w 153"/>
                    <a:gd name="T67" fmla="*/ 0 h 30"/>
                    <a:gd name="T68" fmla="*/ 0 w 153"/>
                    <a:gd name="T69" fmla="*/ 0 h 30"/>
                    <a:gd name="T70" fmla="*/ 0 w 153"/>
                    <a:gd name="T71" fmla="*/ 0 h 30"/>
                    <a:gd name="T72" fmla="*/ 0 w 153"/>
                    <a:gd name="T73" fmla="*/ 0 h 30"/>
                    <a:gd name="T74" fmla="*/ 0 w 153"/>
                    <a:gd name="T75" fmla="*/ 0 h 30"/>
                    <a:gd name="T76" fmla="*/ 0 w 153"/>
                    <a:gd name="T77" fmla="*/ 0 h 30"/>
                    <a:gd name="T78" fmla="*/ 0 w 153"/>
                    <a:gd name="T79" fmla="*/ 0 h 30"/>
                    <a:gd name="T80" fmla="*/ 0 w 153"/>
                    <a:gd name="T81" fmla="*/ 0 h 30"/>
                    <a:gd name="T82" fmla="*/ 0 w 153"/>
                    <a:gd name="T83" fmla="*/ 0 h 30"/>
                    <a:gd name="T84" fmla="*/ 0 w 153"/>
                    <a:gd name="T85" fmla="*/ 0 h 30"/>
                    <a:gd name="T86" fmla="*/ 0 w 153"/>
                    <a:gd name="T87" fmla="*/ 0 h 30"/>
                    <a:gd name="T88" fmla="*/ 0 w 153"/>
                    <a:gd name="T89" fmla="*/ 0 h 30"/>
                    <a:gd name="T90" fmla="*/ 0 w 153"/>
                    <a:gd name="T91" fmla="*/ 0 h 30"/>
                    <a:gd name="T92" fmla="*/ 0 w 153"/>
                    <a:gd name="T93" fmla="*/ 0 h 30"/>
                    <a:gd name="T94" fmla="*/ 0 w 153"/>
                    <a:gd name="T95" fmla="*/ 0 h 30"/>
                    <a:gd name="T96" fmla="*/ 0 w 153"/>
                    <a:gd name="T97" fmla="*/ 0 h 30"/>
                    <a:gd name="T98" fmla="*/ 0 w 153"/>
                    <a:gd name="T99" fmla="*/ 0 h 30"/>
                    <a:gd name="T100" fmla="*/ 0 w 153"/>
                    <a:gd name="T101" fmla="*/ 0 h 30"/>
                    <a:gd name="T102" fmla="*/ 0 w 153"/>
                    <a:gd name="T103" fmla="*/ 0 h 30"/>
                    <a:gd name="T104" fmla="*/ 0 w 153"/>
                    <a:gd name="T105" fmla="*/ 0 h 30"/>
                    <a:gd name="T106" fmla="*/ 0 w 153"/>
                    <a:gd name="T107" fmla="*/ 0 h 30"/>
                    <a:gd name="T108" fmla="*/ 0 w 153"/>
                    <a:gd name="T109" fmla="*/ 0 h 30"/>
                    <a:gd name="T110" fmla="*/ 0 w 153"/>
                    <a:gd name="T111" fmla="*/ 0 h 30"/>
                    <a:gd name="T112" fmla="*/ 0 w 153"/>
                    <a:gd name="T113" fmla="*/ 0 h 30"/>
                    <a:gd name="T114" fmla="*/ 0 w 153"/>
                    <a:gd name="T115" fmla="*/ 0 h 30"/>
                    <a:gd name="T116" fmla="*/ 0 w 153"/>
                    <a:gd name="T117" fmla="*/ 0 h 30"/>
                    <a:gd name="T118" fmla="*/ 0 w 153"/>
                    <a:gd name="T119" fmla="*/ 0 h 30"/>
                    <a:gd name="T120" fmla="*/ 0 w 153"/>
                    <a:gd name="T121" fmla="*/ 0 h 30"/>
                    <a:gd name="T122" fmla="*/ 0 w 153"/>
                    <a:gd name="T123" fmla="*/ 0 h 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0">
                      <a:moveTo>
                        <a:pt x="0" y="0"/>
                      </a:moveTo>
                      <a:lnTo>
                        <a:pt x="1" y="0"/>
                      </a:lnTo>
                      <a:lnTo>
                        <a:pt x="2" y="0"/>
                      </a:lnTo>
                      <a:lnTo>
                        <a:pt x="3" y="0"/>
                      </a:lnTo>
                      <a:lnTo>
                        <a:pt x="4" y="0"/>
                      </a:lnTo>
                      <a:lnTo>
                        <a:pt x="5" y="0"/>
                      </a:lnTo>
                      <a:lnTo>
                        <a:pt x="6" y="0"/>
                      </a:lnTo>
                      <a:lnTo>
                        <a:pt x="7" y="1"/>
                      </a:lnTo>
                      <a:lnTo>
                        <a:pt x="8" y="1"/>
                      </a:lnTo>
                      <a:lnTo>
                        <a:pt x="9" y="1"/>
                      </a:lnTo>
                      <a:lnTo>
                        <a:pt x="10" y="1"/>
                      </a:lnTo>
                      <a:lnTo>
                        <a:pt x="11" y="1"/>
                      </a:lnTo>
                      <a:lnTo>
                        <a:pt x="12" y="1"/>
                      </a:lnTo>
                      <a:lnTo>
                        <a:pt x="13" y="1"/>
                      </a:lnTo>
                      <a:lnTo>
                        <a:pt x="13" y="3"/>
                      </a:lnTo>
                      <a:lnTo>
                        <a:pt x="14" y="3"/>
                      </a:lnTo>
                      <a:lnTo>
                        <a:pt x="15" y="3"/>
                      </a:lnTo>
                      <a:lnTo>
                        <a:pt x="16" y="3"/>
                      </a:lnTo>
                      <a:lnTo>
                        <a:pt x="17" y="3"/>
                      </a:lnTo>
                      <a:lnTo>
                        <a:pt x="18" y="3"/>
                      </a:lnTo>
                      <a:lnTo>
                        <a:pt x="19" y="3"/>
                      </a:lnTo>
                      <a:lnTo>
                        <a:pt x="19" y="4"/>
                      </a:lnTo>
                      <a:lnTo>
                        <a:pt x="20" y="4"/>
                      </a:lnTo>
                      <a:lnTo>
                        <a:pt x="21" y="4"/>
                      </a:lnTo>
                      <a:lnTo>
                        <a:pt x="22" y="4"/>
                      </a:lnTo>
                      <a:lnTo>
                        <a:pt x="23" y="4"/>
                      </a:lnTo>
                      <a:lnTo>
                        <a:pt x="24" y="4"/>
                      </a:lnTo>
                      <a:lnTo>
                        <a:pt x="25" y="4"/>
                      </a:lnTo>
                      <a:lnTo>
                        <a:pt x="26" y="4"/>
                      </a:lnTo>
                      <a:lnTo>
                        <a:pt x="27" y="4"/>
                      </a:lnTo>
                      <a:lnTo>
                        <a:pt x="28" y="4"/>
                      </a:lnTo>
                      <a:lnTo>
                        <a:pt x="29" y="4"/>
                      </a:lnTo>
                      <a:lnTo>
                        <a:pt x="30" y="4"/>
                      </a:lnTo>
                      <a:lnTo>
                        <a:pt x="32" y="5"/>
                      </a:lnTo>
                      <a:lnTo>
                        <a:pt x="33" y="5"/>
                      </a:lnTo>
                      <a:lnTo>
                        <a:pt x="34" y="5"/>
                      </a:lnTo>
                      <a:lnTo>
                        <a:pt x="35" y="5"/>
                      </a:lnTo>
                      <a:lnTo>
                        <a:pt x="36" y="5"/>
                      </a:lnTo>
                      <a:lnTo>
                        <a:pt x="37" y="5"/>
                      </a:lnTo>
                      <a:lnTo>
                        <a:pt x="37" y="7"/>
                      </a:lnTo>
                      <a:lnTo>
                        <a:pt x="38" y="7"/>
                      </a:lnTo>
                      <a:lnTo>
                        <a:pt x="39" y="7"/>
                      </a:lnTo>
                      <a:lnTo>
                        <a:pt x="40" y="7"/>
                      </a:lnTo>
                      <a:lnTo>
                        <a:pt x="41" y="7"/>
                      </a:lnTo>
                      <a:lnTo>
                        <a:pt x="41" y="8"/>
                      </a:lnTo>
                      <a:lnTo>
                        <a:pt x="42" y="8"/>
                      </a:lnTo>
                      <a:lnTo>
                        <a:pt x="43" y="8"/>
                      </a:lnTo>
                      <a:lnTo>
                        <a:pt x="44" y="8"/>
                      </a:lnTo>
                      <a:lnTo>
                        <a:pt x="45" y="8"/>
                      </a:lnTo>
                      <a:lnTo>
                        <a:pt x="46" y="8"/>
                      </a:lnTo>
                      <a:lnTo>
                        <a:pt x="47" y="10"/>
                      </a:lnTo>
                      <a:lnTo>
                        <a:pt x="48" y="10"/>
                      </a:lnTo>
                      <a:lnTo>
                        <a:pt x="49" y="10"/>
                      </a:lnTo>
                      <a:lnTo>
                        <a:pt x="50" y="10"/>
                      </a:lnTo>
                      <a:lnTo>
                        <a:pt x="51" y="10"/>
                      </a:lnTo>
                      <a:lnTo>
                        <a:pt x="52" y="10"/>
                      </a:lnTo>
                      <a:lnTo>
                        <a:pt x="53" y="10"/>
                      </a:lnTo>
                      <a:lnTo>
                        <a:pt x="54" y="10"/>
                      </a:lnTo>
                      <a:lnTo>
                        <a:pt x="55" y="10"/>
                      </a:lnTo>
                      <a:lnTo>
                        <a:pt x="56" y="10"/>
                      </a:lnTo>
                      <a:lnTo>
                        <a:pt x="57" y="10"/>
                      </a:lnTo>
                      <a:lnTo>
                        <a:pt x="58" y="11"/>
                      </a:lnTo>
                      <a:lnTo>
                        <a:pt x="59" y="11"/>
                      </a:lnTo>
                      <a:lnTo>
                        <a:pt x="60" y="11"/>
                      </a:lnTo>
                      <a:lnTo>
                        <a:pt x="61" y="11"/>
                      </a:lnTo>
                      <a:lnTo>
                        <a:pt x="62" y="11"/>
                      </a:lnTo>
                      <a:lnTo>
                        <a:pt x="63" y="11"/>
                      </a:lnTo>
                      <a:lnTo>
                        <a:pt x="63" y="13"/>
                      </a:lnTo>
                      <a:lnTo>
                        <a:pt x="64" y="13"/>
                      </a:lnTo>
                      <a:lnTo>
                        <a:pt x="65" y="13"/>
                      </a:lnTo>
                      <a:lnTo>
                        <a:pt x="67" y="13"/>
                      </a:lnTo>
                      <a:lnTo>
                        <a:pt x="68" y="13"/>
                      </a:lnTo>
                      <a:lnTo>
                        <a:pt x="69" y="13"/>
                      </a:lnTo>
                      <a:lnTo>
                        <a:pt x="70" y="13"/>
                      </a:lnTo>
                      <a:lnTo>
                        <a:pt x="71" y="14"/>
                      </a:lnTo>
                      <a:lnTo>
                        <a:pt x="72" y="14"/>
                      </a:lnTo>
                      <a:lnTo>
                        <a:pt x="73" y="14"/>
                      </a:lnTo>
                      <a:lnTo>
                        <a:pt x="74" y="14"/>
                      </a:lnTo>
                      <a:lnTo>
                        <a:pt x="75" y="14"/>
                      </a:lnTo>
                      <a:lnTo>
                        <a:pt x="76" y="14"/>
                      </a:lnTo>
                      <a:lnTo>
                        <a:pt x="77" y="14"/>
                      </a:lnTo>
                      <a:lnTo>
                        <a:pt x="77" y="16"/>
                      </a:lnTo>
                      <a:lnTo>
                        <a:pt x="78" y="16"/>
                      </a:lnTo>
                      <a:lnTo>
                        <a:pt x="79" y="16"/>
                      </a:lnTo>
                      <a:lnTo>
                        <a:pt x="80" y="16"/>
                      </a:lnTo>
                      <a:lnTo>
                        <a:pt x="81" y="16"/>
                      </a:lnTo>
                      <a:lnTo>
                        <a:pt x="82" y="16"/>
                      </a:lnTo>
                      <a:lnTo>
                        <a:pt x="82" y="17"/>
                      </a:lnTo>
                      <a:lnTo>
                        <a:pt x="83" y="17"/>
                      </a:lnTo>
                      <a:lnTo>
                        <a:pt x="84" y="17"/>
                      </a:lnTo>
                      <a:lnTo>
                        <a:pt x="85" y="17"/>
                      </a:lnTo>
                      <a:lnTo>
                        <a:pt x="86" y="17"/>
                      </a:lnTo>
                      <a:lnTo>
                        <a:pt x="87" y="17"/>
                      </a:lnTo>
                      <a:lnTo>
                        <a:pt x="88" y="17"/>
                      </a:lnTo>
                      <a:lnTo>
                        <a:pt x="89" y="17"/>
                      </a:lnTo>
                      <a:lnTo>
                        <a:pt x="89" y="18"/>
                      </a:lnTo>
                      <a:lnTo>
                        <a:pt x="90" y="18"/>
                      </a:lnTo>
                      <a:lnTo>
                        <a:pt x="91" y="18"/>
                      </a:lnTo>
                      <a:lnTo>
                        <a:pt x="92" y="18"/>
                      </a:lnTo>
                      <a:lnTo>
                        <a:pt x="93" y="18"/>
                      </a:lnTo>
                      <a:lnTo>
                        <a:pt x="94" y="18"/>
                      </a:lnTo>
                      <a:lnTo>
                        <a:pt x="95" y="18"/>
                      </a:lnTo>
                      <a:lnTo>
                        <a:pt x="96" y="18"/>
                      </a:lnTo>
                      <a:lnTo>
                        <a:pt x="97" y="18"/>
                      </a:lnTo>
                      <a:lnTo>
                        <a:pt x="98" y="20"/>
                      </a:lnTo>
                      <a:lnTo>
                        <a:pt x="99" y="20"/>
                      </a:lnTo>
                      <a:lnTo>
                        <a:pt x="100" y="20"/>
                      </a:lnTo>
                      <a:lnTo>
                        <a:pt x="102" y="20"/>
                      </a:lnTo>
                      <a:lnTo>
                        <a:pt x="103" y="20"/>
                      </a:lnTo>
                      <a:lnTo>
                        <a:pt x="104" y="20"/>
                      </a:lnTo>
                      <a:lnTo>
                        <a:pt x="105" y="20"/>
                      </a:lnTo>
                      <a:lnTo>
                        <a:pt x="105" y="21"/>
                      </a:lnTo>
                      <a:lnTo>
                        <a:pt x="106" y="21"/>
                      </a:lnTo>
                      <a:lnTo>
                        <a:pt x="107" y="21"/>
                      </a:lnTo>
                      <a:lnTo>
                        <a:pt x="108" y="21"/>
                      </a:lnTo>
                      <a:lnTo>
                        <a:pt x="109" y="21"/>
                      </a:lnTo>
                      <a:lnTo>
                        <a:pt x="110" y="21"/>
                      </a:lnTo>
                      <a:lnTo>
                        <a:pt x="110" y="23"/>
                      </a:lnTo>
                      <a:lnTo>
                        <a:pt x="111" y="23"/>
                      </a:lnTo>
                      <a:lnTo>
                        <a:pt x="112" y="23"/>
                      </a:lnTo>
                      <a:lnTo>
                        <a:pt x="113" y="23"/>
                      </a:lnTo>
                      <a:lnTo>
                        <a:pt x="114" y="23"/>
                      </a:lnTo>
                      <a:lnTo>
                        <a:pt x="114" y="24"/>
                      </a:lnTo>
                      <a:lnTo>
                        <a:pt x="115" y="24"/>
                      </a:lnTo>
                      <a:lnTo>
                        <a:pt x="116" y="24"/>
                      </a:lnTo>
                      <a:lnTo>
                        <a:pt x="117" y="24"/>
                      </a:lnTo>
                      <a:lnTo>
                        <a:pt x="118" y="24"/>
                      </a:lnTo>
                      <a:lnTo>
                        <a:pt x="119" y="24"/>
                      </a:lnTo>
                      <a:lnTo>
                        <a:pt x="120" y="24"/>
                      </a:lnTo>
                      <a:lnTo>
                        <a:pt x="120" y="26"/>
                      </a:lnTo>
                      <a:lnTo>
                        <a:pt x="121" y="26"/>
                      </a:lnTo>
                      <a:lnTo>
                        <a:pt x="122" y="26"/>
                      </a:lnTo>
                      <a:lnTo>
                        <a:pt x="123" y="26"/>
                      </a:lnTo>
                      <a:lnTo>
                        <a:pt x="124" y="26"/>
                      </a:lnTo>
                      <a:lnTo>
                        <a:pt x="125" y="26"/>
                      </a:lnTo>
                      <a:lnTo>
                        <a:pt x="126" y="26"/>
                      </a:lnTo>
                      <a:lnTo>
                        <a:pt x="127" y="26"/>
                      </a:lnTo>
                      <a:lnTo>
                        <a:pt x="128" y="26"/>
                      </a:lnTo>
                      <a:lnTo>
                        <a:pt x="129" y="26"/>
                      </a:lnTo>
                      <a:lnTo>
                        <a:pt x="130" y="26"/>
                      </a:lnTo>
                      <a:lnTo>
                        <a:pt x="131" y="26"/>
                      </a:lnTo>
                      <a:lnTo>
                        <a:pt x="132" y="26"/>
                      </a:lnTo>
                      <a:lnTo>
                        <a:pt x="133" y="26"/>
                      </a:lnTo>
                      <a:lnTo>
                        <a:pt x="134" y="26"/>
                      </a:lnTo>
                      <a:lnTo>
                        <a:pt x="134" y="27"/>
                      </a:lnTo>
                      <a:lnTo>
                        <a:pt x="135" y="27"/>
                      </a:lnTo>
                      <a:lnTo>
                        <a:pt x="137" y="27"/>
                      </a:lnTo>
                      <a:lnTo>
                        <a:pt x="138" y="27"/>
                      </a:lnTo>
                      <a:lnTo>
                        <a:pt x="139" y="27"/>
                      </a:lnTo>
                      <a:lnTo>
                        <a:pt x="140" y="27"/>
                      </a:lnTo>
                      <a:lnTo>
                        <a:pt x="141" y="27"/>
                      </a:lnTo>
                      <a:lnTo>
                        <a:pt x="142" y="27"/>
                      </a:lnTo>
                      <a:lnTo>
                        <a:pt x="142" y="28"/>
                      </a:lnTo>
                      <a:lnTo>
                        <a:pt x="143" y="28"/>
                      </a:lnTo>
                      <a:lnTo>
                        <a:pt x="144" y="28"/>
                      </a:lnTo>
                      <a:lnTo>
                        <a:pt x="145" y="28"/>
                      </a:lnTo>
                      <a:lnTo>
                        <a:pt x="146" y="28"/>
                      </a:lnTo>
                      <a:lnTo>
                        <a:pt x="147" y="28"/>
                      </a:lnTo>
                      <a:lnTo>
                        <a:pt x="147" y="30"/>
                      </a:lnTo>
                      <a:lnTo>
                        <a:pt x="148" y="30"/>
                      </a:lnTo>
                      <a:lnTo>
                        <a:pt x="149" y="30"/>
                      </a:lnTo>
                      <a:lnTo>
                        <a:pt x="150" y="30"/>
                      </a:lnTo>
                      <a:lnTo>
                        <a:pt x="151" y="30"/>
                      </a:lnTo>
                      <a:lnTo>
                        <a:pt x="152" y="30"/>
                      </a:lnTo>
                      <a:lnTo>
                        <a:pt x="153" y="30"/>
                      </a:lnTo>
                    </a:path>
                  </a:pathLst>
                </a:custGeom>
                <a:solidFill>
                  <a:schemeClr val="accent1"/>
                </a:solidFill>
                <a:ln w="4763">
                  <a:solidFill>
                    <a:srgbClr val="FF8000"/>
                  </a:solidFill>
                  <a:prstDash val="solid"/>
                  <a:round/>
                  <a:headEnd/>
                  <a:tailEnd/>
                </a:ln>
              </p:spPr>
              <p:txBody>
                <a:bodyPr/>
                <a:lstStyle/>
                <a:p>
                  <a:endParaRPr lang="en-GB"/>
                </a:p>
              </p:txBody>
            </p:sp>
            <p:sp>
              <p:nvSpPr>
                <p:cNvPr id="87233" name="Freeform 107">
                  <a:extLst>
                    <a:ext uri="{FF2B5EF4-FFF2-40B4-BE49-F238E27FC236}">
                      <a16:creationId xmlns:a16="http://schemas.microsoft.com/office/drawing/2014/main" id="{0A89204C-725E-9F49-79B8-AEFD16D22F22}"/>
                    </a:ext>
                  </a:extLst>
                </p:cNvPr>
                <p:cNvSpPr>
                  <a:spLocks/>
                </p:cNvSpPr>
                <p:nvPr/>
              </p:nvSpPr>
              <p:spPr bwMode="auto">
                <a:xfrm>
                  <a:off x="4293" y="1303"/>
                  <a:ext cx="77" cy="10"/>
                </a:xfrm>
                <a:custGeom>
                  <a:avLst/>
                  <a:gdLst>
                    <a:gd name="T0" fmla="*/ 1 w 152"/>
                    <a:gd name="T1" fmla="*/ 0 h 31"/>
                    <a:gd name="T2" fmla="*/ 1 w 152"/>
                    <a:gd name="T3" fmla="*/ 0 h 31"/>
                    <a:gd name="T4" fmla="*/ 1 w 152"/>
                    <a:gd name="T5" fmla="*/ 0 h 31"/>
                    <a:gd name="T6" fmla="*/ 1 w 152"/>
                    <a:gd name="T7" fmla="*/ 0 h 31"/>
                    <a:gd name="T8" fmla="*/ 1 w 152"/>
                    <a:gd name="T9" fmla="*/ 0 h 31"/>
                    <a:gd name="T10" fmla="*/ 1 w 152"/>
                    <a:gd name="T11" fmla="*/ 0 h 31"/>
                    <a:gd name="T12" fmla="*/ 1 w 152"/>
                    <a:gd name="T13" fmla="*/ 0 h 31"/>
                    <a:gd name="T14" fmla="*/ 1 w 152"/>
                    <a:gd name="T15" fmla="*/ 0 h 31"/>
                    <a:gd name="T16" fmla="*/ 1 w 152"/>
                    <a:gd name="T17" fmla="*/ 0 h 31"/>
                    <a:gd name="T18" fmla="*/ 1 w 152"/>
                    <a:gd name="T19" fmla="*/ 0 h 31"/>
                    <a:gd name="T20" fmla="*/ 1 w 152"/>
                    <a:gd name="T21" fmla="*/ 0 h 31"/>
                    <a:gd name="T22" fmla="*/ 1 w 152"/>
                    <a:gd name="T23" fmla="*/ 0 h 31"/>
                    <a:gd name="T24" fmla="*/ 1 w 152"/>
                    <a:gd name="T25" fmla="*/ 0 h 31"/>
                    <a:gd name="T26" fmla="*/ 1 w 152"/>
                    <a:gd name="T27" fmla="*/ 0 h 31"/>
                    <a:gd name="T28" fmla="*/ 1 w 152"/>
                    <a:gd name="T29" fmla="*/ 0 h 31"/>
                    <a:gd name="T30" fmla="*/ 1 w 152"/>
                    <a:gd name="T31" fmla="*/ 0 h 31"/>
                    <a:gd name="T32" fmla="*/ 1 w 152"/>
                    <a:gd name="T33" fmla="*/ 0 h 31"/>
                    <a:gd name="T34" fmla="*/ 1 w 152"/>
                    <a:gd name="T35" fmla="*/ 0 h 31"/>
                    <a:gd name="T36" fmla="*/ 1 w 152"/>
                    <a:gd name="T37" fmla="*/ 0 h 31"/>
                    <a:gd name="T38" fmla="*/ 1 w 152"/>
                    <a:gd name="T39" fmla="*/ 0 h 31"/>
                    <a:gd name="T40" fmla="*/ 1 w 152"/>
                    <a:gd name="T41" fmla="*/ 0 h 31"/>
                    <a:gd name="T42" fmla="*/ 1 w 152"/>
                    <a:gd name="T43" fmla="*/ 0 h 31"/>
                    <a:gd name="T44" fmla="*/ 1 w 152"/>
                    <a:gd name="T45" fmla="*/ 0 h 31"/>
                    <a:gd name="T46" fmla="*/ 1 w 152"/>
                    <a:gd name="T47" fmla="*/ 0 h 31"/>
                    <a:gd name="T48" fmla="*/ 1 w 152"/>
                    <a:gd name="T49" fmla="*/ 0 h 31"/>
                    <a:gd name="T50" fmla="*/ 1 w 152"/>
                    <a:gd name="T51" fmla="*/ 0 h 31"/>
                    <a:gd name="T52" fmla="*/ 1 w 152"/>
                    <a:gd name="T53" fmla="*/ 0 h 31"/>
                    <a:gd name="T54" fmla="*/ 1 w 152"/>
                    <a:gd name="T55" fmla="*/ 0 h 31"/>
                    <a:gd name="T56" fmla="*/ 1 w 152"/>
                    <a:gd name="T57" fmla="*/ 0 h 31"/>
                    <a:gd name="T58" fmla="*/ 1 w 152"/>
                    <a:gd name="T59" fmla="*/ 0 h 31"/>
                    <a:gd name="T60" fmla="*/ 1 w 152"/>
                    <a:gd name="T61" fmla="*/ 0 h 31"/>
                    <a:gd name="T62" fmla="*/ 1 w 152"/>
                    <a:gd name="T63" fmla="*/ 0 h 31"/>
                    <a:gd name="T64" fmla="*/ 1 w 152"/>
                    <a:gd name="T65" fmla="*/ 0 h 31"/>
                    <a:gd name="T66" fmla="*/ 1 w 152"/>
                    <a:gd name="T67" fmla="*/ 0 h 31"/>
                    <a:gd name="T68" fmla="*/ 1 w 152"/>
                    <a:gd name="T69" fmla="*/ 0 h 31"/>
                    <a:gd name="T70" fmla="*/ 1 w 152"/>
                    <a:gd name="T71" fmla="*/ 0 h 31"/>
                    <a:gd name="T72" fmla="*/ 1 w 152"/>
                    <a:gd name="T73" fmla="*/ 0 h 31"/>
                    <a:gd name="T74" fmla="*/ 1 w 152"/>
                    <a:gd name="T75" fmla="*/ 0 h 31"/>
                    <a:gd name="T76" fmla="*/ 1 w 152"/>
                    <a:gd name="T77" fmla="*/ 0 h 31"/>
                    <a:gd name="T78" fmla="*/ 1 w 152"/>
                    <a:gd name="T79" fmla="*/ 0 h 31"/>
                    <a:gd name="T80" fmla="*/ 1 w 152"/>
                    <a:gd name="T81" fmla="*/ 0 h 31"/>
                    <a:gd name="T82" fmla="*/ 1 w 152"/>
                    <a:gd name="T83" fmla="*/ 0 h 31"/>
                    <a:gd name="T84" fmla="*/ 1 w 152"/>
                    <a:gd name="T85" fmla="*/ 0 h 31"/>
                    <a:gd name="T86" fmla="*/ 1 w 152"/>
                    <a:gd name="T87" fmla="*/ 0 h 31"/>
                    <a:gd name="T88" fmla="*/ 1 w 152"/>
                    <a:gd name="T89" fmla="*/ 0 h 31"/>
                    <a:gd name="T90" fmla="*/ 1 w 152"/>
                    <a:gd name="T91" fmla="*/ 0 h 31"/>
                    <a:gd name="T92" fmla="*/ 1 w 152"/>
                    <a:gd name="T93" fmla="*/ 0 h 31"/>
                    <a:gd name="T94" fmla="*/ 1 w 152"/>
                    <a:gd name="T95" fmla="*/ 0 h 31"/>
                    <a:gd name="T96" fmla="*/ 1 w 152"/>
                    <a:gd name="T97" fmla="*/ 0 h 31"/>
                    <a:gd name="T98" fmla="*/ 1 w 152"/>
                    <a:gd name="T99" fmla="*/ 0 h 31"/>
                    <a:gd name="T100" fmla="*/ 1 w 152"/>
                    <a:gd name="T101" fmla="*/ 0 h 31"/>
                    <a:gd name="T102" fmla="*/ 1 w 152"/>
                    <a:gd name="T103" fmla="*/ 0 h 31"/>
                    <a:gd name="T104" fmla="*/ 1 w 152"/>
                    <a:gd name="T105" fmla="*/ 0 h 31"/>
                    <a:gd name="T106" fmla="*/ 1 w 152"/>
                    <a:gd name="T107" fmla="*/ 0 h 31"/>
                    <a:gd name="T108" fmla="*/ 1 w 152"/>
                    <a:gd name="T109" fmla="*/ 0 h 31"/>
                    <a:gd name="T110" fmla="*/ 1 w 152"/>
                    <a:gd name="T111" fmla="*/ 0 h 31"/>
                    <a:gd name="T112" fmla="*/ 1 w 152"/>
                    <a:gd name="T113" fmla="*/ 0 h 31"/>
                    <a:gd name="T114" fmla="*/ 1 w 152"/>
                    <a:gd name="T115" fmla="*/ 0 h 31"/>
                    <a:gd name="T116" fmla="*/ 1 w 152"/>
                    <a:gd name="T117" fmla="*/ 0 h 31"/>
                    <a:gd name="T118" fmla="*/ 1 w 152"/>
                    <a:gd name="T119" fmla="*/ 0 h 31"/>
                    <a:gd name="T120" fmla="*/ 1 w 152"/>
                    <a:gd name="T121" fmla="*/ 0 h 31"/>
                    <a:gd name="T122" fmla="*/ 1 w 152"/>
                    <a:gd name="T123" fmla="*/ 0 h 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31">
                      <a:moveTo>
                        <a:pt x="0" y="0"/>
                      </a:moveTo>
                      <a:lnTo>
                        <a:pt x="0" y="0"/>
                      </a:lnTo>
                      <a:lnTo>
                        <a:pt x="1" y="1"/>
                      </a:lnTo>
                      <a:lnTo>
                        <a:pt x="2" y="1"/>
                      </a:lnTo>
                      <a:lnTo>
                        <a:pt x="3" y="1"/>
                      </a:lnTo>
                      <a:lnTo>
                        <a:pt x="4" y="1"/>
                      </a:lnTo>
                      <a:lnTo>
                        <a:pt x="5" y="1"/>
                      </a:lnTo>
                      <a:lnTo>
                        <a:pt x="6" y="1"/>
                      </a:lnTo>
                      <a:lnTo>
                        <a:pt x="7" y="1"/>
                      </a:lnTo>
                      <a:lnTo>
                        <a:pt x="7" y="3"/>
                      </a:lnTo>
                      <a:lnTo>
                        <a:pt x="8" y="3"/>
                      </a:lnTo>
                      <a:lnTo>
                        <a:pt x="9" y="3"/>
                      </a:lnTo>
                      <a:lnTo>
                        <a:pt x="10" y="3"/>
                      </a:lnTo>
                      <a:lnTo>
                        <a:pt x="11" y="3"/>
                      </a:lnTo>
                      <a:lnTo>
                        <a:pt x="12" y="3"/>
                      </a:lnTo>
                      <a:lnTo>
                        <a:pt x="13" y="4"/>
                      </a:lnTo>
                      <a:lnTo>
                        <a:pt x="14" y="4"/>
                      </a:lnTo>
                      <a:lnTo>
                        <a:pt x="15" y="4"/>
                      </a:lnTo>
                      <a:lnTo>
                        <a:pt x="16" y="4"/>
                      </a:lnTo>
                      <a:lnTo>
                        <a:pt x="17" y="4"/>
                      </a:lnTo>
                      <a:lnTo>
                        <a:pt x="19" y="4"/>
                      </a:lnTo>
                      <a:lnTo>
                        <a:pt x="20" y="4"/>
                      </a:lnTo>
                      <a:lnTo>
                        <a:pt x="21" y="4"/>
                      </a:lnTo>
                      <a:lnTo>
                        <a:pt x="22" y="4"/>
                      </a:lnTo>
                      <a:lnTo>
                        <a:pt x="23" y="4"/>
                      </a:lnTo>
                      <a:lnTo>
                        <a:pt x="24" y="4"/>
                      </a:lnTo>
                      <a:lnTo>
                        <a:pt x="25" y="6"/>
                      </a:lnTo>
                      <a:lnTo>
                        <a:pt x="26" y="6"/>
                      </a:lnTo>
                      <a:lnTo>
                        <a:pt x="27" y="6"/>
                      </a:lnTo>
                      <a:lnTo>
                        <a:pt x="28" y="6"/>
                      </a:lnTo>
                      <a:lnTo>
                        <a:pt x="29" y="6"/>
                      </a:lnTo>
                      <a:lnTo>
                        <a:pt x="30" y="6"/>
                      </a:lnTo>
                      <a:lnTo>
                        <a:pt x="30" y="7"/>
                      </a:lnTo>
                      <a:lnTo>
                        <a:pt x="31" y="7"/>
                      </a:lnTo>
                      <a:lnTo>
                        <a:pt x="32" y="7"/>
                      </a:lnTo>
                      <a:lnTo>
                        <a:pt x="33" y="7"/>
                      </a:lnTo>
                      <a:lnTo>
                        <a:pt x="34" y="7"/>
                      </a:lnTo>
                      <a:lnTo>
                        <a:pt x="34" y="8"/>
                      </a:lnTo>
                      <a:lnTo>
                        <a:pt x="35" y="8"/>
                      </a:lnTo>
                      <a:lnTo>
                        <a:pt x="36" y="8"/>
                      </a:lnTo>
                      <a:lnTo>
                        <a:pt x="37" y="8"/>
                      </a:lnTo>
                      <a:lnTo>
                        <a:pt x="38" y="8"/>
                      </a:lnTo>
                      <a:lnTo>
                        <a:pt x="39" y="8"/>
                      </a:lnTo>
                      <a:lnTo>
                        <a:pt x="40" y="8"/>
                      </a:lnTo>
                      <a:lnTo>
                        <a:pt x="41" y="8"/>
                      </a:lnTo>
                      <a:lnTo>
                        <a:pt x="41" y="10"/>
                      </a:lnTo>
                      <a:lnTo>
                        <a:pt x="42" y="10"/>
                      </a:lnTo>
                      <a:lnTo>
                        <a:pt x="43" y="10"/>
                      </a:lnTo>
                      <a:lnTo>
                        <a:pt x="44" y="10"/>
                      </a:lnTo>
                      <a:lnTo>
                        <a:pt x="45" y="10"/>
                      </a:lnTo>
                      <a:lnTo>
                        <a:pt x="46" y="10"/>
                      </a:lnTo>
                      <a:lnTo>
                        <a:pt x="46" y="8"/>
                      </a:lnTo>
                      <a:lnTo>
                        <a:pt x="47" y="8"/>
                      </a:lnTo>
                      <a:lnTo>
                        <a:pt x="48" y="8"/>
                      </a:lnTo>
                      <a:lnTo>
                        <a:pt x="49" y="8"/>
                      </a:lnTo>
                      <a:lnTo>
                        <a:pt x="50" y="8"/>
                      </a:lnTo>
                      <a:lnTo>
                        <a:pt x="50" y="10"/>
                      </a:lnTo>
                      <a:lnTo>
                        <a:pt x="51" y="10"/>
                      </a:lnTo>
                      <a:lnTo>
                        <a:pt x="52" y="10"/>
                      </a:lnTo>
                      <a:lnTo>
                        <a:pt x="54" y="10"/>
                      </a:lnTo>
                      <a:lnTo>
                        <a:pt x="55" y="10"/>
                      </a:lnTo>
                      <a:lnTo>
                        <a:pt x="56" y="10"/>
                      </a:lnTo>
                      <a:lnTo>
                        <a:pt x="57" y="10"/>
                      </a:lnTo>
                      <a:lnTo>
                        <a:pt x="58" y="10"/>
                      </a:lnTo>
                      <a:lnTo>
                        <a:pt x="58" y="11"/>
                      </a:lnTo>
                      <a:lnTo>
                        <a:pt x="59" y="11"/>
                      </a:lnTo>
                      <a:lnTo>
                        <a:pt x="60" y="11"/>
                      </a:lnTo>
                      <a:lnTo>
                        <a:pt x="61" y="11"/>
                      </a:lnTo>
                      <a:lnTo>
                        <a:pt x="62" y="11"/>
                      </a:lnTo>
                      <a:lnTo>
                        <a:pt x="62" y="13"/>
                      </a:lnTo>
                      <a:lnTo>
                        <a:pt x="63" y="13"/>
                      </a:lnTo>
                      <a:lnTo>
                        <a:pt x="64" y="13"/>
                      </a:lnTo>
                      <a:lnTo>
                        <a:pt x="65" y="13"/>
                      </a:lnTo>
                      <a:lnTo>
                        <a:pt x="66" y="13"/>
                      </a:lnTo>
                      <a:lnTo>
                        <a:pt x="67" y="13"/>
                      </a:lnTo>
                      <a:lnTo>
                        <a:pt x="67" y="14"/>
                      </a:lnTo>
                      <a:lnTo>
                        <a:pt x="68" y="14"/>
                      </a:lnTo>
                      <a:lnTo>
                        <a:pt x="69" y="14"/>
                      </a:lnTo>
                      <a:lnTo>
                        <a:pt x="70" y="14"/>
                      </a:lnTo>
                      <a:lnTo>
                        <a:pt x="71" y="14"/>
                      </a:lnTo>
                      <a:lnTo>
                        <a:pt x="71" y="16"/>
                      </a:lnTo>
                      <a:lnTo>
                        <a:pt x="72" y="16"/>
                      </a:lnTo>
                      <a:lnTo>
                        <a:pt x="73" y="16"/>
                      </a:lnTo>
                      <a:lnTo>
                        <a:pt x="74" y="16"/>
                      </a:lnTo>
                      <a:lnTo>
                        <a:pt x="75" y="16"/>
                      </a:lnTo>
                      <a:lnTo>
                        <a:pt x="76" y="16"/>
                      </a:lnTo>
                      <a:lnTo>
                        <a:pt x="76" y="17"/>
                      </a:lnTo>
                      <a:lnTo>
                        <a:pt x="77" y="17"/>
                      </a:lnTo>
                      <a:lnTo>
                        <a:pt x="78" y="17"/>
                      </a:lnTo>
                      <a:lnTo>
                        <a:pt x="79" y="17"/>
                      </a:lnTo>
                      <a:lnTo>
                        <a:pt x="80" y="17"/>
                      </a:lnTo>
                      <a:lnTo>
                        <a:pt x="81" y="17"/>
                      </a:lnTo>
                      <a:lnTo>
                        <a:pt x="82" y="17"/>
                      </a:lnTo>
                      <a:lnTo>
                        <a:pt x="83" y="17"/>
                      </a:lnTo>
                      <a:lnTo>
                        <a:pt x="83" y="19"/>
                      </a:lnTo>
                      <a:lnTo>
                        <a:pt x="84" y="19"/>
                      </a:lnTo>
                      <a:lnTo>
                        <a:pt x="85" y="19"/>
                      </a:lnTo>
                      <a:lnTo>
                        <a:pt x="86" y="19"/>
                      </a:lnTo>
                      <a:lnTo>
                        <a:pt x="87" y="19"/>
                      </a:lnTo>
                      <a:lnTo>
                        <a:pt x="89" y="19"/>
                      </a:lnTo>
                      <a:lnTo>
                        <a:pt x="90" y="19"/>
                      </a:lnTo>
                      <a:lnTo>
                        <a:pt x="91" y="19"/>
                      </a:lnTo>
                      <a:lnTo>
                        <a:pt x="92" y="19"/>
                      </a:lnTo>
                      <a:lnTo>
                        <a:pt x="93" y="20"/>
                      </a:lnTo>
                      <a:lnTo>
                        <a:pt x="94" y="20"/>
                      </a:lnTo>
                      <a:lnTo>
                        <a:pt x="95" y="20"/>
                      </a:lnTo>
                      <a:lnTo>
                        <a:pt x="96" y="20"/>
                      </a:lnTo>
                      <a:lnTo>
                        <a:pt x="97" y="20"/>
                      </a:lnTo>
                      <a:lnTo>
                        <a:pt x="98" y="20"/>
                      </a:lnTo>
                      <a:lnTo>
                        <a:pt x="99" y="20"/>
                      </a:lnTo>
                      <a:lnTo>
                        <a:pt x="99" y="21"/>
                      </a:lnTo>
                      <a:lnTo>
                        <a:pt x="100" y="21"/>
                      </a:lnTo>
                      <a:lnTo>
                        <a:pt x="101" y="21"/>
                      </a:lnTo>
                      <a:lnTo>
                        <a:pt x="102" y="21"/>
                      </a:lnTo>
                      <a:lnTo>
                        <a:pt x="103" y="21"/>
                      </a:lnTo>
                      <a:lnTo>
                        <a:pt x="104" y="21"/>
                      </a:lnTo>
                      <a:lnTo>
                        <a:pt x="104" y="23"/>
                      </a:lnTo>
                      <a:lnTo>
                        <a:pt x="105" y="23"/>
                      </a:lnTo>
                      <a:lnTo>
                        <a:pt x="106" y="23"/>
                      </a:lnTo>
                      <a:lnTo>
                        <a:pt x="107" y="23"/>
                      </a:lnTo>
                      <a:lnTo>
                        <a:pt x="108" y="23"/>
                      </a:lnTo>
                      <a:lnTo>
                        <a:pt x="108" y="24"/>
                      </a:lnTo>
                      <a:lnTo>
                        <a:pt x="109" y="24"/>
                      </a:lnTo>
                      <a:lnTo>
                        <a:pt x="110" y="24"/>
                      </a:lnTo>
                      <a:lnTo>
                        <a:pt x="111" y="24"/>
                      </a:lnTo>
                      <a:lnTo>
                        <a:pt x="112" y="24"/>
                      </a:lnTo>
                      <a:lnTo>
                        <a:pt x="113" y="24"/>
                      </a:lnTo>
                      <a:lnTo>
                        <a:pt x="114" y="24"/>
                      </a:lnTo>
                      <a:lnTo>
                        <a:pt x="114" y="26"/>
                      </a:lnTo>
                      <a:lnTo>
                        <a:pt x="115" y="26"/>
                      </a:lnTo>
                      <a:lnTo>
                        <a:pt x="116" y="26"/>
                      </a:lnTo>
                      <a:lnTo>
                        <a:pt x="117" y="26"/>
                      </a:lnTo>
                      <a:lnTo>
                        <a:pt x="118" y="26"/>
                      </a:lnTo>
                      <a:lnTo>
                        <a:pt x="119" y="26"/>
                      </a:lnTo>
                      <a:lnTo>
                        <a:pt x="120" y="26"/>
                      </a:lnTo>
                      <a:lnTo>
                        <a:pt x="121" y="26"/>
                      </a:lnTo>
                      <a:lnTo>
                        <a:pt x="122" y="26"/>
                      </a:lnTo>
                      <a:lnTo>
                        <a:pt x="124" y="26"/>
                      </a:lnTo>
                      <a:lnTo>
                        <a:pt x="125" y="26"/>
                      </a:lnTo>
                      <a:lnTo>
                        <a:pt x="126" y="26"/>
                      </a:lnTo>
                      <a:lnTo>
                        <a:pt x="126" y="27"/>
                      </a:lnTo>
                      <a:lnTo>
                        <a:pt x="127" y="27"/>
                      </a:lnTo>
                      <a:lnTo>
                        <a:pt x="128" y="27"/>
                      </a:lnTo>
                      <a:lnTo>
                        <a:pt x="129" y="27"/>
                      </a:lnTo>
                      <a:lnTo>
                        <a:pt x="130" y="27"/>
                      </a:lnTo>
                      <a:lnTo>
                        <a:pt x="131" y="27"/>
                      </a:lnTo>
                      <a:lnTo>
                        <a:pt x="132" y="27"/>
                      </a:lnTo>
                      <a:lnTo>
                        <a:pt x="132" y="29"/>
                      </a:lnTo>
                      <a:lnTo>
                        <a:pt x="133" y="29"/>
                      </a:lnTo>
                      <a:lnTo>
                        <a:pt x="134" y="29"/>
                      </a:lnTo>
                      <a:lnTo>
                        <a:pt x="135" y="29"/>
                      </a:lnTo>
                      <a:lnTo>
                        <a:pt x="136" y="29"/>
                      </a:lnTo>
                      <a:lnTo>
                        <a:pt x="136" y="30"/>
                      </a:lnTo>
                      <a:lnTo>
                        <a:pt x="137" y="30"/>
                      </a:lnTo>
                      <a:lnTo>
                        <a:pt x="138" y="30"/>
                      </a:lnTo>
                      <a:lnTo>
                        <a:pt x="139" y="30"/>
                      </a:lnTo>
                      <a:lnTo>
                        <a:pt x="140" y="30"/>
                      </a:lnTo>
                      <a:lnTo>
                        <a:pt x="141" y="30"/>
                      </a:lnTo>
                      <a:lnTo>
                        <a:pt x="141" y="31"/>
                      </a:lnTo>
                      <a:lnTo>
                        <a:pt x="142" y="31"/>
                      </a:lnTo>
                      <a:lnTo>
                        <a:pt x="143" y="31"/>
                      </a:lnTo>
                      <a:lnTo>
                        <a:pt x="144" y="31"/>
                      </a:lnTo>
                      <a:lnTo>
                        <a:pt x="145" y="31"/>
                      </a:lnTo>
                      <a:lnTo>
                        <a:pt x="146" y="31"/>
                      </a:lnTo>
                      <a:lnTo>
                        <a:pt x="147" y="31"/>
                      </a:lnTo>
                      <a:lnTo>
                        <a:pt x="148" y="31"/>
                      </a:lnTo>
                      <a:lnTo>
                        <a:pt x="149" y="31"/>
                      </a:lnTo>
                      <a:lnTo>
                        <a:pt x="150" y="31"/>
                      </a:lnTo>
                      <a:lnTo>
                        <a:pt x="151" y="31"/>
                      </a:lnTo>
                      <a:lnTo>
                        <a:pt x="152" y="31"/>
                      </a:lnTo>
                    </a:path>
                  </a:pathLst>
                </a:custGeom>
                <a:solidFill>
                  <a:schemeClr val="accent1"/>
                </a:solidFill>
                <a:ln w="4763">
                  <a:solidFill>
                    <a:srgbClr val="FF8000"/>
                  </a:solidFill>
                  <a:prstDash val="solid"/>
                  <a:round/>
                  <a:headEnd/>
                  <a:tailEnd/>
                </a:ln>
              </p:spPr>
              <p:txBody>
                <a:bodyPr/>
                <a:lstStyle/>
                <a:p>
                  <a:endParaRPr lang="en-GB"/>
                </a:p>
              </p:txBody>
            </p:sp>
            <p:sp>
              <p:nvSpPr>
                <p:cNvPr id="87234" name="Freeform 108">
                  <a:extLst>
                    <a:ext uri="{FF2B5EF4-FFF2-40B4-BE49-F238E27FC236}">
                      <a16:creationId xmlns:a16="http://schemas.microsoft.com/office/drawing/2014/main" id="{4EBB0FD7-761D-960D-6573-B7905CA01EEC}"/>
                    </a:ext>
                  </a:extLst>
                </p:cNvPr>
                <p:cNvSpPr>
                  <a:spLocks/>
                </p:cNvSpPr>
                <p:nvPr/>
              </p:nvSpPr>
              <p:spPr bwMode="auto">
                <a:xfrm>
                  <a:off x="4370" y="1313"/>
                  <a:ext cx="76" cy="11"/>
                </a:xfrm>
                <a:custGeom>
                  <a:avLst/>
                  <a:gdLst>
                    <a:gd name="T0" fmla="*/ 0 w 153"/>
                    <a:gd name="T1" fmla="*/ 0 h 34"/>
                    <a:gd name="T2" fmla="*/ 0 w 153"/>
                    <a:gd name="T3" fmla="*/ 0 h 34"/>
                    <a:gd name="T4" fmla="*/ 0 w 153"/>
                    <a:gd name="T5" fmla="*/ 0 h 34"/>
                    <a:gd name="T6" fmla="*/ 0 w 153"/>
                    <a:gd name="T7" fmla="*/ 0 h 34"/>
                    <a:gd name="T8" fmla="*/ 0 w 153"/>
                    <a:gd name="T9" fmla="*/ 0 h 34"/>
                    <a:gd name="T10" fmla="*/ 0 w 153"/>
                    <a:gd name="T11" fmla="*/ 0 h 34"/>
                    <a:gd name="T12" fmla="*/ 0 w 153"/>
                    <a:gd name="T13" fmla="*/ 0 h 34"/>
                    <a:gd name="T14" fmla="*/ 0 w 153"/>
                    <a:gd name="T15" fmla="*/ 0 h 34"/>
                    <a:gd name="T16" fmla="*/ 0 w 153"/>
                    <a:gd name="T17" fmla="*/ 0 h 34"/>
                    <a:gd name="T18" fmla="*/ 0 w 153"/>
                    <a:gd name="T19" fmla="*/ 0 h 34"/>
                    <a:gd name="T20" fmla="*/ 0 w 153"/>
                    <a:gd name="T21" fmla="*/ 0 h 34"/>
                    <a:gd name="T22" fmla="*/ 0 w 153"/>
                    <a:gd name="T23" fmla="*/ 0 h 34"/>
                    <a:gd name="T24" fmla="*/ 0 w 153"/>
                    <a:gd name="T25" fmla="*/ 0 h 34"/>
                    <a:gd name="T26" fmla="*/ 0 w 153"/>
                    <a:gd name="T27" fmla="*/ 0 h 34"/>
                    <a:gd name="T28" fmla="*/ 0 w 153"/>
                    <a:gd name="T29" fmla="*/ 0 h 34"/>
                    <a:gd name="T30" fmla="*/ 0 w 153"/>
                    <a:gd name="T31" fmla="*/ 0 h 34"/>
                    <a:gd name="T32" fmla="*/ 0 w 153"/>
                    <a:gd name="T33" fmla="*/ 0 h 34"/>
                    <a:gd name="T34" fmla="*/ 0 w 153"/>
                    <a:gd name="T35" fmla="*/ 0 h 34"/>
                    <a:gd name="T36" fmla="*/ 0 w 153"/>
                    <a:gd name="T37" fmla="*/ 0 h 34"/>
                    <a:gd name="T38" fmla="*/ 0 w 153"/>
                    <a:gd name="T39" fmla="*/ 0 h 34"/>
                    <a:gd name="T40" fmla="*/ 0 w 153"/>
                    <a:gd name="T41" fmla="*/ 0 h 34"/>
                    <a:gd name="T42" fmla="*/ 0 w 153"/>
                    <a:gd name="T43" fmla="*/ 0 h 34"/>
                    <a:gd name="T44" fmla="*/ 0 w 153"/>
                    <a:gd name="T45" fmla="*/ 0 h 34"/>
                    <a:gd name="T46" fmla="*/ 0 w 153"/>
                    <a:gd name="T47" fmla="*/ 0 h 34"/>
                    <a:gd name="T48" fmla="*/ 0 w 153"/>
                    <a:gd name="T49" fmla="*/ 0 h 34"/>
                    <a:gd name="T50" fmla="*/ 0 w 153"/>
                    <a:gd name="T51" fmla="*/ 0 h 34"/>
                    <a:gd name="T52" fmla="*/ 0 w 153"/>
                    <a:gd name="T53" fmla="*/ 0 h 34"/>
                    <a:gd name="T54" fmla="*/ 0 w 153"/>
                    <a:gd name="T55" fmla="*/ 0 h 34"/>
                    <a:gd name="T56" fmla="*/ 0 w 153"/>
                    <a:gd name="T57" fmla="*/ 0 h 34"/>
                    <a:gd name="T58" fmla="*/ 0 w 153"/>
                    <a:gd name="T59" fmla="*/ 0 h 34"/>
                    <a:gd name="T60" fmla="*/ 0 w 153"/>
                    <a:gd name="T61" fmla="*/ 0 h 34"/>
                    <a:gd name="T62" fmla="*/ 0 w 153"/>
                    <a:gd name="T63" fmla="*/ 0 h 34"/>
                    <a:gd name="T64" fmla="*/ 0 w 153"/>
                    <a:gd name="T65" fmla="*/ 0 h 34"/>
                    <a:gd name="T66" fmla="*/ 0 w 153"/>
                    <a:gd name="T67" fmla="*/ 0 h 34"/>
                    <a:gd name="T68" fmla="*/ 0 w 153"/>
                    <a:gd name="T69" fmla="*/ 0 h 34"/>
                    <a:gd name="T70" fmla="*/ 0 w 153"/>
                    <a:gd name="T71" fmla="*/ 0 h 34"/>
                    <a:gd name="T72" fmla="*/ 0 w 153"/>
                    <a:gd name="T73" fmla="*/ 0 h 34"/>
                    <a:gd name="T74" fmla="*/ 0 w 153"/>
                    <a:gd name="T75" fmla="*/ 0 h 34"/>
                    <a:gd name="T76" fmla="*/ 0 w 153"/>
                    <a:gd name="T77" fmla="*/ 0 h 34"/>
                    <a:gd name="T78" fmla="*/ 0 w 153"/>
                    <a:gd name="T79" fmla="*/ 0 h 34"/>
                    <a:gd name="T80" fmla="*/ 0 w 153"/>
                    <a:gd name="T81" fmla="*/ 0 h 34"/>
                    <a:gd name="T82" fmla="*/ 0 w 153"/>
                    <a:gd name="T83" fmla="*/ 0 h 34"/>
                    <a:gd name="T84" fmla="*/ 0 w 153"/>
                    <a:gd name="T85" fmla="*/ 0 h 34"/>
                    <a:gd name="T86" fmla="*/ 0 w 153"/>
                    <a:gd name="T87" fmla="*/ 0 h 34"/>
                    <a:gd name="T88" fmla="*/ 0 w 153"/>
                    <a:gd name="T89" fmla="*/ 0 h 34"/>
                    <a:gd name="T90" fmla="*/ 0 w 153"/>
                    <a:gd name="T91" fmla="*/ 0 h 34"/>
                    <a:gd name="T92" fmla="*/ 0 w 153"/>
                    <a:gd name="T93" fmla="*/ 0 h 34"/>
                    <a:gd name="T94" fmla="*/ 0 w 153"/>
                    <a:gd name="T95" fmla="*/ 0 h 34"/>
                    <a:gd name="T96" fmla="*/ 0 w 153"/>
                    <a:gd name="T97" fmla="*/ 0 h 34"/>
                    <a:gd name="T98" fmla="*/ 0 w 153"/>
                    <a:gd name="T99" fmla="*/ 0 h 34"/>
                    <a:gd name="T100" fmla="*/ 0 w 153"/>
                    <a:gd name="T101" fmla="*/ 0 h 34"/>
                    <a:gd name="T102" fmla="*/ 0 w 153"/>
                    <a:gd name="T103" fmla="*/ 0 h 34"/>
                    <a:gd name="T104" fmla="*/ 0 w 153"/>
                    <a:gd name="T105" fmla="*/ 0 h 34"/>
                    <a:gd name="T106" fmla="*/ 0 w 153"/>
                    <a:gd name="T107" fmla="*/ 0 h 34"/>
                    <a:gd name="T108" fmla="*/ 0 w 153"/>
                    <a:gd name="T109" fmla="*/ 0 h 34"/>
                    <a:gd name="T110" fmla="*/ 0 w 153"/>
                    <a:gd name="T111" fmla="*/ 0 h 34"/>
                    <a:gd name="T112" fmla="*/ 0 w 153"/>
                    <a:gd name="T113" fmla="*/ 0 h 34"/>
                    <a:gd name="T114" fmla="*/ 0 w 153"/>
                    <a:gd name="T115" fmla="*/ 0 h 34"/>
                    <a:gd name="T116" fmla="*/ 0 w 153"/>
                    <a:gd name="T117" fmla="*/ 0 h 34"/>
                    <a:gd name="T118" fmla="*/ 0 w 153"/>
                    <a:gd name="T119" fmla="*/ 0 h 34"/>
                    <a:gd name="T120" fmla="*/ 0 w 153"/>
                    <a:gd name="T121" fmla="*/ 0 h 34"/>
                    <a:gd name="T122" fmla="*/ 0 w 153"/>
                    <a:gd name="T123" fmla="*/ 0 h 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4">
                      <a:moveTo>
                        <a:pt x="0" y="0"/>
                      </a:moveTo>
                      <a:lnTo>
                        <a:pt x="0" y="0"/>
                      </a:lnTo>
                      <a:lnTo>
                        <a:pt x="1" y="2"/>
                      </a:lnTo>
                      <a:lnTo>
                        <a:pt x="2" y="2"/>
                      </a:lnTo>
                      <a:lnTo>
                        <a:pt x="3" y="2"/>
                      </a:lnTo>
                      <a:lnTo>
                        <a:pt x="4" y="2"/>
                      </a:lnTo>
                      <a:lnTo>
                        <a:pt x="5" y="2"/>
                      </a:lnTo>
                      <a:lnTo>
                        <a:pt x="7" y="2"/>
                      </a:lnTo>
                      <a:lnTo>
                        <a:pt x="8" y="2"/>
                      </a:lnTo>
                      <a:lnTo>
                        <a:pt x="8" y="3"/>
                      </a:lnTo>
                      <a:lnTo>
                        <a:pt x="9" y="3"/>
                      </a:lnTo>
                      <a:lnTo>
                        <a:pt x="10" y="3"/>
                      </a:lnTo>
                      <a:lnTo>
                        <a:pt x="11" y="3"/>
                      </a:lnTo>
                      <a:lnTo>
                        <a:pt x="12" y="3"/>
                      </a:lnTo>
                      <a:lnTo>
                        <a:pt x="13" y="3"/>
                      </a:lnTo>
                      <a:lnTo>
                        <a:pt x="14" y="3"/>
                      </a:lnTo>
                      <a:lnTo>
                        <a:pt x="15" y="3"/>
                      </a:lnTo>
                      <a:lnTo>
                        <a:pt x="16" y="3"/>
                      </a:lnTo>
                      <a:lnTo>
                        <a:pt x="17" y="3"/>
                      </a:lnTo>
                      <a:lnTo>
                        <a:pt x="18" y="3"/>
                      </a:lnTo>
                      <a:lnTo>
                        <a:pt x="19" y="3"/>
                      </a:lnTo>
                      <a:lnTo>
                        <a:pt x="20" y="5"/>
                      </a:lnTo>
                      <a:lnTo>
                        <a:pt x="21" y="5"/>
                      </a:lnTo>
                      <a:lnTo>
                        <a:pt x="22" y="5"/>
                      </a:lnTo>
                      <a:lnTo>
                        <a:pt x="23" y="5"/>
                      </a:lnTo>
                      <a:lnTo>
                        <a:pt x="24" y="5"/>
                      </a:lnTo>
                      <a:lnTo>
                        <a:pt x="25" y="5"/>
                      </a:lnTo>
                      <a:lnTo>
                        <a:pt x="25" y="6"/>
                      </a:lnTo>
                      <a:lnTo>
                        <a:pt x="26" y="6"/>
                      </a:lnTo>
                      <a:lnTo>
                        <a:pt x="27" y="6"/>
                      </a:lnTo>
                      <a:lnTo>
                        <a:pt x="28" y="6"/>
                      </a:lnTo>
                      <a:lnTo>
                        <a:pt x="29" y="6"/>
                      </a:lnTo>
                      <a:lnTo>
                        <a:pt x="29" y="8"/>
                      </a:lnTo>
                      <a:lnTo>
                        <a:pt x="30" y="8"/>
                      </a:lnTo>
                      <a:lnTo>
                        <a:pt x="31" y="8"/>
                      </a:lnTo>
                      <a:lnTo>
                        <a:pt x="32" y="8"/>
                      </a:lnTo>
                      <a:lnTo>
                        <a:pt x="33" y="8"/>
                      </a:lnTo>
                      <a:lnTo>
                        <a:pt x="34" y="8"/>
                      </a:lnTo>
                      <a:lnTo>
                        <a:pt x="35" y="8"/>
                      </a:lnTo>
                      <a:lnTo>
                        <a:pt x="35" y="9"/>
                      </a:lnTo>
                      <a:lnTo>
                        <a:pt x="36" y="9"/>
                      </a:lnTo>
                      <a:lnTo>
                        <a:pt x="37" y="9"/>
                      </a:lnTo>
                      <a:lnTo>
                        <a:pt x="38" y="9"/>
                      </a:lnTo>
                      <a:lnTo>
                        <a:pt x="39" y="9"/>
                      </a:lnTo>
                      <a:lnTo>
                        <a:pt x="40" y="9"/>
                      </a:lnTo>
                      <a:lnTo>
                        <a:pt x="42" y="9"/>
                      </a:lnTo>
                      <a:lnTo>
                        <a:pt x="43" y="9"/>
                      </a:lnTo>
                      <a:lnTo>
                        <a:pt x="44" y="9"/>
                      </a:lnTo>
                      <a:lnTo>
                        <a:pt x="45" y="9"/>
                      </a:lnTo>
                      <a:lnTo>
                        <a:pt x="46" y="9"/>
                      </a:lnTo>
                      <a:lnTo>
                        <a:pt x="47" y="9"/>
                      </a:lnTo>
                      <a:lnTo>
                        <a:pt x="48" y="11"/>
                      </a:lnTo>
                      <a:lnTo>
                        <a:pt x="49" y="11"/>
                      </a:lnTo>
                      <a:lnTo>
                        <a:pt x="50" y="11"/>
                      </a:lnTo>
                      <a:lnTo>
                        <a:pt x="51" y="11"/>
                      </a:lnTo>
                      <a:lnTo>
                        <a:pt x="52" y="11"/>
                      </a:lnTo>
                      <a:lnTo>
                        <a:pt x="53" y="12"/>
                      </a:lnTo>
                      <a:lnTo>
                        <a:pt x="54" y="12"/>
                      </a:lnTo>
                      <a:lnTo>
                        <a:pt x="55" y="12"/>
                      </a:lnTo>
                      <a:lnTo>
                        <a:pt x="56" y="12"/>
                      </a:lnTo>
                      <a:lnTo>
                        <a:pt x="56" y="13"/>
                      </a:lnTo>
                      <a:lnTo>
                        <a:pt x="57" y="13"/>
                      </a:lnTo>
                      <a:lnTo>
                        <a:pt x="58" y="13"/>
                      </a:lnTo>
                      <a:lnTo>
                        <a:pt x="59" y="13"/>
                      </a:lnTo>
                      <a:lnTo>
                        <a:pt x="60" y="13"/>
                      </a:lnTo>
                      <a:lnTo>
                        <a:pt x="60" y="15"/>
                      </a:lnTo>
                      <a:lnTo>
                        <a:pt x="61" y="15"/>
                      </a:lnTo>
                      <a:lnTo>
                        <a:pt x="62" y="15"/>
                      </a:lnTo>
                      <a:lnTo>
                        <a:pt x="63" y="15"/>
                      </a:lnTo>
                      <a:lnTo>
                        <a:pt x="64" y="15"/>
                      </a:lnTo>
                      <a:lnTo>
                        <a:pt x="64" y="16"/>
                      </a:lnTo>
                      <a:lnTo>
                        <a:pt x="65" y="16"/>
                      </a:lnTo>
                      <a:lnTo>
                        <a:pt x="66" y="16"/>
                      </a:lnTo>
                      <a:lnTo>
                        <a:pt x="67" y="16"/>
                      </a:lnTo>
                      <a:lnTo>
                        <a:pt x="68" y="16"/>
                      </a:lnTo>
                      <a:lnTo>
                        <a:pt x="69" y="16"/>
                      </a:lnTo>
                      <a:lnTo>
                        <a:pt x="70" y="16"/>
                      </a:lnTo>
                      <a:lnTo>
                        <a:pt x="71" y="16"/>
                      </a:lnTo>
                      <a:lnTo>
                        <a:pt x="72" y="16"/>
                      </a:lnTo>
                      <a:lnTo>
                        <a:pt x="73" y="16"/>
                      </a:lnTo>
                      <a:lnTo>
                        <a:pt x="74" y="16"/>
                      </a:lnTo>
                      <a:lnTo>
                        <a:pt x="75" y="16"/>
                      </a:lnTo>
                      <a:lnTo>
                        <a:pt x="77" y="16"/>
                      </a:lnTo>
                      <a:lnTo>
                        <a:pt x="78" y="16"/>
                      </a:lnTo>
                      <a:lnTo>
                        <a:pt x="78" y="18"/>
                      </a:lnTo>
                      <a:lnTo>
                        <a:pt x="79" y="18"/>
                      </a:lnTo>
                      <a:lnTo>
                        <a:pt x="80" y="18"/>
                      </a:lnTo>
                      <a:lnTo>
                        <a:pt x="81" y="18"/>
                      </a:lnTo>
                      <a:lnTo>
                        <a:pt x="82" y="18"/>
                      </a:lnTo>
                      <a:lnTo>
                        <a:pt x="83" y="18"/>
                      </a:lnTo>
                      <a:lnTo>
                        <a:pt x="84" y="18"/>
                      </a:lnTo>
                      <a:lnTo>
                        <a:pt x="85" y="18"/>
                      </a:lnTo>
                      <a:lnTo>
                        <a:pt x="85" y="19"/>
                      </a:lnTo>
                      <a:lnTo>
                        <a:pt x="86" y="19"/>
                      </a:lnTo>
                      <a:lnTo>
                        <a:pt x="87" y="19"/>
                      </a:lnTo>
                      <a:lnTo>
                        <a:pt x="88" y="19"/>
                      </a:lnTo>
                      <a:lnTo>
                        <a:pt x="89" y="19"/>
                      </a:lnTo>
                      <a:lnTo>
                        <a:pt x="90" y="19"/>
                      </a:lnTo>
                      <a:lnTo>
                        <a:pt x="90" y="21"/>
                      </a:lnTo>
                      <a:lnTo>
                        <a:pt x="91" y="21"/>
                      </a:lnTo>
                      <a:lnTo>
                        <a:pt x="92" y="21"/>
                      </a:lnTo>
                      <a:lnTo>
                        <a:pt x="93" y="21"/>
                      </a:lnTo>
                      <a:lnTo>
                        <a:pt x="94" y="21"/>
                      </a:lnTo>
                      <a:lnTo>
                        <a:pt x="94" y="22"/>
                      </a:lnTo>
                      <a:lnTo>
                        <a:pt x="95" y="22"/>
                      </a:lnTo>
                      <a:lnTo>
                        <a:pt x="96" y="22"/>
                      </a:lnTo>
                      <a:lnTo>
                        <a:pt x="97" y="22"/>
                      </a:lnTo>
                      <a:lnTo>
                        <a:pt x="98" y="22"/>
                      </a:lnTo>
                      <a:lnTo>
                        <a:pt x="99" y="22"/>
                      </a:lnTo>
                      <a:lnTo>
                        <a:pt x="99" y="23"/>
                      </a:lnTo>
                      <a:lnTo>
                        <a:pt x="100" y="23"/>
                      </a:lnTo>
                      <a:lnTo>
                        <a:pt x="101" y="23"/>
                      </a:lnTo>
                      <a:lnTo>
                        <a:pt x="102" y="23"/>
                      </a:lnTo>
                      <a:lnTo>
                        <a:pt x="103" y="23"/>
                      </a:lnTo>
                      <a:lnTo>
                        <a:pt x="104" y="23"/>
                      </a:lnTo>
                      <a:lnTo>
                        <a:pt x="105" y="23"/>
                      </a:lnTo>
                      <a:lnTo>
                        <a:pt x="106" y="23"/>
                      </a:lnTo>
                      <a:lnTo>
                        <a:pt x="106" y="25"/>
                      </a:lnTo>
                      <a:lnTo>
                        <a:pt x="107" y="25"/>
                      </a:lnTo>
                      <a:lnTo>
                        <a:pt x="108" y="25"/>
                      </a:lnTo>
                      <a:lnTo>
                        <a:pt x="109" y="25"/>
                      </a:lnTo>
                      <a:lnTo>
                        <a:pt x="111" y="25"/>
                      </a:lnTo>
                      <a:lnTo>
                        <a:pt x="112" y="25"/>
                      </a:lnTo>
                      <a:lnTo>
                        <a:pt x="113" y="25"/>
                      </a:lnTo>
                      <a:lnTo>
                        <a:pt x="114" y="25"/>
                      </a:lnTo>
                      <a:lnTo>
                        <a:pt x="115" y="25"/>
                      </a:lnTo>
                      <a:lnTo>
                        <a:pt x="116" y="25"/>
                      </a:lnTo>
                      <a:lnTo>
                        <a:pt x="117" y="25"/>
                      </a:lnTo>
                      <a:lnTo>
                        <a:pt x="118" y="25"/>
                      </a:lnTo>
                      <a:lnTo>
                        <a:pt x="119" y="25"/>
                      </a:lnTo>
                      <a:lnTo>
                        <a:pt x="120" y="25"/>
                      </a:lnTo>
                      <a:lnTo>
                        <a:pt x="121" y="26"/>
                      </a:lnTo>
                      <a:lnTo>
                        <a:pt x="122" y="26"/>
                      </a:lnTo>
                      <a:lnTo>
                        <a:pt x="123" y="26"/>
                      </a:lnTo>
                      <a:lnTo>
                        <a:pt x="124" y="26"/>
                      </a:lnTo>
                      <a:lnTo>
                        <a:pt x="125" y="26"/>
                      </a:lnTo>
                      <a:lnTo>
                        <a:pt x="126" y="26"/>
                      </a:lnTo>
                      <a:lnTo>
                        <a:pt x="126" y="28"/>
                      </a:lnTo>
                      <a:lnTo>
                        <a:pt x="127" y="28"/>
                      </a:lnTo>
                      <a:lnTo>
                        <a:pt x="128" y="28"/>
                      </a:lnTo>
                      <a:lnTo>
                        <a:pt x="129" y="28"/>
                      </a:lnTo>
                      <a:lnTo>
                        <a:pt x="130" y="28"/>
                      </a:lnTo>
                      <a:lnTo>
                        <a:pt x="130" y="29"/>
                      </a:lnTo>
                      <a:lnTo>
                        <a:pt x="131" y="29"/>
                      </a:lnTo>
                      <a:lnTo>
                        <a:pt x="132" y="29"/>
                      </a:lnTo>
                      <a:lnTo>
                        <a:pt x="133" y="29"/>
                      </a:lnTo>
                      <a:lnTo>
                        <a:pt x="134" y="29"/>
                      </a:lnTo>
                      <a:lnTo>
                        <a:pt x="135" y="29"/>
                      </a:lnTo>
                      <a:lnTo>
                        <a:pt x="135" y="31"/>
                      </a:lnTo>
                      <a:lnTo>
                        <a:pt x="136" y="31"/>
                      </a:lnTo>
                      <a:lnTo>
                        <a:pt x="137" y="31"/>
                      </a:lnTo>
                      <a:lnTo>
                        <a:pt x="138" y="31"/>
                      </a:lnTo>
                      <a:lnTo>
                        <a:pt x="139" y="31"/>
                      </a:lnTo>
                      <a:lnTo>
                        <a:pt x="140" y="31"/>
                      </a:lnTo>
                      <a:lnTo>
                        <a:pt x="141" y="31"/>
                      </a:lnTo>
                      <a:lnTo>
                        <a:pt x="142" y="31"/>
                      </a:lnTo>
                      <a:lnTo>
                        <a:pt x="142" y="32"/>
                      </a:lnTo>
                      <a:lnTo>
                        <a:pt x="143" y="32"/>
                      </a:lnTo>
                      <a:lnTo>
                        <a:pt x="144" y="32"/>
                      </a:lnTo>
                      <a:lnTo>
                        <a:pt x="146" y="32"/>
                      </a:lnTo>
                      <a:lnTo>
                        <a:pt x="147" y="32"/>
                      </a:lnTo>
                      <a:lnTo>
                        <a:pt x="148" y="32"/>
                      </a:lnTo>
                      <a:lnTo>
                        <a:pt x="149" y="32"/>
                      </a:lnTo>
                      <a:lnTo>
                        <a:pt x="150" y="32"/>
                      </a:lnTo>
                      <a:lnTo>
                        <a:pt x="151" y="32"/>
                      </a:lnTo>
                      <a:lnTo>
                        <a:pt x="152" y="34"/>
                      </a:lnTo>
                      <a:lnTo>
                        <a:pt x="153" y="34"/>
                      </a:lnTo>
                    </a:path>
                  </a:pathLst>
                </a:custGeom>
                <a:solidFill>
                  <a:schemeClr val="accent1"/>
                </a:solidFill>
                <a:ln w="4763">
                  <a:solidFill>
                    <a:srgbClr val="FF8000"/>
                  </a:solidFill>
                  <a:prstDash val="solid"/>
                  <a:round/>
                  <a:headEnd/>
                  <a:tailEnd/>
                </a:ln>
              </p:spPr>
              <p:txBody>
                <a:bodyPr/>
                <a:lstStyle/>
                <a:p>
                  <a:endParaRPr lang="en-GB"/>
                </a:p>
              </p:txBody>
            </p:sp>
            <p:sp>
              <p:nvSpPr>
                <p:cNvPr id="87235" name="Freeform 109">
                  <a:extLst>
                    <a:ext uri="{FF2B5EF4-FFF2-40B4-BE49-F238E27FC236}">
                      <a16:creationId xmlns:a16="http://schemas.microsoft.com/office/drawing/2014/main" id="{0CCF1188-B225-FA37-6B1E-E6523EA994BB}"/>
                    </a:ext>
                  </a:extLst>
                </p:cNvPr>
                <p:cNvSpPr>
                  <a:spLocks/>
                </p:cNvSpPr>
                <p:nvPr/>
              </p:nvSpPr>
              <p:spPr bwMode="auto">
                <a:xfrm>
                  <a:off x="4446" y="1324"/>
                  <a:ext cx="77" cy="11"/>
                </a:xfrm>
                <a:custGeom>
                  <a:avLst/>
                  <a:gdLst>
                    <a:gd name="T0" fmla="*/ 1 w 153"/>
                    <a:gd name="T1" fmla="*/ 0 h 33"/>
                    <a:gd name="T2" fmla="*/ 1 w 153"/>
                    <a:gd name="T3" fmla="*/ 0 h 33"/>
                    <a:gd name="T4" fmla="*/ 1 w 153"/>
                    <a:gd name="T5" fmla="*/ 0 h 33"/>
                    <a:gd name="T6" fmla="*/ 1 w 153"/>
                    <a:gd name="T7" fmla="*/ 0 h 33"/>
                    <a:gd name="T8" fmla="*/ 1 w 153"/>
                    <a:gd name="T9" fmla="*/ 0 h 33"/>
                    <a:gd name="T10" fmla="*/ 1 w 153"/>
                    <a:gd name="T11" fmla="*/ 0 h 33"/>
                    <a:gd name="T12" fmla="*/ 1 w 153"/>
                    <a:gd name="T13" fmla="*/ 0 h 33"/>
                    <a:gd name="T14" fmla="*/ 1 w 153"/>
                    <a:gd name="T15" fmla="*/ 0 h 33"/>
                    <a:gd name="T16" fmla="*/ 1 w 153"/>
                    <a:gd name="T17" fmla="*/ 0 h 33"/>
                    <a:gd name="T18" fmla="*/ 1 w 153"/>
                    <a:gd name="T19" fmla="*/ 0 h 33"/>
                    <a:gd name="T20" fmla="*/ 1 w 153"/>
                    <a:gd name="T21" fmla="*/ 0 h 33"/>
                    <a:gd name="T22" fmla="*/ 1 w 153"/>
                    <a:gd name="T23" fmla="*/ 0 h 33"/>
                    <a:gd name="T24" fmla="*/ 1 w 153"/>
                    <a:gd name="T25" fmla="*/ 0 h 33"/>
                    <a:gd name="T26" fmla="*/ 1 w 153"/>
                    <a:gd name="T27" fmla="*/ 0 h 33"/>
                    <a:gd name="T28" fmla="*/ 1 w 153"/>
                    <a:gd name="T29" fmla="*/ 0 h 33"/>
                    <a:gd name="T30" fmla="*/ 1 w 153"/>
                    <a:gd name="T31" fmla="*/ 0 h 33"/>
                    <a:gd name="T32" fmla="*/ 1 w 153"/>
                    <a:gd name="T33" fmla="*/ 0 h 33"/>
                    <a:gd name="T34" fmla="*/ 1 w 153"/>
                    <a:gd name="T35" fmla="*/ 0 h 33"/>
                    <a:gd name="T36" fmla="*/ 1 w 153"/>
                    <a:gd name="T37" fmla="*/ 0 h 33"/>
                    <a:gd name="T38" fmla="*/ 1 w 153"/>
                    <a:gd name="T39" fmla="*/ 0 h 33"/>
                    <a:gd name="T40" fmla="*/ 1 w 153"/>
                    <a:gd name="T41" fmla="*/ 0 h 33"/>
                    <a:gd name="T42" fmla="*/ 1 w 153"/>
                    <a:gd name="T43" fmla="*/ 0 h 33"/>
                    <a:gd name="T44" fmla="*/ 1 w 153"/>
                    <a:gd name="T45" fmla="*/ 0 h 33"/>
                    <a:gd name="T46" fmla="*/ 1 w 153"/>
                    <a:gd name="T47" fmla="*/ 0 h 33"/>
                    <a:gd name="T48" fmla="*/ 1 w 153"/>
                    <a:gd name="T49" fmla="*/ 0 h 33"/>
                    <a:gd name="T50" fmla="*/ 1 w 153"/>
                    <a:gd name="T51" fmla="*/ 0 h 33"/>
                    <a:gd name="T52" fmla="*/ 1 w 153"/>
                    <a:gd name="T53" fmla="*/ 0 h 33"/>
                    <a:gd name="T54" fmla="*/ 1 w 153"/>
                    <a:gd name="T55" fmla="*/ 0 h 33"/>
                    <a:gd name="T56" fmla="*/ 1 w 153"/>
                    <a:gd name="T57" fmla="*/ 0 h 33"/>
                    <a:gd name="T58" fmla="*/ 1 w 153"/>
                    <a:gd name="T59" fmla="*/ 0 h 33"/>
                    <a:gd name="T60" fmla="*/ 1 w 153"/>
                    <a:gd name="T61" fmla="*/ 0 h 33"/>
                    <a:gd name="T62" fmla="*/ 1 w 153"/>
                    <a:gd name="T63" fmla="*/ 0 h 33"/>
                    <a:gd name="T64" fmla="*/ 1 w 153"/>
                    <a:gd name="T65" fmla="*/ 0 h 33"/>
                    <a:gd name="T66" fmla="*/ 1 w 153"/>
                    <a:gd name="T67" fmla="*/ 0 h 33"/>
                    <a:gd name="T68" fmla="*/ 1 w 153"/>
                    <a:gd name="T69" fmla="*/ 0 h 33"/>
                    <a:gd name="T70" fmla="*/ 1 w 153"/>
                    <a:gd name="T71" fmla="*/ 0 h 33"/>
                    <a:gd name="T72" fmla="*/ 1 w 153"/>
                    <a:gd name="T73" fmla="*/ 0 h 33"/>
                    <a:gd name="T74" fmla="*/ 1 w 153"/>
                    <a:gd name="T75" fmla="*/ 0 h 33"/>
                    <a:gd name="T76" fmla="*/ 1 w 153"/>
                    <a:gd name="T77" fmla="*/ 0 h 33"/>
                    <a:gd name="T78" fmla="*/ 1 w 153"/>
                    <a:gd name="T79" fmla="*/ 0 h 33"/>
                    <a:gd name="T80" fmla="*/ 1 w 153"/>
                    <a:gd name="T81" fmla="*/ 0 h 33"/>
                    <a:gd name="T82" fmla="*/ 1 w 153"/>
                    <a:gd name="T83" fmla="*/ 0 h 33"/>
                    <a:gd name="T84" fmla="*/ 1 w 153"/>
                    <a:gd name="T85" fmla="*/ 0 h 33"/>
                    <a:gd name="T86" fmla="*/ 1 w 153"/>
                    <a:gd name="T87" fmla="*/ 0 h 33"/>
                    <a:gd name="T88" fmla="*/ 1 w 153"/>
                    <a:gd name="T89" fmla="*/ 0 h 33"/>
                    <a:gd name="T90" fmla="*/ 1 w 153"/>
                    <a:gd name="T91" fmla="*/ 0 h 33"/>
                    <a:gd name="T92" fmla="*/ 1 w 153"/>
                    <a:gd name="T93" fmla="*/ 0 h 33"/>
                    <a:gd name="T94" fmla="*/ 1 w 153"/>
                    <a:gd name="T95" fmla="*/ 0 h 33"/>
                    <a:gd name="T96" fmla="*/ 1 w 153"/>
                    <a:gd name="T97" fmla="*/ 0 h 33"/>
                    <a:gd name="T98" fmla="*/ 1 w 153"/>
                    <a:gd name="T99" fmla="*/ 0 h 33"/>
                    <a:gd name="T100" fmla="*/ 1 w 153"/>
                    <a:gd name="T101" fmla="*/ 0 h 33"/>
                    <a:gd name="T102" fmla="*/ 1 w 153"/>
                    <a:gd name="T103" fmla="*/ 0 h 33"/>
                    <a:gd name="T104" fmla="*/ 1 w 153"/>
                    <a:gd name="T105" fmla="*/ 0 h 33"/>
                    <a:gd name="T106" fmla="*/ 1 w 153"/>
                    <a:gd name="T107" fmla="*/ 0 h 33"/>
                    <a:gd name="T108" fmla="*/ 1 w 153"/>
                    <a:gd name="T109" fmla="*/ 0 h 33"/>
                    <a:gd name="T110" fmla="*/ 1 w 153"/>
                    <a:gd name="T111" fmla="*/ 0 h 33"/>
                    <a:gd name="T112" fmla="*/ 1 w 153"/>
                    <a:gd name="T113" fmla="*/ 0 h 33"/>
                    <a:gd name="T114" fmla="*/ 1 w 153"/>
                    <a:gd name="T115" fmla="*/ 0 h 33"/>
                    <a:gd name="T116" fmla="*/ 1 w 153"/>
                    <a:gd name="T117" fmla="*/ 0 h 33"/>
                    <a:gd name="T118" fmla="*/ 1 w 153"/>
                    <a:gd name="T119" fmla="*/ 0 h 33"/>
                    <a:gd name="T120" fmla="*/ 1 w 153"/>
                    <a:gd name="T121" fmla="*/ 0 h 33"/>
                    <a:gd name="T122" fmla="*/ 1 w 153"/>
                    <a:gd name="T123" fmla="*/ 0 h 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3">
                      <a:moveTo>
                        <a:pt x="0" y="0"/>
                      </a:moveTo>
                      <a:lnTo>
                        <a:pt x="1" y="0"/>
                      </a:lnTo>
                      <a:lnTo>
                        <a:pt x="2" y="0"/>
                      </a:lnTo>
                      <a:lnTo>
                        <a:pt x="3" y="0"/>
                      </a:lnTo>
                      <a:lnTo>
                        <a:pt x="4" y="0"/>
                      </a:lnTo>
                      <a:lnTo>
                        <a:pt x="5" y="0"/>
                      </a:lnTo>
                      <a:lnTo>
                        <a:pt x="6" y="0"/>
                      </a:lnTo>
                      <a:lnTo>
                        <a:pt x="7" y="0"/>
                      </a:lnTo>
                      <a:lnTo>
                        <a:pt x="8" y="1"/>
                      </a:lnTo>
                      <a:lnTo>
                        <a:pt x="9" y="1"/>
                      </a:lnTo>
                      <a:lnTo>
                        <a:pt x="10" y="1"/>
                      </a:lnTo>
                      <a:lnTo>
                        <a:pt x="11" y="1"/>
                      </a:lnTo>
                      <a:lnTo>
                        <a:pt x="12" y="1"/>
                      </a:lnTo>
                      <a:lnTo>
                        <a:pt x="13" y="1"/>
                      </a:lnTo>
                      <a:lnTo>
                        <a:pt x="14" y="1"/>
                      </a:lnTo>
                      <a:lnTo>
                        <a:pt x="14" y="2"/>
                      </a:lnTo>
                      <a:lnTo>
                        <a:pt x="15" y="2"/>
                      </a:lnTo>
                      <a:lnTo>
                        <a:pt x="16" y="2"/>
                      </a:lnTo>
                      <a:lnTo>
                        <a:pt x="17" y="2"/>
                      </a:lnTo>
                      <a:lnTo>
                        <a:pt x="18" y="2"/>
                      </a:lnTo>
                      <a:lnTo>
                        <a:pt x="19" y="2"/>
                      </a:lnTo>
                      <a:lnTo>
                        <a:pt x="19" y="4"/>
                      </a:lnTo>
                      <a:lnTo>
                        <a:pt x="20" y="4"/>
                      </a:lnTo>
                      <a:lnTo>
                        <a:pt x="21" y="4"/>
                      </a:lnTo>
                      <a:lnTo>
                        <a:pt x="22" y="4"/>
                      </a:lnTo>
                      <a:lnTo>
                        <a:pt x="23" y="4"/>
                      </a:lnTo>
                      <a:lnTo>
                        <a:pt x="24" y="4"/>
                      </a:lnTo>
                      <a:lnTo>
                        <a:pt x="25" y="4"/>
                      </a:lnTo>
                      <a:lnTo>
                        <a:pt x="26" y="4"/>
                      </a:lnTo>
                      <a:lnTo>
                        <a:pt x="26" y="5"/>
                      </a:lnTo>
                      <a:lnTo>
                        <a:pt x="28" y="5"/>
                      </a:lnTo>
                      <a:lnTo>
                        <a:pt x="29" y="5"/>
                      </a:lnTo>
                      <a:lnTo>
                        <a:pt x="30" y="5"/>
                      </a:lnTo>
                      <a:lnTo>
                        <a:pt x="31" y="5"/>
                      </a:lnTo>
                      <a:lnTo>
                        <a:pt x="32" y="5"/>
                      </a:lnTo>
                      <a:lnTo>
                        <a:pt x="33" y="5"/>
                      </a:lnTo>
                      <a:lnTo>
                        <a:pt x="34" y="5"/>
                      </a:lnTo>
                      <a:lnTo>
                        <a:pt x="35" y="5"/>
                      </a:lnTo>
                      <a:lnTo>
                        <a:pt x="36" y="7"/>
                      </a:lnTo>
                      <a:lnTo>
                        <a:pt x="37" y="7"/>
                      </a:lnTo>
                      <a:lnTo>
                        <a:pt x="38" y="7"/>
                      </a:lnTo>
                      <a:lnTo>
                        <a:pt x="39" y="7"/>
                      </a:lnTo>
                      <a:lnTo>
                        <a:pt x="40" y="7"/>
                      </a:lnTo>
                      <a:lnTo>
                        <a:pt x="41" y="7"/>
                      </a:lnTo>
                      <a:lnTo>
                        <a:pt x="42" y="7"/>
                      </a:lnTo>
                      <a:lnTo>
                        <a:pt x="42" y="8"/>
                      </a:lnTo>
                      <a:lnTo>
                        <a:pt x="43" y="8"/>
                      </a:lnTo>
                      <a:lnTo>
                        <a:pt x="44" y="8"/>
                      </a:lnTo>
                      <a:lnTo>
                        <a:pt x="45" y="8"/>
                      </a:lnTo>
                      <a:lnTo>
                        <a:pt x="46" y="8"/>
                      </a:lnTo>
                      <a:lnTo>
                        <a:pt x="47" y="8"/>
                      </a:lnTo>
                      <a:lnTo>
                        <a:pt x="47" y="10"/>
                      </a:lnTo>
                      <a:lnTo>
                        <a:pt x="48" y="10"/>
                      </a:lnTo>
                      <a:lnTo>
                        <a:pt x="49" y="10"/>
                      </a:lnTo>
                      <a:lnTo>
                        <a:pt x="50" y="10"/>
                      </a:lnTo>
                      <a:lnTo>
                        <a:pt x="51" y="10"/>
                      </a:lnTo>
                      <a:lnTo>
                        <a:pt x="51" y="11"/>
                      </a:lnTo>
                      <a:lnTo>
                        <a:pt x="52" y="11"/>
                      </a:lnTo>
                      <a:lnTo>
                        <a:pt x="53" y="11"/>
                      </a:lnTo>
                      <a:lnTo>
                        <a:pt x="54" y="11"/>
                      </a:lnTo>
                      <a:lnTo>
                        <a:pt x="55" y="11"/>
                      </a:lnTo>
                      <a:lnTo>
                        <a:pt x="56" y="11"/>
                      </a:lnTo>
                      <a:lnTo>
                        <a:pt x="57" y="11"/>
                      </a:lnTo>
                      <a:lnTo>
                        <a:pt x="57" y="12"/>
                      </a:lnTo>
                      <a:lnTo>
                        <a:pt x="58" y="12"/>
                      </a:lnTo>
                      <a:lnTo>
                        <a:pt x="59" y="12"/>
                      </a:lnTo>
                      <a:lnTo>
                        <a:pt x="60" y="12"/>
                      </a:lnTo>
                      <a:lnTo>
                        <a:pt x="61" y="12"/>
                      </a:lnTo>
                      <a:lnTo>
                        <a:pt x="63" y="12"/>
                      </a:lnTo>
                      <a:lnTo>
                        <a:pt x="64" y="12"/>
                      </a:lnTo>
                      <a:lnTo>
                        <a:pt x="65" y="12"/>
                      </a:lnTo>
                      <a:lnTo>
                        <a:pt x="66" y="12"/>
                      </a:lnTo>
                      <a:lnTo>
                        <a:pt x="67" y="12"/>
                      </a:lnTo>
                      <a:lnTo>
                        <a:pt x="68" y="12"/>
                      </a:lnTo>
                      <a:lnTo>
                        <a:pt x="69" y="12"/>
                      </a:lnTo>
                      <a:lnTo>
                        <a:pt x="69" y="14"/>
                      </a:lnTo>
                      <a:lnTo>
                        <a:pt x="70" y="14"/>
                      </a:lnTo>
                      <a:lnTo>
                        <a:pt x="71" y="14"/>
                      </a:lnTo>
                      <a:lnTo>
                        <a:pt x="72" y="14"/>
                      </a:lnTo>
                      <a:lnTo>
                        <a:pt x="73" y="14"/>
                      </a:lnTo>
                      <a:lnTo>
                        <a:pt x="74" y="14"/>
                      </a:lnTo>
                      <a:lnTo>
                        <a:pt x="75" y="14"/>
                      </a:lnTo>
                      <a:lnTo>
                        <a:pt x="75" y="15"/>
                      </a:lnTo>
                      <a:lnTo>
                        <a:pt x="76" y="15"/>
                      </a:lnTo>
                      <a:lnTo>
                        <a:pt x="77" y="15"/>
                      </a:lnTo>
                      <a:lnTo>
                        <a:pt x="78" y="15"/>
                      </a:lnTo>
                      <a:lnTo>
                        <a:pt x="79" y="15"/>
                      </a:lnTo>
                      <a:lnTo>
                        <a:pt x="79" y="17"/>
                      </a:lnTo>
                      <a:lnTo>
                        <a:pt x="80" y="17"/>
                      </a:lnTo>
                      <a:lnTo>
                        <a:pt x="81" y="17"/>
                      </a:lnTo>
                      <a:lnTo>
                        <a:pt x="82" y="17"/>
                      </a:lnTo>
                      <a:lnTo>
                        <a:pt x="83" y="17"/>
                      </a:lnTo>
                      <a:lnTo>
                        <a:pt x="83" y="18"/>
                      </a:lnTo>
                      <a:lnTo>
                        <a:pt x="84" y="18"/>
                      </a:lnTo>
                      <a:lnTo>
                        <a:pt x="85" y="18"/>
                      </a:lnTo>
                      <a:lnTo>
                        <a:pt x="86" y="18"/>
                      </a:lnTo>
                      <a:lnTo>
                        <a:pt x="87" y="18"/>
                      </a:lnTo>
                      <a:lnTo>
                        <a:pt x="88" y="18"/>
                      </a:lnTo>
                      <a:lnTo>
                        <a:pt x="89" y="18"/>
                      </a:lnTo>
                      <a:lnTo>
                        <a:pt x="90" y="20"/>
                      </a:lnTo>
                      <a:lnTo>
                        <a:pt x="91" y="20"/>
                      </a:lnTo>
                      <a:lnTo>
                        <a:pt x="92" y="20"/>
                      </a:lnTo>
                      <a:lnTo>
                        <a:pt x="93" y="20"/>
                      </a:lnTo>
                      <a:lnTo>
                        <a:pt x="94" y="20"/>
                      </a:lnTo>
                      <a:lnTo>
                        <a:pt x="95" y="20"/>
                      </a:lnTo>
                      <a:lnTo>
                        <a:pt x="96" y="20"/>
                      </a:lnTo>
                      <a:lnTo>
                        <a:pt x="96" y="21"/>
                      </a:lnTo>
                      <a:lnTo>
                        <a:pt x="98" y="21"/>
                      </a:lnTo>
                      <a:lnTo>
                        <a:pt x="99" y="21"/>
                      </a:lnTo>
                      <a:lnTo>
                        <a:pt x="100" y="21"/>
                      </a:lnTo>
                      <a:lnTo>
                        <a:pt x="101" y="21"/>
                      </a:lnTo>
                      <a:lnTo>
                        <a:pt x="102" y="21"/>
                      </a:lnTo>
                      <a:lnTo>
                        <a:pt x="103" y="21"/>
                      </a:lnTo>
                      <a:lnTo>
                        <a:pt x="103" y="22"/>
                      </a:lnTo>
                      <a:lnTo>
                        <a:pt x="104" y="22"/>
                      </a:lnTo>
                      <a:lnTo>
                        <a:pt x="105" y="22"/>
                      </a:lnTo>
                      <a:lnTo>
                        <a:pt x="106" y="22"/>
                      </a:lnTo>
                      <a:lnTo>
                        <a:pt x="107" y="22"/>
                      </a:lnTo>
                      <a:lnTo>
                        <a:pt x="108" y="22"/>
                      </a:lnTo>
                      <a:lnTo>
                        <a:pt x="109" y="22"/>
                      </a:lnTo>
                      <a:lnTo>
                        <a:pt x="110" y="22"/>
                      </a:lnTo>
                      <a:lnTo>
                        <a:pt x="111" y="22"/>
                      </a:lnTo>
                      <a:lnTo>
                        <a:pt x="112" y="22"/>
                      </a:lnTo>
                      <a:lnTo>
                        <a:pt x="113" y="22"/>
                      </a:lnTo>
                      <a:lnTo>
                        <a:pt x="113" y="24"/>
                      </a:lnTo>
                      <a:lnTo>
                        <a:pt x="114" y="24"/>
                      </a:lnTo>
                      <a:lnTo>
                        <a:pt x="115" y="24"/>
                      </a:lnTo>
                      <a:lnTo>
                        <a:pt x="116" y="24"/>
                      </a:lnTo>
                      <a:lnTo>
                        <a:pt x="117" y="24"/>
                      </a:lnTo>
                      <a:lnTo>
                        <a:pt x="118" y="25"/>
                      </a:lnTo>
                      <a:lnTo>
                        <a:pt x="119" y="25"/>
                      </a:lnTo>
                      <a:lnTo>
                        <a:pt x="120" y="25"/>
                      </a:lnTo>
                      <a:lnTo>
                        <a:pt x="121" y="25"/>
                      </a:lnTo>
                      <a:lnTo>
                        <a:pt x="121" y="27"/>
                      </a:lnTo>
                      <a:lnTo>
                        <a:pt x="122" y="27"/>
                      </a:lnTo>
                      <a:lnTo>
                        <a:pt x="123" y="27"/>
                      </a:lnTo>
                      <a:lnTo>
                        <a:pt x="124" y="27"/>
                      </a:lnTo>
                      <a:lnTo>
                        <a:pt x="125" y="27"/>
                      </a:lnTo>
                      <a:lnTo>
                        <a:pt x="126" y="27"/>
                      </a:lnTo>
                      <a:lnTo>
                        <a:pt x="127" y="27"/>
                      </a:lnTo>
                      <a:lnTo>
                        <a:pt x="127" y="28"/>
                      </a:lnTo>
                      <a:lnTo>
                        <a:pt x="128" y="28"/>
                      </a:lnTo>
                      <a:lnTo>
                        <a:pt x="129" y="28"/>
                      </a:lnTo>
                      <a:lnTo>
                        <a:pt x="130" y="28"/>
                      </a:lnTo>
                      <a:lnTo>
                        <a:pt x="131" y="28"/>
                      </a:lnTo>
                      <a:lnTo>
                        <a:pt x="133" y="28"/>
                      </a:lnTo>
                      <a:lnTo>
                        <a:pt x="134" y="28"/>
                      </a:lnTo>
                      <a:lnTo>
                        <a:pt x="135" y="28"/>
                      </a:lnTo>
                      <a:lnTo>
                        <a:pt x="136" y="28"/>
                      </a:lnTo>
                      <a:lnTo>
                        <a:pt x="137" y="28"/>
                      </a:lnTo>
                      <a:lnTo>
                        <a:pt x="138" y="28"/>
                      </a:lnTo>
                      <a:lnTo>
                        <a:pt x="139" y="28"/>
                      </a:lnTo>
                      <a:lnTo>
                        <a:pt x="140" y="28"/>
                      </a:lnTo>
                      <a:lnTo>
                        <a:pt x="141" y="28"/>
                      </a:lnTo>
                      <a:lnTo>
                        <a:pt x="142" y="28"/>
                      </a:lnTo>
                      <a:lnTo>
                        <a:pt x="143" y="30"/>
                      </a:lnTo>
                      <a:lnTo>
                        <a:pt x="144" y="30"/>
                      </a:lnTo>
                      <a:lnTo>
                        <a:pt x="145" y="30"/>
                      </a:lnTo>
                      <a:lnTo>
                        <a:pt x="146" y="30"/>
                      </a:lnTo>
                      <a:lnTo>
                        <a:pt x="147" y="30"/>
                      </a:lnTo>
                      <a:lnTo>
                        <a:pt x="148" y="30"/>
                      </a:lnTo>
                      <a:lnTo>
                        <a:pt x="148" y="31"/>
                      </a:lnTo>
                      <a:lnTo>
                        <a:pt x="149" y="31"/>
                      </a:lnTo>
                      <a:lnTo>
                        <a:pt x="150" y="31"/>
                      </a:lnTo>
                      <a:lnTo>
                        <a:pt x="151" y="31"/>
                      </a:lnTo>
                      <a:lnTo>
                        <a:pt x="152" y="31"/>
                      </a:lnTo>
                      <a:lnTo>
                        <a:pt x="152" y="33"/>
                      </a:lnTo>
                      <a:lnTo>
                        <a:pt x="153" y="33"/>
                      </a:lnTo>
                    </a:path>
                  </a:pathLst>
                </a:custGeom>
                <a:solidFill>
                  <a:schemeClr val="accent1"/>
                </a:solidFill>
                <a:ln w="4763">
                  <a:solidFill>
                    <a:srgbClr val="FF8000"/>
                  </a:solidFill>
                  <a:prstDash val="solid"/>
                  <a:round/>
                  <a:headEnd/>
                  <a:tailEnd/>
                </a:ln>
              </p:spPr>
              <p:txBody>
                <a:bodyPr/>
                <a:lstStyle/>
                <a:p>
                  <a:endParaRPr lang="en-GB"/>
                </a:p>
              </p:txBody>
            </p:sp>
            <p:sp>
              <p:nvSpPr>
                <p:cNvPr id="87236" name="Freeform 110">
                  <a:extLst>
                    <a:ext uri="{FF2B5EF4-FFF2-40B4-BE49-F238E27FC236}">
                      <a16:creationId xmlns:a16="http://schemas.microsoft.com/office/drawing/2014/main" id="{51B6F9C7-EB99-3FC5-23C6-7D57F54CB206}"/>
                    </a:ext>
                  </a:extLst>
                </p:cNvPr>
                <p:cNvSpPr>
                  <a:spLocks/>
                </p:cNvSpPr>
                <p:nvPr/>
              </p:nvSpPr>
              <p:spPr bwMode="auto">
                <a:xfrm>
                  <a:off x="4523" y="1335"/>
                  <a:ext cx="76" cy="11"/>
                </a:xfrm>
                <a:custGeom>
                  <a:avLst/>
                  <a:gdLst>
                    <a:gd name="T0" fmla="*/ 0 w 153"/>
                    <a:gd name="T1" fmla="*/ 0 h 33"/>
                    <a:gd name="T2" fmla="*/ 0 w 153"/>
                    <a:gd name="T3" fmla="*/ 0 h 33"/>
                    <a:gd name="T4" fmla="*/ 0 w 153"/>
                    <a:gd name="T5" fmla="*/ 0 h 33"/>
                    <a:gd name="T6" fmla="*/ 0 w 153"/>
                    <a:gd name="T7" fmla="*/ 0 h 33"/>
                    <a:gd name="T8" fmla="*/ 0 w 153"/>
                    <a:gd name="T9" fmla="*/ 0 h 33"/>
                    <a:gd name="T10" fmla="*/ 0 w 153"/>
                    <a:gd name="T11" fmla="*/ 0 h 33"/>
                    <a:gd name="T12" fmla="*/ 0 w 153"/>
                    <a:gd name="T13" fmla="*/ 0 h 33"/>
                    <a:gd name="T14" fmla="*/ 0 w 153"/>
                    <a:gd name="T15" fmla="*/ 0 h 33"/>
                    <a:gd name="T16" fmla="*/ 0 w 153"/>
                    <a:gd name="T17" fmla="*/ 0 h 33"/>
                    <a:gd name="T18" fmla="*/ 0 w 153"/>
                    <a:gd name="T19" fmla="*/ 0 h 33"/>
                    <a:gd name="T20" fmla="*/ 0 w 153"/>
                    <a:gd name="T21" fmla="*/ 0 h 33"/>
                    <a:gd name="T22" fmla="*/ 0 w 153"/>
                    <a:gd name="T23" fmla="*/ 0 h 33"/>
                    <a:gd name="T24" fmla="*/ 0 w 153"/>
                    <a:gd name="T25" fmla="*/ 0 h 33"/>
                    <a:gd name="T26" fmla="*/ 0 w 153"/>
                    <a:gd name="T27" fmla="*/ 0 h 33"/>
                    <a:gd name="T28" fmla="*/ 0 w 153"/>
                    <a:gd name="T29" fmla="*/ 0 h 33"/>
                    <a:gd name="T30" fmla="*/ 0 w 153"/>
                    <a:gd name="T31" fmla="*/ 0 h 33"/>
                    <a:gd name="T32" fmla="*/ 0 w 153"/>
                    <a:gd name="T33" fmla="*/ 0 h 33"/>
                    <a:gd name="T34" fmla="*/ 0 w 153"/>
                    <a:gd name="T35" fmla="*/ 0 h 33"/>
                    <a:gd name="T36" fmla="*/ 0 w 153"/>
                    <a:gd name="T37" fmla="*/ 0 h 33"/>
                    <a:gd name="T38" fmla="*/ 0 w 153"/>
                    <a:gd name="T39" fmla="*/ 0 h 33"/>
                    <a:gd name="T40" fmla="*/ 0 w 153"/>
                    <a:gd name="T41" fmla="*/ 0 h 33"/>
                    <a:gd name="T42" fmla="*/ 0 w 153"/>
                    <a:gd name="T43" fmla="*/ 0 h 33"/>
                    <a:gd name="T44" fmla="*/ 0 w 153"/>
                    <a:gd name="T45" fmla="*/ 0 h 33"/>
                    <a:gd name="T46" fmla="*/ 0 w 153"/>
                    <a:gd name="T47" fmla="*/ 0 h 33"/>
                    <a:gd name="T48" fmla="*/ 0 w 153"/>
                    <a:gd name="T49" fmla="*/ 0 h 33"/>
                    <a:gd name="T50" fmla="*/ 0 w 153"/>
                    <a:gd name="T51" fmla="*/ 0 h 33"/>
                    <a:gd name="T52" fmla="*/ 0 w 153"/>
                    <a:gd name="T53" fmla="*/ 0 h 33"/>
                    <a:gd name="T54" fmla="*/ 0 w 153"/>
                    <a:gd name="T55" fmla="*/ 0 h 33"/>
                    <a:gd name="T56" fmla="*/ 0 w 153"/>
                    <a:gd name="T57" fmla="*/ 0 h 33"/>
                    <a:gd name="T58" fmla="*/ 0 w 153"/>
                    <a:gd name="T59" fmla="*/ 0 h 33"/>
                    <a:gd name="T60" fmla="*/ 0 w 153"/>
                    <a:gd name="T61" fmla="*/ 0 h 33"/>
                    <a:gd name="T62" fmla="*/ 0 w 153"/>
                    <a:gd name="T63" fmla="*/ 0 h 33"/>
                    <a:gd name="T64" fmla="*/ 0 w 153"/>
                    <a:gd name="T65" fmla="*/ 0 h 33"/>
                    <a:gd name="T66" fmla="*/ 0 w 153"/>
                    <a:gd name="T67" fmla="*/ 0 h 33"/>
                    <a:gd name="T68" fmla="*/ 0 w 153"/>
                    <a:gd name="T69" fmla="*/ 0 h 33"/>
                    <a:gd name="T70" fmla="*/ 0 w 153"/>
                    <a:gd name="T71" fmla="*/ 0 h 33"/>
                    <a:gd name="T72" fmla="*/ 0 w 153"/>
                    <a:gd name="T73" fmla="*/ 0 h 33"/>
                    <a:gd name="T74" fmla="*/ 0 w 153"/>
                    <a:gd name="T75" fmla="*/ 0 h 33"/>
                    <a:gd name="T76" fmla="*/ 0 w 153"/>
                    <a:gd name="T77" fmla="*/ 0 h 33"/>
                    <a:gd name="T78" fmla="*/ 0 w 153"/>
                    <a:gd name="T79" fmla="*/ 0 h 33"/>
                    <a:gd name="T80" fmla="*/ 0 w 153"/>
                    <a:gd name="T81" fmla="*/ 0 h 33"/>
                    <a:gd name="T82" fmla="*/ 0 w 153"/>
                    <a:gd name="T83" fmla="*/ 0 h 33"/>
                    <a:gd name="T84" fmla="*/ 0 w 153"/>
                    <a:gd name="T85" fmla="*/ 0 h 33"/>
                    <a:gd name="T86" fmla="*/ 0 w 153"/>
                    <a:gd name="T87" fmla="*/ 0 h 33"/>
                    <a:gd name="T88" fmla="*/ 0 w 153"/>
                    <a:gd name="T89" fmla="*/ 0 h 33"/>
                    <a:gd name="T90" fmla="*/ 0 w 153"/>
                    <a:gd name="T91" fmla="*/ 0 h 33"/>
                    <a:gd name="T92" fmla="*/ 0 w 153"/>
                    <a:gd name="T93" fmla="*/ 0 h 33"/>
                    <a:gd name="T94" fmla="*/ 0 w 153"/>
                    <a:gd name="T95" fmla="*/ 0 h 33"/>
                    <a:gd name="T96" fmla="*/ 0 w 153"/>
                    <a:gd name="T97" fmla="*/ 0 h 33"/>
                    <a:gd name="T98" fmla="*/ 0 w 153"/>
                    <a:gd name="T99" fmla="*/ 0 h 33"/>
                    <a:gd name="T100" fmla="*/ 0 w 153"/>
                    <a:gd name="T101" fmla="*/ 0 h 33"/>
                    <a:gd name="T102" fmla="*/ 0 w 153"/>
                    <a:gd name="T103" fmla="*/ 0 h 33"/>
                    <a:gd name="T104" fmla="*/ 0 w 153"/>
                    <a:gd name="T105" fmla="*/ 0 h 33"/>
                    <a:gd name="T106" fmla="*/ 0 w 153"/>
                    <a:gd name="T107" fmla="*/ 0 h 33"/>
                    <a:gd name="T108" fmla="*/ 0 w 153"/>
                    <a:gd name="T109" fmla="*/ 0 h 33"/>
                    <a:gd name="T110" fmla="*/ 0 w 153"/>
                    <a:gd name="T111" fmla="*/ 0 h 33"/>
                    <a:gd name="T112" fmla="*/ 0 w 153"/>
                    <a:gd name="T113" fmla="*/ 0 h 33"/>
                    <a:gd name="T114" fmla="*/ 0 w 153"/>
                    <a:gd name="T115" fmla="*/ 0 h 33"/>
                    <a:gd name="T116" fmla="*/ 0 w 153"/>
                    <a:gd name="T117" fmla="*/ 0 h 33"/>
                    <a:gd name="T118" fmla="*/ 0 w 153"/>
                    <a:gd name="T119" fmla="*/ 0 h 33"/>
                    <a:gd name="T120" fmla="*/ 0 w 153"/>
                    <a:gd name="T121" fmla="*/ 0 h 33"/>
                    <a:gd name="T122" fmla="*/ 0 w 153"/>
                    <a:gd name="T123" fmla="*/ 0 h 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3">
                      <a:moveTo>
                        <a:pt x="0" y="0"/>
                      </a:moveTo>
                      <a:lnTo>
                        <a:pt x="0" y="0"/>
                      </a:lnTo>
                      <a:lnTo>
                        <a:pt x="1" y="0"/>
                      </a:lnTo>
                      <a:lnTo>
                        <a:pt x="2" y="0"/>
                      </a:lnTo>
                      <a:lnTo>
                        <a:pt x="3" y="0"/>
                      </a:lnTo>
                      <a:lnTo>
                        <a:pt x="4" y="0"/>
                      </a:lnTo>
                      <a:lnTo>
                        <a:pt x="4" y="1"/>
                      </a:lnTo>
                      <a:lnTo>
                        <a:pt x="5" y="1"/>
                      </a:lnTo>
                      <a:lnTo>
                        <a:pt x="6" y="1"/>
                      </a:lnTo>
                      <a:lnTo>
                        <a:pt x="7" y="1"/>
                      </a:lnTo>
                      <a:lnTo>
                        <a:pt x="8" y="1"/>
                      </a:lnTo>
                      <a:lnTo>
                        <a:pt x="9" y="1"/>
                      </a:lnTo>
                      <a:lnTo>
                        <a:pt x="10" y="1"/>
                      </a:lnTo>
                      <a:lnTo>
                        <a:pt x="11" y="1"/>
                      </a:lnTo>
                      <a:lnTo>
                        <a:pt x="11" y="2"/>
                      </a:lnTo>
                      <a:lnTo>
                        <a:pt x="12" y="2"/>
                      </a:lnTo>
                      <a:lnTo>
                        <a:pt x="13" y="2"/>
                      </a:lnTo>
                      <a:lnTo>
                        <a:pt x="15" y="2"/>
                      </a:lnTo>
                      <a:lnTo>
                        <a:pt x="16" y="2"/>
                      </a:lnTo>
                      <a:lnTo>
                        <a:pt x="17" y="2"/>
                      </a:lnTo>
                      <a:lnTo>
                        <a:pt x="18" y="2"/>
                      </a:lnTo>
                      <a:lnTo>
                        <a:pt x="19" y="2"/>
                      </a:lnTo>
                      <a:lnTo>
                        <a:pt x="20" y="2"/>
                      </a:lnTo>
                      <a:lnTo>
                        <a:pt x="21" y="4"/>
                      </a:lnTo>
                      <a:lnTo>
                        <a:pt x="22" y="4"/>
                      </a:lnTo>
                      <a:lnTo>
                        <a:pt x="23" y="4"/>
                      </a:lnTo>
                      <a:lnTo>
                        <a:pt x="24" y="4"/>
                      </a:lnTo>
                      <a:lnTo>
                        <a:pt x="25" y="4"/>
                      </a:lnTo>
                      <a:lnTo>
                        <a:pt x="26" y="4"/>
                      </a:lnTo>
                      <a:lnTo>
                        <a:pt x="27" y="4"/>
                      </a:lnTo>
                      <a:lnTo>
                        <a:pt x="28" y="4"/>
                      </a:lnTo>
                      <a:lnTo>
                        <a:pt x="29" y="4"/>
                      </a:lnTo>
                      <a:lnTo>
                        <a:pt x="30" y="5"/>
                      </a:lnTo>
                      <a:lnTo>
                        <a:pt x="31" y="5"/>
                      </a:lnTo>
                      <a:lnTo>
                        <a:pt x="32" y="5"/>
                      </a:lnTo>
                      <a:lnTo>
                        <a:pt x="33" y="5"/>
                      </a:lnTo>
                      <a:lnTo>
                        <a:pt x="34" y="5"/>
                      </a:lnTo>
                      <a:lnTo>
                        <a:pt x="35" y="5"/>
                      </a:lnTo>
                      <a:lnTo>
                        <a:pt x="36" y="5"/>
                      </a:lnTo>
                      <a:lnTo>
                        <a:pt x="36" y="7"/>
                      </a:lnTo>
                      <a:lnTo>
                        <a:pt x="37" y="7"/>
                      </a:lnTo>
                      <a:lnTo>
                        <a:pt x="38" y="7"/>
                      </a:lnTo>
                      <a:lnTo>
                        <a:pt x="39" y="7"/>
                      </a:lnTo>
                      <a:lnTo>
                        <a:pt x="40" y="7"/>
                      </a:lnTo>
                      <a:lnTo>
                        <a:pt x="41" y="7"/>
                      </a:lnTo>
                      <a:lnTo>
                        <a:pt x="41" y="8"/>
                      </a:lnTo>
                      <a:lnTo>
                        <a:pt x="42" y="8"/>
                      </a:lnTo>
                      <a:lnTo>
                        <a:pt x="43" y="8"/>
                      </a:lnTo>
                      <a:lnTo>
                        <a:pt x="44" y="8"/>
                      </a:lnTo>
                      <a:lnTo>
                        <a:pt x="45" y="8"/>
                      </a:lnTo>
                      <a:lnTo>
                        <a:pt x="45" y="10"/>
                      </a:lnTo>
                      <a:lnTo>
                        <a:pt x="46" y="10"/>
                      </a:lnTo>
                      <a:lnTo>
                        <a:pt x="47" y="10"/>
                      </a:lnTo>
                      <a:lnTo>
                        <a:pt x="48" y="10"/>
                      </a:lnTo>
                      <a:lnTo>
                        <a:pt x="50" y="10"/>
                      </a:lnTo>
                      <a:lnTo>
                        <a:pt x="51" y="10"/>
                      </a:lnTo>
                      <a:lnTo>
                        <a:pt x="51" y="11"/>
                      </a:lnTo>
                      <a:lnTo>
                        <a:pt x="52" y="11"/>
                      </a:lnTo>
                      <a:lnTo>
                        <a:pt x="53" y="11"/>
                      </a:lnTo>
                      <a:lnTo>
                        <a:pt x="54" y="11"/>
                      </a:lnTo>
                      <a:lnTo>
                        <a:pt x="55" y="11"/>
                      </a:lnTo>
                      <a:lnTo>
                        <a:pt x="56" y="11"/>
                      </a:lnTo>
                      <a:lnTo>
                        <a:pt x="57" y="11"/>
                      </a:lnTo>
                      <a:lnTo>
                        <a:pt x="58" y="11"/>
                      </a:lnTo>
                      <a:lnTo>
                        <a:pt x="59" y="11"/>
                      </a:lnTo>
                      <a:lnTo>
                        <a:pt x="60" y="11"/>
                      </a:lnTo>
                      <a:lnTo>
                        <a:pt x="61" y="11"/>
                      </a:lnTo>
                      <a:lnTo>
                        <a:pt x="62" y="11"/>
                      </a:lnTo>
                      <a:lnTo>
                        <a:pt x="63" y="12"/>
                      </a:lnTo>
                      <a:lnTo>
                        <a:pt x="64" y="12"/>
                      </a:lnTo>
                      <a:lnTo>
                        <a:pt x="65" y="12"/>
                      </a:lnTo>
                      <a:lnTo>
                        <a:pt x="66" y="12"/>
                      </a:lnTo>
                      <a:lnTo>
                        <a:pt x="67" y="12"/>
                      </a:lnTo>
                      <a:lnTo>
                        <a:pt x="68" y="14"/>
                      </a:lnTo>
                      <a:lnTo>
                        <a:pt x="69" y="14"/>
                      </a:lnTo>
                      <a:lnTo>
                        <a:pt x="70" y="14"/>
                      </a:lnTo>
                      <a:lnTo>
                        <a:pt x="71" y="14"/>
                      </a:lnTo>
                      <a:lnTo>
                        <a:pt x="71" y="15"/>
                      </a:lnTo>
                      <a:lnTo>
                        <a:pt x="72" y="15"/>
                      </a:lnTo>
                      <a:lnTo>
                        <a:pt x="73" y="15"/>
                      </a:lnTo>
                      <a:lnTo>
                        <a:pt x="74" y="15"/>
                      </a:lnTo>
                      <a:lnTo>
                        <a:pt x="75" y="15"/>
                      </a:lnTo>
                      <a:lnTo>
                        <a:pt x="75" y="17"/>
                      </a:lnTo>
                      <a:lnTo>
                        <a:pt x="76" y="17"/>
                      </a:lnTo>
                      <a:lnTo>
                        <a:pt x="77" y="17"/>
                      </a:lnTo>
                      <a:lnTo>
                        <a:pt x="78" y="17"/>
                      </a:lnTo>
                      <a:lnTo>
                        <a:pt x="79" y="17"/>
                      </a:lnTo>
                      <a:lnTo>
                        <a:pt x="79" y="18"/>
                      </a:lnTo>
                      <a:lnTo>
                        <a:pt x="80" y="18"/>
                      </a:lnTo>
                      <a:lnTo>
                        <a:pt x="81" y="18"/>
                      </a:lnTo>
                      <a:lnTo>
                        <a:pt x="82" y="18"/>
                      </a:lnTo>
                      <a:lnTo>
                        <a:pt x="83" y="18"/>
                      </a:lnTo>
                      <a:lnTo>
                        <a:pt x="85" y="18"/>
                      </a:lnTo>
                      <a:lnTo>
                        <a:pt x="86" y="18"/>
                      </a:lnTo>
                      <a:lnTo>
                        <a:pt x="87" y="18"/>
                      </a:lnTo>
                      <a:lnTo>
                        <a:pt x="88" y="18"/>
                      </a:lnTo>
                      <a:lnTo>
                        <a:pt x="89" y="18"/>
                      </a:lnTo>
                      <a:lnTo>
                        <a:pt x="90" y="18"/>
                      </a:lnTo>
                      <a:lnTo>
                        <a:pt x="91" y="18"/>
                      </a:lnTo>
                      <a:lnTo>
                        <a:pt x="92" y="18"/>
                      </a:lnTo>
                      <a:lnTo>
                        <a:pt x="93" y="18"/>
                      </a:lnTo>
                      <a:lnTo>
                        <a:pt x="93" y="20"/>
                      </a:lnTo>
                      <a:lnTo>
                        <a:pt x="94" y="20"/>
                      </a:lnTo>
                      <a:lnTo>
                        <a:pt x="95" y="20"/>
                      </a:lnTo>
                      <a:lnTo>
                        <a:pt x="96" y="20"/>
                      </a:lnTo>
                      <a:lnTo>
                        <a:pt x="97" y="20"/>
                      </a:lnTo>
                      <a:lnTo>
                        <a:pt x="98" y="20"/>
                      </a:lnTo>
                      <a:lnTo>
                        <a:pt x="99" y="20"/>
                      </a:lnTo>
                      <a:lnTo>
                        <a:pt x="100" y="20"/>
                      </a:lnTo>
                      <a:lnTo>
                        <a:pt x="100" y="21"/>
                      </a:lnTo>
                      <a:lnTo>
                        <a:pt x="101" y="21"/>
                      </a:lnTo>
                      <a:lnTo>
                        <a:pt x="102" y="21"/>
                      </a:lnTo>
                      <a:lnTo>
                        <a:pt x="103" y="21"/>
                      </a:lnTo>
                      <a:lnTo>
                        <a:pt x="104" y="21"/>
                      </a:lnTo>
                      <a:lnTo>
                        <a:pt x="105" y="21"/>
                      </a:lnTo>
                      <a:lnTo>
                        <a:pt x="105" y="23"/>
                      </a:lnTo>
                      <a:lnTo>
                        <a:pt x="106" y="23"/>
                      </a:lnTo>
                      <a:lnTo>
                        <a:pt x="107" y="23"/>
                      </a:lnTo>
                      <a:lnTo>
                        <a:pt x="108" y="23"/>
                      </a:lnTo>
                      <a:lnTo>
                        <a:pt x="109" y="23"/>
                      </a:lnTo>
                      <a:lnTo>
                        <a:pt x="110" y="23"/>
                      </a:lnTo>
                      <a:lnTo>
                        <a:pt x="111" y="23"/>
                      </a:lnTo>
                      <a:lnTo>
                        <a:pt x="112" y="24"/>
                      </a:lnTo>
                      <a:lnTo>
                        <a:pt x="113" y="24"/>
                      </a:lnTo>
                      <a:lnTo>
                        <a:pt x="114" y="24"/>
                      </a:lnTo>
                      <a:lnTo>
                        <a:pt x="115" y="24"/>
                      </a:lnTo>
                      <a:lnTo>
                        <a:pt x="116" y="24"/>
                      </a:lnTo>
                      <a:lnTo>
                        <a:pt x="117" y="24"/>
                      </a:lnTo>
                      <a:lnTo>
                        <a:pt x="118" y="24"/>
                      </a:lnTo>
                      <a:lnTo>
                        <a:pt x="118" y="25"/>
                      </a:lnTo>
                      <a:lnTo>
                        <a:pt x="120" y="25"/>
                      </a:lnTo>
                      <a:lnTo>
                        <a:pt x="121" y="25"/>
                      </a:lnTo>
                      <a:lnTo>
                        <a:pt x="122" y="25"/>
                      </a:lnTo>
                      <a:lnTo>
                        <a:pt x="123" y="25"/>
                      </a:lnTo>
                      <a:lnTo>
                        <a:pt x="124" y="25"/>
                      </a:lnTo>
                      <a:lnTo>
                        <a:pt x="125" y="25"/>
                      </a:lnTo>
                      <a:lnTo>
                        <a:pt x="125" y="27"/>
                      </a:lnTo>
                      <a:lnTo>
                        <a:pt x="126" y="27"/>
                      </a:lnTo>
                      <a:lnTo>
                        <a:pt x="127" y="27"/>
                      </a:lnTo>
                      <a:lnTo>
                        <a:pt x="128" y="27"/>
                      </a:lnTo>
                      <a:lnTo>
                        <a:pt x="129" y="27"/>
                      </a:lnTo>
                      <a:lnTo>
                        <a:pt x="130" y="27"/>
                      </a:lnTo>
                      <a:lnTo>
                        <a:pt x="131" y="27"/>
                      </a:lnTo>
                      <a:lnTo>
                        <a:pt x="132" y="27"/>
                      </a:lnTo>
                      <a:lnTo>
                        <a:pt x="133" y="27"/>
                      </a:lnTo>
                      <a:lnTo>
                        <a:pt x="134" y="27"/>
                      </a:lnTo>
                      <a:lnTo>
                        <a:pt x="135" y="27"/>
                      </a:lnTo>
                      <a:lnTo>
                        <a:pt x="136" y="27"/>
                      </a:lnTo>
                      <a:lnTo>
                        <a:pt x="137" y="28"/>
                      </a:lnTo>
                      <a:lnTo>
                        <a:pt x="138" y="28"/>
                      </a:lnTo>
                      <a:lnTo>
                        <a:pt x="139" y="28"/>
                      </a:lnTo>
                      <a:lnTo>
                        <a:pt x="140" y="28"/>
                      </a:lnTo>
                      <a:lnTo>
                        <a:pt x="141" y="28"/>
                      </a:lnTo>
                      <a:lnTo>
                        <a:pt x="142" y="28"/>
                      </a:lnTo>
                      <a:lnTo>
                        <a:pt x="142" y="30"/>
                      </a:lnTo>
                      <a:lnTo>
                        <a:pt x="143" y="30"/>
                      </a:lnTo>
                      <a:lnTo>
                        <a:pt x="144" y="30"/>
                      </a:lnTo>
                      <a:lnTo>
                        <a:pt x="145" y="30"/>
                      </a:lnTo>
                      <a:lnTo>
                        <a:pt x="146" y="30"/>
                      </a:lnTo>
                      <a:lnTo>
                        <a:pt x="146" y="31"/>
                      </a:lnTo>
                      <a:lnTo>
                        <a:pt x="147" y="31"/>
                      </a:lnTo>
                      <a:lnTo>
                        <a:pt x="148" y="31"/>
                      </a:lnTo>
                      <a:lnTo>
                        <a:pt x="149" y="31"/>
                      </a:lnTo>
                      <a:lnTo>
                        <a:pt x="150" y="31"/>
                      </a:lnTo>
                      <a:lnTo>
                        <a:pt x="151" y="31"/>
                      </a:lnTo>
                      <a:lnTo>
                        <a:pt x="152" y="31"/>
                      </a:lnTo>
                      <a:lnTo>
                        <a:pt x="152" y="33"/>
                      </a:lnTo>
                      <a:lnTo>
                        <a:pt x="153" y="33"/>
                      </a:lnTo>
                    </a:path>
                  </a:pathLst>
                </a:custGeom>
                <a:solidFill>
                  <a:schemeClr val="accent1"/>
                </a:solidFill>
                <a:ln w="4763">
                  <a:solidFill>
                    <a:srgbClr val="FF8000"/>
                  </a:solidFill>
                  <a:prstDash val="solid"/>
                  <a:round/>
                  <a:headEnd/>
                  <a:tailEnd/>
                </a:ln>
              </p:spPr>
              <p:txBody>
                <a:bodyPr/>
                <a:lstStyle/>
                <a:p>
                  <a:endParaRPr lang="en-GB"/>
                </a:p>
              </p:txBody>
            </p:sp>
            <p:sp>
              <p:nvSpPr>
                <p:cNvPr id="87237" name="Freeform 111">
                  <a:extLst>
                    <a:ext uri="{FF2B5EF4-FFF2-40B4-BE49-F238E27FC236}">
                      <a16:creationId xmlns:a16="http://schemas.microsoft.com/office/drawing/2014/main" id="{D8E910D3-6CC7-55D7-FDB9-58164253A0D3}"/>
                    </a:ext>
                  </a:extLst>
                </p:cNvPr>
                <p:cNvSpPr>
                  <a:spLocks/>
                </p:cNvSpPr>
                <p:nvPr/>
              </p:nvSpPr>
              <p:spPr bwMode="auto">
                <a:xfrm>
                  <a:off x="4599" y="1346"/>
                  <a:ext cx="76" cy="10"/>
                </a:xfrm>
                <a:custGeom>
                  <a:avLst/>
                  <a:gdLst>
                    <a:gd name="T0" fmla="*/ 1 w 152"/>
                    <a:gd name="T1" fmla="*/ 0 h 30"/>
                    <a:gd name="T2" fmla="*/ 1 w 152"/>
                    <a:gd name="T3" fmla="*/ 0 h 30"/>
                    <a:gd name="T4" fmla="*/ 1 w 152"/>
                    <a:gd name="T5" fmla="*/ 0 h 30"/>
                    <a:gd name="T6" fmla="*/ 1 w 152"/>
                    <a:gd name="T7" fmla="*/ 0 h 30"/>
                    <a:gd name="T8" fmla="*/ 1 w 152"/>
                    <a:gd name="T9" fmla="*/ 0 h 30"/>
                    <a:gd name="T10" fmla="*/ 1 w 152"/>
                    <a:gd name="T11" fmla="*/ 0 h 30"/>
                    <a:gd name="T12" fmla="*/ 1 w 152"/>
                    <a:gd name="T13" fmla="*/ 0 h 30"/>
                    <a:gd name="T14" fmla="*/ 1 w 152"/>
                    <a:gd name="T15" fmla="*/ 0 h 30"/>
                    <a:gd name="T16" fmla="*/ 1 w 152"/>
                    <a:gd name="T17" fmla="*/ 0 h 30"/>
                    <a:gd name="T18" fmla="*/ 1 w 152"/>
                    <a:gd name="T19" fmla="*/ 0 h 30"/>
                    <a:gd name="T20" fmla="*/ 1 w 152"/>
                    <a:gd name="T21" fmla="*/ 0 h 30"/>
                    <a:gd name="T22" fmla="*/ 1 w 152"/>
                    <a:gd name="T23" fmla="*/ 0 h 30"/>
                    <a:gd name="T24" fmla="*/ 1 w 152"/>
                    <a:gd name="T25" fmla="*/ 0 h 30"/>
                    <a:gd name="T26" fmla="*/ 1 w 152"/>
                    <a:gd name="T27" fmla="*/ 0 h 30"/>
                    <a:gd name="T28" fmla="*/ 1 w 152"/>
                    <a:gd name="T29" fmla="*/ 0 h 30"/>
                    <a:gd name="T30" fmla="*/ 1 w 152"/>
                    <a:gd name="T31" fmla="*/ 0 h 30"/>
                    <a:gd name="T32" fmla="*/ 1 w 152"/>
                    <a:gd name="T33" fmla="*/ 0 h 30"/>
                    <a:gd name="T34" fmla="*/ 1 w 152"/>
                    <a:gd name="T35" fmla="*/ 0 h 30"/>
                    <a:gd name="T36" fmla="*/ 1 w 152"/>
                    <a:gd name="T37" fmla="*/ 0 h 30"/>
                    <a:gd name="T38" fmla="*/ 1 w 152"/>
                    <a:gd name="T39" fmla="*/ 0 h 30"/>
                    <a:gd name="T40" fmla="*/ 1 w 152"/>
                    <a:gd name="T41" fmla="*/ 0 h 30"/>
                    <a:gd name="T42" fmla="*/ 1 w 152"/>
                    <a:gd name="T43" fmla="*/ 0 h 30"/>
                    <a:gd name="T44" fmla="*/ 1 w 152"/>
                    <a:gd name="T45" fmla="*/ 0 h 30"/>
                    <a:gd name="T46" fmla="*/ 1 w 152"/>
                    <a:gd name="T47" fmla="*/ 0 h 30"/>
                    <a:gd name="T48" fmla="*/ 1 w 152"/>
                    <a:gd name="T49" fmla="*/ 0 h 30"/>
                    <a:gd name="T50" fmla="*/ 1 w 152"/>
                    <a:gd name="T51" fmla="*/ 0 h 30"/>
                    <a:gd name="T52" fmla="*/ 1 w 152"/>
                    <a:gd name="T53" fmla="*/ 0 h 30"/>
                    <a:gd name="T54" fmla="*/ 1 w 152"/>
                    <a:gd name="T55" fmla="*/ 0 h 30"/>
                    <a:gd name="T56" fmla="*/ 1 w 152"/>
                    <a:gd name="T57" fmla="*/ 0 h 30"/>
                    <a:gd name="T58" fmla="*/ 1 w 152"/>
                    <a:gd name="T59" fmla="*/ 0 h 30"/>
                    <a:gd name="T60" fmla="*/ 1 w 152"/>
                    <a:gd name="T61" fmla="*/ 0 h 30"/>
                    <a:gd name="T62" fmla="*/ 1 w 152"/>
                    <a:gd name="T63" fmla="*/ 0 h 30"/>
                    <a:gd name="T64" fmla="*/ 1 w 152"/>
                    <a:gd name="T65" fmla="*/ 0 h 30"/>
                    <a:gd name="T66" fmla="*/ 1 w 152"/>
                    <a:gd name="T67" fmla="*/ 0 h 30"/>
                    <a:gd name="T68" fmla="*/ 1 w 152"/>
                    <a:gd name="T69" fmla="*/ 0 h 30"/>
                    <a:gd name="T70" fmla="*/ 1 w 152"/>
                    <a:gd name="T71" fmla="*/ 0 h 30"/>
                    <a:gd name="T72" fmla="*/ 1 w 152"/>
                    <a:gd name="T73" fmla="*/ 0 h 30"/>
                    <a:gd name="T74" fmla="*/ 1 w 152"/>
                    <a:gd name="T75" fmla="*/ 0 h 30"/>
                    <a:gd name="T76" fmla="*/ 1 w 152"/>
                    <a:gd name="T77" fmla="*/ 0 h 30"/>
                    <a:gd name="T78" fmla="*/ 1 w 152"/>
                    <a:gd name="T79" fmla="*/ 0 h 30"/>
                    <a:gd name="T80" fmla="*/ 1 w 152"/>
                    <a:gd name="T81" fmla="*/ 0 h 30"/>
                    <a:gd name="T82" fmla="*/ 1 w 152"/>
                    <a:gd name="T83" fmla="*/ 0 h 30"/>
                    <a:gd name="T84" fmla="*/ 1 w 152"/>
                    <a:gd name="T85" fmla="*/ 0 h 30"/>
                    <a:gd name="T86" fmla="*/ 1 w 152"/>
                    <a:gd name="T87" fmla="*/ 0 h 30"/>
                    <a:gd name="T88" fmla="*/ 1 w 152"/>
                    <a:gd name="T89" fmla="*/ 0 h 30"/>
                    <a:gd name="T90" fmla="*/ 1 w 152"/>
                    <a:gd name="T91" fmla="*/ 0 h 30"/>
                    <a:gd name="T92" fmla="*/ 1 w 152"/>
                    <a:gd name="T93" fmla="*/ 0 h 30"/>
                    <a:gd name="T94" fmla="*/ 1 w 152"/>
                    <a:gd name="T95" fmla="*/ 0 h 30"/>
                    <a:gd name="T96" fmla="*/ 1 w 152"/>
                    <a:gd name="T97" fmla="*/ 0 h 30"/>
                    <a:gd name="T98" fmla="*/ 1 w 152"/>
                    <a:gd name="T99" fmla="*/ 0 h 30"/>
                    <a:gd name="T100" fmla="*/ 1 w 152"/>
                    <a:gd name="T101" fmla="*/ 0 h 30"/>
                    <a:gd name="T102" fmla="*/ 1 w 152"/>
                    <a:gd name="T103" fmla="*/ 0 h 30"/>
                    <a:gd name="T104" fmla="*/ 1 w 152"/>
                    <a:gd name="T105" fmla="*/ 0 h 30"/>
                    <a:gd name="T106" fmla="*/ 1 w 152"/>
                    <a:gd name="T107" fmla="*/ 0 h 30"/>
                    <a:gd name="T108" fmla="*/ 1 w 152"/>
                    <a:gd name="T109" fmla="*/ 0 h 30"/>
                    <a:gd name="T110" fmla="*/ 1 w 152"/>
                    <a:gd name="T111" fmla="*/ 0 h 30"/>
                    <a:gd name="T112" fmla="*/ 1 w 152"/>
                    <a:gd name="T113" fmla="*/ 0 h 30"/>
                    <a:gd name="T114" fmla="*/ 1 w 152"/>
                    <a:gd name="T115" fmla="*/ 0 h 30"/>
                    <a:gd name="T116" fmla="*/ 1 w 152"/>
                    <a:gd name="T117" fmla="*/ 0 h 30"/>
                    <a:gd name="T118" fmla="*/ 1 w 152"/>
                    <a:gd name="T119" fmla="*/ 0 h 30"/>
                    <a:gd name="T120" fmla="*/ 1 w 152"/>
                    <a:gd name="T121" fmla="*/ 0 h 30"/>
                    <a:gd name="T122" fmla="*/ 1 w 152"/>
                    <a:gd name="T123" fmla="*/ 0 h 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30">
                      <a:moveTo>
                        <a:pt x="0" y="0"/>
                      </a:moveTo>
                      <a:lnTo>
                        <a:pt x="0" y="0"/>
                      </a:lnTo>
                      <a:lnTo>
                        <a:pt x="2" y="0"/>
                      </a:lnTo>
                      <a:lnTo>
                        <a:pt x="3" y="0"/>
                      </a:lnTo>
                      <a:lnTo>
                        <a:pt x="4" y="0"/>
                      </a:lnTo>
                      <a:lnTo>
                        <a:pt x="5" y="0"/>
                      </a:lnTo>
                      <a:lnTo>
                        <a:pt x="6" y="0"/>
                      </a:lnTo>
                      <a:lnTo>
                        <a:pt x="7" y="0"/>
                      </a:lnTo>
                      <a:lnTo>
                        <a:pt x="8" y="0"/>
                      </a:lnTo>
                      <a:lnTo>
                        <a:pt x="9" y="0"/>
                      </a:lnTo>
                      <a:lnTo>
                        <a:pt x="10" y="0"/>
                      </a:lnTo>
                      <a:lnTo>
                        <a:pt x="11" y="0"/>
                      </a:lnTo>
                      <a:lnTo>
                        <a:pt x="12" y="0"/>
                      </a:lnTo>
                      <a:lnTo>
                        <a:pt x="13" y="0"/>
                      </a:lnTo>
                      <a:lnTo>
                        <a:pt x="14" y="1"/>
                      </a:lnTo>
                      <a:lnTo>
                        <a:pt x="15" y="1"/>
                      </a:lnTo>
                      <a:lnTo>
                        <a:pt x="16" y="1"/>
                      </a:lnTo>
                      <a:lnTo>
                        <a:pt x="17" y="1"/>
                      </a:lnTo>
                      <a:lnTo>
                        <a:pt x="18" y="1"/>
                      </a:lnTo>
                      <a:lnTo>
                        <a:pt x="19" y="1"/>
                      </a:lnTo>
                      <a:lnTo>
                        <a:pt x="19" y="2"/>
                      </a:lnTo>
                      <a:lnTo>
                        <a:pt x="20" y="2"/>
                      </a:lnTo>
                      <a:lnTo>
                        <a:pt x="21" y="2"/>
                      </a:lnTo>
                      <a:lnTo>
                        <a:pt x="22" y="2"/>
                      </a:lnTo>
                      <a:lnTo>
                        <a:pt x="23" y="4"/>
                      </a:lnTo>
                      <a:lnTo>
                        <a:pt x="24" y="4"/>
                      </a:lnTo>
                      <a:lnTo>
                        <a:pt x="25" y="4"/>
                      </a:lnTo>
                      <a:lnTo>
                        <a:pt x="26" y="4"/>
                      </a:lnTo>
                      <a:lnTo>
                        <a:pt x="26" y="5"/>
                      </a:lnTo>
                      <a:lnTo>
                        <a:pt x="27" y="5"/>
                      </a:lnTo>
                      <a:lnTo>
                        <a:pt x="28" y="5"/>
                      </a:lnTo>
                      <a:lnTo>
                        <a:pt x="29" y="5"/>
                      </a:lnTo>
                      <a:lnTo>
                        <a:pt x="30" y="5"/>
                      </a:lnTo>
                      <a:lnTo>
                        <a:pt x="31" y="5"/>
                      </a:lnTo>
                      <a:lnTo>
                        <a:pt x="32" y="5"/>
                      </a:lnTo>
                      <a:lnTo>
                        <a:pt x="32" y="7"/>
                      </a:lnTo>
                      <a:lnTo>
                        <a:pt x="33" y="7"/>
                      </a:lnTo>
                      <a:lnTo>
                        <a:pt x="34" y="7"/>
                      </a:lnTo>
                      <a:lnTo>
                        <a:pt x="36" y="7"/>
                      </a:lnTo>
                      <a:lnTo>
                        <a:pt x="37" y="7"/>
                      </a:lnTo>
                      <a:lnTo>
                        <a:pt x="38" y="7"/>
                      </a:lnTo>
                      <a:lnTo>
                        <a:pt x="39" y="7"/>
                      </a:lnTo>
                      <a:lnTo>
                        <a:pt x="40" y="7"/>
                      </a:lnTo>
                      <a:lnTo>
                        <a:pt x="41" y="7"/>
                      </a:lnTo>
                      <a:lnTo>
                        <a:pt x="42" y="8"/>
                      </a:lnTo>
                      <a:lnTo>
                        <a:pt x="43" y="8"/>
                      </a:lnTo>
                      <a:lnTo>
                        <a:pt x="44" y="8"/>
                      </a:lnTo>
                      <a:lnTo>
                        <a:pt x="45" y="8"/>
                      </a:lnTo>
                      <a:lnTo>
                        <a:pt x="46" y="8"/>
                      </a:lnTo>
                      <a:lnTo>
                        <a:pt x="47" y="8"/>
                      </a:lnTo>
                      <a:lnTo>
                        <a:pt x="48" y="8"/>
                      </a:lnTo>
                      <a:lnTo>
                        <a:pt x="49" y="8"/>
                      </a:lnTo>
                      <a:lnTo>
                        <a:pt x="50" y="8"/>
                      </a:lnTo>
                      <a:lnTo>
                        <a:pt x="51" y="10"/>
                      </a:lnTo>
                      <a:lnTo>
                        <a:pt x="52" y="10"/>
                      </a:lnTo>
                      <a:lnTo>
                        <a:pt x="53" y="10"/>
                      </a:lnTo>
                      <a:lnTo>
                        <a:pt x="54" y="10"/>
                      </a:lnTo>
                      <a:lnTo>
                        <a:pt x="55" y="10"/>
                      </a:lnTo>
                      <a:lnTo>
                        <a:pt x="56" y="10"/>
                      </a:lnTo>
                      <a:lnTo>
                        <a:pt x="57" y="10"/>
                      </a:lnTo>
                      <a:lnTo>
                        <a:pt x="57" y="11"/>
                      </a:lnTo>
                      <a:lnTo>
                        <a:pt x="58" y="11"/>
                      </a:lnTo>
                      <a:lnTo>
                        <a:pt x="59" y="11"/>
                      </a:lnTo>
                      <a:lnTo>
                        <a:pt x="60" y="11"/>
                      </a:lnTo>
                      <a:lnTo>
                        <a:pt x="61" y="11"/>
                      </a:lnTo>
                      <a:lnTo>
                        <a:pt x="62" y="11"/>
                      </a:lnTo>
                      <a:lnTo>
                        <a:pt x="62" y="12"/>
                      </a:lnTo>
                      <a:lnTo>
                        <a:pt x="63" y="12"/>
                      </a:lnTo>
                      <a:lnTo>
                        <a:pt x="64" y="12"/>
                      </a:lnTo>
                      <a:lnTo>
                        <a:pt x="65" y="12"/>
                      </a:lnTo>
                      <a:lnTo>
                        <a:pt x="66" y="12"/>
                      </a:lnTo>
                      <a:lnTo>
                        <a:pt x="66" y="14"/>
                      </a:lnTo>
                      <a:lnTo>
                        <a:pt x="67" y="14"/>
                      </a:lnTo>
                      <a:lnTo>
                        <a:pt x="68" y="14"/>
                      </a:lnTo>
                      <a:lnTo>
                        <a:pt x="69" y="14"/>
                      </a:lnTo>
                      <a:lnTo>
                        <a:pt x="71" y="14"/>
                      </a:lnTo>
                      <a:lnTo>
                        <a:pt x="72" y="14"/>
                      </a:lnTo>
                      <a:lnTo>
                        <a:pt x="73" y="14"/>
                      </a:lnTo>
                      <a:lnTo>
                        <a:pt x="73" y="15"/>
                      </a:lnTo>
                      <a:lnTo>
                        <a:pt x="74" y="15"/>
                      </a:lnTo>
                      <a:lnTo>
                        <a:pt x="75" y="15"/>
                      </a:lnTo>
                      <a:lnTo>
                        <a:pt x="76" y="15"/>
                      </a:lnTo>
                      <a:lnTo>
                        <a:pt x="77" y="15"/>
                      </a:lnTo>
                      <a:lnTo>
                        <a:pt x="78" y="15"/>
                      </a:lnTo>
                      <a:lnTo>
                        <a:pt x="79" y="15"/>
                      </a:lnTo>
                      <a:lnTo>
                        <a:pt x="80" y="15"/>
                      </a:lnTo>
                      <a:lnTo>
                        <a:pt x="81" y="15"/>
                      </a:lnTo>
                      <a:lnTo>
                        <a:pt x="82" y="15"/>
                      </a:lnTo>
                      <a:lnTo>
                        <a:pt x="83" y="15"/>
                      </a:lnTo>
                      <a:lnTo>
                        <a:pt x="84" y="15"/>
                      </a:lnTo>
                      <a:lnTo>
                        <a:pt x="85" y="17"/>
                      </a:lnTo>
                      <a:lnTo>
                        <a:pt x="86" y="17"/>
                      </a:lnTo>
                      <a:lnTo>
                        <a:pt x="87" y="17"/>
                      </a:lnTo>
                      <a:lnTo>
                        <a:pt x="88" y="17"/>
                      </a:lnTo>
                      <a:lnTo>
                        <a:pt x="89" y="17"/>
                      </a:lnTo>
                      <a:lnTo>
                        <a:pt x="90" y="17"/>
                      </a:lnTo>
                      <a:lnTo>
                        <a:pt x="90" y="18"/>
                      </a:lnTo>
                      <a:lnTo>
                        <a:pt x="91" y="18"/>
                      </a:lnTo>
                      <a:lnTo>
                        <a:pt x="92" y="18"/>
                      </a:lnTo>
                      <a:lnTo>
                        <a:pt x="93" y="18"/>
                      </a:lnTo>
                      <a:lnTo>
                        <a:pt x="94" y="18"/>
                      </a:lnTo>
                      <a:lnTo>
                        <a:pt x="94" y="20"/>
                      </a:lnTo>
                      <a:lnTo>
                        <a:pt x="95" y="20"/>
                      </a:lnTo>
                      <a:lnTo>
                        <a:pt x="96" y="20"/>
                      </a:lnTo>
                      <a:lnTo>
                        <a:pt x="97" y="20"/>
                      </a:lnTo>
                      <a:lnTo>
                        <a:pt x="98" y="20"/>
                      </a:lnTo>
                      <a:lnTo>
                        <a:pt x="99" y="20"/>
                      </a:lnTo>
                      <a:lnTo>
                        <a:pt x="99" y="21"/>
                      </a:lnTo>
                      <a:lnTo>
                        <a:pt x="100" y="21"/>
                      </a:lnTo>
                      <a:lnTo>
                        <a:pt x="101" y="21"/>
                      </a:lnTo>
                      <a:lnTo>
                        <a:pt x="102" y="21"/>
                      </a:lnTo>
                      <a:lnTo>
                        <a:pt x="103" y="21"/>
                      </a:lnTo>
                      <a:lnTo>
                        <a:pt x="104" y="21"/>
                      </a:lnTo>
                      <a:lnTo>
                        <a:pt x="106" y="21"/>
                      </a:lnTo>
                      <a:lnTo>
                        <a:pt x="107" y="21"/>
                      </a:lnTo>
                      <a:lnTo>
                        <a:pt x="107" y="23"/>
                      </a:lnTo>
                      <a:lnTo>
                        <a:pt x="108" y="23"/>
                      </a:lnTo>
                      <a:lnTo>
                        <a:pt x="109" y="23"/>
                      </a:lnTo>
                      <a:lnTo>
                        <a:pt x="110" y="23"/>
                      </a:lnTo>
                      <a:lnTo>
                        <a:pt x="111" y="23"/>
                      </a:lnTo>
                      <a:lnTo>
                        <a:pt x="112" y="23"/>
                      </a:lnTo>
                      <a:lnTo>
                        <a:pt x="113" y="23"/>
                      </a:lnTo>
                      <a:lnTo>
                        <a:pt x="114" y="23"/>
                      </a:lnTo>
                      <a:lnTo>
                        <a:pt x="115" y="23"/>
                      </a:lnTo>
                      <a:lnTo>
                        <a:pt x="116" y="24"/>
                      </a:lnTo>
                      <a:lnTo>
                        <a:pt x="117" y="24"/>
                      </a:lnTo>
                      <a:lnTo>
                        <a:pt x="118" y="24"/>
                      </a:lnTo>
                      <a:lnTo>
                        <a:pt x="119" y="24"/>
                      </a:lnTo>
                      <a:lnTo>
                        <a:pt x="120" y="24"/>
                      </a:lnTo>
                      <a:lnTo>
                        <a:pt x="121" y="24"/>
                      </a:lnTo>
                      <a:lnTo>
                        <a:pt x="122" y="24"/>
                      </a:lnTo>
                      <a:lnTo>
                        <a:pt x="123" y="24"/>
                      </a:lnTo>
                      <a:lnTo>
                        <a:pt x="124" y="24"/>
                      </a:lnTo>
                      <a:lnTo>
                        <a:pt x="125" y="25"/>
                      </a:lnTo>
                      <a:lnTo>
                        <a:pt x="126" y="25"/>
                      </a:lnTo>
                      <a:lnTo>
                        <a:pt x="127" y="25"/>
                      </a:lnTo>
                      <a:lnTo>
                        <a:pt x="128" y="25"/>
                      </a:lnTo>
                      <a:lnTo>
                        <a:pt x="129" y="25"/>
                      </a:lnTo>
                      <a:lnTo>
                        <a:pt x="130" y="25"/>
                      </a:lnTo>
                      <a:lnTo>
                        <a:pt x="131" y="25"/>
                      </a:lnTo>
                      <a:lnTo>
                        <a:pt x="131" y="27"/>
                      </a:lnTo>
                      <a:lnTo>
                        <a:pt x="132" y="27"/>
                      </a:lnTo>
                      <a:lnTo>
                        <a:pt x="133" y="27"/>
                      </a:lnTo>
                      <a:lnTo>
                        <a:pt x="134" y="27"/>
                      </a:lnTo>
                      <a:lnTo>
                        <a:pt x="135" y="27"/>
                      </a:lnTo>
                      <a:lnTo>
                        <a:pt x="136" y="27"/>
                      </a:lnTo>
                      <a:lnTo>
                        <a:pt x="136" y="28"/>
                      </a:lnTo>
                      <a:lnTo>
                        <a:pt x="137" y="28"/>
                      </a:lnTo>
                      <a:lnTo>
                        <a:pt x="138" y="28"/>
                      </a:lnTo>
                      <a:lnTo>
                        <a:pt x="139" y="28"/>
                      </a:lnTo>
                      <a:lnTo>
                        <a:pt x="141" y="28"/>
                      </a:lnTo>
                      <a:lnTo>
                        <a:pt x="142" y="28"/>
                      </a:lnTo>
                      <a:lnTo>
                        <a:pt x="143" y="28"/>
                      </a:lnTo>
                      <a:lnTo>
                        <a:pt x="144" y="30"/>
                      </a:lnTo>
                      <a:lnTo>
                        <a:pt x="145" y="30"/>
                      </a:lnTo>
                      <a:lnTo>
                        <a:pt x="146" y="30"/>
                      </a:lnTo>
                      <a:lnTo>
                        <a:pt x="147" y="30"/>
                      </a:lnTo>
                      <a:lnTo>
                        <a:pt x="148" y="30"/>
                      </a:lnTo>
                      <a:lnTo>
                        <a:pt x="149" y="30"/>
                      </a:lnTo>
                      <a:lnTo>
                        <a:pt x="150" y="30"/>
                      </a:lnTo>
                      <a:lnTo>
                        <a:pt x="151" y="30"/>
                      </a:lnTo>
                      <a:lnTo>
                        <a:pt x="152" y="30"/>
                      </a:lnTo>
                    </a:path>
                  </a:pathLst>
                </a:custGeom>
                <a:solidFill>
                  <a:schemeClr val="accent1"/>
                </a:solidFill>
                <a:ln w="4763">
                  <a:solidFill>
                    <a:srgbClr val="FF8000"/>
                  </a:solidFill>
                  <a:prstDash val="solid"/>
                  <a:round/>
                  <a:headEnd/>
                  <a:tailEnd/>
                </a:ln>
              </p:spPr>
              <p:txBody>
                <a:bodyPr/>
                <a:lstStyle/>
                <a:p>
                  <a:endParaRPr lang="en-GB"/>
                </a:p>
              </p:txBody>
            </p:sp>
            <p:sp>
              <p:nvSpPr>
                <p:cNvPr id="87238" name="Freeform 112">
                  <a:extLst>
                    <a:ext uri="{FF2B5EF4-FFF2-40B4-BE49-F238E27FC236}">
                      <a16:creationId xmlns:a16="http://schemas.microsoft.com/office/drawing/2014/main" id="{78A80D5E-7906-2D15-02C3-968D716C70B8}"/>
                    </a:ext>
                  </a:extLst>
                </p:cNvPr>
                <p:cNvSpPr>
                  <a:spLocks/>
                </p:cNvSpPr>
                <p:nvPr/>
              </p:nvSpPr>
              <p:spPr bwMode="auto">
                <a:xfrm>
                  <a:off x="4675" y="1356"/>
                  <a:ext cx="77" cy="11"/>
                </a:xfrm>
                <a:custGeom>
                  <a:avLst/>
                  <a:gdLst>
                    <a:gd name="T0" fmla="*/ 1 w 153"/>
                    <a:gd name="T1" fmla="*/ 0 h 33"/>
                    <a:gd name="T2" fmla="*/ 1 w 153"/>
                    <a:gd name="T3" fmla="*/ 0 h 33"/>
                    <a:gd name="T4" fmla="*/ 1 w 153"/>
                    <a:gd name="T5" fmla="*/ 0 h 33"/>
                    <a:gd name="T6" fmla="*/ 1 w 153"/>
                    <a:gd name="T7" fmla="*/ 0 h 33"/>
                    <a:gd name="T8" fmla="*/ 1 w 153"/>
                    <a:gd name="T9" fmla="*/ 0 h 33"/>
                    <a:gd name="T10" fmla="*/ 1 w 153"/>
                    <a:gd name="T11" fmla="*/ 0 h 33"/>
                    <a:gd name="T12" fmla="*/ 1 w 153"/>
                    <a:gd name="T13" fmla="*/ 0 h 33"/>
                    <a:gd name="T14" fmla="*/ 1 w 153"/>
                    <a:gd name="T15" fmla="*/ 0 h 33"/>
                    <a:gd name="T16" fmla="*/ 1 w 153"/>
                    <a:gd name="T17" fmla="*/ 0 h 33"/>
                    <a:gd name="T18" fmla="*/ 1 w 153"/>
                    <a:gd name="T19" fmla="*/ 0 h 33"/>
                    <a:gd name="T20" fmla="*/ 1 w 153"/>
                    <a:gd name="T21" fmla="*/ 0 h 33"/>
                    <a:gd name="T22" fmla="*/ 1 w 153"/>
                    <a:gd name="T23" fmla="*/ 0 h 33"/>
                    <a:gd name="T24" fmla="*/ 1 w 153"/>
                    <a:gd name="T25" fmla="*/ 0 h 33"/>
                    <a:gd name="T26" fmla="*/ 1 w 153"/>
                    <a:gd name="T27" fmla="*/ 0 h 33"/>
                    <a:gd name="T28" fmla="*/ 1 w 153"/>
                    <a:gd name="T29" fmla="*/ 0 h 33"/>
                    <a:gd name="T30" fmla="*/ 1 w 153"/>
                    <a:gd name="T31" fmla="*/ 0 h 33"/>
                    <a:gd name="T32" fmla="*/ 1 w 153"/>
                    <a:gd name="T33" fmla="*/ 0 h 33"/>
                    <a:gd name="T34" fmla="*/ 1 w 153"/>
                    <a:gd name="T35" fmla="*/ 0 h 33"/>
                    <a:gd name="T36" fmla="*/ 1 w 153"/>
                    <a:gd name="T37" fmla="*/ 0 h 33"/>
                    <a:gd name="T38" fmla="*/ 1 w 153"/>
                    <a:gd name="T39" fmla="*/ 0 h 33"/>
                    <a:gd name="T40" fmla="*/ 1 w 153"/>
                    <a:gd name="T41" fmla="*/ 0 h 33"/>
                    <a:gd name="T42" fmla="*/ 1 w 153"/>
                    <a:gd name="T43" fmla="*/ 0 h 33"/>
                    <a:gd name="T44" fmla="*/ 1 w 153"/>
                    <a:gd name="T45" fmla="*/ 0 h 33"/>
                    <a:gd name="T46" fmla="*/ 1 w 153"/>
                    <a:gd name="T47" fmla="*/ 0 h 33"/>
                    <a:gd name="T48" fmla="*/ 1 w 153"/>
                    <a:gd name="T49" fmla="*/ 0 h 33"/>
                    <a:gd name="T50" fmla="*/ 1 w 153"/>
                    <a:gd name="T51" fmla="*/ 0 h 33"/>
                    <a:gd name="T52" fmla="*/ 1 w 153"/>
                    <a:gd name="T53" fmla="*/ 0 h 33"/>
                    <a:gd name="T54" fmla="*/ 1 w 153"/>
                    <a:gd name="T55" fmla="*/ 0 h 33"/>
                    <a:gd name="T56" fmla="*/ 1 w 153"/>
                    <a:gd name="T57" fmla="*/ 0 h 33"/>
                    <a:gd name="T58" fmla="*/ 1 w 153"/>
                    <a:gd name="T59" fmla="*/ 0 h 33"/>
                    <a:gd name="T60" fmla="*/ 1 w 153"/>
                    <a:gd name="T61" fmla="*/ 0 h 33"/>
                    <a:gd name="T62" fmla="*/ 1 w 153"/>
                    <a:gd name="T63" fmla="*/ 0 h 33"/>
                    <a:gd name="T64" fmla="*/ 1 w 153"/>
                    <a:gd name="T65" fmla="*/ 0 h 33"/>
                    <a:gd name="T66" fmla="*/ 1 w 153"/>
                    <a:gd name="T67" fmla="*/ 0 h 33"/>
                    <a:gd name="T68" fmla="*/ 1 w 153"/>
                    <a:gd name="T69" fmla="*/ 0 h 33"/>
                    <a:gd name="T70" fmla="*/ 1 w 153"/>
                    <a:gd name="T71" fmla="*/ 0 h 33"/>
                    <a:gd name="T72" fmla="*/ 1 w 153"/>
                    <a:gd name="T73" fmla="*/ 0 h 33"/>
                    <a:gd name="T74" fmla="*/ 1 w 153"/>
                    <a:gd name="T75" fmla="*/ 0 h 33"/>
                    <a:gd name="T76" fmla="*/ 1 w 153"/>
                    <a:gd name="T77" fmla="*/ 0 h 33"/>
                    <a:gd name="T78" fmla="*/ 1 w 153"/>
                    <a:gd name="T79" fmla="*/ 0 h 33"/>
                    <a:gd name="T80" fmla="*/ 1 w 153"/>
                    <a:gd name="T81" fmla="*/ 0 h 33"/>
                    <a:gd name="T82" fmla="*/ 1 w 153"/>
                    <a:gd name="T83" fmla="*/ 0 h 33"/>
                    <a:gd name="T84" fmla="*/ 1 w 153"/>
                    <a:gd name="T85" fmla="*/ 0 h 33"/>
                    <a:gd name="T86" fmla="*/ 1 w 153"/>
                    <a:gd name="T87" fmla="*/ 0 h 33"/>
                    <a:gd name="T88" fmla="*/ 1 w 153"/>
                    <a:gd name="T89" fmla="*/ 0 h 33"/>
                    <a:gd name="T90" fmla="*/ 1 w 153"/>
                    <a:gd name="T91" fmla="*/ 0 h 33"/>
                    <a:gd name="T92" fmla="*/ 1 w 153"/>
                    <a:gd name="T93" fmla="*/ 0 h 33"/>
                    <a:gd name="T94" fmla="*/ 1 w 153"/>
                    <a:gd name="T95" fmla="*/ 0 h 33"/>
                    <a:gd name="T96" fmla="*/ 1 w 153"/>
                    <a:gd name="T97" fmla="*/ 0 h 33"/>
                    <a:gd name="T98" fmla="*/ 1 w 153"/>
                    <a:gd name="T99" fmla="*/ 0 h 33"/>
                    <a:gd name="T100" fmla="*/ 1 w 153"/>
                    <a:gd name="T101" fmla="*/ 0 h 33"/>
                    <a:gd name="T102" fmla="*/ 1 w 153"/>
                    <a:gd name="T103" fmla="*/ 0 h 33"/>
                    <a:gd name="T104" fmla="*/ 1 w 153"/>
                    <a:gd name="T105" fmla="*/ 0 h 33"/>
                    <a:gd name="T106" fmla="*/ 1 w 153"/>
                    <a:gd name="T107" fmla="*/ 0 h 33"/>
                    <a:gd name="T108" fmla="*/ 1 w 153"/>
                    <a:gd name="T109" fmla="*/ 0 h 33"/>
                    <a:gd name="T110" fmla="*/ 1 w 153"/>
                    <a:gd name="T111" fmla="*/ 0 h 33"/>
                    <a:gd name="T112" fmla="*/ 1 w 153"/>
                    <a:gd name="T113" fmla="*/ 0 h 33"/>
                    <a:gd name="T114" fmla="*/ 1 w 153"/>
                    <a:gd name="T115" fmla="*/ 0 h 33"/>
                    <a:gd name="T116" fmla="*/ 1 w 153"/>
                    <a:gd name="T117" fmla="*/ 0 h 33"/>
                    <a:gd name="T118" fmla="*/ 1 w 153"/>
                    <a:gd name="T119" fmla="*/ 0 h 33"/>
                    <a:gd name="T120" fmla="*/ 1 w 153"/>
                    <a:gd name="T121" fmla="*/ 0 h 33"/>
                    <a:gd name="T122" fmla="*/ 1 w 153"/>
                    <a:gd name="T123" fmla="*/ 0 h 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3">
                      <a:moveTo>
                        <a:pt x="0" y="0"/>
                      </a:moveTo>
                      <a:lnTo>
                        <a:pt x="1" y="0"/>
                      </a:lnTo>
                      <a:lnTo>
                        <a:pt x="2" y="0"/>
                      </a:lnTo>
                      <a:lnTo>
                        <a:pt x="3" y="0"/>
                      </a:lnTo>
                      <a:lnTo>
                        <a:pt x="4" y="0"/>
                      </a:lnTo>
                      <a:lnTo>
                        <a:pt x="5" y="0"/>
                      </a:lnTo>
                      <a:lnTo>
                        <a:pt x="6" y="1"/>
                      </a:lnTo>
                      <a:lnTo>
                        <a:pt x="7" y="1"/>
                      </a:lnTo>
                      <a:lnTo>
                        <a:pt x="8" y="1"/>
                      </a:lnTo>
                      <a:lnTo>
                        <a:pt x="9" y="1"/>
                      </a:lnTo>
                      <a:lnTo>
                        <a:pt x="10" y="1"/>
                      </a:lnTo>
                      <a:lnTo>
                        <a:pt x="11" y="1"/>
                      </a:lnTo>
                      <a:lnTo>
                        <a:pt x="11" y="3"/>
                      </a:lnTo>
                      <a:lnTo>
                        <a:pt x="12" y="3"/>
                      </a:lnTo>
                      <a:lnTo>
                        <a:pt x="13" y="3"/>
                      </a:lnTo>
                      <a:lnTo>
                        <a:pt x="14" y="3"/>
                      </a:lnTo>
                      <a:lnTo>
                        <a:pt x="15" y="3"/>
                      </a:lnTo>
                      <a:lnTo>
                        <a:pt x="15" y="4"/>
                      </a:lnTo>
                      <a:lnTo>
                        <a:pt x="16" y="4"/>
                      </a:lnTo>
                      <a:lnTo>
                        <a:pt x="17" y="4"/>
                      </a:lnTo>
                      <a:lnTo>
                        <a:pt x="18" y="4"/>
                      </a:lnTo>
                      <a:lnTo>
                        <a:pt x="19" y="4"/>
                      </a:lnTo>
                      <a:lnTo>
                        <a:pt x="20" y="4"/>
                      </a:lnTo>
                      <a:lnTo>
                        <a:pt x="20" y="5"/>
                      </a:lnTo>
                      <a:lnTo>
                        <a:pt x="21" y="5"/>
                      </a:lnTo>
                      <a:lnTo>
                        <a:pt x="22" y="5"/>
                      </a:lnTo>
                      <a:lnTo>
                        <a:pt x="24" y="5"/>
                      </a:lnTo>
                      <a:lnTo>
                        <a:pt x="25" y="5"/>
                      </a:lnTo>
                      <a:lnTo>
                        <a:pt x="26" y="5"/>
                      </a:lnTo>
                      <a:lnTo>
                        <a:pt x="27" y="5"/>
                      </a:lnTo>
                      <a:lnTo>
                        <a:pt x="28" y="7"/>
                      </a:lnTo>
                      <a:lnTo>
                        <a:pt x="29" y="7"/>
                      </a:lnTo>
                      <a:lnTo>
                        <a:pt x="30" y="7"/>
                      </a:lnTo>
                      <a:lnTo>
                        <a:pt x="31" y="7"/>
                      </a:lnTo>
                      <a:lnTo>
                        <a:pt x="32" y="7"/>
                      </a:lnTo>
                      <a:lnTo>
                        <a:pt x="33" y="7"/>
                      </a:lnTo>
                      <a:lnTo>
                        <a:pt x="34" y="7"/>
                      </a:lnTo>
                      <a:lnTo>
                        <a:pt x="34" y="8"/>
                      </a:lnTo>
                      <a:lnTo>
                        <a:pt x="35" y="8"/>
                      </a:lnTo>
                      <a:lnTo>
                        <a:pt x="36" y="8"/>
                      </a:lnTo>
                      <a:lnTo>
                        <a:pt x="37" y="8"/>
                      </a:lnTo>
                      <a:lnTo>
                        <a:pt x="38" y="8"/>
                      </a:lnTo>
                      <a:lnTo>
                        <a:pt x="39" y="8"/>
                      </a:lnTo>
                      <a:lnTo>
                        <a:pt x="39" y="10"/>
                      </a:lnTo>
                      <a:lnTo>
                        <a:pt x="40" y="10"/>
                      </a:lnTo>
                      <a:lnTo>
                        <a:pt x="41" y="10"/>
                      </a:lnTo>
                      <a:lnTo>
                        <a:pt x="42" y="10"/>
                      </a:lnTo>
                      <a:lnTo>
                        <a:pt x="43" y="10"/>
                      </a:lnTo>
                      <a:lnTo>
                        <a:pt x="44" y="10"/>
                      </a:lnTo>
                      <a:lnTo>
                        <a:pt x="45" y="10"/>
                      </a:lnTo>
                      <a:lnTo>
                        <a:pt x="46" y="11"/>
                      </a:lnTo>
                      <a:lnTo>
                        <a:pt x="47" y="11"/>
                      </a:lnTo>
                      <a:lnTo>
                        <a:pt x="48" y="11"/>
                      </a:lnTo>
                      <a:lnTo>
                        <a:pt x="49" y="11"/>
                      </a:lnTo>
                      <a:lnTo>
                        <a:pt x="50" y="11"/>
                      </a:lnTo>
                      <a:lnTo>
                        <a:pt x="51" y="11"/>
                      </a:lnTo>
                      <a:lnTo>
                        <a:pt x="52" y="11"/>
                      </a:lnTo>
                      <a:lnTo>
                        <a:pt x="52" y="13"/>
                      </a:lnTo>
                      <a:lnTo>
                        <a:pt x="53" y="13"/>
                      </a:lnTo>
                      <a:lnTo>
                        <a:pt x="54" y="13"/>
                      </a:lnTo>
                      <a:lnTo>
                        <a:pt x="55" y="13"/>
                      </a:lnTo>
                      <a:lnTo>
                        <a:pt x="56" y="13"/>
                      </a:lnTo>
                      <a:lnTo>
                        <a:pt x="57" y="13"/>
                      </a:lnTo>
                      <a:lnTo>
                        <a:pt x="57" y="14"/>
                      </a:lnTo>
                      <a:lnTo>
                        <a:pt x="59" y="14"/>
                      </a:lnTo>
                      <a:lnTo>
                        <a:pt x="60" y="14"/>
                      </a:lnTo>
                      <a:lnTo>
                        <a:pt x="61" y="14"/>
                      </a:lnTo>
                      <a:lnTo>
                        <a:pt x="62" y="14"/>
                      </a:lnTo>
                      <a:lnTo>
                        <a:pt x="62" y="16"/>
                      </a:lnTo>
                      <a:lnTo>
                        <a:pt x="63" y="16"/>
                      </a:lnTo>
                      <a:lnTo>
                        <a:pt x="64" y="16"/>
                      </a:lnTo>
                      <a:lnTo>
                        <a:pt x="65" y="16"/>
                      </a:lnTo>
                      <a:lnTo>
                        <a:pt x="66" y="16"/>
                      </a:lnTo>
                      <a:lnTo>
                        <a:pt x="67" y="16"/>
                      </a:lnTo>
                      <a:lnTo>
                        <a:pt x="68" y="16"/>
                      </a:lnTo>
                      <a:lnTo>
                        <a:pt x="69" y="16"/>
                      </a:lnTo>
                      <a:lnTo>
                        <a:pt x="69" y="17"/>
                      </a:lnTo>
                      <a:lnTo>
                        <a:pt x="70" y="17"/>
                      </a:lnTo>
                      <a:lnTo>
                        <a:pt x="71" y="17"/>
                      </a:lnTo>
                      <a:lnTo>
                        <a:pt x="72" y="17"/>
                      </a:lnTo>
                      <a:lnTo>
                        <a:pt x="73" y="17"/>
                      </a:lnTo>
                      <a:lnTo>
                        <a:pt x="74" y="17"/>
                      </a:lnTo>
                      <a:lnTo>
                        <a:pt x="75" y="17"/>
                      </a:lnTo>
                      <a:lnTo>
                        <a:pt x="76" y="17"/>
                      </a:lnTo>
                      <a:lnTo>
                        <a:pt x="77" y="17"/>
                      </a:lnTo>
                      <a:lnTo>
                        <a:pt x="78" y="17"/>
                      </a:lnTo>
                      <a:lnTo>
                        <a:pt x="79" y="17"/>
                      </a:lnTo>
                      <a:lnTo>
                        <a:pt x="80" y="17"/>
                      </a:lnTo>
                      <a:lnTo>
                        <a:pt x="81" y="17"/>
                      </a:lnTo>
                      <a:lnTo>
                        <a:pt x="82" y="17"/>
                      </a:lnTo>
                      <a:lnTo>
                        <a:pt x="83" y="18"/>
                      </a:lnTo>
                      <a:lnTo>
                        <a:pt x="84" y="18"/>
                      </a:lnTo>
                      <a:lnTo>
                        <a:pt x="85" y="18"/>
                      </a:lnTo>
                      <a:lnTo>
                        <a:pt x="86" y="18"/>
                      </a:lnTo>
                      <a:lnTo>
                        <a:pt x="86" y="20"/>
                      </a:lnTo>
                      <a:lnTo>
                        <a:pt x="87" y="20"/>
                      </a:lnTo>
                      <a:lnTo>
                        <a:pt x="88" y="20"/>
                      </a:lnTo>
                      <a:lnTo>
                        <a:pt x="89" y="20"/>
                      </a:lnTo>
                      <a:lnTo>
                        <a:pt x="90" y="21"/>
                      </a:lnTo>
                      <a:lnTo>
                        <a:pt x="91" y="21"/>
                      </a:lnTo>
                      <a:lnTo>
                        <a:pt x="92" y="21"/>
                      </a:lnTo>
                      <a:lnTo>
                        <a:pt x="94" y="21"/>
                      </a:lnTo>
                      <a:lnTo>
                        <a:pt x="95" y="21"/>
                      </a:lnTo>
                      <a:lnTo>
                        <a:pt x="96" y="21"/>
                      </a:lnTo>
                      <a:lnTo>
                        <a:pt x="96" y="23"/>
                      </a:lnTo>
                      <a:lnTo>
                        <a:pt x="97" y="23"/>
                      </a:lnTo>
                      <a:lnTo>
                        <a:pt x="98" y="23"/>
                      </a:lnTo>
                      <a:lnTo>
                        <a:pt x="99" y="23"/>
                      </a:lnTo>
                      <a:lnTo>
                        <a:pt x="100" y="23"/>
                      </a:lnTo>
                      <a:lnTo>
                        <a:pt x="101" y="23"/>
                      </a:lnTo>
                      <a:lnTo>
                        <a:pt x="102" y="23"/>
                      </a:lnTo>
                      <a:lnTo>
                        <a:pt x="103" y="23"/>
                      </a:lnTo>
                      <a:lnTo>
                        <a:pt x="104" y="23"/>
                      </a:lnTo>
                      <a:lnTo>
                        <a:pt x="105" y="23"/>
                      </a:lnTo>
                      <a:lnTo>
                        <a:pt x="106" y="23"/>
                      </a:lnTo>
                      <a:lnTo>
                        <a:pt x="107" y="23"/>
                      </a:lnTo>
                      <a:lnTo>
                        <a:pt x="107" y="24"/>
                      </a:lnTo>
                      <a:lnTo>
                        <a:pt x="108" y="24"/>
                      </a:lnTo>
                      <a:lnTo>
                        <a:pt x="109" y="24"/>
                      </a:lnTo>
                      <a:lnTo>
                        <a:pt x="110" y="24"/>
                      </a:lnTo>
                      <a:lnTo>
                        <a:pt x="111" y="24"/>
                      </a:lnTo>
                      <a:lnTo>
                        <a:pt x="112" y="24"/>
                      </a:lnTo>
                      <a:lnTo>
                        <a:pt x="112" y="26"/>
                      </a:lnTo>
                      <a:lnTo>
                        <a:pt x="113" y="26"/>
                      </a:lnTo>
                      <a:lnTo>
                        <a:pt x="114" y="26"/>
                      </a:lnTo>
                      <a:lnTo>
                        <a:pt x="115" y="26"/>
                      </a:lnTo>
                      <a:lnTo>
                        <a:pt x="116" y="26"/>
                      </a:lnTo>
                      <a:lnTo>
                        <a:pt x="117" y="26"/>
                      </a:lnTo>
                      <a:lnTo>
                        <a:pt x="118" y="26"/>
                      </a:lnTo>
                      <a:lnTo>
                        <a:pt x="119" y="26"/>
                      </a:lnTo>
                      <a:lnTo>
                        <a:pt x="119" y="27"/>
                      </a:lnTo>
                      <a:lnTo>
                        <a:pt x="120" y="27"/>
                      </a:lnTo>
                      <a:lnTo>
                        <a:pt x="121" y="27"/>
                      </a:lnTo>
                      <a:lnTo>
                        <a:pt x="122" y="27"/>
                      </a:lnTo>
                      <a:lnTo>
                        <a:pt x="123" y="27"/>
                      </a:lnTo>
                      <a:lnTo>
                        <a:pt x="124" y="27"/>
                      </a:lnTo>
                      <a:lnTo>
                        <a:pt x="125" y="27"/>
                      </a:lnTo>
                      <a:lnTo>
                        <a:pt x="126" y="27"/>
                      </a:lnTo>
                      <a:lnTo>
                        <a:pt x="127" y="27"/>
                      </a:lnTo>
                      <a:lnTo>
                        <a:pt x="129" y="28"/>
                      </a:lnTo>
                      <a:lnTo>
                        <a:pt x="130" y="28"/>
                      </a:lnTo>
                      <a:lnTo>
                        <a:pt x="131" y="28"/>
                      </a:lnTo>
                      <a:lnTo>
                        <a:pt x="132" y="28"/>
                      </a:lnTo>
                      <a:lnTo>
                        <a:pt x="133" y="28"/>
                      </a:lnTo>
                      <a:lnTo>
                        <a:pt x="134" y="28"/>
                      </a:lnTo>
                      <a:lnTo>
                        <a:pt x="135" y="28"/>
                      </a:lnTo>
                      <a:lnTo>
                        <a:pt x="135" y="30"/>
                      </a:lnTo>
                      <a:lnTo>
                        <a:pt x="136" y="30"/>
                      </a:lnTo>
                      <a:lnTo>
                        <a:pt x="137" y="30"/>
                      </a:lnTo>
                      <a:lnTo>
                        <a:pt x="138" y="30"/>
                      </a:lnTo>
                      <a:lnTo>
                        <a:pt x="139" y="30"/>
                      </a:lnTo>
                      <a:lnTo>
                        <a:pt x="140" y="30"/>
                      </a:lnTo>
                      <a:lnTo>
                        <a:pt x="141" y="30"/>
                      </a:lnTo>
                      <a:lnTo>
                        <a:pt x="141" y="31"/>
                      </a:lnTo>
                      <a:lnTo>
                        <a:pt x="142" y="31"/>
                      </a:lnTo>
                      <a:lnTo>
                        <a:pt x="143" y="31"/>
                      </a:lnTo>
                      <a:lnTo>
                        <a:pt x="144" y="31"/>
                      </a:lnTo>
                      <a:lnTo>
                        <a:pt x="145" y="31"/>
                      </a:lnTo>
                      <a:lnTo>
                        <a:pt x="146" y="31"/>
                      </a:lnTo>
                      <a:lnTo>
                        <a:pt x="147" y="31"/>
                      </a:lnTo>
                      <a:lnTo>
                        <a:pt x="148" y="31"/>
                      </a:lnTo>
                      <a:lnTo>
                        <a:pt x="149" y="31"/>
                      </a:lnTo>
                      <a:lnTo>
                        <a:pt x="150" y="31"/>
                      </a:lnTo>
                      <a:lnTo>
                        <a:pt x="151" y="31"/>
                      </a:lnTo>
                      <a:lnTo>
                        <a:pt x="152" y="31"/>
                      </a:lnTo>
                      <a:lnTo>
                        <a:pt x="153" y="33"/>
                      </a:lnTo>
                    </a:path>
                  </a:pathLst>
                </a:custGeom>
                <a:solidFill>
                  <a:schemeClr val="accent1"/>
                </a:solidFill>
                <a:ln w="4763">
                  <a:solidFill>
                    <a:srgbClr val="FF8000"/>
                  </a:solidFill>
                  <a:prstDash val="solid"/>
                  <a:round/>
                  <a:headEnd/>
                  <a:tailEnd/>
                </a:ln>
              </p:spPr>
              <p:txBody>
                <a:bodyPr/>
                <a:lstStyle/>
                <a:p>
                  <a:endParaRPr lang="en-GB"/>
                </a:p>
              </p:txBody>
            </p:sp>
            <p:sp>
              <p:nvSpPr>
                <p:cNvPr id="87239" name="Freeform 113">
                  <a:extLst>
                    <a:ext uri="{FF2B5EF4-FFF2-40B4-BE49-F238E27FC236}">
                      <a16:creationId xmlns:a16="http://schemas.microsoft.com/office/drawing/2014/main" id="{640BD9B0-9760-2ED0-BB46-390C233A2AC7}"/>
                    </a:ext>
                  </a:extLst>
                </p:cNvPr>
                <p:cNvSpPr>
                  <a:spLocks/>
                </p:cNvSpPr>
                <p:nvPr/>
              </p:nvSpPr>
              <p:spPr bwMode="auto">
                <a:xfrm>
                  <a:off x="4752" y="1367"/>
                  <a:ext cx="76" cy="11"/>
                </a:xfrm>
                <a:custGeom>
                  <a:avLst/>
                  <a:gdLst>
                    <a:gd name="T0" fmla="*/ 0 w 154"/>
                    <a:gd name="T1" fmla="*/ 0 h 33"/>
                    <a:gd name="T2" fmla="*/ 0 w 154"/>
                    <a:gd name="T3" fmla="*/ 0 h 33"/>
                    <a:gd name="T4" fmla="*/ 0 w 154"/>
                    <a:gd name="T5" fmla="*/ 0 h 33"/>
                    <a:gd name="T6" fmla="*/ 0 w 154"/>
                    <a:gd name="T7" fmla="*/ 0 h 33"/>
                    <a:gd name="T8" fmla="*/ 0 w 154"/>
                    <a:gd name="T9" fmla="*/ 0 h 33"/>
                    <a:gd name="T10" fmla="*/ 0 w 154"/>
                    <a:gd name="T11" fmla="*/ 0 h 33"/>
                    <a:gd name="T12" fmla="*/ 0 w 154"/>
                    <a:gd name="T13" fmla="*/ 0 h 33"/>
                    <a:gd name="T14" fmla="*/ 0 w 154"/>
                    <a:gd name="T15" fmla="*/ 0 h 33"/>
                    <a:gd name="T16" fmla="*/ 0 w 154"/>
                    <a:gd name="T17" fmla="*/ 0 h 33"/>
                    <a:gd name="T18" fmla="*/ 0 w 154"/>
                    <a:gd name="T19" fmla="*/ 0 h 33"/>
                    <a:gd name="T20" fmla="*/ 0 w 154"/>
                    <a:gd name="T21" fmla="*/ 0 h 33"/>
                    <a:gd name="T22" fmla="*/ 0 w 154"/>
                    <a:gd name="T23" fmla="*/ 0 h 33"/>
                    <a:gd name="T24" fmla="*/ 0 w 154"/>
                    <a:gd name="T25" fmla="*/ 0 h 33"/>
                    <a:gd name="T26" fmla="*/ 0 w 154"/>
                    <a:gd name="T27" fmla="*/ 0 h 33"/>
                    <a:gd name="T28" fmla="*/ 0 w 154"/>
                    <a:gd name="T29" fmla="*/ 0 h 33"/>
                    <a:gd name="T30" fmla="*/ 0 w 154"/>
                    <a:gd name="T31" fmla="*/ 0 h 33"/>
                    <a:gd name="T32" fmla="*/ 0 w 154"/>
                    <a:gd name="T33" fmla="*/ 0 h 33"/>
                    <a:gd name="T34" fmla="*/ 0 w 154"/>
                    <a:gd name="T35" fmla="*/ 0 h 33"/>
                    <a:gd name="T36" fmla="*/ 0 w 154"/>
                    <a:gd name="T37" fmla="*/ 0 h 33"/>
                    <a:gd name="T38" fmla="*/ 0 w 154"/>
                    <a:gd name="T39" fmla="*/ 0 h 33"/>
                    <a:gd name="T40" fmla="*/ 0 w 154"/>
                    <a:gd name="T41" fmla="*/ 0 h 33"/>
                    <a:gd name="T42" fmla="*/ 0 w 154"/>
                    <a:gd name="T43" fmla="*/ 0 h 33"/>
                    <a:gd name="T44" fmla="*/ 0 w 154"/>
                    <a:gd name="T45" fmla="*/ 0 h 33"/>
                    <a:gd name="T46" fmla="*/ 0 w 154"/>
                    <a:gd name="T47" fmla="*/ 0 h 33"/>
                    <a:gd name="T48" fmla="*/ 0 w 154"/>
                    <a:gd name="T49" fmla="*/ 0 h 33"/>
                    <a:gd name="T50" fmla="*/ 0 w 154"/>
                    <a:gd name="T51" fmla="*/ 0 h 33"/>
                    <a:gd name="T52" fmla="*/ 0 w 154"/>
                    <a:gd name="T53" fmla="*/ 0 h 33"/>
                    <a:gd name="T54" fmla="*/ 0 w 154"/>
                    <a:gd name="T55" fmla="*/ 0 h 33"/>
                    <a:gd name="T56" fmla="*/ 0 w 154"/>
                    <a:gd name="T57" fmla="*/ 0 h 33"/>
                    <a:gd name="T58" fmla="*/ 0 w 154"/>
                    <a:gd name="T59" fmla="*/ 0 h 33"/>
                    <a:gd name="T60" fmla="*/ 0 w 154"/>
                    <a:gd name="T61" fmla="*/ 0 h 33"/>
                    <a:gd name="T62" fmla="*/ 0 w 154"/>
                    <a:gd name="T63" fmla="*/ 0 h 33"/>
                    <a:gd name="T64" fmla="*/ 0 w 154"/>
                    <a:gd name="T65" fmla="*/ 0 h 33"/>
                    <a:gd name="T66" fmla="*/ 0 w 154"/>
                    <a:gd name="T67" fmla="*/ 0 h 33"/>
                    <a:gd name="T68" fmla="*/ 0 w 154"/>
                    <a:gd name="T69" fmla="*/ 0 h 33"/>
                    <a:gd name="T70" fmla="*/ 0 w 154"/>
                    <a:gd name="T71" fmla="*/ 0 h 33"/>
                    <a:gd name="T72" fmla="*/ 0 w 154"/>
                    <a:gd name="T73" fmla="*/ 0 h 33"/>
                    <a:gd name="T74" fmla="*/ 0 w 154"/>
                    <a:gd name="T75" fmla="*/ 0 h 33"/>
                    <a:gd name="T76" fmla="*/ 0 w 154"/>
                    <a:gd name="T77" fmla="*/ 0 h 33"/>
                    <a:gd name="T78" fmla="*/ 0 w 154"/>
                    <a:gd name="T79" fmla="*/ 0 h 33"/>
                    <a:gd name="T80" fmla="*/ 0 w 154"/>
                    <a:gd name="T81" fmla="*/ 0 h 33"/>
                    <a:gd name="T82" fmla="*/ 0 w 154"/>
                    <a:gd name="T83" fmla="*/ 0 h 33"/>
                    <a:gd name="T84" fmla="*/ 0 w 154"/>
                    <a:gd name="T85" fmla="*/ 0 h 33"/>
                    <a:gd name="T86" fmla="*/ 0 w 154"/>
                    <a:gd name="T87" fmla="*/ 0 h 33"/>
                    <a:gd name="T88" fmla="*/ 0 w 154"/>
                    <a:gd name="T89" fmla="*/ 0 h 33"/>
                    <a:gd name="T90" fmla="*/ 0 w 154"/>
                    <a:gd name="T91" fmla="*/ 0 h 33"/>
                    <a:gd name="T92" fmla="*/ 0 w 154"/>
                    <a:gd name="T93" fmla="*/ 0 h 33"/>
                    <a:gd name="T94" fmla="*/ 0 w 154"/>
                    <a:gd name="T95" fmla="*/ 0 h 33"/>
                    <a:gd name="T96" fmla="*/ 0 w 154"/>
                    <a:gd name="T97" fmla="*/ 0 h 33"/>
                    <a:gd name="T98" fmla="*/ 0 w 154"/>
                    <a:gd name="T99" fmla="*/ 0 h 33"/>
                    <a:gd name="T100" fmla="*/ 0 w 154"/>
                    <a:gd name="T101" fmla="*/ 0 h 33"/>
                    <a:gd name="T102" fmla="*/ 0 w 154"/>
                    <a:gd name="T103" fmla="*/ 0 h 33"/>
                    <a:gd name="T104" fmla="*/ 0 w 154"/>
                    <a:gd name="T105" fmla="*/ 0 h 33"/>
                    <a:gd name="T106" fmla="*/ 0 w 154"/>
                    <a:gd name="T107" fmla="*/ 0 h 33"/>
                    <a:gd name="T108" fmla="*/ 0 w 154"/>
                    <a:gd name="T109" fmla="*/ 0 h 33"/>
                    <a:gd name="T110" fmla="*/ 0 w 154"/>
                    <a:gd name="T111" fmla="*/ 0 h 33"/>
                    <a:gd name="T112" fmla="*/ 0 w 154"/>
                    <a:gd name="T113" fmla="*/ 0 h 33"/>
                    <a:gd name="T114" fmla="*/ 0 w 154"/>
                    <a:gd name="T115" fmla="*/ 0 h 33"/>
                    <a:gd name="T116" fmla="*/ 0 w 154"/>
                    <a:gd name="T117" fmla="*/ 0 h 33"/>
                    <a:gd name="T118" fmla="*/ 0 w 154"/>
                    <a:gd name="T119" fmla="*/ 0 h 33"/>
                    <a:gd name="T120" fmla="*/ 0 w 154"/>
                    <a:gd name="T121" fmla="*/ 0 h 33"/>
                    <a:gd name="T122" fmla="*/ 0 w 154"/>
                    <a:gd name="T123" fmla="*/ 0 h 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33">
                      <a:moveTo>
                        <a:pt x="0" y="0"/>
                      </a:moveTo>
                      <a:lnTo>
                        <a:pt x="0" y="0"/>
                      </a:lnTo>
                      <a:lnTo>
                        <a:pt x="1" y="0"/>
                      </a:lnTo>
                      <a:lnTo>
                        <a:pt x="2" y="0"/>
                      </a:lnTo>
                      <a:lnTo>
                        <a:pt x="3" y="0"/>
                      </a:lnTo>
                      <a:lnTo>
                        <a:pt x="4" y="0"/>
                      </a:lnTo>
                      <a:lnTo>
                        <a:pt x="5" y="0"/>
                      </a:lnTo>
                      <a:lnTo>
                        <a:pt x="5" y="1"/>
                      </a:lnTo>
                      <a:lnTo>
                        <a:pt x="6" y="1"/>
                      </a:lnTo>
                      <a:lnTo>
                        <a:pt x="7" y="1"/>
                      </a:lnTo>
                      <a:lnTo>
                        <a:pt x="8" y="1"/>
                      </a:lnTo>
                      <a:lnTo>
                        <a:pt x="9" y="1"/>
                      </a:lnTo>
                      <a:lnTo>
                        <a:pt x="9" y="3"/>
                      </a:lnTo>
                      <a:lnTo>
                        <a:pt x="11" y="3"/>
                      </a:lnTo>
                      <a:lnTo>
                        <a:pt x="12" y="3"/>
                      </a:lnTo>
                      <a:lnTo>
                        <a:pt x="13" y="3"/>
                      </a:lnTo>
                      <a:lnTo>
                        <a:pt x="14" y="3"/>
                      </a:lnTo>
                      <a:lnTo>
                        <a:pt x="15" y="3"/>
                      </a:lnTo>
                      <a:lnTo>
                        <a:pt x="16" y="3"/>
                      </a:lnTo>
                      <a:lnTo>
                        <a:pt x="16" y="4"/>
                      </a:lnTo>
                      <a:lnTo>
                        <a:pt x="17" y="4"/>
                      </a:lnTo>
                      <a:lnTo>
                        <a:pt x="18" y="4"/>
                      </a:lnTo>
                      <a:lnTo>
                        <a:pt x="19" y="4"/>
                      </a:lnTo>
                      <a:lnTo>
                        <a:pt x="20" y="4"/>
                      </a:lnTo>
                      <a:lnTo>
                        <a:pt x="21" y="4"/>
                      </a:lnTo>
                      <a:lnTo>
                        <a:pt x="22" y="4"/>
                      </a:lnTo>
                      <a:lnTo>
                        <a:pt x="23" y="4"/>
                      </a:lnTo>
                      <a:lnTo>
                        <a:pt x="24" y="4"/>
                      </a:lnTo>
                      <a:lnTo>
                        <a:pt x="25" y="4"/>
                      </a:lnTo>
                      <a:lnTo>
                        <a:pt x="26" y="4"/>
                      </a:lnTo>
                      <a:lnTo>
                        <a:pt x="27" y="4"/>
                      </a:lnTo>
                      <a:lnTo>
                        <a:pt x="28" y="6"/>
                      </a:lnTo>
                      <a:lnTo>
                        <a:pt x="29" y="6"/>
                      </a:lnTo>
                      <a:lnTo>
                        <a:pt x="30" y="6"/>
                      </a:lnTo>
                      <a:lnTo>
                        <a:pt x="31" y="6"/>
                      </a:lnTo>
                      <a:lnTo>
                        <a:pt x="32" y="6"/>
                      </a:lnTo>
                      <a:lnTo>
                        <a:pt x="33" y="6"/>
                      </a:lnTo>
                      <a:lnTo>
                        <a:pt x="33" y="7"/>
                      </a:lnTo>
                      <a:lnTo>
                        <a:pt x="34" y="7"/>
                      </a:lnTo>
                      <a:lnTo>
                        <a:pt x="35" y="7"/>
                      </a:lnTo>
                      <a:lnTo>
                        <a:pt x="36" y="7"/>
                      </a:lnTo>
                      <a:lnTo>
                        <a:pt x="37" y="7"/>
                      </a:lnTo>
                      <a:lnTo>
                        <a:pt x="37" y="8"/>
                      </a:lnTo>
                      <a:lnTo>
                        <a:pt x="38" y="8"/>
                      </a:lnTo>
                      <a:lnTo>
                        <a:pt x="39" y="8"/>
                      </a:lnTo>
                      <a:lnTo>
                        <a:pt x="40" y="8"/>
                      </a:lnTo>
                      <a:lnTo>
                        <a:pt x="41" y="8"/>
                      </a:lnTo>
                      <a:lnTo>
                        <a:pt x="42" y="8"/>
                      </a:lnTo>
                      <a:lnTo>
                        <a:pt x="42" y="10"/>
                      </a:lnTo>
                      <a:lnTo>
                        <a:pt x="43" y="10"/>
                      </a:lnTo>
                      <a:lnTo>
                        <a:pt x="44" y="10"/>
                      </a:lnTo>
                      <a:lnTo>
                        <a:pt x="46" y="10"/>
                      </a:lnTo>
                      <a:lnTo>
                        <a:pt x="47" y="10"/>
                      </a:lnTo>
                      <a:lnTo>
                        <a:pt x="47" y="11"/>
                      </a:lnTo>
                      <a:lnTo>
                        <a:pt x="48" y="11"/>
                      </a:lnTo>
                      <a:lnTo>
                        <a:pt x="49" y="11"/>
                      </a:lnTo>
                      <a:lnTo>
                        <a:pt x="50" y="11"/>
                      </a:lnTo>
                      <a:lnTo>
                        <a:pt x="51" y="11"/>
                      </a:lnTo>
                      <a:lnTo>
                        <a:pt x="52" y="11"/>
                      </a:lnTo>
                      <a:lnTo>
                        <a:pt x="52" y="13"/>
                      </a:lnTo>
                      <a:lnTo>
                        <a:pt x="53" y="13"/>
                      </a:lnTo>
                      <a:lnTo>
                        <a:pt x="54" y="13"/>
                      </a:lnTo>
                      <a:lnTo>
                        <a:pt x="55" y="13"/>
                      </a:lnTo>
                      <a:lnTo>
                        <a:pt x="56" y="13"/>
                      </a:lnTo>
                      <a:lnTo>
                        <a:pt x="57" y="13"/>
                      </a:lnTo>
                      <a:lnTo>
                        <a:pt x="58" y="13"/>
                      </a:lnTo>
                      <a:lnTo>
                        <a:pt x="59" y="13"/>
                      </a:lnTo>
                      <a:lnTo>
                        <a:pt x="59" y="14"/>
                      </a:lnTo>
                      <a:lnTo>
                        <a:pt x="60" y="14"/>
                      </a:lnTo>
                      <a:lnTo>
                        <a:pt x="61" y="14"/>
                      </a:lnTo>
                      <a:lnTo>
                        <a:pt x="62" y="14"/>
                      </a:lnTo>
                      <a:lnTo>
                        <a:pt x="63" y="14"/>
                      </a:lnTo>
                      <a:lnTo>
                        <a:pt x="64" y="14"/>
                      </a:lnTo>
                      <a:lnTo>
                        <a:pt x="65" y="14"/>
                      </a:lnTo>
                      <a:lnTo>
                        <a:pt x="66" y="14"/>
                      </a:lnTo>
                      <a:lnTo>
                        <a:pt x="67" y="14"/>
                      </a:lnTo>
                      <a:lnTo>
                        <a:pt x="68" y="14"/>
                      </a:lnTo>
                      <a:lnTo>
                        <a:pt x="69" y="14"/>
                      </a:lnTo>
                      <a:lnTo>
                        <a:pt x="70" y="14"/>
                      </a:lnTo>
                      <a:lnTo>
                        <a:pt x="71" y="14"/>
                      </a:lnTo>
                      <a:lnTo>
                        <a:pt x="72" y="14"/>
                      </a:lnTo>
                      <a:lnTo>
                        <a:pt x="72" y="16"/>
                      </a:lnTo>
                      <a:lnTo>
                        <a:pt x="73" y="16"/>
                      </a:lnTo>
                      <a:lnTo>
                        <a:pt x="74" y="16"/>
                      </a:lnTo>
                      <a:lnTo>
                        <a:pt x="75" y="16"/>
                      </a:lnTo>
                      <a:lnTo>
                        <a:pt x="76" y="16"/>
                      </a:lnTo>
                      <a:lnTo>
                        <a:pt x="76" y="17"/>
                      </a:lnTo>
                      <a:lnTo>
                        <a:pt x="77" y="17"/>
                      </a:lnTo>
                      <a:lnTo>
                        <a:pt x="78" y="17"/>
                      </a:lnTo>
                      <a:lnTo>
                        <a:pt x="79" y="17"/>
                      </a:lnTo>
                      <a:lnTo>
                        <a:pt x="79" y="18"/>
                      </a:lnTo>
                      <a:lnTo>
                        <a:pt x="81" y="18"/>
                      </a:lnTo>
                      <a:lnTo>
                        <a:pt x="82" y="18"/>
                      </a:lnTo>
                      <a:lnTo>
                        <a:pt x="83" y="18"/>
                      </a:lnTo>
                      <a:lnTo>
                        <a:pt x="84" y="20"/>
                      </a:lnTo>
                      <a:lnTo>
                        <a:pt x="85" y="20"/>
                      </a:lnTo>
                      <a:lnTo>
                        <a:pt x="86" y="20"/>
                      </a:lnTo>
                      <a:lnTo>
                        <a:pt x="87" y="20"/>
                      </a:lnTo>
                      <a:lnTo>
                        <a:pt x="88" y="20"/>
                      </a:lnTo>
                      <a:lnTo>
                        <a:pt x="89" y="20"/>
                      </a:lnTo>
                      <a:lnTo>
                        <a:pt x="90" y="20"/>
                      </a:lnTo>
                      <a:lnTo>
                        <a:pt x="90" y="21"/>
                      </a:lnTo>
                      <a:lnTo>
                        <a:pt x="91" y="21"/>
                      </a:lnTo>
                      <a:lnTo>
                        <a:pt x="92" y="21"/>
                      </a:lnTo>
                      <a:lnTo>
                        <a:pt x="93" y="21"/>
                      </a:lnTo>
                      <a:lnTo>
                        <a:pt x="94" y="21"/>
                      </a:lnTo>
                      <a:lnTo>
                        <a:pt x="95" y="21"/>
                      </a:lnTo>
                      <a:lnTo>
                        <a:pt x="95" y="20"/>
                      </a:lnTo>
                      <a:lnTo>
                        <a:pt x="96" y="20"/>
                      </a:lnTo>
                      <a:lnTo>
                        <a:pt x="97" y="20"/>
                      </a:lnTo>
                      <a:lnTo>
                        <a:pt x="98" y="20"/>
                      </a:lnTo>
                      <a:lnTo>
                        <a:pt x="99" y="20"/>
                      </a:lnTo>
                      <a:lnTo>
                        <a:pt x="99" y="21"/>
                      </a:lnTo>
                      <a:lnTo>
                        <a:pt x="100" y="21"/>
                      </a:lnTo>
                      <a:lnTo>
                        <a:pt x="101" y="21"/>
                      </a:lnTo>
                      <a:lnTo>
                        <a:pt x="102" y="21"/>
                      </a:lnTo>
                      <a:lnTo>
                        <a:pt x="103" y="21"/>
                      </a:lnTo>
                      <a:lnTo>
                        <a:pt x="104" y="21"/>
                      </a:lnTo>
                      <a:lnTo>
                        <a:pt x="105" y="21"/>
                      </a:lnTo>
                      <a:lnTo>
                        <a:pt x="106" y="21"/>
                      </a:lnTo>
                      <a:lnTo>
                        <a:pt x="106" y="23"/>
                      </a:lnTo>
                      <a:lnTo>
                        <a:pt x="107" y="23"/>
                      </a:lnTo>
                      <a:lnTo>
                        <a:pt x="108" y="23"/>
                      </a:lnTo>
                      <a:lnTo>
                        <a:pt x="109" y="23"/>
                      </a:lnTo>
                      <a:lnTo>
                        <a:pt x="110" y="23"/>
                      </a:lnTo>
                      <a:lnTo>
                        <a:pt x="110" y="24"/>
                      </a:lnTo>
                      <a:lnTo>
                        <a:pt x="111" y="24"/>
                      </a:lnTo>
                      <a:lnTo>
                        <a:pt x="112" y="24"/>
                      </a:lnTo>
                      <a:lnTo>
                        <a:pt x="113" y="24"/>
                      </a:lnTo>
                      <a:lnTo>
                        <a:pt x="115" y="24"/>
                      </a:lnTo>
                      <a:lnTo>
                        <a:pt x="116" y="24"/>
                      </a:lnTo>
                      <a:lnTo>
                        <a:pt x="116" y="26"/>
                      </a:lnTo>
                      <a:lnTo>
                        <a:pt x="117" y="26"/>
                      </a:lnTo>
                      <a:lnTo>
                        <a:pt x="118" y="26"/>
                      </a:lnTo>
                      <a:lnTo>
                        <a:pt x="119" y="26"/>
                      </a:lnTo>
                      <a:lnTo>
                        <a:pt x="120" y="26"/>
                      </a:lnTo>
                      <a:lnTo>
                        <a:pt x="121" y="26"/>
                      </a:lnTo>
                      <a:lnTo>
                        <a:pt x="122" y="26"/>
                      </a:lnTo>
                      <a:lnTo>
                        <a:pt x="123" y="26"/>
                      </a:lnTo>
                      <a:lnTo>
                        <a:pt x="123" y="27"/>
                      </a:lnTo>
                      <a:lnTo>
                        <a:pt x="124" y="27"/>
                      </a:lnTo>
                      <a:lnTo>
                        <a:pt x="125" y="27"/>
                      </a:lnTo>
                      <a:lnTo>
                        <a:pt x="126" y="27"/>
                      </a:lnTo>
                      <a:lnTo>
                        <a:pt x="127" y="27"/>
                      </a:lnTo>
                      <a:lnTo>
                        <a:pt x="128" y="27"/>
                      </a:lnTo>
                      <a:lnTo>
                        <a:pt x="129" y="27"/>
                      </a:lnTo>
                      <a:lnTo>
                        <a:pt x="130" y="27"/>
                      </a:lnTo>
                      <a:lnTo>
                        <a:pt x="131" y="27"/>
                      </a:lnTo>
                      <a:lnTo>
                        <a:pt x="132" y="28"/>
                      </a:lnTo>
                      <a:lnTo>
                        <a:pt x="133" y="28"/>
                      </a:lnTo>
                      <a:lnTo>
                        <a:pt x="134" y="28"/>
                      </a:lnTo>
                      <a:lnTo>
                        <a:pt x="135" y="28"/>
                      </a:lnTo>
                      <a:lnTo>
                        <a:pt x="136" y="28"/>
                      </a:lnTo>
                      <a:lnTo>
                        <a:pt x="137" y="28"/>
                      </a:lnTo>
                      <a:lnTo>
                        <a:pt x="138" y="28"/>
                      </a:lnTo>
                      <a:lnTo>
                        <a:pt x="139" y="28"/>
                      </a:lnTo>
                      <a:lnTo>
                        <a:pt x="140" y="28"/>
                      </a:lnTo>
                      <a:lnTo>
                        <a:pt x="141" y="30"/>
                      </a:lnTo>
                      <a:lnTo>
                        <a:pt x="142" y="30"/>
                      </a:lnTo>
                      <a:lnTo>
                        <a:pt x="143" y="30"/>
                      </a:lnTo>
                      <a:lnTo>
                        <a:pt x="144" y="30"/>
                      </a:lnTo>
                      <a:lnTo>
                        <a:pt x="145" y="30"/>
                      </a:lnTo>
                      <a:lnTo>
                        <a:pt x="146" y="30"/>
                      </a:lnTo>
                      <a:lnTo>
                        <a:pt x="147" y="30"/>
                      </a:lnTo>
                      <a:lnTo>
                        <a:pt x="147" y="31"/>
                      </a:lnTo>
                      <a:lnTo>
                        <a:pt x="148" y="31"/>
                      </a:lnTo>
                      <a:lnTo>
                        <a:pt x="150" y="31"/>
                      </a:lnTo>
                      <a:lnTo>
                        <a:pt x="151" y="31"/>
                      </a:lnTo>
                      <a:lnTo>
                        <a:pt x="152" y="31"/>
                      </a:lnTo>
                      <a:lnTo>
                        <a:pt x="153" y="31"/>
                      </a:lnTo>
                      <a:lnTo>
                        <a:pt x="153" y="33"/>
                      </a:lnTo>
                      <a:lnTo>
                        <a:pt x="154" y="33"/>
                      </a:lnTo>
                    </a:path>
                  </a:pathLst>
                </a:custGeom>
                <a:solidFill>
                  <a:schemeClr val="accent1"/>
                </a:solidFill>
                <a:ln w="4763">
                  <a:solidFill>
                    <a:srgbClr val="FF8000"/>
                  </a:solidFill>
                  <a:prstDash val="solid"/>
                  <a:round/>
                  <a:headEnd/>
                  <a:tailEnd/>
                </a:ln>
              </p:spPr>
              <p:txBody>
                <a:bodyPr/>
                <a:lstStyle/>
                <a:p>
                  <a:endParaRPr lang="en-GB"/>
                </a:p>
              </p:txBody>
            </p:sp>
            <p:sp>
              <p:nvSpPr>
                <p:cNvPr id="87240" name="Freeform 114">
                  <a:extLst>
                    <a:ext uri="{FF2B5EF4-FFF2-40B4-BE49-F238E27FC236}">
                      <a16:creationId xmlns:a16="http://schemas.microsoft.com/office/drawing/2014/main" id="{3E5AC918-B31C-C7C2-F285-6A0DF865FA85}"/>
                    </a:ext>
                  </a:extLst>
                </p:cNvPr>
                <p:cNvSpPr>
                  <a:spLocks/>
                </p:cNvSpPr>
                <p:nvPr/>
              </p:nvSpPr>
              <p:spPr bwMode="auto">
                <a:xfrm>
                  <a:off x="4828" y="1378"/>
                  <a:ext cx="77" cy="11"/>
                </a:xfrm>
                <a:custGeom>
                  <a:avLst/>
                  <a:gdLst>
                    <a:gd name="T0" fmla="*/ 1 w 153"/>
                    <a:gd name="T1" fmla="*/ 0 h 31"/>
                    <a:gd name="T2" fmla="*/ 1 w 153"/>
                    <a:gd name="T3" fmla="*/ 0 h 31"/>
                    <a:gd name="T4" fmla="*/ 1 w 153"/>
                    <a:gd name="T5" fmla="*/ 0 h 31"/>
                    <a:gd name="T6" fmla="*/ 1 w 153"/>
                    <a:gd name="T7" fmla="*/ 0 h 31"/>
                    <a:gd name="T8" fmla="*/ 1 w 153"/>
                    <a:gd name="T9" fmla="*/ 0 h 31"/>
                    <a:gd name="T10" fmla="*/ 1 w 153"/>
                    <a:gd name="T11" fmla="*/ 0 h 31"/>
                    <a:gd name="T12" fmla="*/ 1 w 153"/>
                    <a:gd name="T13" fmla="*/ 0 h 31"/>
                    <a:gd name="T14" fmla="*/ 1 w 153"/>
                    <a:gd name="T15" fmla="*/ 0 h 31"/>
                    <a:gd name="T16" fmla="*/ 1 w 153"/>
                    <a:gd name="T17" fmla="*/ 0 h 31"/>
                    <a:gd name="T18" fmla="*/ 1 w 153"/>
                    <a:gd name="T19" fmla="*/ 0 h 31"/>
                    <a:gd name="T20" fmla="*/ 1 w 153"/>
                    <a:gd name="T21" fmla="*/ 0 h 31"/>
                    <a:gd name="T22" fmla="*/ 1 w 153"/>
                    <a:gd name="T23" fmla="*/ 0 h 31"/>
                    <a:gd name="T24" fmla="*/ 1 w 153"/>
                    <a:gd name="T25" fmla="*/ 0 h 31"/>
                    <a:gd name="T26" fmla="*/ 1 w 153"/>
                    <a:gd name="T27" fmla="*/ 0 h 31"/>
                    <a:gd name="T28" fmla="*/ 1 w 153"/>
                    <a:gd name="T29" fmla="*/ 0 h 31"/>
                    <a:gd name="T30" fmla="*/ 1 w 153"/>
                    <a:gd name="T31" fmla="*/ 0 h 31"/>
                    <a:gd name="T32" fmla="*/ 1 w 153"/>
                    <a:gd name="T33" fmla="*/ 0 h 31"/>
                    <a:gd name="T34" fmla="*/ 1 w 153"/>
                    <a:gd name="T35" fmla="*/ 0 h 31"/>
                    <a:gd name="T36" fmla="*/ 1 w 153"/>
                    <a:gd name="T37" fmla="*/ 0 h 31"/>
                    <a:gd name="T38" fmla="*/ 1 w 153"/>
                    <a:gd name="T39" fmla="*/ 0 h 31"/>
                    <a:gd name="T40" fmla="*/ 1 w 153"/>
                    <a:gd name="T41" fmla="*/ 0 h 31"/>
                    <a:gd name="T42" fmla="*/ 1 w 153"/>
                    <a:gd name="T43" fmla="*/ 0 h 31"/>
                    <a:gd name="T44" fmla="*/ 1 w 153"/>
                    <a:gd name="T45" fmla="*/ 0 h 31"/>
                    <a:gd name="T46" fmla="*/ 1 w 153"/>
                    <a:gd name="T47" fmla="*/ 0 h 31"/>
                    <a:gd name="T48" fmla="*/ 1 w 153"/>
                    <a:gd name="T49" fmla="*/ 0 h 31"/>
                    <a:gd name="T50" fmla="*/ 1 w 153"/>
                    <a:gd name="T51" fmla="*/ 0 h 31"/>
                    <a:gd name="T52" fmla="*/ 1 w 153"/>
                    <a:gd name="T53" fmla="*/ 0 h 31"/>
                    <a:gd name="T54" fmla="*/ 1 w 153"/>
                    <a:gd name="T55" fmla="*/ 0 h 31"/>
                    <a:gd name="T56" fmla="*/ 1 w 153"/>
                    <a:gd name="T57" fmla="*/ 0 h 31"/>
                    <a:gd name="T58" fmla="*/ 1 w 153"/>
                    <a:gd name="T59" fmla="*/ 0 h 31"/>
                    <a:gd name="T60" fmla="*/ 1 w 153"/>
                    <a:gd name="T61" fmla="*/ 0 h 31"/>
                    <a:gd name="T62" fmla="*/ 1 w 153"/>
                    <a:gd name="T63" fmla="*/ 0 h 31"/>
                    <a:gd name="T64" fmla="*/ 1 w 153"/>
                    <a:gd name="T65" fmla="*/ 0 h 31"/>
                    <a:gd name="T66" fmla="*/ 1 w 153"/>
                    <a:gd name="T67" fmla="*/ 0 h 31"/>
                    <a:gd name="T68" fmla="*/ 1 w 153"/>
                    <a:gd name="T69" fmla="*/ 0 h 31"/>
                    <a:gd name="T70" fmla="*/ 1 w 153"/>
                    <a:gd name="T71" fmla="*/ 0 h 31"/>
                    <a:gd name="T72" fmla="*/ 1 w 153"/>
                    <a:gd name="T73" fmla="*/ 0 h 31"/>
                    <a:gd name="T74" fmla="*/ 1 w 153"/>
                    <a:gd name="T75" fmla="*/ 0 h 31"/>
                    <a:gd name="T76" fmla="*/ 1 w 153"/>
                    <a:gd name="T77" fmla="*/ 0 h 31"/>
                    <a:gd name="T78" fmla="*/ 1 w 153"/>
                    <a:gd name="T79" fmla="*/ 0 h 31"/>
                    <a:gd name="T80" fmla="*/ 1 w 153"/>
                    <a:gd name="T81" fmla="*/ 0 h 31"/>
                    <a:gd name="T82" fmla="*/ 1 w 153"/>
                    <a:gd name="T83" fmla="*/ 0 h 31"/>
                    <a:gd name="T84" fmla="*/ 1 w 153"/>
                    <a:gd name="T85" fmla="*/ 0 h 31"/>
                    <a:gd name="T86" fmla="*/ 1 w 153"/>
                    <a:gd name="T87" fmla="*/ 0 h 31"/>
                    <a:gd name="T88" fmla="*/ 1 w 153"/>
                    <a:gd name="T89" fmla="*/ 0 h 31"/>
                    <a:gd name="T90" fmla="*/ 1 w 153"/>
                    <a:gd name="T91" fmla="*/ 0 h 31"/>
                    <a:gd name="T92" fmla="*/ 1 w 153"/>
                    <a:gd name="T93" fmla="*/ 0 h 31"/>
                    <a:gd name="T94" fmla="*/ 1 w 153"/>
                    <a:gd name="T95" fmla="*/ 0 h 31"/>
                    <a:gd name="T96" fmla="*/ 1 w 153"/>
                    <a:gd name="T97" fmla="*/ 0 h 31"/>
                    <a:gd name="T98" fmla="*/ 1 w 153"/>
                    <a:gd name="T99" fmla="*/ 0 h 31"/>
                    <a:gd name="T100" fmla="*/ 1 w 153"/>
                    <a:gd name="T101" fmla="*/ 0 h 31"/>
                    <a:gd name="T102" fmla="*/ 1 w 153"/>
                    <a:gd name="T103" fmla="*/ 0 h 31"/>
                    <a:gd name="T104" fmla="*/ 1 w 153"/>
                    <a:gd name="T105" fmla="*/ 0 h 31"/>
                    <a:gd name="T106" fmla="*/ 1 w 153"/>
                    <a:gd name="T107" fmla="*/ 0 h 31"/>
                    <a:gd name="T108" fmla="*/ 1 w 153"/>
                    <a:gd name="T109" fmla="*/ 0 h 31"/>
                    <a:gd name="T110" fmla="*/ 1 w 153"/>
                    <a:gd name="T111" fmla="*/ 0 h 31"/>
                    <a:gd name="T112" fmla="*/ 1 w 153"/>
                    <a:gd name="T113" fmla="*/ 0 h 31"/>
                    <a:gd name="T114" fmla="*/ 1 w 153"/>
                    <a:gd name="T115" fmla="*/ 0 h 31"/>
                    <a:gd name="T116" fmla="*/ 1 w 153"/>
                    <a:gd name="T117" fmla="*/ 0 h 31"/>
                    <a:gd name="T118" fmla="*/ 1 w 153"/>
                    <a:gd name="T119" fmla="*/ 0 h 31"/>
                    <a:gd name="T120" fmla="*/ 1 w 153"/>
                    <a:gd name="T121" fmla="*/ 0 h 31"/>
                    <a:gd name="T122" fmla="*/ 1 w 153"/>
                    <a:gd name="T123" fmla="*/ 0 h 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1">
                      <a:moveTo>
                        <a:pt x="0" y="0"/>
                      </a:moveTo>
                      <a:lnTo>
                        <a:pt x="0" y="0"/>
                      </a:lnTo>
                      <a:lnTo>
                        <a:pt x="1" y="0"/>
                      </a:lnTo>
                      <a:lnTo>
                        <a:pt x="2" y="0"/>
                      </a:lnTo>
                      <a:lnTo>
                        <a:pt x="3" y="0"/>
                      </a:lnTo>
                      <a:lnTo>
                        <a:pt x="3" y="1"/>
                      </a:lnTo>
                      <a:lnTo>
                        <a:pt x="4" y="1"/>
                      </a:lnTo>
                      <a:lnTo>
                        <a:pt x="5" y="1"/>
                      </a:lnTo>
                      <a:lnTo>
                        <a:pt x="6" y="1"/>
                      </a:lnTo>
                      <a:lnTo>
                        <a:pt x="7" y="1"/>
                      </a:lnTo>
                      <a:lnTo>
                        <a:pt x="8" y="1"/>
                      </a:lnTo>
                      <a:lnTo>
                        <a:pt x="9" y="1"/>
                      </a:lnTo>
                      <a:lnTo>
                        <a:pt x="9" y="3"/>
                      </a:lnTo>
                      <a:lnTo>
                        <a:pt x="10" y="3"/>
                      </a:lnTo>
                      <a:lnTo>
                        <a:pt x="11" y="3"/>
                      </a:lnTo>
                      <a:lnTo>
                        <a:pt x="12" y="3"/>
                      </a:lnTo>
                      <a:lnTo>
                        <a:pt x="13" y="3"/>
                      </a:lnTo>
                      <a:lnTo>
                        <a:pt x="14" y="3"/>
                      </a:lnTo>
                      <a:lnTo>
                        <a:pt x="15" y="3"/>
                      </a:lnTo>
                      <a:lnTo>
                        <a:pt x="16" y="3"/>
                      </a:lnTo>
                      <a:lnTo>
                        <a:pt x="17" y="3"/>
                      </a:lnTo>
                      <a:lnTo>
                        <a:pt x="18" y="3"/>
                      </a:lnTo>
                      <a:lnTo>
                        <a:pt x="19" y="3"/>
                      </a:lnTo>
                      <a:lnTo>
                        <a:pt x="20" y="3"/>
                      </a:lnTo>
                      <a:lnTo>
                        <a:pt x="21" y="4"/>
                      </a:lnTo>
                      <a:lnTo>
                        <a:pt x="22" y="4"/>
                      </a:lnTo>
                      <a:lnTo>
                        <a:pt x="23" y="4"/>
                      </a:lnTo>
                      <a:lnTo>
                        <a:pt x="24" y="4"/>
                      </a:lnTo>
                      <a:lnTo>
                        <a:pt x="25" y="4"/>
                      </a:lnTo>
                      <a:lnTo>
                        <a:pt x="26" y="4"/>
                      </a:lnTo>
                      <a:lnTo>
                        <a:pt x="26" y="6"/>
                      </a:lnTo>
                      <a:lnTo>
                        <a:pt x="27" y="6"/>
                      </a:lnTo>
                      <a:lnTo>
                        <a:pt x="28" y="6"/>
                      </a:lnTo>
                      <a:lnTo>
                        <a:pt x="29" y="6"/>
                      </a:lnTo>
                      <a:lnTo>
                        <a:pt x="31" y="6"/>
                      </a:lnTo>
                      <a:lnTo>
                        <a:pt x="31" y="7"/>
                      </a:lnTo>
                      <a:lnTo>
                        <a:pt x="32" y="7"/>
                      </a:lnTo>
                      <a:lnTo>
                        <a:pt x="33" y="7"/>
                      </a:lnTo>
                      <a:lnTo>
                        <a:pt x="34" y="7"/>
                      </a:lnTo>
                      <a:lnTo>
                        <a:pt x="35" y="7"/>
                      </a:lnTo>
                      <a:lnTo>
                        <a:pt x="36" y="7"/>
                      </a:lnTo>
                      <a:lnTo>
                        <a:pt x="36" y="8"/>
                      </a:lnTo>
                      <a:lnTo>
                        <a:pt x="37" y="8"/>
                      </a:lnTo>
                      <a:lnTo>
                        <a:pt x="38" y="8"/>
                      </a:lnTo>
                      <a:lnTo>
                        <a:pt x="39" y="8"/>
                      </a:lnTo>
                      <a:lnTo>
                        <a:pt x="40" y="8"/>
                      </a:lnTo>
                      <a:lnTo>
                        <a:pt x="41" y="8"/>
                      </a:lnTo>
                      <a:lnTo>
                        <a:pt x="42" y="8"/>
                      </a:lnTo>
                      <a:lnTo>
                        <a:pt x="42" y="10"/>
                      </a:lnTo>
                      <a:lnTo>
                        <a:pt x="43" y="10"/>
                      </a:lnTo>
                      <a:lnTo>
                        <a:pt x="44" y="10"/>
                      </a:lnTo>
                      <a:lnTo>
                        <a:pt x="45" y="10"/>
                      </a:lnTo>
                      <a:lnTo>
                        <a:pt x="46" y="10"/>
                      </a:lnTo>
                      <a:lnTo>
                        <a:pt x="47" y="10"/>
                      </a:lnTo>
                      <a:lnTo>
                        <a:pt x="48" y="10"/>
                      </a:lnTo>
                      <a:lnTo>
                        <a:pt x="49" y="10"/>
                      </a:lnTo>
                      <a:lnTo>
                        <a:pt x="50" y="10"/>
                      </a:lnTo>
                      <a:lnTo>
                        <a:pt x="51" y="11"/>
                      </a:lnTo>
                      <a:lnTo>
                        <a:pt x="52" y="11"/>
                      </a:lnTo>
                      <a:lnTo>
                        <a:pt x="53" y="11"/>
                      </a:lnTo>
                      <a:lnTo>
                        <a:pt x="54" y="11"/>
                      </a:lnTo>
                      <a:lnTo>
                        <a:pt x="55" y="11"/>
                      </a:lnTo>
                      <a:lnTo>
                        <a:pt x="56" y="11"/>
                      </a:lnTo>
                      <a:lnTo>
                        <a:pt x="57" y="11"/>
                      </a:lnTo>
                      <a:lnTo>
                        <a:pt x="58" y="11"/>
                      </a:lnTo>
                      <a:lnTo>
                        <a:pt x="59" y="11"/>
                      </a:lnTo>
                      <a:lnTo>
                        <a:pt x="60" y="13"/>
                      </a:lnTo>
                      <a:lnTo>
                        <a:pt x="61" y="13"/>
                      </a:lnTo>
                      <a:lnTo>
                        <a:pt x="62" y="13"/>
                      </a:lnTo>
                      <a:lnTo>
                        <a:pt x="63" y="13"/>
                      </a:lnTo>
                      <a:lnTo>
                        <a:pt x="64" y="13"/>
                      </a:lnTo>
                      <a:lnTo>
                        <a:pt x="66" y="13"/>
                      </a:lnTo>
                      <a:lnTo>
                        <a:pt x="67" y="13"/>
                      </a:lnTo>
                      <a:lnTo>
                        <a:pt x="67" y="14"/>
                      </a:lnTo>
                      <a:lnTo>
                        <a:pt x="68" y="14"/>
                      </a:lnTo>
                      <a:lnTo>
                        <a:pt x="69" y="14"/>
                      </a:lnTo>
                      <a:lnTo>
                        <a:pt x="70" y="14"/>
                      </a:lnTo>
                      <a:lnTo>
                        <a:pt x="71" y="14"/>
                      </a:lnTo>
                      <a:lnTo>
                        <a:pt x="72" y="14"/>
                      </a:lnTo>
                      <a:lnTo>
                        <a:pt x="72" y="16"/>
                      </a:lnTo>
                      <a:lnTo>
                        <a:pt x="73" y="16"/>
                      </a:lnTo>
                      <a:lnTo>
                        <a:pt x="74" y="16"/>
                      </a:lnTo>
                      <a:lnTo>
                        <a:pt x="75" y="16"/>
                      </a:lnTo>
                      <a:lnTo>
                        <a:pt x="76" y="16"/>
                      </a:lnTo>
                      <a:lnTo>
                        <a:pt x="77" y="16"/>
                      </a:lnTo>
                      <a:lnTo>
                        <a:pt x="78" y="16"/>
                      </a:lnTo>
                      <a:lnTo>
                        <a:pt x="79" y="16"/>
                      </a:lnTo>
                      <a:lnTo>
                        <a:pt x="79" y="17"/>
                      </a:lnTo>
                      <a:lnTo>
                        <a:pt x="80" y="17"/>
                      </a:lnTo>
                      <a:lnTo>
                        <a:pt x="81" y="17"/>
                      </a:lnTo>
                      <a:lnTo>
                        <a:pt x="82" y="17"/>
                      </a:lnTo>
                      <a:lnTo>
                        <a:pt x="83" y="17"/>
                      </a:lnTo>
                      <a:lnTo>
                        <a:pt x="84" y="17"/>
                      </a:lnTo>
                      <a:lnTo>
                        <a:pt x="85" y="17"/>
                      </a:lnTo>
                      <a:lnTo>
                        <a:pt x="86" y="17"/>
                      </a:lnTo>
                      <a:lnTo>
                        <a:pt x="87" y="17"/>
                      </a:lnTo>
                      <a:lnTo>
                        <a:pt x="88" y="17"/>
                      </a:lnTo>
                      <a:lnTo>
                        <a:pt x="89" y="17"/>
                      </a:lnTo>
                      <a:lnTo>
                        <a:pt x="90" y="17"/>
                      </a:lnTo>
                      <a:lnTo>
                        <a:pt x="91" y="17"/>
                      </a:lnTo>
                      <a:lnTo>
                        <a:pt x="92" y="17"/>
                      </a:lnTo>
                      <a:lnTo>
                        <a:pt x="93" y="17"/>
                      </a:lnTo>
                      <a:lnTo>
                        <a:pt x="94" y="18"/>
                      </a:lnTo>
                      <a:lnTo>
                        <a:pt x="95" y="18"/>
                      </a:lnTo>
                      <a:lnTo>
                        <a:pt x="96" y="18"/>
                      </a:lnTo>
                      <a:lnTo>
                        <a:pt x="97" y="18"/>
                      </a:lnTo>
                      <a:lnTo>
                        <a:pt x="98" y="18"/>
                      </a:lnTo>
                      <a:lnTo>
                        <a:pt x="99" y="18"/>
                      </a:lnTo>
                      <a:lnTo>
                        <a:pt x="99" y="20"/>
                      </a:lnTo>
                      <a:lnTo>
                        <a:pt x="101" y="20"/>
                      </a:lnTo>
                      <a:lnTo>
                        <a:pt x="102" y="20"/>
                      </a:lnTo>
                      <a:lnTo>
                        <a:pt x="103" y="20"/>
                      </a:lnTo>
                      <a:lnTo>
                        <a:pt x="104" y="20"/>
                      </a:lnTo>
                      <a:lnTo>
                        <a:pt x="104" y="21"/>
                      </a:lnTo>
                      <a:lnTo>
                        <a:pt x="105" y="21"/>
                      </a:lnTo>
                      <a:lnTo>
                        <a:pt x="106" y="21"/>
                      </a:lnTo>
                      <a:lnTo>
                        <a:pt x="107" y="21"/>
                      </a:lnTo>
                      <a:lnTo>
                        <a:pt x="108" y="21"/>
                      </a:lnTo>
                      <a:lnTo>
                        <a:pt x="109" y="21"/>
                      </a:lnTo>
                      <a:lnTo>
                        <a:pt x="110" y="21"/>
                      </a:lnTo>
                      <a:lnTo>
                        <a:pt x="110" y="23"/>
                      </a:lnTo>
                      <a:lnTo>
                        <a:pt x="111" y="23"/>
                      </a:lnTo>
                      <a:lnTo>
                        <a:pt x="112" y="23"/>
                      </a:lnTo>
                      <a:lnTo>
                        <a:pt x="113" y="23"/>
                      </a:lnTo>
                      <a:lnTo>
                        <a:pt x="114" y="23"/>
                      </a:lnTo>
                      <a:lnTo>
                        <a:pt x="115" y="23"/>
                      </a:lnTo>
                      <a:lnTo>
                        <a:pt x="116" y="23"/>
                      </a:lnTo>
                      <a:lnTo>
                        <a:pt x="117" y="23"/>
                      </a:lnTo>
                      <a:lnTo>
                        <a:pt x="118" y="23"/>
                      </a:lnTo>
                      <a:lnTo>
                        <a:pt x="119" y="23"/>
                      </a:lnTo>
                      <a:lnTo>
                        <a:pt x="120" y="23"/>
                      </a:lnTo>
                      <a:lnTo>
                        <a:pt x="121" y="23"/>
                      </a:lnTo>
                      <a:lnTo>
                        <a:pt x="122" y="23"/>
                      </a:lnTo>
                      <a:lnTo>
                        <a:pt x="123" y="23"/>
                      </a:lnTo>
                      <a:lnTo>
                        <a:pt x="124" y="23"/>
                      </a:lnTo>
                      <a:lnTo>
                        <a:pt x="124" y="24"/>
                      </a:lnTo>
                      <a:lnTo>
                        <a:pt x="125" y="24"/>
                      </a:lnTo>
                      <a:lnTo>
                        <a:pt x="126" y="24"/>
                      </a:lnTo>
                      <a:lnTo>
                        <a:pt x="127" y="24"/>
                      </a:lnTo>
                      <a:lnTo>
                        <a:pt x="128" y="24"/>
                      </a:lnTo>
                      <a:lnTo>
                        <a:pt x="129" y="24"/>
                      </a:lnTo>
                      <a:lnTo>
                        <a:pt x="130" y="24"/>
                      </a:lnTo>
                      <a:lnTo>
                        <a:pt x="131" y="24"/>
                      </a:lnTo>
                      <a:lnTo>
                        <a:pt x="131" y="26"/>
                      </a:lnTo>
                      <a:lnTo>
                        <a:pt x="132" y="26"/>
                      </a:lnTo>
                      <a:lnTo>
                        <a:pt x="133" y="26"/>
                      </a:lnTo>
                      <a:lnTo>
                        <a:pt x="134" y="26"/>
                      </a:lnTo>
                      <a:lnTo>
                        <a:pt x="136" y="26"/>
                      </a:lnTo>
                      <a:lnTo>
                        <a:pt x="137" y="26"/>
                      </a:lnTo>
                      <a:lnTo>
                        <a:pt x="137" y="27"/>
                      </a:lnTo>
                      <a:lnTo>
                        <a:pt x="138" y="27"/>
                      </a:lnTo>
                      <a:lnTo>
                        <a:pt x="139" y="27"/>
                      </a:lnTo>
                      <a:lnTo>
                        <a:pt x="140" y="27"/>
                      </a:lnTo>
                      <a:lnTo>
                        <a:pt x="141" y="27"/>
                      </a:lnTo>
                      <a:lnTo>
                        <a:pt x="141" y="29"/>
                      </a:lnTo>
                      <a:lnTo>
                        <a:pt x="142" y="29"/>
                      </a:lnTo>
                      <a:lnTo>
                        <a:pt x="143" y="29"/>
                      </a:lnTo>
                      <a:lnTo>
                        <a:pt x="144" y="29"/>
                      </a:lnTo>
                      <a:lnTo>
                        <a:pt x="145" y="29"/>
                      </a:lnTo>
                      <a:lnTo>
                        <a:pt x="146" y="29"/>
                      </a:lnTo>
                      <a:lnTo>
                        <a:pt x="146" y="30"/>
                      </a:lnTo>
                      <a:lnTo>
                        <a:pt x="147" y="30"/>
                      </a:lnTo>
                      <a:lnTo>
                        <a:pt x="148" y="30"/>
                      </a:lnTo>
                      <a:lnTo>
                        <a:pt x="149" y="30"/>
                      </a:lnTo>
                      <a:lnTo>
                        <a:pt x="150" y="30"/>
                      </a:lnTo>
                      <a:lnTo>
                        <a:pt x="150" y="31"/>
                      </a:lnTo>
                      <a:lnTo>
                        <a:pt x="151" y="31"/>
                      </a:lnTo>
                      <a:lnTo>
                        <a:pt x="152" y="31"/>
                      </a:lnTo>
                      <a:lnTo>
                        <a:pt x="153" y="31"/>
                      </a:lnTo>
                    </a:path>
                  </a:pathLst>
                </a:custGeom>
                <a:solidFill>
                  <a:schemeClr val="accent1"/>
                </a:solidFill>
                <a:ln w="4763">
                  <a:solidFill>
                    <a:srgbClr val="FF8000"/>
                  </a:solidFill>
                  <a:prstDash val="solid"/>
                  <a:round/>
                  <a:headEnd/>
                  <a:tailEnd/>
                </a:ln>
              </p:spPr>
              <p:txBody>
                <a:bodyPr/>
                <a:lstStyle/>
                <a:p>
                  <a:endParaRPr lang="en-GB"/>
                </a:p>
              </p:txBody>
            </p:sp>
            <p:sp>
              <p:nvSpPr>
                <p:cNvPr id="87241" name="Freeform 115">
                  <a:extLst>
                    <a:ext uri="{FF2B5EF4-FFF2-40B4-BE49-F238E27FC236}">
                      <a16:creationId xmlns:a16="http://schemas.microsoft.com/office/drawing/2014/main" id="{89D2FCE7-BC2B-9FC4-A930-09DD6C180781}"/>
                    </a:ext>
                  </a:extLst>
                </p:cNvPr>
                <p:cNvSpPr>
                  <a:spLocks/>
                </p:cNvSpPr>
                <p:nvPr/>
              </p:nvSpPr>
              <p:spPr bwMode="auto">
                <a:xfrm>
                  <a:off x="4905" y="1389"/>
                  <a:ext cx="76" cy="10"/>
                </a:xfrm>
                <a:custGeom>
                  <a:avLst/>
                  <a:gdLst>
                    <a:gd name="T0" fmla="*/ 1 w 151"/>
                    <a:gd name="T1" fmla="*/ 0 h 31"/>
                    <a:gd name="T2" fmla="*/ 1 w 151"/>
                    <a:gd name="T3" fmla="*/ 0 h 31"/>
                    <a:gd name="T4" fmla="*/ 1 w 151"/>
                    <a:gd name="T5" fmla="*/ 0 h 31"/>
                    <a:gd name="T6" fmla="*/ 1 w 151"/>
                    <a:gd name="T7" fmla="*/ 0 h 31"/>
                    <a:gd name="T8" fmla="*/ 1 w 151"/>
                    <a:gd name="T9" fmla="*/ 0 h 31"/>
                    <a:gd name="T10" fmla="*/ 1 w 151"/>
                    <a:gd name="T11" fmla="*/ 0 h 31"/>
                    <a:gd name="T12" fmla="*/ 1 w 151"/>
                    <a:gd name="T13" fmla="*/ 0 h 31"/>
                    <a:gd name="T14" fmla="*/ 1 w 151"/>
                    <a:gd name="T15" fmla="*/ 0 h 31"/>
                    <a:gd name="T16" fmla="*/ 1 w 151"/>
                    <a:gd name="T17" fmla="*/ 0 h 31"/>
                    <a:gd name="T18" fmla="*/ 1 w 151"/>
                    <a:gd name="T19" fmla="*/ 0 h 31"/>
                    <a:gd name="T20" fmla="*/ 1 w 151"/>
                    <a:gd name="T21" fmla="*/ 0 h 31"/>
                    <a:gd name="T22" fmla="*/ 1 w 151"/>
                    <a:gd name="T23" fmla="*/ 0 h 31"/>
                    <a:gd name="T24" fmla="*/ 1 w 151"/>
                    <a:gd name="T25" fmla="*/ 0 h 31"/>
                    <a:gd name="T26" fmla="*/ 1 w 151"/>
                    <a:gd name="T27" fmla="*/ 0 h 31"/>
                    <a:gd name="T28" fmla="*/ 1 w 151"/>
                    <a:gd name="T29" fmla="*/ 0 h 31"/>
                    <a:gd name="T30" fmla="*/ 1 w 151"/>
                    <a:gd name="T31" fmla="*/ 0 h 31"/>
                    <a:gd name="T32" fmla="*/ 1 w 151"/>
                    <a:gd name="T33" fmla="*/ 0 h 31"/>
                    <a:gd name="T34" fmla="*/ 1 w 151"/>
                    <a:gd name="T35" fmla="*/ 0 h 31"/>
                    <a:gd name="T36" fmla="*/ 1 w 151"/>
                    <a:gd name="T37" fmla="*/ 0 h 31"/>
                    <a:gd name="T38" fmla="*/ 1 w 151"/>
                    <a:gd name="T39" fmla="*/ 0 h 31"/>
                    <a:gd name="T40" fmla="*/ 1 w 151"/>
                    <a:gd name="T41" fmla="*/ 0 h 31"/>
                    <a:gd name="T42" fmla="*/ 1 w 151"/>
                    <a:gd name="T43" fmla="*/ 0 h 31"/>
                    <a:gd name="T44" fmla="*/ 1 w 151"/>
                    <a:gd name="T45" fmla="*/ 0 h 31"/>
                    <a:gd name="T46" fmla="*/ 1 w 151"/>
                    <a:gd name="T47" fmla="*/ 0 h 31"/>
                    <a:gd name="T48" fmla="*/ 1 w 151"/>
                    <a:gd name="T49" fmla="*/ 0 h 31"/>
                    <a:gd name="T50" fmla="*/ 1 w 151"/>
                    <a:gd name="T51" fmla="*/ 0 h 31"/>
                    <a:gd name="T52" fmla="*/ 1 w 151"/>
                    <a:gd name="T53" fmla="*/ 0 h 31"/>
                    <a:gd name="T54" fmla="*/ 1 w 151"/>
                    <a:gd name="T55" fmla="*/ 0 h 31"/>
                    <a:gd name="T56" fmla="*/ 1 w 151"/>
                    <a:gd name="T57" fmla="*/ 0 h 31"/>
                    <a:gd name="T58" fmla="*/ 1 w 151"/>
                    <a:gd name="T59" fmla="*/ 0 h 31"/>
                    <a:gd name="T60" fmla="*/ 1 w 151"/>
                    <a:gd name="T61" fmla="*/ 0 h 31"/>
                    <a:gd name="T62" fmla="*/ 1 w 151"/>
                    <a:gd name="T63" fmla="*/ 0 h 31"/>
                    <a:gd name="T64" fmla="*/ 1 w 151"/>
                    <a:gd name="T65" fmla="*/ 0 h 31"/>
                    <a:gd name="T66" fmla="*/ 1 w 151"/>
                    <a:gd name="T67" fmla="*/ 0 h 31"/>
                    <a:gd name="T68" fmla="*/ 1 w 151"/>
                    <a:gd name="T69" fmla="*/ 0 h 31"/>
                    <a:gd name="T70" fmla="*/ 1 w 151"/>
                    <a:gd name="T71" fmla="*/ 0 h 31"/>
                    <a:gd name="T72" fmla="*/ 1 w 151"/>
                    <a:gd name="T73" fmla="*/ 0 h 31"/>
                    <a:gd name="T74" fmla="*/ 1 w 151"/>
                    <a:gd name="T75" fmla="*/ 0 h 31"/>
                    <a:gd name="T76" fmla="*/ 1 w 151"/>
                    <a:gd name="T77" fmla="*/ 0 h 31"/>
                    <a:gd name="T78" fmla="*/ 1 w 151"/>
                    <a:gd name="T79" fmla="*/ 0 h 31"/>
                    <a:gd name="T80" fmla="*/ 1 w 151"/>
                    <a:gd name="T81" fmla="*/ 0 h 31"/>
                    <a:gd name="T82" fmla="*/ 1 w 151"/>
                    <a:gd name="T83" fmla="*/ 0 h 31"/>
                    <a:gd name="T84" fmla="*/ 1 w 151"/>
                    <a:gd name="T85" fmla="*/ 0 h 31"/>
                    <a:gd name="T86" fmla="*/ 1 w 151"/>
                    <a:gd name="T87" fmla="*/ 0 h 31"/>
                    <a:gd name="T88" fmla="*/ 1 w 151"/>
                    <a:gd name="T89" fmla="*/ 0 h 31"/>
                    <a:gd name="T90" fmla="*/ 1 w 151"/>
                    <a:gd name="T91" fmla="*/ 0 h 31"/>
                    <a:gd name="T92" fmla="*/ 1 w 151"/>
                    <a:gd name="T93" fmla="*/ 0 h 31"/>
                    <a:gd name="T94" fmla="*/ 1 w 151"/>
                    <a:gd name="T95" fmla="*/ 0 h 31"/>
                    <a:gd name="T96" fmla="*/ 1 w 151"/>
                    <a:gd name="T97" fmla="*/ 0 h 31"/>
                    <a:gd name="T98" fmla="*/ 1 w 151"/>
                    <a:gd name="T99" fmla="*/ 0 h 31"/>
                    <a:gd name="T100" fmla="*/ 1 w 151"/>
                    <a:gd name="T101" fmla="*/ 0 h 31"/>
                    <a:gd name="T102" fmla="*/ 1 w 151"/>
                    <a:gd name="T103" fmla="*/ 0 h 31"/>
                    <a:gd name="T104" fmla="*/ 1 w 151"/>
                    <a:gd name="T105" fmla="*/ 0 h 31"/>
                    <a:gd name="T106" fmla="*/ 1 w 151"/>
                    <a:gd name="T107" fmla="*/ 0 h 31"/>
                    <a:gd name="T108" fmla="*/ 1 w 151"/>
                    <a:gd name="T109" fmla="*/ 0 h 31"/>
                    <a:gd name="T110" fmla="*/ 1 w 151"/>
                    <a:gd name="T111" fmla="*/ 0 h 31"/>
                    <a:gd name="T112" fmla="*/ 1 w 151"/>
                    <a:gd name="T113" fmla="*/ 0 h 31"/>
                    <a:gd name="T114" fmla="*/ 1 w 151"/>
                    <a:gd name="T115" fmla="*/ 0 h 31"/>
                    <a:gd name="T116" fmla="*/ 1 w 151"/>
                    <a:gd name="T117" fmla="*/ 0 h 31"/>
                    <a:gd name="T118" fmla="*/ 1 w 151"/>
                    <a:gd name="T119" fmla="*/ 0 h 31"/>
                    <a:gd name="T120" fmla="*/ 1 w 151"/>
                    <a:gd name="T121" fmla="*/ 0 h 31"/>
                    <a:gd name="T122" fmla="*/ 1 w 151"/>
                    <a:gd name="T123" fmla="*/ 0 h 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1" h="31">
                      <a:moveTo>
                        <a:pt x="0" y="0"/>
                      </a:moveTo>
                      <a:lnTo>
                        <a:pt x="0" y="0"/>
                      </a:lnTo>
                      <a:lnTo>
                        <a:pt x="1" y="0"/>
                      </a:lnTo>
                      <a:lnTo>
                        <a:pt x="2" y="0"/>
                      </a:lnTo>
                      <a:lnTo>
                        <a:pt x="3" y="0"/>
                      </a:lnTo>
                      <a:lnTo>
                        <a:pt x="4" y="0"/>
                      </a:lnTo>
                      <a:lnTo>
                        <a:pt x="4" y="2"/>
                      </a:lnTo>
                      <a:lnTo>
                        <a:pt x="5" y="2"/>
                      </a:lnTo>
                      <a:lnTo>
                        <a:pt x="6" y="2"/>
                      </a:lnTo>
                      <a:lnTo>
                        <a:pt x="7" y="2"/>
                      </a:lnTo>
                      <a:lnTo>
                        <a:pt x="8" y="2"/>
                      </a:lnTo>
                      <a:lnTo>
                        <a:pt x="9" y="2"/>
                      </a:lnTo>
                      <a:lnTo>
                        <a:pt x="10" y="2"/>
                      </a:lnTo>
                      <a:lnTo>
                        <a:pt x="11" y="2"/>
                      </a:lnTo>
                      <a:lnTo>
                        <a:pt x="12" y="2"/>
                      </a:lnTo>
                      <a:lnTo>
                        <a:pt x="13" y="2"/>
                      </a:lnTo>
                      <a:lnTo>
                        <a:pt x="14" y="2"/>
                      </a:lnTo>
                      <a:lnTo>
                        <a:pt x="15" y="2"/>
                      </a:lnTo>
                      <a:lnTo>
                        <a:pt x="16" y="2"/>
                      </a:lnTo>
                      <a:lnTo>
                        <a:pt x="18" y="3"/>
                      </a:lnTo>
                      <a:lnTo>
                        <a:pt x="19" y="3"/>
                      </a:lnTo>
                      <a:lnTo>
                        <a:pt x="20" y="3"/>
                      </a:lnTo>
                      <a:lnTo>
                        <a:pt x="21" y="5"/>
                      </a:lnTo>
                      <a:lnTo>
                        <a:pt x="22" y="5"/>
                      </a:lnTo>
                      <a:lnTo>
                        <a:pt x="23" y="5"/>
                      </a:lnTo>
                      <a:lnTo>
                        <a:pt x="24" y="5"/>
                      </a:lnTo>
                      <a:lnTo>
                        <a:pt x="24" y="6"/>
                      </a:lnTo>
                      <a:lnTo>
                        <a:pt x="25" y="6"/>
                      </a:lnTo>
                      <a:lnTo>
                        <a:pt x="26" y="6"/>
                      </a:lnTo>
                      <a:lnTo>
                        <a:pt x="27" y="6"/>
                      </a:lnTo>
                      <a:lnTo>
                        <a:pt x="27" y="8"/>
                      </a:lnTo>
                      <a:lnTo>
                        <a:pt x="28" y="8"/>
                      </a:lnTo>
                      <a:lnTo>
                        <a:pt x="29" y="8"/>
                      </a:lnTo>
                      <a:lnTo>
                        <a:pt x="30" y="8"/>
                      </a:lnTo>
                      <a:lnTo>
                        <a:pt x="31" y="8"/>
                      </a:lnTo>
                      <a:lnTo>
                        <a:pt x="32" y="8"/>
                      </a:lnTo>
                      <a:lnTo>
                        <a:pt x="33" y="8"/>
                      </a:lnTo>
                      <a:lnTo>
                        <a:pt x="34" y="8"/>
                      </a:lnTo>
                      <a:lnTo>
                        <a:pt x="35" y="8"/>
                      </a:lnTo>
                      <a:lnTo>
                        <a:pt x="36" y="8"/>
                      </a:lnTo>
                      <a:lnTo>
                        <a:pt x="37" y="8"/>
                      </a:lnTo>
                      <a:lnTo>
                        <a:pt x="38" y="8"/>
                      </a:lnTo>
                      <a:lnTo>
                        <a:pt x="39" y="8"/>
                      </a:lnTo>
                      <a:lnTo>
                        <a:pt x="40" y="8"/>
                      </a:lnTo>
                      <a:lnTo>
                        <a:pt x="40" y="9"/>
                      </a:lnTo>
                      <a:lnTo>
                        <a:pt x="41" y="9"/>
                      </a:lnTo>
                      <a:lnTo>
                        <a:pt x="42" y="9"/>
                      </a:lnTo>
                      <a:lnTo>
                        <a:pt x="43" y="9"/>
                      </a:lnTo>
                      <a:lnTo>
                        <a:pt x="44" y="9"/>
                      </a:lnTo>
                      <a:lnTo>
                        <a:pt x="45" y="9"/>
                      </a:lnTo>
                      <a:lnTo>
                        <a:pt x="46" y="9"/>
                      </a:lnTo>
                      <a:lnTo>
                        <a:pt x="47" y="9"/>
                      </a:lnTo>
                      <a:lnTo>
                        <a:pt x="47" y="10"/>
                      </a:lnTo>
                      <a:lnTo>
                        <a:pt x="48" y="10"/>
                      </a:lnTo>
                      <a:lnTo>
                        <a:pt x="49" y="10"/>
                      </a:lnTo>
                      <a:lnTo>
                        <a:pt x="50" y="10"/>
                      </a:lnTo>
                      <a:lnTo>
                        <a:pt x="51" y="10"/>
                      </a:lnTo>
                      <a:lnTo>
                        <a:pt x="51" y="12"/>
                      </a:lnTo>
                      <a:lnTo>
                        <a:pt x="53" y="12"/>
                      </a:lnTo>
                      <a:lnTo>
                        <a:pt x="54" y="12"/>
                      </a:lnTo>
                      <a:lnTo>
                        <a:pt x="55" y="12"/>
                      </a:lnTo>
                      <a:lnTo>
                        <a:pt x="56" y="12"/>
                      </a:lnTo>
                      <a:lnTo>
                        <a:pt x="57" y="12"/>
                      </a:lnTo>
                      <a:lnTo>
                        <a:pt x="57" y="13"/>
                      </a:lnTo>
                      <a:lnTo>
                        <a:pt x="58" y="13"/>
                      </a:lnTo>
                      <a:lnTo>
                        <a:pt x="59" y="13"/>
                      </a:lnTo>
                      <a:lnTo>
                        <a:pt x="60" y="13"/>
                      </a:lnTo>
                      <a:lnTo>
                        <a:pt x="61" y="13"/>
                      </a:lnTo>
                      <a:lnTo>
                        <a:pt x="62" y="13"/>
                      </a:lnTo>
                      <a:lnTo>
                        <a:pt x="63" y="13"/>
                      </a:lnTo>
                      <a:lnTo>
                        <a:pt x="64" y="13"/>
                      </a:lnTo>
                      <a:lnTo>
                        <a:pt x="64" y="15"/>
                      </a:lnTo>
                      <a:lnTo>
                        <a:pt x="65" y="15"/>
                      </a:lnTo>
                      <a:lnTo>
                        <a:pt x="66" y="15"/>
                      </a:lnTo>
                      <a:lnTo>
                        <a:pt x="67" y="15"/>
                      </a:lnTo>
                      <a:lnTo>
                        <a:pt x="68" y="15"/>
                      </a:lnTo>
                      <a:lnTo>
                        <a:pt x="69" y="15"/>
                      </a:lnTo>
                      <a:lnTo>
                        <a:pt x="70" y="15"/>
                      </a:lnTo>
                      <a:lnTo>
                        <a:pt x="71" y="15"/>
                      </a:lnTo>
                      <a:lnTo>
                        <a:pt x="72" y="15"/>
                      </a:lnTo>
                      <a:lnTo>
                        <a:pt x="73" y="16"/>
                      </a:lnTo>
                      <a:lnTo>
                        <a:pt x="74" y="16"/>
                      </a:lnTo>
                      <a:lnTo>
                        <a:pt x="75" y="16"/>
                      </a:lnTo>
                      <a:lnTo>
                        <a:pt x="76" y="16"/>
                      </a:lnTo>
                      <a:lnTo>
                        <a:pt x="77" y="16"/>
                      </a:lnTo>
                      <a:lnTo>
                        <a:pt x="78" y="16"/>
                      </a:lnTo>
                      <a:lnTo>
                        <a:pt x="79" y="16"/>
                      </a:lnTo>
                      <a:lnTo>
                        <a:pt x="80" y="16"/>
                      </a:lnTo>
                      <a:lnTo>
                        <a:pt x="81" y="16"/>
                      </a:lnTo>
                      <a:lnTo>
                        <a:pt x="82" y="18"/>
                      </a:lnTo>
                      <a:lnTo>
                        <a:pt x="83" y="18"/>
                      </a:lnTo>
                      <a:lnTo>
                        <a:pt x="84" y="18"/>
                      </a:lnTo>
                      <a:lnTo>
                        <a:pt x="85" y="18"/>
                      </a:lnTo>
                      <a:lnTo>
                        <a:pt x="86" y="18"/>
                      </a:lnTo>
                      <a:lnTo>
                        <a:pt x="88" y="18"/>
                      </a:lnTo>
                      <a:lnTo>
                        <a:pt x="89" y="18"/>
                      </a:lnTo>
                      <a:lnTo>
                        <a:pt x="90" y="18"/>
                      </a:lnTo>
                      <a:lnTo>
                        <a:pt x="91" y="18"/>
                      </a:lnTo>
                      <a:lnTo>
                        <a:pt x="92" y="19"/>
                      </a:lnTo>
                      <a:lnTo>
                        <a:pt x="93" y="19"/>
                      </a:lnTo>
                      <a:lnTo>
                        <a:pt x="94" y="19"/>
                      </a:lnTo>
                      <a:lnTo>
                        <a:pt x="95" y="19"/>
                      </a:lnTo>
                      <a:lnTo>
                        <a:pt x="96" y="19"/>
                      </a:lnTo>
                      <a:lnTo>
                        <a:pt x="97" y="19"/>
                      </a:lnTo>
                      <a:lnTo>
                        <a:pt x="98" y="19"/>
                      </a:lnTo>
                      <a:lnTo>
                        <a:pt x="98" y="21"/>
                      </a:lnTo>
                      <a:lnTo>
                        <a:pt x="99" y="21"/>
                      </a:lnTo>
                      <a:lnTo>
                        <a:pt x="100" y="21"/>
                      </a:lnTo>
                      <a:lnTo>
                        <a:pt x="101" y="21"/>
                      </a:lnTo>
                      <a:lnTo>
                        <a:pt x="102" y="21"/>
                      </a:lnTo>
                      <a:lnTo>
                        <a:pt x="103" y="21"/>
                      </a:lnTo>
                      <a:lnTo>
                        <a:pt x="104" y="21"/>
                      </a:lnTo>
                      <a:lnTo>
                        <a:pt x="104" y="22"/>
                      </a:lnTo>
                      <a:lnTo>
                        <a:pt x="105" y="22"/>
                      </a:lnTo>
                      <a:lnTo>
                        <a:pt x="106" y="22"/>
                      </a:lnTo>
                      <a:lnTo>
                        <a:pt x="107" y="22"/>
                      </a:lnTo>
                      <a:lnTo>
                        <a:pt x="108" y="22"/>
                      </a:lnTo>
                      <a:lnTo>
                        <a:pt x="109" y="22"/>
                      </a:lnTo>
                      <a:lnTo>
                        <a:pt x="110" y="22"/>
                      </a:lnTo>
                      <a:lnTo>
                        <a:pt x="111" y="22"/>
                      </a:lnTo>
                      <a:lnTo>
                        <a:pt x="112" y="22"/>
                      </a:lnTo>
                      <a:lnTo>
                        <a:pt x="113" y="22"/>
                      </a:lnTo>
                      <a:lnTo>
                        <a:pt x="114" y="22"/>
                      </a:lnTo>
                      <a:lnTo>
                        <a:pt x="115" y="22"/>
                      </a:lnTo>
                      <a:lnTo>
                        <a:pt x="116" y="23"/>
                      </a:lnTo>
                      <a:lnTo>
                        <a:pt x="117" y="23"/>
                      </a:lnTo>
                      <a:lnTo>
                        <a:pt x="118" y="23"/>
                      </a:lnTo>
                      <a:lnTo>
                        <a:pt x="119" y="23"/>
                      </a:lnTo>
                      <a:lnTo>
                        <a:pt x="120" y="23"/>
                      </a:lnTo>
                      <a:lnTo>
                        <a:pt x="121" y="23"/>
                      </a:lnTo>
                      <a:lnTo>
                        <a:pt x="121" y="25"/>
                      </a:lnTo>
                      <a:lnTo>
                        <a:pt x="123" y="25"/>
                      </a:lnTo>
                      <a:lnTo>
                        <a:pt x="124" y="25"/>
                      </a:lnTo>
                      <a:lnTo>
                        <a:pt x="125" y="25"/>
                      </a:lnTo>
                      <a:lnTo>
                        <a:pt x="126" y="25"/>
                      </a:lnTo>
                      <a:lnTo>
                        <a:pt x="126" y="26"/>
                      </a:lnTo>
                      <a:lnTo>
                        <a:pt x="127" y="26"/>
                      </a:lnTo>
                      <a:lnTo>
                        <a:pt x="128" y="26"/>
                      </a:lnTo>
                      <a:lnTo>
                        <a:pt x="129" y="26"/>
                      </a:lnTo>
                      <a:lnTo>
                        <a:pt x="130" y="26"/>
                      </a:lnTo>
                      <a:lnTo>
                        <a:pt x="131" y="26"/>
                      </a:lnTo>
                      <a:lnTo>
                        <a:pt x="131" y="28"/>
                      </a:lnTo>
                      <a:lnTo>
                        <a:pt x="132" y="28"/>
                      </a:lnTo>
                      <a:lnTo>
                        <a:pt x="133" y="28"/>
                      </a:lnTo>
                      <a:lnTo>
                        <a:pt x="134" y="28"/>
                      </a:lnTo>
                      <a:lnTo>
                        <a:pt x="135" y="28"/>
                      </a:lnTo>
                      <a:lnTo>
                        <a:pt x="136" y="28"/>
                      </a:lnTo>
                      <a:lnTo>
                        <a:pt x="137" y="28"/>
                      </a:lnTo>
                      <a:lnTo>
                        <a:pt x="137" y="29"/>
                      </a:lnTo>
                      <a:lnTo>
                        <a:pt x="138" y="29"/>
                      </a:lnTo>
                      <a:lnTo>
                        <a:pt x="139" y="29"/>
                      </a:lnTo>
                      <a:lnTo>
                        <a:pt x="140" y="29"/>
                      </a:lnTo>
                      <a:lnTo>
                        <a:pt x="141" y="29"/>
                      </a:lnTo>
                      <a:lnTo>
                        <a:pt x="142" y="29"/>
                      </a:lnTo>
                      <a:lnTo>
                        <a:pt x="143" y="29"/>
                      </a:lnTo>
                      <a:lnTo>
                        <a:pt x="144" y="29"/>
                      </a:lnTo>
                      <a:lnTo>
                        <a:pt x="145" y="29"/>
                      </a:lnTo>
                      <a:lnTo>
                        <a:pt x="146" y="31"/>
                      </a:lnTo>
                      <a:lnTo>
                        <a:pt x="147" y="31"/>
                      </a:lnTo>
                      <a:lnTo>
                        <a:pt x="148" y="31"/>
                      </a:lnTo>
                      <a:lnTo>
                        <a:pt x="149" y="31"/>
                      </a:lnTo>
                      <a:lnTo>
                        <a:pt x="150" y="31"/>
                      </a:lnTo>
                      <a:lnTo>
                        <a:pt x="151" y="31"/>
                      </a:lnTo>
                    </a:path>
                  </a:pathLst>
                </a:custGeom>
                <a:solidFill>
                  <a:schemeClr val="accent1"/>
                </a:solidFill>
                <a:ln w="4763">
                  <a:solidFill>
                    <a:srgbClr val="FF8000"/>
                  </a:solidFill>
                  <a:prstDash val="solid"/>
                  <a:round/>
                  <a:headEnd/>
                  <a:tailEnd/>
                </a:ln>
              </p:spPr>
              <p:txBody>
                <a:bodyPr/>
                <a:lstStyle/>
                <a:p>
                  <a:endParaRPr lang="en-GB"/>
                </a:p>
              </p:txBody>
            </p:sp>
            <p:sp>
              <p:nvSpPr>
                <p:cNvPr id="87242" name="Freeform 116">
                  <a:extLst>
                    <a:ext uri="{FF2B5EF4-FFF2-40B4-BE49-F238E27FC236}">
                      <a16:creationId xmlns:a16="http://schemas.microsoft.com/office/drawing/2014/main" id="{0E6D32F1-4A17-71D0-728C-0E72A7C99484}"/>
                    </a:ext>
                  </a:extLst>
                </p:cNvPr>
                <p:cNvSpPr>
                  <a:spLocks/>
                </p:cNvSpPr>
                <p:nvPr/>
              </p:nvSpPr>
              <p:spPr bwMode="auto">
                <a:xfrm>
                  <a:off x="4981" y="1399"/>
                  <a:ext cx="76" cy="10"/>
                </a:xfrm>
                <a:custGeom>
                  <a:avLst/>
                  <a:gdLst>
                    <a:gd name="T0" fmla="*/ 0 w 154"/>
                    <a:gd name="T1" fmla="*/ 0 h 31"/>
                    <a:gd name="T2" fmla="*/ 0 w 154"/>
                    <a:gd name="T3" fmla="*/ 0 h 31"/>
                    <a:gd name="T4" fmla="*/ 0 w 154"/>
                    <a:gd name="T5" fmla="*/ 0 h 31"/>
                    <a:gd name="T6" fmla="*/ 0 w 154"/>
                    <a:gd name="T7" fmla="*/ 0 h 31"/>
                    <a:gd name="T8" fmla="*/ 0 w 154"/>
                    <a:gd name="T9" fmla="*/ 0 h 31"/>
                    <a:gd name="T10" fmla="*/ 0 w 154"/>
                    <a:gd name="T11" fmla="*/ 0 h 31"/>
                    <a:gd name="T12" fmla="*/ 0 w 154"/>
                    <a:gd name="T13" fmla="*/ 0 h 31"/>
                    <a:gd name="T14" fmla="*/ 0 w 154"/>
                    <a:gd name="T15" fmla="*/ 0 h 31"/>
                    <a:gd name="T16" fmla="*/ 0 w 154"/>
                    <a:gd name="T17" fmla="*/ 0 h 31"/>
                    <a:gd name="T18" fmla="*/ 0 w 154"/>
                    <a:gd name="T19" fmla="*/ 0 h 31"/>
                    <a:gd name="T20" fmla="*/ 0 w 154"/>
                    <a:gd name="T21" fmla="*/ 0 h 31"/>
                    <a:gd name="T22" fmla="*/ 0 w 154"/>
                    <a:gd name="T23" fmla="*/ 0 h 31"/>
                    <a:gd name="T24" fmla="*/ 0 w 154"/>
                    <a:gd name="T25" fmla="*/ 0 h 31"/>
                    <a:gd name="T26" fmla="*/ 0 w 154"/>
                    <a:gd name="T27" fmla="*/ 0 h 31"/>
                    <a:gd name="T28" fmla="*/ 0 w 154"/>
                    <a:gd name="T29" fmla="*/ 0 h 31"/>
                    <a:gd name="T30" fmla="*/ 0 w 154"/>
                    <a:gd name="T31" fmla="*/ 0 h 31"/>
                    <a:gd name="T32" fmla="*/ 0 w 154"/>
                    <a:gd name="T33" fmla="*/ 0 h 31"/>
                    <a:gd name="T34" fmla="*/ 0 w 154"/>
                    <a:gd name="T35" fmla="*/ 0 h 31"/>
                    <a:gd name="T36" fmla="*/ 0 w 154"/>
                    <a:gd name="T37" fmla="*/ 0 h 31"/>
                    <a:gd name="T38" fmla="*/ 0 w 154"/>
                    <a:gd name="T39" fmla="*/ 0 h 31"/>
                    <a:gd name="T40" fmla="*/ 0 w 154"/>
                    <a:gd name="T41" fmla="*/ 0 h 31"/>
                    <a:gd name="T42" fmla="*/ 0 w 154"/>
                    <a:gd name="T43" fmla="*/ 0 h 31"/>
                    <a:gd name="T44" fmla="*/ 0 w 154"/>
                    <a:gd name="T45" fmla="*/ 0 h 31"/>
                    <a:gd name="T46" fmla="*/ 0 w 154"/>
                    <a:gd name="T47" fmla="*/ 0 h 31"/>
                    <a:gd name="T48" fmla="*/ 0 w 154"/>
                    <a:gd name="T49" fmla="*/ 0 h 31"/>
                    <a:gd name="T50" fmla="*/ 0 w 154"/>
                    <a:gd name="T51" fmla="*/ 0 h 31"/>
                    <a:gd name="T52" fmla="*/ 0 w 154"/>
                    <a:gd name="T53" fmla="*/ 0 h 31"/>
                    <a:gd name="T54" fmla="*/ 0 w 154"/>
                    <a:gd name="T55" fmla="*/ 0 h 31"/>
                    <a:gd name="T56" fmla="*/ 0 w 154"/>
                    <a:gd name="T57" fmla="*/ 0 h 31"/>
                    <a:gd name="T58" fmla="*/ 0 w 154"/>
                    <a:gd name="T59" fmla="*/ 0 h 31"/>
                    <a:gd name="T60" fmla="*/ 0 w 154"/>
                    <a:gd name="T61" fmla="*/ 0 h 31"/>
                    <a:gd name="T62" fmla="*/ 0 w 154"/>
                    <a:gd name="T63" fmla="*/ 0 h 31"/>
                    <a:gd name="T64" fmla="*/ 0 w 154"/>
                    <a:gd name="T65" fmla="*/ 0 h 31"/>
                    <a:gd name="T66" fmla="*/ 0 w 154"/>
                    <a:gd name="T67" fmla="*/ 0 h 31"/>
                    <a:gd name="T68" fmla="*/ 0 w 154"/>
                    <a:gd name="T69" fmla="*/ 0 h 31"/>
                    <a:gd name="T70" fmla="*/ 0 w 154"/>
                    <a:gd name="T71" fmla="*/ 0 h 31"/>
                    <a:gd name="T72" fmla="*/ 0 w 154"/>
                    <a:gd name="T73" fmla="*/ 0 h 31"/>
                    <a:gd name="T74" fmla="*/ 0 w 154"/>
                    <a:gd name="T75" fmla="*/ 0 h 31"/>
                    <a:gd name="T76" fmla="*/ 0 w 154"/>
                    <a:gd name="T77" fmla="*/ 0 h 31"/>
                    <a:gd name="T78" fmla="*/ 0 w 154"/>
                    <a:gd name="T79" fmla="*/ 0 h 31"/>
                    <a:gd name="T80" fmla="*/ 0 w 154"/>
                    <a:gd name="T81" fmla="*/ 0 h 31"/>
                    <a:gd name="T82" fmla="*/ 0 w 154"/>
                    <a:gd name="T83" fmla="*/ 0 h 31"/>
                    <a:gd name="T84" fmla="*/ 0 w 154"/>
                    <a:gd name="T85" fmla="*/ 0 h 31"/>
                    <a:gd name="T86" fmla="*/ 0 w 154"/>
                    <a:gd name="T87" fmla="*/ 0 h 31"/>
                    <a:gd name="T88" fmla="*/ 0 w 154"/>
                    <a:gd name="T89" fmla="*/ 0 h 31"/>
                    <a:gd name="T90" fmla="*/ 0 w 154"/>
                    <a:gd name="T91" fmla="*/ 0 h 31"/>
                    <a:gd name="T92" fmla="*/ 0 w 154"/>
                    <a:gd name="T93" fmla="*/ 0 h 31"/>
                    <a:gd name="T94" fmla="*/ 0 w 154"/>
                    <a:gd name="T95" fmla="*/ 0 h 31"/>
                    <a:gd name="T96" fmla="*/ 0 w 154"/>
                    <a:gd name="T97" fmla="*/ 0 h 31"/>
                    <a:gd name="T98" fmla="*/ 0 w 154"/>
                    <a:gd name="T99" fmla="*/ 0 h 31"/>
                    <a:gd name="T100" fmla="*/ 0 w 154"/>
                    <a:gd name="T101" fmla="*/ 0 h 31"/>
                    <a:gd name="T102" fmla="*/ 0 w 154"/>
                    <a:gd name="T103" fmla="*/ 0 h 31"/>
                    <a:gd name="T104" fmla="*/ 0 w 154"/>
                    <a:gd name="T105" fmla="*/ 0 h 31"/>
                    <a:gd name="T106" fmla="*/ 0 w 154"/>
                    <a:gd name="T107" fmla="*/ 0 h 31"/>
                    <a:gd name="T108" fmla="*/ 0 w 154"/>
                    <a:gd name="T109" fmla="*/ 0 h 31"/>
                    <a:gd name="T110" fmla="*/ 0 w 154"/>
                    <a:gd name="T111" fmla="*/ 0 h 31"/>
                    <a:gd name="T112" fmla="*/ 0 w 154"/>
                    <a:gd name="T113" fmla="*/ 0 h 31"/>
                    <a:gd name="T114" fmla="*/ 0 w 154"/>
                    <a:gd name="T115" fmla="*/ 0 h 31"/>
                    <a:gd name="T116" fmla="*/ 0 w 154"/>
                    <a:gd name="T117" fmla="*/ 0 h 31"/>
                    <a:gd name="T118" fmla="*/ 0 w 154"/>
                    <a:gd name="T119" fmla="*/ 0 h 31"/>
                    <a:gd name="T120" fmla="*/ 0 w 154"/>
                    <a:gd name="T121" fmla="*/ 0 h 31"/>
                    <a:gd name="T122" fmla="*/ 0 w 154"/>
                    <a:gd name="T123" fmla="*/ 0 h 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31">
                      <a:moveTo>
                        <a:pt x="0" y="0"/>
                      </a:moveTo>
                      <a:lnTo>
                        <a:pt x="1" y="0"/>
                      </a:lnTo>
                      <a:lnTo>
                        <a:pt x="2" y="0"/>
                      </a:lnTo>
                      <a:lnTo>
                        <a:pt x="3" y="0"/>
                      </a:lnTo>
                      <a:lnTo>
                        <a:pt x="4" y="1"/>
                      </a:lnTo>
                      <a:lnTo>
                        <a:pt x="5" y="1"/>
                      </a:lnTo>
                      <a:lnTo>
                        <a:pt x="7" y="1"/>
                      </a:lnTo>
                      <a:lnTo>
                        <a:pt x="8" y="1"/>
                      </a:lnTo>
                      <a:lnTo>
                        <a:pt x="9" y="1"/>
                      </a:lnTo>
                      <a:lnTo>
                        <a:pt x="10" y="1"/>
                      </a:lnTo>
                      <a:lnTo>
                        <a:pt x="11" y="1"/>
                      </a:lnTo>
                      <a:lnTo>
                        <a:pt x="11" y="2"/>
                      </a:lnTo>
                      <a:lnTo>
                        <a:pt x="12" y="2"/>
                      </a:lnTo>
                      <a:lnTo>
                        <a:pt x="13" y="2"/>
                      </a:lnTo>
                      <a:lnTo>
                        <a:pt x="14" y="2"/>
                      </a:lnTo>
                      <a:lnTo>
                        <a:pt x="15" y="2"/>
                      </a:lnTo>
                      <a:lnTo>
                        <a:pt x="16" y="2"/>
                      </a:lnTo>
                      <a:lnTo>
                        <a:pt x="16" y="4"/>
                      </a:lnTo>
                      <a:lnTo>
                        <a:pt x="17" y="4"/>
                      </a:lnTo>
                      <a:lnTo>
                        <a:pt x="18" y="4"/>
                      </a:lnTo>
                      <a:lnTo>
                        <a:pt x="19" y="4"/>
                      </a:lnTo>
                      <a:lnTo>
                        <a:pt x="20" y="4"/>
                      </a:lnTo>
                      <a:lnTo>
                        <a:pt x="20" y="5"/>
                      </a:lnTo>
                      <a:lnTo>
                        <a:pt x="21" y="5"/>
                      </a:lnTo>
                      <a:lnTo>
                        <a:pt x="22" y="5"/>
                      </a:lnTo>
                      <a:lnTo>
                        <a:pt x="23" y="5"/>
                      </a:lnTo>
                      <a:lnTo>
                        <a:pt x="24" y="5"/>
                      </a:lnTo>
                      <a:lnTo>
                        <a:pt x="25" y="5"/>
                      </a:lnTo>
                      <a:lnTo>
                        <a:pt x="26" y="5"/>
                      </a:lnTo>
                      <a:lnTo>
                        <a:pt x="26" y="7"/>
                      </a:lnTo>
                      <a:lnTo>
                        <a:pt x="27" y="7"/>
                      </a:lnTo>
                      <a:lnTo>
                        <a:pt x="28" y="7"/>
                      </a:lnTo>
                      <a:lnTo>
                        <a:pt x="29" y="7"/>
                      </a:lnTo>
                      <a:lnTo>
                        <a:pt x="30" y="7"/>
                      </a:lnTo>
                      <a:lnTo>
                        <a:pt x="31" y="7"/>
                      </a:lnTo>
                      <a:lnTo>
                        <a:pt x="32" y="7"/>
                      </a:lnTo>
                      <a:lnTo>
                        <a:pt x="33" y="7"/>
                      </a:lnTo>
                      <a:lnTo>
                        <a:pt x="34" y="7"/>
                      </a:lnTo>
                      <a:lnTo>
                        <a:pt x="35" y="7"/>
                      </a:lnTo>
                      <a:lnTo>
                        <a:pt x="36" y="7"/>
                      </a:lnTo>
                      <a:lnTo>
                        <a:pt x="37" y="7"/>
                      </a:lnTo>
                      <a:lnTo>
                        <a:pt x="38" y="8"/>
                      </a:lnTo>
                      <a:lnTo>
                        <a:pt x="39" y="8"/>
                      </a:lnTo>
                      <a:lnTo>
                        <a:pt x="41" y="8"/>
                      </a:lnTo>
                      <a:lnTo>
                        <a:pt x="42" y="8"/>
                      </a:lnTo>
                      <a:lnTo>
                        <a:pt x="43" y="8"/>
                      </a:lnTo>
                      <a:lnTo>
                        <a:pt x="44" y="8"/>
                      </a:lnTo>
                      <a:lnTo>
                        <a:pt x="44" y="10"/>
                      </a:lnTo>
                      <a:lnTo>
                        <a:pt x="45" y="10"/>
                      </a:lnTo>
                      <a:lnTo>
                        <a:pt x="46" y="10"/>
                      </a:lnTo>
                      <a:lnTo>
                        <a:pt x="47" y="10"/>
                      </a:lnTo>
                      <a:lnTo>
                        <a:pt x="48" y="10"/>
                      </a:lnTo>
                      <a:lnTo>
                        <a:pt x="48" y="11"/>
                      </a:lnTo>
                      <a:lnTo>
                        <a:pt x="49" y="11"/>
                      </a:lnTo>
                      <a:lnTo>
                        <a:pt x="50" y="11"/>
                      </a:lnTo>
                      <a:lnTo>
                        <a:pt x="51" y="11"/>
                      </a:lnTo>
                      <a:lnTo>
                        <a:pt x="52" y="11"/>
                      </a:lnTo>
                      <a:lnTo>
                        <a:pt x="53" y="11"/>
                      </a:lnTo>
                      <a:lnTo>
                        <a:pt x="54" y="11"/>
                      </a:lnTo>
                      <a:lnTo>
                        <a:pt x="54" y="12"/>
                      </a:lnTo>
                      <a:lnTo>
                        <a:pt x="55" y="12"/>
                      </a:lnTo>
                      <a:lnTo>
                        <a:pt x="56" y="12"/>
                      </a:lnTo>
                      <a:lnTo>
                        <a:pt x="57" y="12"/>
                      </a:lnTo>
                      <a:lnTo>
                        <a:pt x="58" y="12"/>
                      </a:lnTo>
                      <a:lnTo>
                        <a:pt x="59" y="12"/>
                      </a:lnTo>
                      <a:lnTo>
                        <a:pt x="60" y="12"/>
                      </a:lnTo>
                      <a:lnTo>
                        <a:pt x="61" y="12"/>
                      </a:lnTo>
                      <a:lnTo>
                        <a:pt x="62" y="12"/>
                      </a:lnTo>
                      <a:lnTo>
                        <a:pt x="63" y="12"/>
                      </a:lnTo>
                      <a:lnTo>
                        <a:pt x="64" y="12"/>
                      </a:lnTo>
                      <a:lnTo>
                        <a:pt x="65" y="12"/>
                      </a:lnTo>
                      <a:lnTo>
                        <a:pt x="66" y="12"/>
                      </a:lnTo>
                      <a:lnTo>
                        <a:pt x="67" y="12"/>
                      </a:lnTo>
                      <a:lnTo>
                        <a:pt x="68" y="12"/>
                      </a:lnTo>
                      <a:lnTo>
                        <a:pt x="68" y="14"/>
                      </a:lnTo>
                      <a:lnTo>
                        <a:pt x="69" y="14"/>
                      </a:lnTo>
                      <a:lnTo>
                        <a:pt x="70" y="14"/>
                      </a:lnTo>
                      <a:lnTo>
                        <a:pt x="71" y="14"/>
                      </a:lnTo>
                      <a:lnTo>
                        <a:pt x="72" y="14"/>
                      </a:lnTo>
                      <a:lnTo>
                        <a:pt x="73" y="14"/>
                      </a:lnTo>
                      <a:lnTo>
                        <a:pt x="74" y="14"/>
                      </a:lnTo>
                      <a:lnTo>
                        <a:pt x="76" y="14"/>
                      </a:lnTo>
                      <a:lnTo>
                        <a:pt x="76" y="15"/>
                      </a:lnTo>
                      <a:lnTo>
                        <a:pt x="77" y="15"/>
                      </a:lnTo>
                      <a:lnTo>
                        <a:pt x="78" y="15"/>
                      </a:lnTo>
                      <a:lnTo>
                        <a:pt x="79" y="15"/>
                      </a:lnTo>
                      <a:lnTo>
                        <a:pt x="80" y="15"/>
                      </a:lnTo>
                      <a:lnTo>
                        <a:pt x="81" y="15"/>
                      </a:lnTo>
                      <a:lnTo>
                        <a:pt x="81" y="17"/>
                      </a:lnTo>
                      <a:lnTo>
                        <a:pt x="82" y="17"/>
                      </a:lnTo>
                      <a:lnTo>
                        <a:pt x="83" y="17"/>
                      </a:lnTo>
                      <a:lnTo>
                        <a:pt x="84" y="17"/>
                      </a:lnTo>
                      <a:lnTo>
                        <a:pt x="85" y="17"/>
                      </a:lnTo>
                      <a:lnTo>
                        <a:pt x="86" y="17"/>
                      </a:lnTo>
                      <a:lnTo>
                        <a:pt x="87" y="17"/>
                      </a:lnTo>
                      <a:lnTo>
                        <a:pt x="88" y="18"/>
                      </a:lnTo>
                      <a:lnTo>
                        <a:pt x="89" y="18"/>
                      </a:lnTo>
                      <a:lnTo>
                        <a:pt x="90" y="18"/>
                      </a:lnTo>
                      <a:lnTo>
                        <a:pt x="91" y="18"/>
                      </a:lnTo>
                      <a:lnTo>
                        <a:pt x="92" y="18"/>
                      </a:lnTo>
                      <a:lnTo>
                        <a:pt x="93" y="18"/>
                      </a:lnTo>
                      <a:lnTo>
                        <a:pt x="94" y="18"/>
                      </a:lnTo>
                      <a:lnTo>
                        <a:pt x="94" y="20"/>
                      </a:lnTo>
                      <a:lnTo>
                        <a:pt x="95" y="20"/>
                      </a:lnTo>
                      <a:lnTo>
                        <a:pt x="96" y="20"/>
                      </a:lnTo>
                      <a:lnTo>
                        <a:pt x="97" y="20"/>
                      </a:lnTo>
                      <a:lnTo>
                        <a:pt x="98" y="20"/>
                      </a:lnTo>
                      <a:lnTo>
                        <a:pt x="99" y="20"/>
                      </a:lnTo>
                      <a:lnTo>
                        <a:pt x="100" y="20"/>
                      </a:lnTo>
                      <a:lnTo>
                        <a:pt x="101" y="20"/>
                      </a:lnTo>
                      <a:lnTo>
                        <a:pt x="101" y="21"/>
                      </a:lnTo>
                      <a:lnTo>
                        <a:pt x="102" y="21"/>
                      </a:lnTo>
                      <a:lnTo>
                        <a:pt x="103" y="21"/>
                      </a:lnTo>
                      <a:lnTo>
                        <a:pt x="104" y="21"/>
                      </a:lnTo>
                      <a:lnTo>
                        <a:pt x="105" y="21"/>
                      </a:lnTo>
                      <a:lnTo>
                        <a:pt x="105" y="20"/>
                      </a:lnTo>
                      <a:lnTo>
                        <a:pt x="106" y="20"/>
                      </a:lnTo>
                      <a:lnTo>
                        <a:pt x="107" y="20"/>
                      </a:lnTo>
                      <a:lnTo>
                        <a:pt x="108" y="20"/>
                      </a:lnTo>
                      <a:lnTo>
                        <a:pt x="109" y="20"/>
                      </a:lnTo>
                      <a:lnTo>
                        <a:pt x="109" y="21"/>
                      </a:lnTo>
                      <a:lnTo>
                        <a:pt x="111" y="21"/>
                      </a:lnTo>
                      <a:lnTo>
                        <a:pt x="112" y="21"/>
                      </a:lnTo>
                      <a:lnTo>
                        <a:pt x="113" y="21"/>
                      </a:lnTo>
                      <a:lnTo>
                        <a:pt x="114" y="21"/>
                      </a:lnTo>
                      <a:lnTo>
                        <a:pt x="115" y="21"/>
                      </a:lnTo>
                      <a:lnTo>
                        <a:pt x="116" y="21"/>
                      </a:lnTo>
                      <a:lnTo>
                        <a:pt x="117" y="23"/>
                      </a:lnTo>
                      <a:lnTo>
                        <a:pt x="118" y="23"/>
                      </a:lnTo>
                      <a:lnTo>
                        <a:pt x="119" y="23"/>
                      </a:lnTo>
                      <a:lnTo>
                        <a:pt x="120" y="23"/>
                      </a:lnTo>
                      <a:lnTo>
                        <a:pt x="120" y="24"/>
                      </a:lnTo>
                      <a:lnTo>
                        <a:pt x="121" y="24"/>
                      </a:lnTo>
                      <a:lnTo>
                        <a:pt x="122" y="24"/>
                      </a:lnTo>
                      <a:lnTo>
                        <a:pt x="123" y="24"/>
                      </a:lnTo>
                      <a:lnTo>
                        <a:pt x="124" y="24"/>
                      </a:lnTo>
                      <a:lnTo>
                        <a:pt x="124" y="25"/>
                      </a:lnTo>
                      <a:lnTo>
                        <a:pt x="125" y="25"/>
                      </a:lnTo>
                      <a:lnTo>
                        <a:pt x="126" y="25"/>
                      </a:lnTo>
                      <a:lnTo>
                        <a:pt x="127" y="25"/>
                      </a:lnTo>
                      <a:lnTo>
                        <a:pt x="128" y="25"/>
                      </a:lnTo>
                      <a:lnTo>
                        <a:pt x="128" y="27"/>
                      </a:lnTo>
                      <a:lnTo>
                        <a:pt x="129" y="27"/>
                      </a:lnTo>
                      <a:lnTo>
                        <a:pt x="130" y="27"/>
                      </a:lnTo>
                      <a:lnTo>
                        <a:pt x="131" y="27"/>
                      </a:lnTo>
                      <a:lnTo>
                        <a:pt x="132" y="27"/>
                      </a:lnTo>
                      <a:lnTo>
                        <a:pt x="133" y="27"/>
                      </a:lnTo>
                      <a:lnTo>
                        <a:pt x="134" y="27"/>
                      </a:lnTo>
                      <a:lnTo>
                        <a:pt x="135" y="27"/>
                      </a:lnTo>
                      <a:lnTo>
                        <a:pt x="136" y="27"/>
                      </a:lnTo>
                      <a:lnTo>
                        <a:pt x="137" y="27"/>
                      </a:lnTo>
                      <a:lnTo>
                        <a:pt x="138" y="27"/>
                      </a:lnTo>
                      <a:lnTo>
                        <a:pt x="139" y="27"/>
                      </a:lnTo>
                      <a:lnTo>
                        <a:pt x="140" y="27"/>
                      </a:lnTo>
                      <a:lnTo>
                        <a:pt x="141" y="27"/>
                      </a:lnTo>
                      <a:lnTo>
                        <a:pt x="141" y="28"/>
                      </a:lnTo>
                      <a:lnTo>
                        <a:pt x="142" y="28"/>
                      </a:lnTo>
                      <a:lnTo>
                        <a:pt x="143" y="28"/>
                      </a:lnTo>
                      <a:lnTo>
                        <a:pt x="144" y="28"/>
                      </a:lnTo>
                      <a:lnTo>
                        <a:pt x="146" y="28"/>
                      </a:lnTo>
                      <a:lnTo>
                        <a:pt x="147" y="28"/>
                      </a:lnTo>
                      <a:lnTo>
                        <a:pt x="148" y="28"/>
                      </a:lnTo>
                      <a:lnTo>
                        <a:pt x="149" y="28"/>
                      </a:lnTo>
                      <a:lnTo>
                        <a:pt x="149" y="30"/>
                      </a:lnTo>
                      <a:lnTo>
                        <a:pt x="150" y="30"/>
                      </a:lnTo>
                      <a:lnTo>
                        <a:pt x="151" y="30"/>
                      </a:lnTo>
                      <a:lnTo>
                        <a:pt x="152" y="30"/>
                      </a:lnTo>
                      <a:lnTo>
                        <a:pt x="153" y="30"/>
                      </a:lnTo>
                      <a:lnTo>
                        <a:pt x="154" y="30"/>
                      </a:lnTo>
                      <a:lnTo>
                        <a:pt x="154" y="31"/>
                      </a:lnTo>
                    </a:path>
                  </a:pathLst>
                </a:custGeom>
                <a:solidFill>
                  <a:schemeClr val="accent1"/>
                </a:solidFill>
                <a:ln w="4763">
                  <a:solidFill>
                    <a:srgbClr val="FF8000"/>
                  </a:solidFill>
                  <a:prstDash val="solid"/>
                  <a:round/>
                  <a:headEnd/>
                  <a:tailEnd/>
                </a:ln>
              </p:spPr>
              <p:txBody>
                <a:bodyPr/>
                <a:lstStyle/>
                <a:p>
                  <a:endParaRPr lang="en-GB"/>
                </a:p>
              </p:txBody>
            </p:sp>
            <p:sp>
              <p:nvSpPr>
                <p:cNvPr id="87243" name="Freeform 117">
                  <a:extLst>
                    <a:ext uri="{FF2B5EF4-FFF2-40B4-BE49-F238E27FC236}">
                      <a16:creationId xmlns:a16="http://schemas.microsoft.com/office/drawing/2014/main" id="{EC8656AE-B416-AA7B-FF27-3A7EB02A8B63}"/>
                    </a:ext>
                  </a:extLst>
                </p:cNvPr>
                <p:cNvSpPr>
                  <a:spLocks/>
                </p:cNvSpPr>
                <p:nvPr/>
              </p:nvSpPr>
              <p:spPr bwMode="auto">
                <a:xfrm>
                  <a:off x="5057" y="1409"/>
                  <a:ext cx="77" cy="10"/>
                </a:xfrm>
                <a:custGeom>
                  <a:avLst/>
                  <a:gdLst>
                    <a:gd name="T0" fmla="*/ 1 w 153"/>
                    <a:gd name="T1" fmla="*/ 0 h 30"/>
                    <a:gd name="T2" fmla="*/ 1 w 153"/>
                    <a:gd name="T3" fmla="*/ 0 h 30"/>
                    <a:gd name="T4" fmla="*/ 1 w 153"/>
                    <a:gd name="T5" fmla="*/ 0 h 30"/>
                    <a:gd name="T6" fmla="*/ 1 w 153"/>
                    <a:gd name="T7" fmla="*/ 0 h 30"/>
                    <a:gd name="T8" fmla="*/ 1 w 153"/>
                    <a:gd name="T9" fmla="*/ 0 h 30"/>
                    <a:gd name="T10" fmla="*/ 1 w 153"/>
                    <a:gd name="T11" fmla="*/ 0 h 30"/>
                    <a:gd name="T12" fmla="*/ 1 w 153"/>
                    <a:gd name="T13" fmla="*/ 0 h 30"/>
                    <a:gd name="T14" fmla="*/ 1 w 153"/>
                    <a:gd name="T15" fmla="*/ 0 h 30"/>
                    <a:gd name="T16" fmla="*/ 1 w 153"/>
                    <a:gd name="T17" fmla="*/ 0 h 30"/>
                    <a:gd name="T18" fmla="*/ 1 w 153"/>
                    <a:gd name="T19" fmla="*/ 0 h 30"/>
                    <a:gd name="T20" fmla="*/ 1 w 153"/>
                    <a:gd name="T21" fmla="*/ 0 h 30"/>
                    <a:gd name="T22" fmla="*/ 1 w 153"/>
                    <a:gd name="T23" fmla="*/ 0 h 30"/>
                    <a:gd name="T24" fmla="*/ 1 w 153"/>
                    <a:gd name="T25" fmla="*/ 0 h 30"/>
                    <a:gd name="T26" fmla="*/ 1 w 153"/>
                    <a:gd name="T27" fmla="*/ 0 h 30"/>
                    <a:gd name="T28" fmla="*/ 1 w 153"/>
                    <a:gd name="T29" fmla="*/ 0 h 30"/>
                    <a:gd name="T30" fmla="*/ 1 w 153"/>
                    <a:gd name="T31" fmla="*/ 0 h 30"/>
                    <a:gd name="T32" fmla="*/ 1 w 153"/>
                    <a:gd name="T33" fmla="*/ 0 h 30"/>
                    <a:gd name="T34" fmla="*/ 1 w 153"/>
                    <a:gd name="T35" fmla="*/ 0 h 30"/>
                    <a:gd name="T36" fmla="*/ 1 w 153"/>
                    <a:gd name="T37" fmla="*/ 0 h 30"/>
                    <a:gd name="T38" fmla="*/ 1 w 153"/>
                    <a:gd name="T39" fmla="*/ 0 h 30"/>
                    <a:gd name="T40" fmla="*/ 1 w 153"/>
                    <a:gd name="T41" fmla="*/ 0 h 30"/>
                    <a:gd name="T42" fmla="*/ 1 w 153"/>
                    <a:gd name="T43" fmla="*/ 0 h 30"/>
                    <a:gd name="T44" fmla="*/ 1 w 153"/>
                    <a:gd name="T45" fmla="*/ 0 h 30"/>
                    <a:gd name="T46" fmla="*/ 1 w 153"/>
                    <a:gd name="T47" fmla="*/ 0 h 30"/>
                    <a:gd name="T48" fmla="*/ 1 w 153"/>
                    <a:gd name="T49" fmla="*/ 0 h 30"/>
                    <a:gd name="T50" fmla="*/ 1 w 153"/>
                    <a:gd name="T51" fmla="*/ 0 h 30"/>
                    <a:gd name="T52" fmla="*/ 1 w 153"/>
                    <a:gd name="T53" fmla="*/ 0 h 30"/>
                    <a:gd name="T54" fmla="*/ 1 w 153"/>
                    <a:gd name="T55" fmla="*/ 0 h 30"/>
                    <a:gd name="T56" fmla="*/ 1 w 153"/>
                    <a:gd name="T57" fmla="*/ 0 h 30"/>
                    <a:gd name="T58" fmla="*/ 1 w 153"/>
                    <a:gd name="T59" fmla="*/ 0 h 30"/>
                    <a:gd name="T60" fmla="*/ 1 w 153"/>
                    <a:gd name="T61" fmla="*/ 0 h 30"/>
                    <a:gd name="T62" fmla="*/ 1 w 153"/>
                    <a:gd name="T63" fmla="*/ 0 h 30"/>
                    <a:gd name="T64" fmla="*/ 1 w 153"/>
                    <a:gd name="T65" fmla="*/ 0 h 30"/>
                    <a:gd name="T66" fmla="*/ 1 w 153"/>
                    <a:gd name="T67" fmla="*/ 0 h 30"/>
                    <a:gd name="T68" fmla="*/ 1 w 153"/>
                    <a:gd name="T69" fmla="*/ 0 h 30"/>
                    <a:gd name="T70" fmla="*/ 1 w 153"/>
                    <a:gd name="T71" fmla="*/ 0 h 30"/>
                    <a:gd name="T72" fmla="*/ 1 w 153"/>
                    <a:gd name="T73" fmla="*/ 0 h 30"/>
                    <a:gd name="T74" fmla="*/ 1 w 153"/>
                    <a:gd name="T75" fmla="*/ 0 h 30"/>
                    <a:gd name="T76" fmla="*/ 1 w 153"/>
                    <a:gd name="T77" fmla="*/ 0 h 30"/>
                    <a:gd name="T78" fmla="*/ 1 w 153"/>
                    <a:gd name="T79" fmla="*/ 0 h 30"/>
                    <a:gd name="T80" fmla="*/ 1 w 153"/>
                    <a:gd name="T81" fmla="*/ 0 h 30"/>
                    <a:gd name="T82" fmla="*/ 1 w 153"/>
                    <a:gd name="T83" fmla="*/ 0 h 30"/>
                    <a:gd name="T84" fmla="*/ 1 w 153"/>
                    <a:gd name="T85" fmla="*/ 0 h 30"/>
                    <a:gd name="T86" fmla="*/ 1 w 153"/>
                    <a:gd name="T87" fmla="*/ 0 h 30"/>
                    <a:gd name="T88" fmla="*/ 1 w 153"/>
                    <a:gd name="T89" fmla="*/ 0 h 30"/>
                    <a:gd name="T90" fmla="*/ 1 w 153"/>
                    <a:gd name="T91" fmla="*/ 0 h 30"/>
                    <a:gd name="T92" fmla="*/ 1 w 153"/>
                    <a:gd name="T93" fmla="*/ 0 h 30"/>
                    <a:gd name="T94" fmla="*/ 1 w 153"/>
                    <a:gd name="T95" fmla="*/ 0 h 30"/>
                    <a:gd name="T96" fmla="*/ 1 w 153"/>
                    <a:gd name="T97" fmla="*/ 0 h 30"/>
                    <a:gd name="T98" fmla="*/ 1 w 153"/>
                    <a:gd name="T99" fmla="*/ 0 h 30"/>
                    <a:gd name="T100" fmla="*/ 1 w 153"/>
                    <a:gd name="T101" fmla="*/ 0 h 30"/>
                    <a:gd name="T102" fmla="*/ 1 w 153"/>
                    <a:gd name="T103" fmla="*/ 0 h 30"/>
                    <a:gd name="T104" fmla="*/ 1 w 153"/>
                    <a:gd name="T105" fmla="*/ 0 h 30"/>
                    <a:gd name="T106" fmla="*/ 1 w 153"/>
                    <a:gd name="T107" fmla="*/ 0 h 30"/>
                    <a:gd name="T108" fmla="*/ 1 w 153"/>
                    <a:gd name="T109" fmla="*/ 0 h 30"/>
                    <a:gd name="T110" fmla="*/ 1 w 153"/>
                    <a:gd name="T111" fmla="*/ 0 h 30"/>
                    <a:gd name="T112" fmla="*/ 1 w 153"/>
                    <a:gd name="T113" fmla="*/ 0 h 30"/>
                    <a:gd name="T114" fmla="*/ 1 w 153"/>
                    <a:gd name="T115" fmla="*/ 0 h 30"/>
                    <a:gd name="T116" fmla="*/ 1 w 153"/>
                    <a:gd name="T117" fmla="*/ 0 h 30"/>
                    <a:gd name="T118" fmla="*/ 1 w 153"/>
                    <a:gd name="T119" fmla="*/ 0 h 30"/>
                    <a:gd name="T120" fmla="*/ 1 w 153"/>
                    <a:gd name="T121" fmla="*/ 0 h 30"/>
                    <a:gd name="T122" fmla="*/ 1 w 153"/>
                    <a:gd name="T123" fmla="*/ 0 h 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0">
                      <a:moveTo>
                        <a:pt x="0" y="0"/>
                      </a:moveTo>
                      <a:lnTo>
                        <a:pt x="0" y="0"/>
                      </a:lnTo>
                      <a:lnTo>
                        <a:pt x="1" y="0"/>
                      </a:lnTo>
                      <a:lnTo>
                        <a:pt x="2" y="0"/>
                      </a:lnTo>
                      <a:lnTo>
                        <a:pt x="3" y="0"/>
                      </a:lnTo>
                      <a:lnTo>
                        <a:pt x="4" y="0"/>
                      </a:lnTo>
                      <a:lnTo>
                        <a:pt x="4" y="2"/>
                      </a:lnTo>
                      <a:lnTo>
                        <a:pt x="5" y="2"/>
                      </a:lnTo>
                      <a:lnTo>
                        <a:pt x="6" y="2"/>
                      </a:lnTo>
                      <a:lnTo>
                        <a:pt x="7" y="2"/>
                      </a:lnTo>
                      <a:lnTo>
                        <a:pt x="8" y="2"/>
                      </a:lnTo>
                      <a:lnTo>
                        <a:pt x="9" y="2"/>
                      </a:lnTo>
                      <a:lnTo>
                        <a:pt x="9" y="3"/>
                      </a:lnTo>
                      <a:lnTo>
                        <a:pt x="10" y="3"/>
                      </a:lnTo>
                      <a:lnTo>
                        <a:pt x="11" y="3"/>
                      </a:lnTo>
                      <a:lnTo>
                        <a:pt x="12" y="3"/>
                      </a:lnTo>
                      <a:lnTo>
                        <a:pt x="13" y="3"/>
                      </a:lnTo>
                      <a:lnTo>
                        <a:pt x="14" y="3"/>
                      </a:lnTo>
                      <a:lnTo>
                        <a:pt x="15" y="3"/>
                      </a:lnTo>
                      <a:lnTo>
                        <a:pt x="16" y="3"/>
                      </a:lnTo>
                      <a:lnTo>
                        <a:pt x="16" y="4"/>
                      </a:lnTo>
                      <a:lnTo>
                        <a:pt x="17" y="4"/>
                      </a:lnTo>
                      <a:lnTo>
                        <a:pt x="18" y="4"/>
                      </a:lnTo>
                      <a:lnTo>
                        <a:pt x="19" y="4"/>
                      </a:lnTo>
                      <a:lnTo>
                        <a:pt x="20" y="4"/>
                      </a:lnTo>
                      <a:lnTo>
                        <a:pt x="21" y="4"/>
                      </a:lnTo>
                      <a:lnTo>
                        <a:pt x="22" y="4"/>
                      </a:lnTo>
                      <a:lnTo>
                        <a:pt x="23" y="4"/>
                      </a:lnTo>
                      <a:lnTo>
                        <a:pt x="24" y="4"/>
                      </a:lnTo>
                      <a:lnTo>
                        <a:pt x="25" y="4"/>
                      </a:lnTo>
                      <a:lnTo>
                        <a:pt x="27" y="4"/>
                      </a:lnTo>
                      <a:lnTo>
                        <a:pt x="28" y="4"/>
                      </a:lnTo>
                      <a:lnTo>
                        <a:pt x="29" y="4"/>
                      </a:lnTo>
                      <a:lnTo>
                        <a:pt x="30" y="4"/>
                      </a:lnTo>
                      <a:lnTo>
                        <a:pt x="31" y="4"/>
                      </a:lnTo>
                      <a:lnTo>
                        <a:pt x="32" y="6"/>
                      </a:lnTo>
                      <a:lnTo>
                        <a:pt x="33" y="6"/>
                      </a:lnTo>
                      <a:lnTo>
                        <a:pt x="34" y="6"/>
                      </a:lnTo>
                      <a:lnTo>
                        <a:pt x="35" y="6"/>
                      </a:lnTo>
                      <a:lnTo>
                        <a:pt x="36" y="6"/>
                      </a:lnTo>
                      <a:lnTo>
                        <a:pt x="37" y="7"/>
                      </a:lnTo>
                      <a:lnTo>
                        <a:pt x="38" y="7"/>
                      </a:lnTo>
                      <a:lnTo>
                        <a:pt x="39" y="7"/>
                      </a:lnTo>
                      <a:lnTo>
                        <a:pt x="40" y="7"/>
                      </a:lnTo>
                      <a:lnTo>
                        <a:pt x="40" y="9"/>
                      </a:lnTo>
                      <a:lnTo>
                        <a:pt x="41" y="9"/>
                      </a:lnTo>
                      <a:lnTo>
                        <a:pt x="42" y="9"/>
                      </a:lnTo>
                      <a:lnTo>
                        <a:pt x="43" y="9"/>
                      </a:lnTo>
                      <a:lnTo>
                        <a:pt x="44" y="9"/>
                      </a:lnTo>
                      <a:lnTo>
                        <a:pt x="44" y="10"/>
                      </a:lnTo>
                      <a:lnTo>
                        <a:pt x="45" y="10"/>
                      </a:lnTo>
                      <a:lnTo>
                        <a:pt x="46" y="10"/>
                      </a:lnTo>
                      <a:lnTo>
                        <a:pt x="47" y="10"/>
                      </a:lnTo>
                      <a:lnTo>
                        <a:pt x="48" y="10"/>
                      </a:lnTo>
                      <a:lnTo>
                        <a:pt x="49" y="10"/>
                      </a:lnTo>
                      <a:lnTo>
                        <a:pt x="50" y="10"/>
                      </a:lnTo>
                      <a:lnTo>
                        <a:pt x="51" y="10"/>
                      </a:lnTo>
                      <a:lnTo>
                        <a:pt x="52" y="10"/>
                      </a:lnTo>
                      <a:lnTo>
                        <a:pt x="53" y="10"/>
                      </a:lnTo>
                      <a:lnTo>
                        <a:pt x="54" y="10"/>
                      </a:lnTo>
                      <a:lnTo>
                        <a:pt x="55" y="10"/>
                      </a:lnTo>
                      <a:lnTo>
                        <a:pt x="56" y="10"/>
                      </a:lnTo>
                      <a:lnTo>
                        <a:pt x="57" y="10"/>
                      </a:lnTo>
                      <a:lnTo>
                        <a:pt x="57" y="12"/>
                      </a:lnTo>
                      <a:lnTo>
                        <a:pt x="58" y="12"/>
                      </a:lnTo>
                      <a:lnTo>
                        <a:pt x="59" y="12"/>
                      </a:lnTo>
                      <a:lnTo>
                        <a:pt x="60" y="12"/>
                      </a:lnTo>
                      <a:lnTo>
                        <a:pt x="62" y="12"/>
                      </a:lnTo>
                      <a:lnTo>
                        <a:pt x="63" y="12"/>
                      </a:lnTo>
                      <a:lnTo>
                        <a:pt x="64" y="12"/>
                      </a:lnTo>
                      <a:lnTo>
                        <a:pt x="65" y="12"/>
                      </a:lnTo>
                      <a:lnTo>
                        <a:pt x="65" y="13"/>
                      </a:lnTo>
                      <a:lnTo>
                        <a:pt x="66" y="13"/>
                      </a:lnTo>
                      <a:lnTo>
                        <a:pt x="67" y="13"/>
                      </a:lnTo>
                      <a:lnTo>
                        <a:pt x="68" y="13"/>
                      </a:lnTo>
                      <a:lnTo>
                        <a:pt x="69" y="13"/>
                      </a:lnTo>
                      <a:lnTo>
                        <a:pt x="69" y="15"/>
                      </a:lnTo>
                      <a:lnTo>
                        <a:pt x="70" y="15"/>
                      </a:lnTo>
                      <a:lnTo>
                        <a:pt x="71" y="15"/>
                      </a:lnTo>
                      <a:lnTo>
                        <a:pt x="72" y="15"/>
                      </a:lnTo>
                      <a:lnTo>
                        <a:pt x="73" y="15"/>
                      </a:lnTo>
                      <a:lnTo>
                        <a:pt x="74" y="15"/>
                      </a:lnTo>
                      <a:lnTo>
                        <a:pt x="74" y="16"/>
                      </a:lnTo>
                      <a:lnTo>
                        <a:pt x="75" y="16"/>
                      </a:lnTo>
                      <a:lnTo>
                        <a:pt x="76" y="16"/>
                      </a:lnTo>
                      <a:lnTo>
                        <a:pt x="77" y="16"/>
                      </a:lnTo>
                      <a:lnTo>
                        <a:pt x="78" y="16"/>
                      </a:lnTo>
                      <a:lnTo>
                        <a:pt x="79" y="16"/>
                      </a:lnTo>
                      <a:lnTo>
                        <a:pt x="80" y="16"/>
                      </a:lnTo>
                      <a:lnTo>
                        <a:pt x="81" y="16"/>
                      </a:lnTo>
                      <a:lnTo>
                        <a:pt x="82" y="16"/>
                      </a:lnTo>
                      <a:lnTo>
                        <a:pt x="83" y="16"/>
                      </a:lnTo>
                      <a:lnTo>
                        <a:pt x="84" y="16"/>
                      </a:lnTo>
                      <a:lnTo>
                        <a:pt x="85" y="16"/>
                      </a:lnTo>
                      <a:lnTo>
                        <a:pt x="86" y="17"/>
                      </a:lnTo>
                      <a:lnTo>
                        <a:pt x="87" y="17"/>
                      </a:lnTo>
                      <a:lnTo>
                        <a:pt x="88" y="17"/>
                      </a:lnTo>
                      <a:lnTo>
                        <a:pt x="89" y="17"/>
                      </a:lnTo>
                      <a:lnTo>
                        <a:pt x="90" y="17"/>
                      </a:lnTo>
                      <a:lnTo>
                        <a:pt x="91" y="17"/>
                      </a:lnTo>
                      <a:lnTo>
                        <a:pt x="92" y="17"/>
                      </a:lnTo>
                      <a:lnTo>
                        <a:pt x="93" y="17"/>
                      </a:lnTo>
                      <a:lnTo>
                        <a:pt x="93" y="19"/>
                      </a:lnTo>
                      <a:lnTo>
                        <a:pt x="94" y="19"/>
                      </a:lnTo>
                      <a:lnTo>
                        <a:pt x="95" y="19"/>
                      </a:lnTo>
                      <a:lnTo>
                        <a:pt x="97" y="19"/>
                      </a:lnTo>
                      <a:lnTo>
                        <a:pt x="98" y="19"/>
                      </a:lnTo>
                      <a:lnTo>
                        <a:pt x="99" y="19"/>
                      </a:lnTo>
                      <a:lnTo>
                        <a:pt x="100" y="19"/>
                      </a:lnTo>
                      <a:lnTo>
                        <a:pt x="101" y="19"/>
                      </a:lnTo>
                      <a:lnTo>
                        <a:pt x="102" y="19"/>
                      </a:lnTo>
                      <a:lnTo>
                        <a:pt x="103" y="19"/>
                      </a:lnTo>
                      <a:lnTo>
                        <a:pt x="104" y="19"/>
                      </a:lnTo>
                      <a:lnTo>
                        <a:pt x="105" y="19"/>
                      </a:lnTo>
                      <a:lnTo>
                        <a:pt x="106" y="19"/>
                      </a:lnTo>
                      <a:lnTo>
                        <a:pt x="107" y="19"/>
                      </a:lnTo>
                      <a:lnTo>
                        <a:pt x="108" y="20"/>
                      </a:lnTo>
                      <a:lnTo>
                        <a:pt x="109" y="20"/>
                      </a:lnTo>
                      <a:lnTo>
                        <a:pt x="110" y="20"/>
                      </a:lnTo>
                      <a:lnTo>
                        <a:pt x="111" y="20"/>
                      </a:lnTo>
                      <a:lnTo>
                        <a:pt x="111" y="22"/>
                      </a:lnTo>
                      <a:lnTo>
                        <a:pt x="112" y="22"/>
                      </a:lnTo>
                      <a:lnTo>
                        <a:pt x="113" y="22"/>
                      </a:lnTo>
                      <a:lnTo>
                        <a:pt x="114" y="22"/>
                      </a:lnTo>
                      <a:lnTo>
                        <a:pt x="115" y="23"/>
                      </a:lnTo>
                      <a:lnTo>
                        <a:pt x="116" y="23"/>
                      </a:lnTo>
                      <a:lnTo>
                        <a:pt x="117" y="23"/>
                      </a:lnTo>
                      <a:lnTo>
                        <a:pt x="118" y="23"/>
                      </a:lnTo>
                      <a:lnTo>
                        <a:pt x="119" y="23"/>
                      </a:lnTo>
                      <a:lnTo>
                        <a:pt x="120" y="23"/>
                      </a:lnTo>
                      <a:lnTo>
                        <a:pt x="121" y="23"/>
                      </a:lnTo>
                      <a:lnTo>
                        <a:pt x="121" y="25"/>
                      </a:lnTo>
                      <a:lnTo>
                        <a:pt x="122" y="25"/>
                      </a:lnTo>
                      <a:lnTo>
                        <a:pt x="123" y="25"/>
                      </a:lnTo>
                      <a:lnTo>
                        <a:pt x="124" y="25"/>
                      </a:lnTo>
                      <a:lnTo>
                        <a:pt x="125" y="25"/>
                      </a:lnTo>
                      <a:lnTo>
                        <a:pt x="126" y="25"/>
                      </a:lnTo>
                      <a:lnTo>
                        <a:pt x="127" y="25"/>
                      </a:lnTo>
                      <a:lnTo>
                        <a:pt x="128" y="25"/>
                      </a:lnTo>
                      <a:lnTo>
                        <a:pt x="129" y="25"/>
                      </a:lnTo>
                      <a:lnTo>
                        <a:pt x="130" y="25"/>
                      </a:lnTo>
                      <a:lnTo>
                        <a:pt x="132" y="25"/>
                      </a:lnTo>
                      <a:lnTo>
                        <a:pt x="133" y="25"/>
                      </a:lnTo>
                      <a:lnTo>
                        <a:pt x="134" y="25"/>
                      </a:lnTo>
                      <a:lnTo>
                        <a:pt x="135" y="25"/>
                      </a:lnTo>
                      <a:lnTo>
                        <a:pt x="136" y="26"/>
                      </a:lnTo>
                      <a:lnTo>
                        <a:pt x="137" y="26"/>
                      </a:lnTo>
                      <a:lnTo>
                        <a:pt x="138" y="26"/>
                      </a:lnTo>
                      <a:lnTo>
                        <a:pt x="139" y="26"/>
                      </a:lnTo>
                      <a:lnTo>
                        <a:pt x="139" y="27"/>
                      </a:lnTo>
                      <a:lnTo>
                        <a:pt x="140" y="27"/>
                      </a:lnTo>
                      <a:lnTo>
                        <a:pt x="141" y="27"/>
                      </a:lnTo>
                      <a:lnTo>
                        <a:pt x="142" y="27"/>
                      </a:lnTo>
                      <a:lnTo>
                        <a:pt x="143" y="29"/>
                      </a:lnTo>
                      <a:lnTo>
                        <a:pt x="144" y="29"/>
                      </a:lnTo>
                      <a:lnTo>
                        <a:pt x="145" y="29"/>
                      </a:lnTo>
                      <a:lnTo>
                        <a:pt x="146" y="29"/>
                      </a:lnTo>
                      <a:lnTo>
                        <a:pt x="147" y="29"/>
                      </a:lnTo>
                      <a:lnTo>
                        <a:pt x="147" y="30"/>
                      </a:lnTo>
                      <a:lnTo>
                        <a:pt x="148" y="30"/>
                      </a:lnTo>
                      <a:lnTo>
                        <a:pt x="149" y="30"/>
                      </a:lnTo>
                      <a:lnTo>
                        <a:pt x="150" y="30"/>
                      </a:lnTo>
                      <a:lnTo>
                        <a:pt x="151" y="30"/>
                      </a:lnTo>
                      <a:lnTo>
                        <a:pt x="152" y="30"/>
                      </a:lnTo>
                      <a:lnTo>
                        <a:pt x="153" y="30"/>
                      </a:lnTo>
                    </a:path>
                  </a:pathLst>
                </a:custGeom>
                <a:solidFill>
                  <a:schemeClr val="accent1"/>
                </a:solidFill>
                <a:ln w="4763">
                  <a:solidFill>
                    <a:srgbClr val="FF8000"/>
                  </a:solidFill>
                  <a:prstDash val="solid"/>
                  <a:round/>
                  <a:headEnd/>
                  <a:tailEnd/>
                </a:ln>
              </p:spPr>
              <p:txBody>
                <a:bodyPr/>
                <a:lstStyle/>
                <a:p>
                  <a:endParaRPr lang="en-GB"/>
                </a:p>
              </p:txBody>
            </p:sp>
            <p:sp>
              <p:nvSpPr>
                <p:cNvPr id="87244" name="Freeform 118">
                  <a:extLst>
                    <a:ext uri="{FF2B5EF4-FFF2-40B4-BE49-F238E27FC236}">
                      <a16:creationId xmlns:a16="http://schemas.microsoft.com/office/drawing/2014/main" id="{59E41EB0-D0D0-C6CE-CAAC-C0CD5FFF4F2C}"/>
                    </a:ext>
                  </a:extLst>
                </p:cNvPr>
                <p:cNvSpPr>
                  <a:spLocks/>
                </p:cNvSpPr>
                <p:nvPr/>
              </p:nvSpPr>
              <p:spPr bwMode="auto">
                <a:xfrm>
                  <a:off x="5134" y="1419"/>
                  <a:ext cx="76" cy="10"/>
                </a:xfrm>
                <a:custGeom>
                  <a:avLst/>
                  <a:gdLst>
                    <a:gd name="T0" fmla="*/ 0 w 153"/>
                    <a:gd name="T1" fmla="*/ 0 h 30"/>
                    <a:gd name="T2" fmla="*/ 0 w 153"/>
                    <a:gd name="T3" fmla="*/ 0 h 30"/>
                    <a:gd name="T4" fmla="*/ 0 w 153"/>
                    <a:gd name="T5" fmla="*/ 0 h 30"/>
                    <a:gd name="T6" fmla="*/ 0 w 153"/>
                    <a:gd name="T7" fmla="*/ 0 h 30"/>
                    <a:gd name="T8" fmla="*/ 0 w 153"/>
                    <a:gd name="T9" fmla="*/ 0 h 30"/>
                    <a:gd name="T10" fmla="*/ 0 w 153"/>
                    <a:gd name="T11" fmla="*/ 0 h 30"/>
                    <a:gd name="T12" fmla="*/ 0 w 153"/>
                    <a:gd name="T13" fmla="*/ 0 h 30"/>
                    <a:gd name="T14" fmla="*/ 0 w 153"/>
                    <a:gd name="T15" fmla="*/ 0 h 30"/>
                    <a:gd name="T16" fmla="*/ 0 w 153"/>
                    <a:gd name="T17" fmla="*/ 0 h 30"/>
                    <a:gd name="T18" fmla="*/ 0 w 153"/>
                    <a:gd name="T19" fmla="*/ 0 h 30"/>
                    <a:gd name="T20" fmla="*/ 0 w 153"/>
                    <a:gd name="T21" fmla="*/ 0 h 30"/>
                    <a:gd name="T22" fmla="*/ 0 w 153"/>
                    <a:gd name="T23" fmla="*/ 0 h 30"/>
                    <a:gd name="T24" fmla="*/ 0 w 153"/>
                    <a:gd name="T25" fmla="*/ 0 h 30"/>
                    <a:gd name="T26" fmla="*/ 0 w 153"/>
                    <a:gd name="T27" fmla="*/ 0 h 30"/>
                    <a:gd name="T28" fmla="*/ 0 w 153"/>
                    <a:gd name="T29" fmla="*/ 0 h 30"/>
                    <a:gd name="T30" fmla="*/ 0 w 153"/>
                    <a:gd name="T31" fmla="*/ 0 h 30"/>
                    <a:gd name="T32" fmla="*/ 0 w 153"/>
                    <a:gd name="T33" fmla="*/ 0 h 30"/>
                    <a:gd name="T34" fmla="*/ 0 w 153"/>
                    <a:gd name="T35" fmla="*/ 0 h 30"/>
                    <a:gd name="T36" fmla="*/ 0 w 153"/>
                    <a:gd name="T37" fmla="*/ 0 h 30"/>
                    <a:gd name="T38" fmla="*/ 0 w 153"/>
                    <a:gd name="T39" fmla="*/ 0 h 30"/>
                    <a:gd name="T40" fmla="*/ 0 w 153"/>
                    <a:gd name="T41" fmla="*/ 0 h 30"/>
                    <a:gd name="T42" fmla="*/ 0 w 153"/>
                    <a:gd name="T43" fmla="*/ 0 h 30"/>
                    <a:gd name="T44" fmla="*/ 0 w 153"/>
                    <a:gd name="T45" fmla="*/ 0 h 30"/>
                    <a:gd name="T46" fmla="*/ 0 w 153"/>
                    <a:gd name="T47" fmla="*/ 0 h 30"/>
                    <a:gd name="T48" fmla="*/ 0 w 153"/>
                    <a:gd name="T49" fmla="*/ 0 h 30"/>
                    <a:gd name="T50" fmla="*/ 0 w 153"/>
                    <a:gd name="T51" fmla="*/ 0 h 30"/>
                    <a:gd name="T52" fmla="*/ 0 w 153"/>
                    <a:gd name="T53" fmla="*/ 0 h 30"/>
                    <a:gd name="T54" fmla="*/ 0 w 153"/>
                    <a:gd name="T55" fmla="*/ 0 h 30"/>
                    <a:gd name="T56" fmla="*/ 0 w 153"/>
                    <a:gd name="T57" fmla="*/ 0 h 30"/>
                    <a:gd name="T58" fmla="*/ 0 w 153"/>
                    <a:gd name="T59" fmla="*/ 0 h 30"/>
                    <a:gd name="T60" fmla="*/ 0 w 153"/>
                    <a:gd name="T61" fmla="*/ 0 h 30"/>
                    <a:gd name="T62" fmla="*/ 0 w 153"/>
                    <a:gd name="T63" fmla="*/ 0 h 30"/>
                    <a:gd name="T64" fmla="*/ 0 w 153"/>
                    <a:gd name="T65" fmla="*/ 0 h 30"/>
                    <a:gd name="T66" fmla="*/ 0 w 153"/>
                    <a:gd name="T67" fmla="*/ 0 h 30"/>
                    <a:gd name="T68" fmla="*/ 0 w 153"/>
                    <a:gd name="T69" fmla="*/ 0 h 30"/>
                    <a:gd name="T70" fmla="*/ 0 w 153"/>
                    <a:gd name="T71" fmla="*/ 0 h 30"/>
                    <a:gd name="T72" fmla="*/ 0 w 153"/>
                    <a:gd name="T73" fmla="*/ 0 h 30"/>
                    <a:gd name="T74" fmla="*/ 0 w 153"/>
                    <a:gd name="T75" fmla="*/ 0 h 30"/>
                    <a:gd name="T76" fmla="*/ 0 w 153"/>
                    <a:gd name="T77" fmla="*/ 0 h 30"/>
                    <a:gd name="T78" fmla="*/ 0 w 153"/>
                    <a:gd name="T79" fmla="*/ 0 h 30"/>
                    <a:gd name="T80" fmla="*/ 0 w 153"/>
                    <a:gd name="T81" fmla="*/ 0 h 30"/>
                    <a:gd name="T82" fmla="*/ 0 w 153"/>
                    <a:gd name="T83" fmla="*/ 0 h 30"/>
                    <a:gd name="T84" fmla="*/ 0 w 153"/>
                    <a:gd name="T85" fmla="*/ 0 h 30"/>
                    <a:gd name="T86" fmla="*/ 0 w 153"/>
                    <a:gd name="T87" fmla="*/ 0 h 30"/>
                    <a:gd name="T88" fmla="*/ 0 w 153"/>
                    <a:gd name="T89" fmla="*/ 0 h 30"/>
                    <a:gd name="T90" fmla="*/ 0 w 153"/>
                    <a:gd name="T91" fmla="*/ 0 h 30"/>
                    <a:gd name="T92" fmla="*/ 0 w 153"/>
                    <a:gd name="T93" fmla="*/ 0 h 30"/>
                    <a:gd name="T94" fmla="*/ 0 w 153"/>
                    <a:gd name="T95" fmla="*/ 0 h 30"/>
                    <a:gd name="T96" fmla="*/ 0 w 153"/>
                    <a:gd name="T97" fmla="*/ 0 h 30"/>
                    <a:gd name="T98" fmla="*/ 0 w 153"/>
                    <a:gd name="T99" fmla="*/ 0 h 30"/>
                    <a:gd name="T100" fmla="*/ 0 w 153"/>
                    <a:gd name="T101" fmla="*/ 0 h 30"/>
                    <a:gd name="T102" fmla="*/ 0 w 153"/>
                    <a:gd name="T103" fmla="*/ 0 h 30"/>
                    <a:gd name="T104" fmla="*/ 0 w 153"/>
                    <a:gd name="T105" fmla="*/ 0 h 30"/>
                    <a:gd name="T106" fmla="*/ 0 w 153"/>
                    <a:gd name="T107" fmla="*/ 0 h 30"/>
                    <a:gd name="T108" fmla="*/ 0 w 153"/>
                    <a:gd name="T109" fmla="*/ 0 h 30"/>
                    <a:gd name="T110" fmla="*/ 0 w 153"/>
                    <a:gd name="T111" fmla="*/ 0 h 30"/>
                    <a:gd name="T112" fmla="*/ 0 w 153"/>
                    <a:gd name="T113" fmla="*/ 0 h 30"/>
                    <a:gd name="T114" fmla="*/ 0 w 153"/>
                    <a:gd name="T115" fmla="*/ 0 h 30"/>
                    <a:gd name="T116" fmla="*/ 0 w 153"/>
                    <a:gd name="T117" fmla="*/ 0 h 30"/>
                    <a:gd name="T118" fmla="*/ 0 w 153"/>
                    <a:gd name="T119" fmla="*/ 0 h 30"/>
                    <a:gd name="T120" fmla="*/ 0 w 153"/>
                    <a:gd name="T121" fmla="*/ 0 h 30"/>
                    <a:gd name="T122" fmla="*/ 0 w 153"/>
                    <a:gd name="T123" fmla="*/ 0 h 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0">
                      <a:moveTo>
                        <a:pt x="0" y="0"/>
                      </a:moveTo>
                      <a:lnTo>
                        <a:pt x="0" y="0"/>
                      </a:lnTo>
                      <a:lnTo>
                        <a:pt x="1" y="0"/>
                      </a:lnTo>
                      <a:lnTo>
                        <a:pt x="1" y="2"/>
                      </a:lnTo>
                      <a:lnTo>
                        <a:pt x="2" y="2"/>
                      </a:lnTo>
                      <a:lnTo>
                        <a:pt x="3" y="2"/>
                      </a:lnTo>
                      <a:lnTo>
                        <a:pt x="4" y="2"/>
                      </a:lnTo>
                      <a:lnTo>
                        <a:pt x="5" y="2"/>
                      </a:lnTo>
                      <a:lnTo>
                        <a:pt x="6" y="2"/>
                      </a:lnTo>
                      <a:lnTo>
                        <a:pt x="7" y="2"/>
                      </a:lnTo>
                      <a:lnTo>
                        <a:pt x="8" y="2"/>
                      </a:lnTo>
                      <a:lnTo>
                        <a:pt x="9" y="2"/>
                      </a:lnTo>
                      <a:lnTo>
                        <a:pt x="10" y="3"/>
                      </a:lnTo>
                      <a:lnTo>
                        <a:pt x="11" y="3"/>
                      </a:lnTo>
                      <a:lnTo>
                        <a:pt x="12" y="3"/>
                      </a:lnTo>
                      <a:lnTo>
                        <a:pt x="14" y="3"/>
                      </a:lnTo>
                      <a:lnTo>
                        <a:pt x="15" y="3"/>
                      </a:lnTo>
                      <a:lnTo>
                        <a:pt x="16" y="3"/>
                      </a:lnTo>
                      <a:lnTo>
                        <a:pt x="17" y="3"/>
                      </a:lnTo>
                      <a:lnTo>
                        <a:pt x="18" y="3"/>
                      </a:lnTo>
                      <a:lnTo>
                        <a:pt x="19" y="3"/>
                      </a:lnTo>
                      <a:lnTo>
                        <a:pt x="20" y="5"/>
                      </a:lnTo>
                      <a:lnTo>
                        <a:pt x="21" y="5"/>
                      </a:lnTo>
                      <a:lnTo>
                        <a:pt x="22" y="5"/>
                      </a:lnTo>
                      <a:lnTo>
                        <a:pt x="23" y="5"/>
                      </a:lnTo>
                      <a:lnTo>
                        <a:pt x="24" y="5"/>
                      </a:lnTo>
                      <a:lnTo>
                        <a:pt x="25" y="5"/>
                      </a:lnTo>
                      <a:lnTo>
                        <a:pt x="26" y="5"/>
                      </a:lnTo>
                      <a:lnTo>
                        <a:pt x="26" y="6"/>
                      </a:lnTo>
                      <a:lnTo>
                        <a:pt x="27" y="6"/>
                      </a:lnTo>
                      <a:lnTo>
                        <a:pt x="28" y="6"/>
                      </a:lnTo>
                      <a:lnTo>
                        <a:pt x="29" y="6"/>
                      </a:lnTo>
                      <a:lnTo>
                        <a:pt x="30" y="6"/>
                      </a:lnTo>
                      <a:lnTo>
                        <a:pt x="31" y="6"/>
                      </a:lnTo>
                      <a:lnTo>
                        <a:pt x="31" y="7"/>
                      </a:lnTo>
                      <a:lnTo>
                        <a:pt x="32" y="7"/>
                      </a:lnTo>
                      <a:lnTo>
                        <a:pt x="33" y="7"/>
                      </a:lnTo>
                      <a:lnTo>
                        <a:pt x="34" y="7"/>
                      </a:lnTo>
                      <a:lnTo>
                        <a:pt x="35" y="7"/>
                      </a:lnTo>
                      <a:lnTo>
                        <a:pt x="36" y="7"/>
                      </a:lnTo>
                      <a:lnTo>
                        <a:pt x="37" y="7"/>
                      </a:lnTo>
                      <a:lnTo>
                        <a:pt x="38" y="9"/>
                      </a:lnTo>
                      <a:lnTo>
                        <a:pt x="39" y="9"/>
                      </a:lnTo>
                      <a:lnTo>
                        <a:pt x="40" y="9"/>
                      </a:lnTo>
                      <a:lnTo>
                        <a:pt x="41" y="9"/>
                      </a:lnTo>
                      <a:lnTo>
                        <a:pt x="42" y="9"/>
                      </a:lnTo>
                      <a:lnTo>
                        <a:pt x="43" y="9"/>
                      </a:lnTo>
                      <a:lnTo>
                        <a:pt x="44" y="9"/>
                      </a:lnTo>
                      <a:lnTo>
                        <a:pt x="45" y="9"/>
                      </a:lnTo>
                      <a:lnTo>
                        <a:pt x="46" y="9"/>
                      </a:lnTo>
                      <a:lnTo>
                        <a:pt x="47" y="9"/>
                      </a:lnTo>
                      <a:lnTo>
                        <a:pt x="49" y="9"/>
                      </a:lnTo>
                      <a:lnTo>
                        <a:pt x="50" y="9"/>
                      </a:lnTo>
                      <a:lnTo>
                        <a:pt x="51" y="9"/>
                      </a:lnTo>
                      <a:lnTo>
                        <a:pt x="52" y="9"/>
                      </a:lnTo>
                      <a:lnTo>
                        <a:pt x="53" y="10"/>
                      </a:lnTo>
                      <a:lnTo>
                        <a:pt x="54" y="10"/>
                      </a:lnTo>
                      <a:lnTo>
                        <a:pt x="55" y="10"/>
                      </a:lnTo>
                      <a:lnTo>
                        <a:pt x="56" y="10"/>
                      </a:lnTo>
                      <a:lnTo>
                        <a:pt x="57" y="10"/>
                      </a:lnTo>
                      <a:lnTo>
                        <a:pt x="58" y="10"/>
                      </a:lnTo>
                      <a:lnTo>
                        <a:pt x="58" y="12"/>
                      </a:lnTo>
                      <a:lnTo>
                        <a:pt x="59" y="12"/>
                      </a:lnTo>
                      <a:lnTo>
                        <a:pt x="60" y="12"/>
                      </a:lnTo>
                      <a:lnTo>
                        <a:pt x="61" y="12"/>
                      </a:lnTo>
                      <a:lnTo>
                        <a:pt x="62" y="12"/>
                      </a:lnTo>
                      <a:lnTo>
                        <a:pt x="62" y="13"/>
                      </a:lnTo>
                      <a:lnTo>
                        <a:pt x="63" y="13"/>
                      </a:lnTo>
                      <a:lnTo>
                        <a:pt x="64" y="13"/>
                      </a:lnTo>
                      <a:lnTo>
                        <a:pt x="65" y="13"/>
                      </a:lnTo>
                      <a:lnTo>
                        <a:pt x="66" y="13"/>
                      </a:lnTo>
                      <a:lnTo>
                        <a:pt x="67" y="13"/>
                      </a:lnTo>
                      <a:lnTo>
                        <a:pt x="68" y="13"/>
                      </a:lnTo>
                      <a:lnTo>
                        <a:pt x="69" y="13"/>
                      </a:lnTo>
                      <a:lnTo>
                        <a:pt x="69" y="15"/>
                      </a:lnTo>
                      <a:lnTo>
                        <a:pt x="70" y="15"/>
                      </a:lnTo>
                      <a:lnTo>
                        <a:pt x="71" y="15"/>
                      </a:lnTo>
                      <a:lnTo>
                        <a:pt x="72" y="15"/>
                      </a:lnTo>
                      <a:lnTo>
                        <a:pt x="73" y="15"/>
                      </a:lnTo>
                      <a:lnTo>
                        <a:pt x="74" y="15"/>
                      </a:lnTo>
                      <a:lnTo>
                        <a:pt x="74" y="13"/>
                      </a:lnTo>
                      <a:lnTo>
                        <a:pt x="75" y="13"/>
                      </a:lnTo>
                      <a:lnTo>
                        <a:pt x="76" y="13"/>
                      </a:lnTo>
                      <a:lnTo>
                        <a:pt x="77" y="13"/>
                      </a:lnTo>
                      <a:lnTo>
                        <a:pt x="78" y="13"/>
                      </a:lnTo>
                      <a:lnTo>
                        <a:pt x="78" y="15"/>
                      </a:lnTo>
                      <a:lnTo>
                        <a:pt x="79" y="15"/>
                      </a:lnTo>
                      <a:lnTo>
                        <a:pt x="80" y="15"/>
                      </a:lnTo>
                      <a:lnTo>
                        <a:pt x="81" y="15"/>
                      </a:lnTo>
                      <a:lnTo>
                        <a:pt x="82" y="15"/>
                      </a:lnTo>
                      <a:lnTo>
                        <a:pt x="84" y="15"/>
                      </a:lnTo>
                      <a:lnTo>
                        <a:pt x="85" y="15"/>
                      </a:lnTo>
                      <a:lnTo>
                        <a:pt x="86" y="15"/>
                      </a:lnTo>
                      <a:lnTo>
                        <a:pt x="86" y="16"/>
                      </a:lnTo>
                      <a:lnTo>
                        <a:pt x="87" y="16"/>
                      </a:lnTo>
                      <a:lnTo>
                        <a:pt x="88" y="16"/>
                      </a:lnTo>
                      <a:lnTo>
                        <a:pt x="89" y="16"/>
                      </a:lnTo>
                      <a:lnTo>
                        <a:pt x="90" y="16"/>
                      </a:lnTo>
                      <a:lnTo>
                        <a:pt x="90" y="18"/>
                      </a:lnTo>
                      <a:lnTo>
                        <a:pt x="91" y="18"/>
                      </a:lnTo>
                      <a:lnTo>
                        <a:pt x="92" y="18"/>
                      </a:lnTo>
                      <a:lnTo>
                        <a:pt x="93" y="18"/>
                      </a:lnTo>
                      <a:lnTo>
                        <a:pt x="94" y="18"/>
                      </a:lnTo>
                      <a:lnTo>
                        <a:pt x="95" y="18"/>
                      </a:lnTo>
                      <a:lnTo>
                        <a:pt x="96" y="18"/>
                      </a:lnTo>
                      <a:lnTo>
                        <a:pt x="96" y="19"/>
                      </a:lnTo>
                      <a:lnTo>
                        <a:pt x="97" y="19"/>
                      </a:lnTo>
                      <a:lnTo>
                        <a:pt x="98" y="19"/>
                      </a:lnTo>
                      <a:lnTo>
                        <a:pt x="99" y="19"/>
                      </a:lnTo>
                      <a:lnTo>
                        <a:pt x="100" y="19"/>
                      </a:lnTo>
                      <a:lnTo>
                        <a:pt x="101" y="19"/>
                      </a:lnTo>
                      <a:lnTo>
                        <a:pt x="102" y="19"/>
                      </a:lnTo>
                      <a:lnTo>
                        <a:pt x="103" y="19"/>
                      </a:lnTo>
                      <a:lnTo>
                        <a:pt x="104" y="19"/>
                      </a:lnTo>
                      <a:lnTo>
                        <a:pt x="105" y="19"/>
                      </a:lnTo>
                      <a:lnTo>
                        <a:pt x="106" y="19"/>
                      </a:lnTo>
                      <a:lnTo>
                        <a:pt x="106" y="20"/>
                      </a:lnTo>
                      <a:lnTo>
                        <a:pt x="107" y="20"/>
                      </a:lnTo>
                      <a:lnTo>
                        <a:pt x="108" y="20"/>
                      </a:lnTo>
                      <a:lnTo>
                        <a:pt x="109" y="20"/>
                      </a:lnTo>
                      <a:lnTo>
                        <a:pt x="110" y="20"/>
                      </a:lnTo>
                      <a:lnTo>
                        <a:pt x="111" y="20"/>
                      </a:lnTo>
                      <a:lnTo>
                        <a:pt x="111" y="22"/>
                      </a:lnTo>
                      <a:lnTo>
                        <a:pt x="112" y="22"/>
                      </a:lnTo>
                      <a:lnTo>
                        <a:pt x="113" y="22"/>
                      </a:lnTo>
                      <a:lnTo>
                        <a:pt x="114" y="22"/>
                      </a:lnTo>
                      <a:lnTo>
                        <a:pt x="115" y="22"/>
                      </a:lnTo>
                      <a:lnTo>
                        <a:pt x="116" y="22"/>
                      </a:lnTo>
                      <a:lnTo>
                        <a:pt x="118" y="22"/>
                      </a:lnTo>
                      <a:lnTo>
                        <a:pt x="119" y="22"/>
                      </a:lnTo>
                      <a:lnTo>
                        <a:pt x="120" y="22"/>
                      </a:lnTo>
                      <a:lnTo>
                        <a:pt x="121" y="23"/>
                      </a:lnTo>
                      <a:lnTo>
                        <a:pt x="122" y="23"/>
                      </a:lnTo>
                      <a:lnTo>
                        <a:pt x="123" y="23"/>
                      </a:lnTo>
                      <a:lnTo>
                        <a:pt x="124" y="23"/>
                      </a:lnTo>
                      <a:lnTo>
                        <a:pt x="125" y="23"/>
                      </a:lnTo>
                      <a:lnTo>
                        <a:pt x="126" y="23"/>
                      </a:lnTo>
                      <a:lnTo>
                        <a:pt x="127" y="23"/>
                      </a:lnTo>
                      <a:lnTo>
                        <a:pt x="128" y="23"/>
                      </a:lnTo>
                      <a:lnTo>
                        <a:pt x="129" y="23"/>
                      </a:lnTo>
                      <a:lnTo>
                        <a:pt x="129" y="25"/>
                      </a:lnTo>
                      <a:lnTo>
                        <a:pt x="130" y="25"/>
                      </a:lnTo>
                      <a:lnTo>
                        <a:pt x="131" y="25"/>
                      </a:lnTo>
                      <a:lnTo>
                        <a:pt x="132" y="25"/>
                      </a:lnTo>
                      <a:lnTo>
                        <a:pt x="133" y="26"/>
                      </a:lnTo>
                      <a:lnTo>
                        <a:pt x="134" y="26"/>
                      </a:lnTo>
                      <a:lnTo>
                        <a:pt x="135" y="26"/>
                      </a:lnTo>
                      <a:lnTo>
                        <a:pt x="136" y="26"/>
                      </a:lnTo>
                      <a:lnTo>
                        <a:pt x="136" y="28"/>
                      </a:lnTo>
                      <a:lnTo>
                        <a:pt x="137" y="28"/>
                      </a:lnTo>
                      <a:lnTo>
                        <a:pt x="138" y="28"/>
                      </a:lnTo>
                      <a:lnTo>
                        <a:pt x="139" y="28"/>
                      </a:lnTo>
                      <a:lnTo>
                        <a:pt x="139" y="29"/>
                      </a:lnTo>
                      <a:lnTo>
                        <a:pt x="140" y="29"/>
                      </a:lnTo>
                      <a:lnTo>
                        <a:pt x="141" y="29"/>
                      </a:lnTo>
                      <a:lnTo>
                        <a:pt x="142" y="29"/>
                      </a:lnTo>
                      <a:lnTo>
                        <a:pt x="143" y="29"/>
                      </a:lnTo>
                      <a:lnTo>
                        <a:pt x="144" y="29"/>
                      </a:lnTo>
                      <a:lnTo>
                        <a:pt x="145" y="29"/>
                      </a:lnTo>
                      <a:lnTo>
                        <a:pt x="146" y="29"/>
                      </a:lnTo>
                      <a:lnTo>
                        <a:pt x="147" y="29"/>
                      </a:lnTo>
                      <a:lnTo>
                        <a:pt x="148" y="29"/>
                      </a:lnTo>
                      <a:lnTo>
                        <a:pt x="149" y="29"/>
                      </a:lnTo>
                      <a:lnTo>
                        <a:pt x="150" y="29"/>
                      </a:lnTo>
                      <a:lnTo>
                        <a:pt x="151" y="29"/>
                      </a:lnTo>
                      <a:lnTo>
                        <a:pt x="153" y="29"/>
                      </a:lnTo>
                      <a:lnTo>
                        <a:pt x="153" y="30"/>
                      </a:lnTo>
                    </a:path>
                  </a:pathLst>
                </a:custGeom>
                <a:solidFill>
                  <a:schemeClr val="accent1"/>
                </a:solidFill>
                <a:ln w="4763">
                  <a:solidFill>
                    <a:srgbClr val="FF8000"/>
                  </a:solidFill>
                  <a:prstDash val="solid"/>
                  <a:round/>
                  <a:headEnd/>
                  <a:tailEnd/>
                </a:ln>
              </p:spPr>
              <p:txBody>
                <a:bodyPr/>
                <a:lstStyle/>
                <a:p>
                  <a:endParaRPr lang="en-GB"/>
                </a:p>
              </p:txBody>
            </p:sp>
            <p:sp>
              <p:nvSpPr>
                <p:cNvPr id="87245" name="Freeform 119">
                  <a:extLst>
                    <a:ext uri="{FF2B5EF4-FFF2-40B4-BE49-F238E27FC236}">
                      <a16:creationId xmlns:a16="http://schemas.microsoft.com/office/drawing/2014/main" id="{C5A773DD-9E1D-5D14-0A19-3757290103CE}"/>
                    </a:ext>
                  </a:extLst>
                </p:cNvPr>
                <p:cNvSpPr>
                  <a:spLocks/>
                </p:cNvSpPr>
                <p:nvPr/>
              </p:nvSpPr>
              <p:spPr bwMode="auto">
                <a:xfrm>
                  <a:off x="5210" y="1429"/>
                  <a:ext cx="60" cy="8"/>
                </a:xfrm>
                <a:custGeom>
                  <a:avLst/>
                  <a:gdLst>
                    <a:gd name="T0" fmla="*/ 1 w 119"/>
                    <a:gd name="T1" fmla="*/ 0 h 23"/>
                    <a:gd name="T2" fmla="*/ 1 w 119"/>
                    <a:gd name="T3" fmla="*/ 0 h 23"/>
                    <a:gd name="T4" fmla="*/ 1 w 119"/>
                    <a:gd name="T5" fmla="*/ 0 h 23"/>
                    <a:gd name="T6" fmla="*/ 1 w 119"/>
                    <a:gd name="T7" fmla="*/ 0 h 23"/>
                    <a:gd name="T8" fmla="*/ 1 w 119"/>
                    <a:gd name="T9" fmla="*/ 0 h 23"/>
                    <a:gd name="T10" fmla="*/ 1 w 119"/>
                    <a:gd name="T11" fmla="*/ 0 h 23"/>
                    <a:gd name="T12" fmla="*/ 1 w 119"/>
                    <a:gd name="T13" fmla="*/ 0 h 23"/>
                    <a:gd name="T14" fmla="*/ 1 w 119"/>
                    <a:gd name="T15" fmla="*/ 0 h 23"/>
                    <a:gd name="T16" fmla="*/ 1 w 119"/>
                    <a:gd name="T17" fmla="*/ 0 h 23"/>
                    <a:gd name="T18" fmla="*/ 1 w 119"/>
                    <a:gd name="T19" fmla="*/ 0 h 23"/>
                    <a:gd name="T20" fmla="*/ 1 w 119"/>
                    <a:gd name="T21" fmla="*/ 0 h 23"/>
                    <a:gd name="T22" fmla="*/ 1 w 119"/>
                    <a:gd name="T23" fmla="*/ 0 h 23"/>
                    <a:gd name="T24" fmla="*/ 1 w 119"/>
                    <a:gd name="T25" fmla="*/ 0 h 23"/>
                    <a:gd name="T26" fmla="*/ 1 w 119"/>
                    <a:gd name="T27" fmla="*/ 0 h 23"/>
                    <a:gd name="T28" fmla="*/ 1 w 119"/>
                    <a:gd name="T29" fmla="*/ 0 h 23"/>
                    <a:gd name="T30" fmla="*/ 1 w 119"/>
                    <a:gd name="T31" fmla="*/ 0 h 23"/>
                    <a:gd name="T32" fmla="*/ 1 w 119"/>
                    <a:gd name="T33" fmla="*/ 0 h 23"/>
                    <a:gd name="T34" fmla="*/ 1 w 119"/>
                    <a:gd name="T35" fmla="*/ 0 h 23"/>
                    <a:gd name="T36" fmla="*/ 1 w 119"/>
                    <a:gd name="T37" fmla="*/ 0 h 23"/>
                    <a:gd name="T38" fmla="*/ 1 w 119"/>
                    <a:gd name="T39" fmla="*/ 0 h 23"/>
                    <a:gd name="T40" fmla="*/ 1 w 119"/>
                    <a:gd name="T41" fmla="*/ 0 h 23"/>
                    <a:gd name="T42" fmla="*/ 1 w 119"/>
                    <a:gd name="T43" fmla="*/ 0 h 23"/>
                    <a:gd name="T44" fmla="*/ 1 w 119"/>
                    <a:gd name="T45" fmla="*/ 0 h 23"/>
                    <a:gd name="T46" fmla="*/ 1 w 119"/>
                    <a:gd name="T47" fmla="*/ 0 h 23"/>
                    <a:gd name="T48" fmla="*/ 1 w 119"/>
                    <a:gd name="T49" fmla="*/ 0 h 23"/>
                    <a:gd name="T50" fmla="*/ 1 w 119"/>
                    <a:gd name="T51" fmla="*/ 0 h 23"/>
                    <a:gd name="T52" fmla="*/ 1 w 119"/>
                    <a:gd name="T53" fmla="*/ 0 h 23"/>
                    <a:gd name="T54" fmla="*/ 1 w 119"/>
                    <a:gd name="T55" fmla="*/ 0 h 23"/>
                    <a:gd name="T56" fmla="*/ 1 w 119"/>
                    <a:gd name="T57" fmla="*/ 0 h 23"/>
                    <a:gd name="T58" fmla="*/ 1 w 119"/>
                    <a:gd name="T59" fmla="*/ 0 h 23"/>
                    <a:gd name="T60" fmla="*/ 1 w 119"/>
                    <a:gd name="T61" fmla="*/ 0 h 23"/>
                    <a:gd name="T62" fmla="*/ 1 w 119"/>
                    <a:gd name="T63" fmla="*/ 0 h 23"/>
                    <a:gd name="T64" fmla="*/ 1 w 119"/>
                    <a:gd name="T65" fmla="*/ 0 h 23"/>
                    <a:gd name="T66" fmla="*/ 1 w 119"/>
                    <a:gd name="T67" fmla="*/ 0 h 23"/>
                    <a:gd name="T68" fmla="*/ 1 w 119"/>
                    <a:gd name="T69" fmla="*/ 0 h 23"/>
                    <a:gd name="T70" fmla="*/ 1 w 119"/>
                    <a:gd name="T71" fmla="*/ 0 h 23"/>
                    <a:gd name="T72" fmla="*/ 1 w 119"/>
                    <a:gd name="T73" fmla="*/ 0 h 23"/>
                    <a:gd name="T74" fmla="*/ 1 w 119"/>
                    <a:gd name="T75" fmla="*/ 0 h 23"/>
                    <a:gd name="T76" fmla="*/ 1 w 119"/>
                    <a:gd name="T77" fmla="*/ 0 h 23"/>
                    <a:gd name="T78" fmla="*/ 1 w 119"/>
                    <a:gd name="T79" fmla="*/ 0 h 23"/>
                    <a:gd name="T80" fmla="*/ 1 w 119"/>
                    <a:gd name="T81" fmla="*/ 0 h 23"/>
                    <a:gd name="T82" fmla="*/ 1 w 119"/>
                    <a:gd name="T83" fmla="*/ 0 h 23"/>
                    <a:gd name="T84" fmla="*/ 1 w 119"/>
                    <a:gd name="T85" fmla="*/ 0 h 23"/>
                    <a:gd name="T86" fmla="*/ 1 w 119"/>
                    <a:gd name="T87" fmla="*/ 0 h 23"/>
                    <a:gd name="T88" fmla="*/ 1 w 119"/>
                    <a:gd name="T89" fmla="*/ 0 h 23"/>
                    <a:gd name="T90" fmla="*/ 1 w 119"/>
                    <a:gd name="T91" fmla="*/ 0 h 23"/>
                    <a:gd name="T92" fmla="*/ 1 w 119"/>
                    <a:gd name="T93" fmla="*/ 0 h 23"/>
                    <a:gd name="T94" fmla="*/ 1 w 119"/>
                    <a:gd name="T95" fmla="*/ 0 h 23"/>
                    <a:gd name="T96" fmla="*/ 1 w 119"/>
                    <a:gd name="T97" fmla="*/ 0 h 23"/>
                    <a:gd name="T98" fmla="*/ 1 w 119"/>
                    <a:gd name="T99" fmla="*/ 0 h 23"/>
                    <a:gd name="T100" fmla="*/ 1 w 119"/>
                    <a:gd name="T101" fmla="*/ 0 h 23"/>
                    <a:gd name="T102" fmla="*/ 1 w 119"/>
                    <a:gd name="T103" fmla="*/ 0 h 23"/>
                    <a:gd name="T104" fmla="*/ 1 w 119"/>
                    <a:gd name="T105" fmla="*/ 0 h 23"/>
                    <a:gd name="T106" fmla="*/ 1 w 119"/>
                    <a:gd name="T107" fmla="*/ 0 h 23"/>
                    <a:gd name="T108" fmla="*/ 1 w 119"/>
                    <a:gd name="T109" fmla="*/ 0 h 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9" h="23">
                      <a:moveTo>
                        <a:pt x="0" y="0"/>
                      </a:moveTo>
                      <a:lnTo>
                        <a:pt x="1" y="0"/>
                      </a:lnTo>
                      <a:lnTo>
                        <a:pt x="2" y="0"/>
                      </a:lnTo>
                      <a:lnTo>
                        <a:pt x="3" y="0"/>
                      </a:lnTo>
                      <a:lnTo>
                        <a:pt x="4" y="0"/>
                      </a:lnTo>
                      <a:lnTo>
                        <a:pt x="5" y="0"/>
                      </a:lnTo>
                      <a:lnTo>
                        <a:pt x="6" y="0"/>
                      </a:lnTo>
                      <a:lnTo>
                        <a:pt x="7" y="0"/>
                      </a:lnTo>
                      <a:lnTo>
                        <a:pt x="7" y="2"/>
                      </a:lnTo>
                      <a:lnTo>
                        <a:pt x="8" y="2"/>
                      </a:lnTo>
                      <a:lnTo>
                        <a:pt x="9" y="2"/>
                      </a:lnTo>
                      <a:lnTo>
                        <a:pt x="10" y="2"/>
                      </a:lnTo>
                      <a:lnTo>
                        <a:pt x="11" y="2"/>
                      </a:lnTo>
                      <a:lnTo>
                        <a:pt x="11" y="3"/>
                      </a:lnTo>
                      <a:lnTo>
                        <a:pt x="12" y="3"/>
                      </a:lnTo>
                      <a:lnTo>
                        <a:pt x="13" y="3"/>
                      </a:lnTo>
                      <a:lnTo>
                        <a:pt x="14" y="3"/>
                      </a:lnTo>
                      <a:lnTo>
                        <a:pt x="15" y="3"/>
                      </a:lnTo>
                      <a:lnTo>
                        <a:pt x="15" y="5"/>
                      </a:lnTo>
                      <a:lnTo>
                        <a:pt x="16" y="5"/>
                      </a:lnTo>
                      <a:lnTo>
                        <a:pt x="17" y="5"/>
                      </a:lnTo>
                      <a:lnTo>
                        <a:pt x="18" y="5"/>
                      </a:lnTo>
                      <a:lnTo>
                        <a:pt x="19" y="5"/>
                      </a:lnTo>
                      <a:lnTo>
                        <a:pt x="20" y="5"/>
                      </a:lnTo>
                      <a:lnTo>
                        <a:pt x="21" y="5"/>
                      </a:lnTo>
                      <a:lnTo>
                        <a:pt x="22" y="5"/>
                      </a:lnTo>
                      <a:lnTo>
                        <a:pt x="22" y="6"/>
                      </a:lnTo>
                      <a:lnTo>
                        <a:pt x="23" y="6"/>
                      </a:lnTo>
                      <a:lnTo>
                        <a:pt x="24" y="6"/>
                      </a:lnTo>
                      <a:lnTo>
                        <a:pt x="25" y="6"/>
                      </a:lnTo>
                      <a:lnTo>
                        <a:pt x="26" y="6"/>
                      </a:lnTo>
                      <a:lnTo>
                        <a:pt x="27" y="6"/>
                      </a:lnTo>
                      <a:lnTo>
                        <a:pt x="28" y="6"/>
                      </a:lnTo>
                      <a:lnTo>
                        <a:pt x="29" y="6"/>
                      </a:lnTo>
                      <a:lnTo>
                        <a:pt x="30" y="6"/>
                      </a:lnTo>
                      <a:lnTo>
                        <a:pt x="31" y="6"/>
                      </a:lnTo>
                      <a:lnTo>
                        <a:pt x="31" y="8"/>
                      </a:lnTo>
                      <a:lnTo>
                        <a:pt x="32" y="8"/>
                      </a:lnTo>
                      <a:lnTo>
                        <a:pt x="33" y="8"/>
                      </a:lnTo>
                      <a:lnTo>
                        <a:pt x="35" y="8"/>
                      </a:lnTo>
                      <a:lnTo>
                        <a:pt x="36" y="8"/>
                      </a:lnTo>
                      <a:lnTo>
                        <a:pt x="37" y="8"/>
                      </a:lnTo>
                      <a:lnTo>
                        <a:pt x="38" y="8"/>
                      </a:lnTo>
                      <a:lnTo>
                        <a:pt x="39" y="8"/>
                      </a:lnTo>
                      <a:lnTo>
                        <a:pt x="40" y="8"/>
                      </a:lnTo>
                      <a:lnTo>
                        <a:pt x="41" y="8"/>
                      </a:lnTo>
                      <a:lnTo>
                        <a:pt x="42" y="8"/>
                      </a:lnTo>
                      <a:lnTo>
                        <a:pt x="43" y="8"/>
                      </a:lnTo>
                      <a:lnTo>
                        <a:pt x="44" y="8"/>
                      </a:lnTo>
                      <a:lnTo>
                        <a:pt x="45" y="8"/>
                      </a:lnTo>
                      <a:lnTo>
                        <a:pt x="46" y="8"/>
                      </a:lnTo>
                      <a:lnTo>
                        <a:pt x="47" y="9"/>
                      </a:lnTo>
                      <a:lnTo>
                        <a:pt x="48" y="9"/>
                      </a:lnTo>
                      <a:lnTo>
                        <a:pt x="49" y="9"/>
                      </a:lnTo>
                      <a:lnTo>
                        <a:pt x="50" y="9"/>
                      </a:lnTo>
                      <a:lnTo>
                        <a:pt x="51" y="9"/>
                      </a:lnTo>
                      <a:lnTo>
                        <a:pt x="52" y="9"/>
                      </a:lnTo>
                      <a:lnTo>
                        <a:pt x="52" y="11"/>
                      </a:lnTo>
                      <a:lnTo>
                        <a:pt x="53" y="11"/>
                      </a:lnTo>
                      <a:lnTo>
                        <a:pt x="54" y="11"/>
                      </a:lnTo>
                      <a:lnTo>
                        <a:pt x="55" y="11"/>
                      </a:lnTo>
                      <a:lnTo>
                        <a:pt x="56" y="11"/>
                      </a:lnTo>
                      <a:lnTo>
                        <a:pt x="56" y="12"/>
                      </a:lnTo>
                      <a:lnTo>
                        <a:pt x="57" y="12"/>
                      </a:lnTo>
                      <a:lnTo>
                        <a:pt x="58" y="12"/>
                      </a:lnTo>
                      <a:lnTo>
                        <a:pt x="59" y="12"/>
                      </a:lnTo>
                      <a:lnTo>
                        <a:pt x="60" y="12"/>
                      </a:lnTo>
                      <a:lnTo>
                        <a:pt x="61" y="12"/>
                      </a:lnTo>
                      <a:lnTo>
                        <a:pt x="62" y="12"/>
                      </a:lnTo>
                      <a:lnTo>
                        <a:pt x="63" y="12"/>
                      </a:lnTo>
                      <a:lnTo>
                        <a:pt x="63" y="13"/>
                      </a:lnTo>
                      <a:lnTo>
                        <a:pt x="64" y="13"/>
                      </a:lnTo>
                      <a:lnTo>
                        <a:pt x="65" y="13"/>
                      </a:lnTo>
                      <a:lnTo>
                        <a:pt x="66" y="13"/>
                      </a:lnTo>
                      <a:lnTo>
                        <a:pt x="67" y="13"/>
                      </a:lnTo>
                      <a:lnTo>
                        <a:pt x="68" y="13"/>
                      </a:lnTo>
                      <a:lnTo>
                        <a:pt x="68" y="12"/>
                      </a:lnTo>
                      <a:lnTo>
                        <a:pt x="70" y="12"/>
                      </a:lnTo>
                      <a:lnTo>
                        <a:pt x="71" y="12"/>
                      </a:lnTo>
                      <a:lnTo>
                        <a:pt x="72" y="12"/>
                      </a:lnTo>
                      <a:lnTo>
                        <a:pt x="73" y="12"/>
                      </a:lnTo>
                      <a:lnTo>
                        <a:pt x="73" y="13"/>
                      </a:lnTo>
                      <a:lnTo>
                        <a:pt x="74" y="13"/>
                      </a:lnTo>
                      <a:lnTo>
                        <a:pt x="75" y="13"/>
                      </a:lnTo>
                      <a:lnTo>
                        <a:pt x="76" y="13"/>
                      </a:lnTo>
                      <a:lnTo>
                        <a:pt x="77" y="13"/>
                      </a:lnTo>
                      <a:lnTo>
                        <a:pt x="78" y="13"/>
                      </a:lnTo>
                      <a:lnTo>
                        <a:pt x="79" y="13"/>
                      </a:lnTo>
                      <a:lnTo>
                        <a:pt x="80" y="13"/>
                      </a:lnTo>
                      <a:lnTo>
                        <a:pt x="80" y="15"/>
                      </a:lnTo>
                      <a:lnTo>
                        <a:pt x="81" y="15"/>
                      </a:lnTo>
                      <a:lnTo>
                        <a:pt x="82" y="15"/>
                      </a:lnTo>
                      <a:lnTo>
                        <a:pt x="83" y="15"/>
                      </a:lnTo>
                      <a:lnTo>
                        <a:pt x="84" y="15"/>
                      </a:lnTo>
                      <a:lnTo>
                        <a:pt x="84" y="16"/>
                      </a:lnTo>
                      <a:lnTo>
                        <a:pt x="85" y="16"/>
                      </a:lnTo>
                      <a:lnTo>
                        <a:pt x="86" y="16"/>
                      </a:lnTo>
                      <a:lnTo>
                        <a:pt x="87" y="16"/>
                      </a:lnTo>
                      <a:lnTo>
                        <a:pt x="88" y="16"/>
                      </a:lnTo>
                      <a:lnTo>
                        <a:pt x="89" y="16"/>
                      </a:lnTo>
                      <a:lnTo>
                        <a:pt x="89" y="18"/>
                      </a:lnTo>
                      <a:lnTo>
                        <a:pt x="90" y="18"/>
                      </a:lnTo>
                      <a:lnTo>
                        <a:pt x="91" y="18"/>
                      </a:lnTo>
                      <a:lnTo>
                        <a:pt x="92" y="18"/>
                      </a:lnTo>
                      <a:lnTo>
                        <a:pt x="93" y="18"/>
                      </a:lnTo>
                      <a:lnTo>
                        <a:pt x="94" y="18"/>
                      </a:lnTo>
                      <a:lnTo>
                        <a:pt x="95" y="18"/>
                      </a:lnTo>
                      <a:lnTo>
                        <a:pt x="96" y="18"/>
                      </a:lnTo>
                      <a:lnTo>
                        <a:pt x="96" y="19"/>
                      </a:lnTo>
                      <a:lnTo>
                        <a:pt x="97" y="19"/>
                      </a:lnTo>
                      <a:lnTo>
                        <a:pt x="98" y="19"/>
                      </a:lnTo>
                      <a:lnTo>
                        <a:pt x="99" y="19"/>
                      </a:lnTo>
                      <a:lnTo>
                        <a:pt x="100" y="19"/>
                      </a:lnTo>
                      <a:lnTo>
                        <a:pt x="101" y="19"/>
                      </a:lnTo>
                      <a:lnTo>
                        <a:pt x="102" y="19"/>
                      </a:lnTo>
                      <a:lnTo>
                        <a:pt x="103" y="19"/>
                      </a:lnTo>
                      <a:lnTo>
                        <a:pt x="105" y="19"/>
                      </a:lnTo>
                      <a:lnTo>
                        <a:pt x="106" y="21"/>
                      </a:lnTo>
                      <a:lnTo>
                        <a:pt x="107" y="21"/>
                      </a:lnTo>
                      <a:lnTo>
                        <a:pt x="108" y="21"/>
                      </a:lnTo>
                      <a:lnTo>
                        <a:pt x="109" y="21"/>
                      </a:lnTo>
                      <a:lnTo>
                        <a:pt x="110" y="21"/>
                      </a:lnTo>
                      <a:lnTo>
                        <a:pt x="111" y="21"/>
                      </a:lnTo>
                      <a:lnTo>
                        <a:pt x="112" y="21"/>
                      </a:lnTo>
                      <a:lnTo>
                        <a:pt x="112" y="22"/>
                      </a:lnTo>
                      <a:lnTo>
                        <a:pt x="113" y="22"/>
                      </a:lnTo>
                      <a:lnTo>
                        <a:pt x="114" y="22"/>
                      </a:lnTo>
                      <a:lnTo>
                        <a:pt x="115" y="22"/>
                      </a:lnTo>
                      <a:lnTo>
                        <a:pt x="116" y="22"/>
                      </a:lnTo>
                      <a:lnTo>
                        <a:pt x="117" y="22"/>
                      </a:lnTo>
                      <a:lnTo>
                        <a:pt x="117" y="23"/>
                      </a:lnTo>
                      <a:lnTo>
                        <a:pt x="118" y="23"/>
                      </a:lnTo>
                      <a:lnTo>
                        <a:pt x="119" y="23"/>
                      </a:lnTo>
                    </a:path>
                  </a:pathLst>
                </a:custGeom>
                <a:solidFill>
                  <a:schemeClr val="accent1"/>
                </a:solidFill>
                <a:ln w="4763">
                  <a:solidFill>
                    <a:srgbClr val="FF8000"/>
                  </a:solidFill>
                  <a:prstDash val="solid"/>
                  <a:round/>
                  <a:headEnd/>
                  <a:tailEnd/>
                </a:ln>
              </p:spPr>
              <p:txBody>
                <a:bodyPr/>
                <a:lstStyle/>
                <a:p>
                  <a:endParaRPr lang="en-GB"/>
                </a:p>
              </p:txBody>
            </p:sp>
            <p:sp>
              <p:nvSpPr>
                <p:cNvPr id="87246" name="Freeform 120">
                  <a:extLst>
                    <a:ext uri="{FF2B5EF4-FFF2-40B4-BE49-F238E27FC236}">
                      <a16:creationId xmlns:a16="http://schemas.microsoft.com/office/drawing/2014/main" id="{A638C90A-DE01-A4C4-A2AA-7E5FB6F4AC3E}"/>
                    </a:ext>
                  </a:extLst>
                </p:cNvPr>
                <p:cNvSpPr>
                  <a:spLocks/>
                </p:cNvSpPr>
                <p:nvPr/>
              </p:nvSpPr>
              <p:spPr bwMode="auto">
                <a:xfrm>
                  <a:off x="3739" y="1254"/>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47" name="Freeform 121">
                  <a:extLst>
                    <a:ext uri="{FF2B5EF4-FFF2-40B4-BE49-F238E27FC236}">
                      <a16:creationId xmlns:a16="http://schemas.microsoft.com/office/drawing/2014/main" id="{DEA312CC-EF24-CDD4-DD71-68B6B21AE4A8}"/>
                    </a:ext>
                  </a:extLst>
                </p:cNvPr>
                <p:cNvSpPr>
                  <a:spLocks/>
                </p:cNvSpPr>
                <p:nvPr/>
              </p:nvSpPr>
              <p:spPr bwMode="auto">
                <a:xfrm>
                  <a:off x="3785" y="1245"/>
                  <a:ext cx="39"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48" name="Freeform 122">
                  <a:extLst>
                    <a:ext uri="{FF2B5EF4-FFF2-40B4-BE49-F238E27FC236}">
                      <a16:creationId xmlns:a16="http://schemas.microsoft.com/office/drawing/2014/main" id="{28129AE5-6256-F452-9F81-0C965A05F9CF}"/>
                    </a:ext>
                  </a:extLst>
                </p:cNvPr>
                <p:cNvSpPr>
                  <a:spLocks/>
                </p:cNvSpPr>
                <p:nvPr/>
              </p:nvSpPr>
              <p:spPr bwMode="auto">
                <a:xfrm>
                  <a:off x="3831" y="1243"/>
                  <a:ext cx="38" cy="30"/>
                </a:xfrm>
                <a:custGeom>
                  <a:avLst/>
                  <a:gdLst>
                    <a:gd name="T0" fmla="*/ 0 w 77"/>
                    <a:gd name="T1" fmla="*/ 0 h 92"/>
                    <a:gd name="T2" fmla="*/ 0 w 77"/>
                    <a:gd name="T3" fmla="*/ 0 h 92"/>
                    <a:gd name="T4" fmla="*/ 0 w 77"/>
                    <a:gd name="T5" fmla="*/ 0 h 92"/>
                    <a:gd name="T6" fmla="*/ 0 w 77"/>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2">
                      <a:moveTo>
                        <a:pt x="0" y="92"/>
                      </a:moveTo>
                      <a:lnTo>
                        <a:pt x="39" y="0"/>
                      </a:lnTo>
                      <a:lnTo>
                        <a:pt x="77"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49" name="Freeform 123">
                  <a:extLst>
                    <a:ext uri="{FF2B5EF4-FFF2-40B4-BE49-F238E27FC236}">
                      <a16:creationId xmlns:a16="http://schemas.microsoft.com/office/drawing/2014/main" id="{A1090348-5115-E330-2F5B-31B5BB01B792}"/>
                    </a:ext>
                  </a:extLst>
                </p:cNvPr>
                <p:cNvSpPr>
                  <a:spLocks/>
                </p:cNvSpPr>
                <p:nvPr/>
              </p:nvSpPr>
              <p:spPr bwMode="auto">
                <a:xfrm>
                  <a:off x="3877" y="1241"/>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0" name="Freeform 124">
                  <a:extLst>
                    <a:ext uri="{FF2B5EF4-FFF2-40B4-BE49-F238E27FC236}">
                      <a16:creationId xmlns:a16="http://schemas.microsoft.com/office/drawing/2014/main" id="{A46D68C5-4593-7F9B-CA29-7E4D4FC75327}"/>
                    </a:ext>
                  </a:extLst>
                </p:cNvPr>
                <p:cNvSpPr>
                  <a:spLocks/>
                </p:cNvSpPr>
                <p:nvPr/>
              </p:nvSpPr>
              <p:spPr bwMode="auto">
                <a:xfrm>
                  <a:off x="3923" y="1243"/>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1" name="Freeform 125">
                  <a:extLst>
                    <a:ext uri="{FF2B5EF4-FFF2-40B4-BE49-F238E27FC236}">
                      <a16:creationId xmlns:a16="http://schemas.microsoft.com/office/drawing/2014/main" id="{8B1D9EE3-79CB-E047-F5C1-51D1445A2074}"/>
                    </a:ext>
                  </a:extLst>
                </p:cNvPr>
                <p:cNvSpPr>
                  <a:spLocks/>
                </p:cNvSpPr>
                <p:nvPr/>
              </p:nvSpPr>
              <p:spPr bwMode="auto">
                <a:xfrm>
                  <a:off x="3969" y="1247"/>
                  <a:ext cx="38" cy="30"/>
                </a:xfrm>
                <a:custGeom>
                  <a:avLst/>
                  <a:gdLst>
                    <a:gd name="T0" fmla="*/ 0 w 77"/>
                    <a:gd name="T1" fmla="*/ 0 h 92"/>
                    <a:gd name="T2" fmla="*/ 0 w 77"/>
                    <a:gd name="T3" fmla="*/ 0 h 92"/>
                    <a:gd name="T4" fmla="*/ 0 w 77"/>
                    <a:gd name="T5" fmla="*/ 0 h 92"/>
                    <a:gd name="T6" fmla="*/ 0 w 77"/>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2">
                      <a:moveTo>
                        <a:pt x="0" y="92"/>
                      </a:moveTo>
                      <a:lnTo>
                        <a:pt x="38" y="0"/>
                      </a:lnTo>
                      <a:lnTo>
                        <a:pt x="77"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2" name="Freeform 126">
                  <a:extLst>
                    <a:ext uri="{FF2B5EF4-FFF2-40B4-BE49-F238E27FC236}">
                      <a16:creationId xmlns:a16="http://schemas.microsoft.com/office/drawing/2014/main" id="{6105EA8E-22F5-C4C8-ADA3-356CF1D480AE}"/>
                    </a:ext>
                  </a:extLst>
                </p:cNvPr>
                <p:cNvSpPr>
                  <a:spLocks/>
                </p:cNvSpPr>
                <p:nvPr/>
              </p:nvSpPr>
              <p:spPr bwMode="auto">
                <a:xfrm>
                  <a:off x="4015" y="1250"/>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3" name="Freeform 127">
                  <a:extLst>
                    <a:ext uri="{FF2B5EF4-FFF2-40B4-BE49-F238E27FC236}">
                      <a16:creationId xmlns:a16="http://schemas.microsoft.com/office/drawing/2014/main" id="{24B957B2-7FB8-5F2D-61A7-C0F481AD3656}"/>
                    </a:ext>
                  </a:extLst>
                </p:cNvPr>
                <p:cNvSpPr>
                  <a:spLocks/>
                </p:cNvSpPr>
                <p:nvPr/>
              </p:nvSpPr>
              <p:spPr bwMode="auto">
                <a:xfrm>
                  <a:off x="4061" y="1255"/>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4" name="Freeform 128">
                  <a:extLst>
                    <a:ext uri="{FF2B5EF4-FFF2-40B4-BE49-F238E27FC236}">
                      <a16:creationId xmlns:a16="http://schemas.microsoft.com/office/drawing/2014/main" id="{5965A631-1137-F4C4-F1D1-D37B13F5A3C1}"/>
                    </a:ext>
                  </a:extLst>
                </p:cNvPr>
                <p:cNvSpPr>
                  <a:spLocks/>
                </p:cNvSpPr>
                <p:nvPr/>
              </p:nvSpPr>
              <p:spPr bwMode="auto">
                <a:xfrm>
                  <a:off x="4107" y="1260"/>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5" name="Freeform 129">
                  <a:extLst>
                    <a:ext uri="{FF2B5EF4-FFF2-40B4-BE49-F238E27FC236}">
                      <a16:creationId xmlns:a16="http://schemas.microsoft.com/office/drawing/2014/main" id="{52D93D98-0131-721E-BECE-08006E46605A}"/>
                    </a:ext>
                  </a:extLst>
                </p:cNvPr>
                <p:cNvSpPr>
                  <a:spLocks/>
                </p:cNvSpPr>
                <p:nvPr/>
              </p:nvSpPr>
              <p:spPr bwMode="auto">
                <a:xfrm>
                  <a:off x="4153" y="1266"/>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6" name="Freeform 130">
                  <a:extLst>
                    <a:ext uri="{FF2B5EF4-FFF2-40B4-BE49-F238E27FC236}">
                      <a16:creationId xmlns:a16="http://schemas.microsoft.com/office/drawing/2014/main" id="{A6BBEC3B-B4A0-B1F3-EFF0-3D57972F8F0B}"/>
                    </a:ext>
                  </a:extLst>
                </p:cNvPr>
                <p:cNvSpPr>
                  <a:spLocks/>
                </p:cNvSpPr>
                <p:nvPr/>
              </p:nvSpPr>
              <p:spPr bwMode="auto">
                <a:xfrm>
                  <a:off x="4199" y="1272"/>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7" name="Freeform 131">
                  <a:extLst>
                    <a:ext uri="{FF2B5EF4-FFF2-40B4-BE49-F238E27FC236}">
                      <a16:creationId xmlns:a16="http://schemas.microsoft.com/office/drawing/2014/main" id="{AD26F62C-8BB2-1FCC-56F9-120C85F62960}"/>
                    </a:ext>
                  </a:extLst>
                </p:cNvPr>
                <p:cNvSpPr>
                  <a:spLocks/>
                </p:cNvSpPr>
                <p:nvPr/>
              </p:nvSpPr>
              <p:spPr bwMode="auto">
                <a:xfrm>
                  <a:off x="4245" y="1278"/>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8" name="Freeform 132">
                  <a:extLst>
                    <a:ext uri="{FF2B5EF4-FFF2-40B4-BE49-F238E27FC236}">
                      <a16:creationId xmlns:a16="http://schemas.microsoft.com/office/drawing/2014/main" id="{64D25B5E-E2FD-8951-27B5-8DB55E107A13}"/>
                    </a:ext>
                  </a:extLst>
                </p:cNvPr>
                <p:cNvSpPr>
                  <a:spLocks/>
                </p:cNvSpPr>
                <p:nvPr/>
              </p:nvSpPr>
              <p:spPr bwMode="auto">
                <a:xfrm>
                  <a:off x="4290" y="1284"/>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59" name="Freeform 133">
                  <a:extLst>
                    <a:ext uri="{FF2B5EF4-FFF2-40B4-BE49-F238E27FC236}">
                      <a16:creationId xmlns:a16="http://schemas.microsoft.com/office/drawing/2014/main" id="{5BB15143-1F2F-7F91-04C0-7FC435F4229F}"/>
                    </a:ext>
                  </a:extLst>
                </p:cNvPr>
                <p:cNvSpPr>
                  <a:spLocks/>
                </p:cNvSpPr>
                <p:nvPr/>
              </p:nvSpPr>
              <p:spPr bwMode="auto">
                <a:xfrm>
                  <a:off x="4337" y="1291"/>
                  <a:ext cx="38" cy="30"/>
                </a:xfrm>
                <a:custGeom>
                  <a:avLst/>
                  <a:gdLst>
                    <a:gd name="T0" fmla="*/ 0 w 77"/>
                    <a:gd name="T1" fmla="*/ 0 h 92"/>
                    <a:gd name="T2" fmla="*/ 0 w 77"/>
                    <a:gd name="T3" fmla="*/ 0 h 92"/>
                    <a:gd name="T4" fmla="*/ 0 w 77"/>
                    <a:gd name="T5" fmla="*/ 0 h 92"/>
                    <a:gd name="T6" fmla="*/ 0 w 77"/>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2">
                      <a:moveTo>
                        <a:pt x="0" y="92"/>
                      </a:moveTo>
                      <a:lnTo>
                        <a:pt x="39" y="0"/>
                      </a:lnTo>
                      <a:lnTo>
                        <a:pt x="77"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0" name="Freeform 134">
                  <a:extLst>
                    <a:ext uri="{FF2B5EF4-FFF2-40B4-BE49-F238E27FC236}">
                      <a16:creationId xmlns:a16="http://schemas.microsoft.com/office/drawing/2014/main" id="{D1909571-53B0-6D68-15A0-E519CC7038AC}"/>
                    </a:ext>
                  </a:extLst>
                </p:cNvPr>
                <p:cNvSpPr>
                  <a:spLocks/>
                </p:cNvSpPr>
                <p:nvPr/>
              </p:nvSpPr>
              <p:spPr bwMode="auto">
                <a:xfrm>
                  <a:off x="4383" y="1298"/>
                  <a:ext cx="38" cy="30"/>
                </a:xfrm>
                <a:custGeom>
                  <a:avLst/>
                  <a:gdLst>
                    <a:gd name="T0" fmla="*/ 0 w 76"/>
                    <a:gd name="T1" fmla="*/ 0 h 91"/>
                    <a:gd name="T2" fmla="*/ 1 w 76"/>
                    <a:gd name="T3" fmla="*/ 0 h 91"/>
                    <a:gd name="T4" fmla="*/ 1 w 76"/>
                    <a:gd name="T5" fmla="*/ 0 h 91"/>
                    <a:gd name="T6" fmla="*/ 0 w 76"/>
                    <a:gd name="T7" fmla="*/ 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1">
                      <a:moveTo>
                        <a:pt x="0" y="91"/>
                      </a:moveTo>
                      <a:lnTo>
                        <a:pt x="38" y="0"/>
                      </a:lnTo>
                      <a:lnTo>
                        <a:pt x="76" y="91"/>
                      </a:lnTo>
                      <a:lnTo>
                        <a:pt x="0" y="91"/>
                      </a:lnTo>
                      <a:close/>
                    </a:path>
                  </a:pathLst>
                </a:custGeom>
                <a:solidFill>
                  <a:schemeClr val="accent1"/>
                </a:solidFill>
                <a:ln w="7938">
                  <a:solidFill>
                    <a:srgbClr val="FF8000"/>
                  </a:solidFill>
                  <a:prstDash val="solid"/>
                  <a:round/>
                  <a:headEnd/>
                  <a:tailEnd/>
                </a:ln>
              </p:spPr>
              <p:txBody>
                <a:bodyPr/>
                <a:lstStyle/>
                <a:p>
                  <a:endParaRPr lang="en-GB"/>
                </a:p>
              </p:txBody>
            </p:sp>
            <p:sp>
              <p:nvSpPr>
                <p:cNvPr id="87261" name="Freeform 135">
                  <a:extLst>
                    <a:ext uri="{FF2B5EF4-FFF2-40B4-BE49-F238E27FC236}">
                      <a16:creationId xmlns:a16="http://schemas.microsoft.com/office/drawing/2014/main" id="{4C3638A6-6357-F3EF-0DB8-644BB2283E03}"/>
                    </a:ext>
                  </a:extLst>
                </p:cNvPr>
                <p:cNvSpPr>
                  <a:spLocks/>
                </p:cNvSpPr>
                <p:nvPr/>
              </p:nvSpPr>
              <p:spPr bwMode="auto">
                <a:xfrm>
                  <a:off x="4428" y="1304"/>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2" name="Freeform 136">
                  <a:extLst>
                    <a:ext uri="{FF2B5EF4-FFF2-40B4-BE49-F238E27FC236}">
                      <a16:creationId xmlns:a16="http://schemas.microsoft.com/office/drawing/2014/main" id="{2B45504D-A04B-E28F-035C-AA307B1B6288}"/>
                    </a:ext>
                  </a:extLst>
                </p:cNvPr>
                <p:cNvSpPr>
                  <a:spLocks/>
                </p:cNvSpPr>
                <p:nvPr/>
              </p:nvSpPr>
              <p:spPr bwMode="auto">
                <a:xfrm>
                  <a:off x="4474" y="1310"/>
                  <a:ext cx="38" cy="31"/>
                </a:xfrm>
                <a:custGeom>
                  <a:avLst/>
                  <a:gdLst>
                    <a:gd name="T0" fmla="*/ 0 w 77"/>
                    <a:gd name="T1" fmla="*/ 0 h 92"/>
                    <a:gd name="T2" fmla="*/ 0 w 77"/>
                    <a:gd name="T3" fmla="*/ 0 h 92"/>
                    <a:gd name="T4" fmla="*/ 0 w 77"/>
                    <a:gd name="T5" fmla="*/ 0 h 92"/>
                    <a:gd name="T6" fmla="*/ 0 w 77"/>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2">
                      <a:moveTo>
                        <a:pt x="0" y="92"/>
                      </a:moveTo>
                      <a:lnTo>
                        <a:pt x="38" y="0"/>
                      </a:lnTo>
                      <a:lnTo>
                        <a:pt x="77"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3" name="Freeform 137">
                  <a:extLst>
                    <a:ext uri="{FF2B5EF4-FFF2-40B4-BE49-F238E27FC236}">
                      <a16:creationId xmlns:a16="http://schemas.microsoft.com/office/drawing/2014/main" id="{80B4EC7C-8AF8-F549-3223-C4CB9E6080C6}"/>
                    </a:ext>
                  </a:extLst>
                </p:cNvPr>
                <p:cNvSpPr>
                  <a:spLocks/>
                </p:cNvSpPr>
                <p:nvPr/>
              </p:nvSpPr>
              <p:spPr bwMode="auto">
                <a:xfrm>
                  <a:off x="4520" y="1317"/>
                  <a:ext cx="39" cy="30"/>
                </a:xfrm>
                <a:custGeom>
                  <a:avLst/>
                  <a:gdLst>
                    <a:gd name="T0" fmla="*/ 0 w 76"/>
                    <a:gd name="T1" fmla="*/ 0 h 91"/>
                    <a:gd name="T2" fmla="*/ 1 w 76"/>
                    <a:gd name="T3" fmla="*/ 0 h 91"/>
                    <a:gd name="T4" fmla="*/ 1 w 76"/>
                    <a:gd name="T5" fmla="*/ 0 h 91"/>
                    <a:gd name="T6" fmla="*/ 0 w 76"/>
                    <a:gd name="T7" fmla="*/ 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1">
                      <a:moveTo>
                        <a:pt x="0" y="91"/>
                      </a:moveTo>
                      <a:lnTo>
                        <a:pt x="38" y="0"/>
                      </a:lnTo>
                      <a:lnTo>
                        <a:pt x="76" y="91"/>
                      </a:lnTo>
                      <a:lnTo>
                        <a:pt x="0" y="91"/>
                      </a:lnTo>
                      <a:close/>
                    </a:path>
                  </a:pathLst>
                </a:custGeom>
                <a:solidFill>
                  <a:schemeClr val="accent1"/>
                </a:solidFill>
                <a:ln w="7938">
                  <a:solidFill>
                    <a:srgbClr val="FF8000"/>
                  </a:solidFill>
                  <a:prstDash val="solid"/>
                  <a:round/>
                  <a:headEnd/>
                  <a:tailEnd/>
                </a:ln>
              </p:spPr>
              <p:txBody>
                <a:bodyPr/>
                <a:lstStyle/>
                <a:p>
                  <a:endParaRPr lang="en-GB"/>
                </a:p>
              </p:txBody>
            </p:sp>
            <p:sp>
              <p:nvSpPr>
                <p:cNvPr id="87264" name="Freeform 138">
                  <a:extLst>
                    <a:ext uri="{FF2B5EF4-FFF2-40B4-BE49-F238E27FC236}">
                      <a16:creationId xmlns:a16="http://schemas.microsoft.com/office/drawing/2014/main" id="{21188BB1-1F57-AA88-A984-53977E2DC467}"/>
                    </a:ext>
                  </a:extLst>
                </p:cNvPr>
                <p:cNvSpPr>
                  <a:spLocks/>
                </p:cNvSpPr>
                <p:nvPr/>
              </p:nvSpPr>
              <p:spPr bwMode="auto">
                <a:xfrm>
                  <a:off x="4566" y="1324"/>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5" name="Freeform 139">
                  <a:extLst>
                    <a:ext uri="{FF2B5EF4-FFF2-40B4-BE49-F238E27FC236}">
                      <a16:creationId xmlns:a16="http://schemas.microsoft.com/office/drawing/2014/main" id="{134365D3-2263-FE82-D7F1-A7296DB85B03}"/>
                    </a:ext>
                  </a:extLst>
                </p:cNvPr>
                <p:cNvSpPr>
                  <a:spLocks/>
                </p:cNvSpPr>
                <p:nvPr/>
              </p:nvSpPr>
              <p:spPr bwMode="auto">
                <a:xfrm>
                  <a:off x="4612" y="1330"/>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6" name="Freeform 140">
                  <a:extLst>
                    <a:ext uri="{FF2B5EF4-FFF2-40B4-BE49-F238E27FC236}">
                      <a16:creationId xmlns:a16="http://schemas.microsoft.com/office/drawing/2014/main" id="{C003DBFC-9F09-6DB6-EAE5-ECA37941274B}"/>
                    </a:ext>
                  </a:extLst>
                </p:cNvPr>
                <p:cNvSpPr>
                  <a:spLocks/>
                </p:cNvSpPr>
                <p:nvPr/>
              </p:nvSpPr>
              <p:spPr bwMode="auto">
                <a:xfrm>
                  <a:off x="4658" y="1336"/>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7" name="Freeform 141">
                  <a:extLst>
                    <a:ext uri="{FF2B5EF4-FFF2-40B4-BE49-F238E27FC236}">
                      <a16:creationId xmlns:a16="http://schemas.microsoft.com/office/drawing/2014/main" id="{D08FBDA8-61C9-7AE9-2B49-9B5E37F1115F}"/>
                    </a:ext>
                  </a:extLst>
                </p:cNvPr>
                <p:cNvSpPr>
                  <a:spLocks/>
                </p:cNvSpPr>
                <p:nvPr/>
              </p:nvSpPr>
              <p:spPr bwMode="auto">
                <a:xfrm>
                  <a:off x="4704" y="1343"/>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8" name="Freeform 142">
                  <a:extLst>
                    <a:ext uri="{FF2B5EF4-FFF2-40B4-BE49-F238E27FC236}">
                      <a16:creationId xmlns:a16="http://schemas.microsoft.com/office/drawing/2014/main" id="{FAC21F89-16FD-0B2E-3008-F6A424B18478}"/>
                    </a:ext>
                  </a:extLst>
                </p:cNvPr>
                <p:cNvSpPr>
                  <a:spLocks/>
                </p:cNvSpPr>
                <p:nvPr/>
              </p:nvSpPr>
              <p:spPr bwMode="auto">
                <a:xfrm>
                  <a:off x="4750" y="1349"/>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69" name="Freeform 143">
                  <a:extLst>
                    <a:ext uri="{FF2B5EF4-FFF2-40B4-BE49-F238E27FC236}">
                      <a16:creationId xmlns:a16="http://schemas.microsoft.com/office/drawing/2014/main" id="{2CE13F82-C710-84B6-06A8-016DDCA8D5E9}"/>
                    </a:ext>
                  </a:extLst>
                </p:cNvPr>
                <p:cNvSpPr>
                  <a:spLocks/>
                </p:cNvSpPr>
                <p:nvPr/>
              </p:nvSpPr>
              <p:spPr bwMode="auto">
                <a:xfrm>
                  <a:off x="4796" y="1356"/>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0" name="Freeform 144">
                  <a:extLst>
                    <a:ext uri="{FF2B5EF4-FFF2-40B4-BE49-F238E27FC236}">
                      <a16:creationId xmlns:a16="http://schemas.microsoft.com/office/drawing/2014/main" id="{B46BF010-A080-6E87-DD6F-8D10C54C4B95}"/>
                    </a:ext>
                  </a:extLst>
                </p:cNvPr>
                <p:cNvSpPr>
                  <a:spLocks/>
                </p:cNvSpPr>
                <p:nvPr/>
              </p:nvSpPr>
              <p:spPr bwMode="auto">
                <a:xfrm>
                  <a:off x="4842" y="1362"/>
                  <a:ext cx="38" cy="31"/>
                </a:xfrm>
                <a:custGeom>
                  <a:avLst/>
                  <a:gdLst>
                    <a:gd name="T0" fmla="*/ 0 w 77"/>
                    <a:gd name="T1" fmla="*/ 0 h 92"/>
                    <a:gd name="T2" fmla="*/ 0 w 77"/>
                    <a:gd name="T3" fmla="*/ 0 h 92"/>
                    <a:gd name="T4" fmla="*/ 0 w 77"/>
                    <a:gd name="T5" fmla="*/ 0 h 92"/>
                    <a:gd name="T6" fmla="*/ 0 w 77"/>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2">
                      <a:moveTo>
                        <a:pt x="0" y="92"/>
                      </a:moveTo>
                      <a:lnTo>
                        <a:pt x="38" y="0"/>
                      </a:lnTo>
                      <a:lnTo>
                        <a:pt x="77"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1" name="Freeform 145">
                  <a:extLst>
                    <a:ext uri="{FF2B5EF4-FFF2-40B4-BE49-F238E27FC236}">
                      <a16:creationId xmlns:a16="http://schemas.microsoft.com/office/drawing/2014/main" id="{31AE4132-E7C8-4F63-6D33-E8D94695A797}"/>
                    </a:ext>
                  </a:extLst>
                </p:cNvPr>
                <p:cNvSpPr>
                  <a:spLocks/>
                </p:cNvSpPr>
                <p:nvPr/>
              </p:nvSpPr>
              <p:spPr bwMode="auto">
                <a:xfrm>
                  <a:off x="4888" y="1369"/>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2" name="Freeform 146">
                  <a:extLst>
                    <a:ext uri="{FF2B5EF4-FFF2-40B4-BE49-F238E27FC236}">
                      <a16:creationId xmlns:a16="http://schemas.microsoft.com/office/drawing/2014/main" id="{92A52F71-685A-8ACC-CA2E-165808E260DE}"/>
                    </a:ext>
                  </a:extLst>
                </p:cNvPr>
                <p:cNvSpPr>
                  <a:spLocks/>
                </p:cNvSpPr>
                <p:nvPr/>
              </p:nvSpPr>
              <p:spPr bwMode="auto">
                <a:xfrm>
                  <a:off x="4934" y="1374"/>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3" name="Freeform 147">
                  <a:extLst>
                    <a:ext uri="{FF2B5EF4-FFF2-40B4-BE49-F238E27FC236}">
                      <a16:creationId xmlns:a16="http://schemas.microsoft.com/office/drawing/2014/main" id="{25376C0D-892F-1282-7AB5-F2CD4D6BAD43}"/>
                    </a:ext>
                  </a:extLst>
                </p:cNvPr>
                <p:cNvSpPr>
                  <a:spLocks/>
                </p:cNvSpPr>
                <p:nvPr/>
              </p:nvSpPr>
              <p:spPr bwMode="auto">
                <a:xfrm>
                  <a:off x="4980" y="1381"/>
                  <a:ext cx="38" cy="30"/>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4" name="Freeform 148">
                  <a:extLst>
                    <a:ext uri="{FF2B5EF4-FFF2-40B4-BE49-F238E27FC236}">
                      <a16:creationId xmlns:a16="http://schemas.microsoft.com/office/drawing/2014/main" id="{49EDBB76-1A7C-009C-CB9D-906D74343711}"/>
                    </a:ext>
                  </a:extLst>
                </p:cNvPr>
                <p:cNvSpPr>
                  <a:spLocks/>
                </p:cNvSpPr>
                <p:nvPr/>
              </p:nvSpPr>
              <p:spPr bwMode="auto">
                <a:xfrm>
                  <a:off x="5025" y="1387"/>
                  <a:ext cx="39"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5" name="Freeform 149">
                  <a:extLst>
                    <a:ext uri="{FF2B5EF4-FFF2-40B4-BE49-F238E27FC236}">
                      <a16:creationId xmlns:a16="http://schemas.microsoft.com/office/drawing/2014/main" id="{A7CFC486-5535-926C-2FF0-9A92A4D79B5A}"/>
                    </a:ext>
                  </a:extLst>
                </p:cNvPr>
                <p:cNvSpPr>
                  <a:spLocks/>
                </p:cNvSpPr>
                <p:nvPr/>
              </p:nvSpPr>
              <p:spPr bwMode="auto">
                <a:xfrm>
                  <a:off x="5072" y="1393"/>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6" name="Freeform 150">
                  <a:extLst>
                    <a:ext uri="{FF2B5EF4-FFF2-40B4-BE49-F238E27FC236}">
                      <a16:creationId xmlns:a16="http://schemas.microsoft.com/office/drawing/2014/main" id="{B4223825-19AF-1A3B-7AF1-A2B28D181129}"/>
                    </a:ext>
                  </a:extLst>
                </p:cNvPr>
                <p:cNvSpPr>
                  <a:spLocks/>
                </p:cNvSpPr>
                <p:nvPr/>
              </p:nvSpPr>
              <p:spPr bwMode="auto">
                <a:xfrm>
                  <a:off x="5118" y="1399"/>
                  <a:ext cx="38"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7" name="Freeform 151">
                  <a:extLst>
                    <a:ext uri="{FF2B5EF4-FFF2-40B4-BE49-F238E27FC236}">
                      <a16:creationId xmlns:a16="http://schemas.microsoft.com/office/drawing/2014/main" id="{7CA94C14-64B4-F5CB-6496-DFB8B8B954DE}"/>
                    </a:ext>
                  </a:extLst>
                </p:cNvPr>
                <p:cNvSpPr>
                  <a:spLocks/>
                </p:cNvSpPr>
                <p:nvPr/>
              </p:nvSpPr>
              <p:spPr bwMode="auto">
                <a:xfrm>
                  <a:off x="5163" y="1405"/>
                  <a:ext cx="39" cy="31"/>
                </a:xfrm>
                <a:custGeom>
                  <a:avLst/>
                  <a:gdLst>
                    <a:gd name="T0" fmla="*/ 0 w 76"/>
                    <a:gd name="T1" fmla="*/ 0 h 92"/>
                    <a:gd name="T2" fmla="*/ 1 w 76"/>
                    <a:gd name="T3" fmla="*/ 0 h 92"/>
                    <a:gd name="T4" fmla="*/ 1 w 76"/>
                    <a:gd name="T5" fmla="*/ 0 h 92"/>
                    <a:gd name="T6" fmla="*/ 0 w 76"/>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92">
                      <a:moveTo>
                        <a:pt x="0" y="92"/>
                      </a:moveTo>
                      <a:lnTo>
                        <a:pt x="38" y="0"/>
                      </a:lnTo>
                      <a:lnTo>
                        <a:pt x="76"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8" name="Freeform 152">
                  <a:extLst>
                    <a:ext uri="{FF2B5EF4-FFF2-40B4-BE49-F238E27FC236}">
                      <a16:creationId xmlns:a16="http://schemas.microsoft.com/office/drawing/2014/main" id="{EF9174B8-1903-E48D-C98A-8C11FF95D8D6}"/>
                    </a:ext>
                  </a:extLst>
                </p:cNvPr>
                <p:cNvSpPr>
                  <a:spLocks/>
                </p:cNvSpPr>
                <p:nvPr/>
              </p:nvSpPr>
              <p:spPr bwMode="auto">
                <a:xfrm>
                  <a:off x="5209" y="1411"/>
                  <a:ext cx="38" cy="31"/>
                </a:xfrm>
                <a:custGeom>
                  <a:avLst/>
                  <a:gdLst>
                    <a:gd name="T0" fmla="*/ 0 w 77"/>
                    <a:gd name="T1" fmla="*/ 0 h 92"/>
                    <a:gd name="T2" fmla="*/ 0 w 77"/>
                    <a:gd name="T3" fmla="*/ 0 h 92"/>
                    <a:gd name="T4" fmla="*/ 0 w 77"/>
                    <a:gd name="T5" fmla="*/ 0 h 92"/>
                    <a:gd name="T6" fmla="*/ 0 w 77"/>
                    <a:gd name="T7" fmla="*/ 0 h 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92">
                      <a:moveTo>
                        <a:pt x="0" y="92"/>
                      </a:moveTo>
                      <a:lnTo>
                        <a:pt x="39" y="0"/>
                      </a:lnTo>
                      <a:lnTo>
                        <a:pt x="77" y="92"/>
                      </a:lnTo>
                      <a:lnTo>
                        <a:pt x="0" y="92"/>
                      </a:lnTo>
                      <a:close/>
                    </a:path>
                  </a:pathLst>
                </a:custGeom>
                <a:solidFill>
                  <a:schemeClr val="accent1"/>
                </a:solidFill>
                <a:ln w="7938">
                  <a:solidFill>
                    <a:srgbClr val="FF8000"/>
                  </a:solidFill>
                  <a:prstDash val="solid"/>
                  <a:round/>
                  <a:headEnd/>
                  <a:tailEnd/>
                </a:ln>
              </p:spPr>
              <p:txBody>
                <a:bodyPr/>
                <a:lstStyle/>
                <a:p>
                  <a:endParaRPr lang="en-GB"/>
                </a:p>
              </p:txBody>
            </p:sp>
            <p:sp>
              <p:nvSpPr>
                <p:cNvPr id="87279" name="Freeform 153">
                  <a:extLst>
                    <a:ext uri="{FF2B5EF4-FFF2-40B4-BE49-F238E27FC236}">
                      <a16:creationId xmlns:a16="http://schemas.microsoft.com/office/drawing/2014/main" id="{3F55D573-48B4-9C49-1A7A-AA66DA1B26FC}"/>
                    </a:ext>
                  </a:extLst>
                </p:cNvPr>
                <p:cNvSpPr>
                  <a:spLocks/>
                </p:cNvSpPr>
                <p:nvPr/>
              </p:nvSpPr>
              <p:spPr bwMode="auto">
                <a:xfrm>
                  <a:off x="3804" y="1357"/>
                  <a:ext cx="77" cy="5"/>
                </a:xfrm>
                <a:custGeom>
                  <a:avLst/>
                  <a:gdLst>
                    <a:gd name="T0" fmla="*/ 1 w 152"/>
                    <a:gd name="T1" fmla="*/ 0 h 13"/>
                    <a:gd name="T2" fmla="*/ 1 w 152"/>
                    <a:gd name="T3" fmla="*/ 0 h 13"/>
                    <a:gd name="T4" fmla="*/ 1 w 152"/>
                    <a:gd name="T5" fmla="*/ 0 h 13"/>
                    <a:gd name="T6" fmla="*/ 1 w 152"/>
                    <a:gd name="T7" fmla="*/ 0 h 13"/>
                    <a:gd name="T8" fmla="*/ 1 w 152"/>
                    <a:gd name="T9" fmla="*/ 0 h 13"/>
                    <a:gd name="T10" fmla="*/ 1 w 152"/>
                    <a:gd name="T11" fmla="*/ 0 h 13"/>
                    <a:gd name="T12" fmla="*/ 1 w 152"/>
                    <a:gd name="T13" fmla="*/ 0 h 13"/>
                    <a:gd name="T14" fmla="*/ 1 w 152"/>
                    <a:gd name="T15" fmla="*/ 0 h 13"/>
                    <a:gd name="T16" fmla="*/ 1 w 152"/>
                    <a:gd name="T17" fmla="*/ 0 h 13"/>
                    <a:gd name="T18" fmla="*/ 1 w 152"/>
                    <a:gd name="T19" fmla="*/ 0 h 13"/>
                    <a:gd name="T20" fmla="*/ 1 w 152"/>
                    <a:gd name="T21" fmla="*/ 0 h 13"/>
                    <a:gd name="T22" fmla="*/ 1 w 152"/>
                    <a:gd name="T23" fmla="*/ 0 h 13"/>
                    <a:gd name="T24" fmla="*/ 1 w 152"/>
                    <a:gd name="T25" fmla="*/ 0 h 13"/>
                    <a:gd name="T26" fmla="*/ 1 w 152"/>
                    <a:gd name="T27" fmla="*/ 0 h 13"/>
                    <a:gd name="T28" fmla="*/ 1 w 152"/>
                    <a:gd name="T29" fmla="*/ 0 h 13"/>
                    <a:gd name="T30" fmla="*/ 1 w 152"/>
                    <a:gd name="T31" fmla="*/ 0 h 13"/>
                    <a:gd name="T32" fmla="*/ 1 w 152"/>
                    <a:gd name="T33" fmla="*/ 0 h 13"/>
                    <a:gd name="T34" fmla="*/ 1 w 152"/>
                    <a:gd name="T35" fmla="*/ 0 h 13"/>
                    <a:gd name="T36" fmla="*/ 1 w 152"/>
                    <a:gd name="T37" fmla="*/ 0 h 13"/>
                    <a:gd name="T38" fmla="*/ 1 w 152"/>
                    <a:gd name="T39" fmla="*/ 0 h 13"/>
                    <a:gd name="T40" fmla="*/ 1 w 152"/>
                    <a:gd name="T41" fmla="*/ 0 h 13"/>
                    <a:gd name="T42" fmla="*/ 1 w 152"/>
                    <a:gd name="T43" fmla="*/ 0 h 13"/>
                    <a:gd name="T44" fmla="*/ 1 w 152"/>
                    <a:gd name="T45" fmla="*/ 0 h 13"/>
                    <a:gd name="T46" fmla="*/ 1 w 152"/>
                    <a:gd name="T47" fmla="*/ 0 h 13"/>
                    <a:gd name="T48" fmla="*/ 1 w 152"/>
                    <a:gd name="T49" fmla="*/ 0 h 13"/>
                    <a:gd name="T50" fmla="*/ 1 w 152"/>
                    <a:gd name="T51" fmla="*/ 0 h 13"/>
                    <a:gd name="T52" fmla="*/ 1 w 152"/>
                    <a:gd name="T53" fmla="*/ 0 h 13"/>
                    <a:gd name="T54" fmla="*/ 1 w 152"/>
                    <a:gd name="T55" fmla="*/ 0 h 13"/>
                    <a:gd name="T56" fmla="*/ 1 w 152"/>
                    <a:gd name="T57" fmla="*/ 0 h 13"/>
                    <a:gd name="T58" fmla="*/ 1 w 152"/>
                    <a:gd name="T59" fmla="*/ 0 h 13"/>
                    <a:gd name="T60" fmla="*/ 1 w 152"/>
                    <a:gd name="T61" fmla="*/ 0 h 13"/>
                    <a:gd name="T62" fmla="*/ 1 w 152"/>
                    <a:gd name="T63" fmla="*/ 0 h 13"/>
                    <a:gd name="T64" fmla="*/ 1 w 152"/>
                    <a:gd name="T65" fmla="*/ 0 h 13"/>
                    <a:gd name="T66" fmla="*/ 1 w 152"/>
                    <a:gd name="T67" fmla="*/ 0 h 13"/>
                    <a:gd name="T68" fmla="*/ 1 w 152"/>
                    <a:gd name="T69" fmla="*/ 0 h 13"/>
                    <a:gd name="T70" fmla="*/ 1 w 152"/>
                    <a:gd name="T71" fmla="*/ 0 h 13"/>
                    <a:gd name="T72" fmla="*/ 1 w 152"/>
                    <a:gd name="T73" fmla="*/ 0 h 13"/>
                    <a:gd name="T74" fmla="*/ 1 w 152"/>
                    <a:gd name="T75" fmla="*/ 0 h 13"/>
                    <a:gd name="T76" fmla="*/ 1 w 152"/>
                    <a:gd name="T77" fmla="*/ 0 h 13"/>
                    <a:gd name="T78" fmla="*/ 1 w 152"/>
                    <a:gd name="T79" fmla="*/ 0 h 13"/>
                    <a:gd name="T80" fmla="*/ 1 w 152"/>
                    <a:gd name="T81" fmla="*/ 0 h 13"/>
                    <a:gd name="T82" fmla="*/ 1 w 152"/>
                    <a:gd name="T83" fmla="*/ 0 h 13"/>
                    <a:gd name="T84" fmla="*/ 1 w 152"/>
                    <a:gd name="T85" fmla="*/ 0 h 13"/>
                    <a:gd name="T86" fmla="*/ 1 w 152"/>
                    <a:gd name="T87" fmla="*/ 0 h 13"/>
                    <a:gd name="T88" fmla="*/ 1 w 152"/>
                    <a:gd name="T89" fmla="*/ 0 h 13"/>
                    <a:gd name="T90" fmla="*/ 1 w 152"/>
                    <a:gd name="T91" fmla="*/ 0 h 13"/>
                    <a:gd name="T92" fmla="*/ 1 w 152"/>
                    <a:gd name="T93" fmla="*/ 0 h 13"/>
                    <a:gd name="T94" fmla="*/ 1 w 152"/>
                    <a:gd name="T95" fmla="*/ 0 h 13"/>
                    <a:gd name="T96" fmla="*/ 1 w 152"/>
                    <a:gd name="T97" fmla="*/ 0 h 13"/>
                    <a:gd name="T98" fmla="*/ 1 w 152"/>
                    <a:gd name="T99" fmla="*/ 0 h 13"/>
                    <a:gd name="T100" fmla="*/ 1 w 152"/>
                    <a:gd name="T101" fmla="*/ 0 h 13"/>
                    <a:gd name="T102" fmla="*/ 1 w 152"/>
                    <a:gd name="T103" fmla="*/ 0 h 13"/>
                    <a:gd name="T104" fmla="*/ 1 w 152"/>
                    <a:gd name="T105" fmla="*/ 0 h 13"/>
                    <a:gd name="T106" fmla="*/ 1 w 152"/>
                    <a:gd name="T107" fmla="*/ 0 h 13"/>
                    <a:gd name="T108" fmla="*/ 1 w 152"/>
                    <a:gd name="T109" fmla="*/ 0 h 13"/>
                    <a:gd name="T110" fmla="*/ 1 w 152"/>
                    <a:gd name="T111" fmla="*/ 0 h 13"/>
                    <a:gd name="T112" fmla="*/ 1 w 152"/>
                    <a:gd name="T113" fmla="*/ 0 h 13"/>
                    <a:gd name="T114" fmla="*/ 1 w 152"/>
                    <a:gd name="T115" fmla="*/ 0 h 13"/>
                    <a:gd name="T116" fmla="*/ 1 w 152"/>
                    <a:gd name="T117" fmla="*/ 0 h 13"/>
                    <a:gd name="T118" fmla="*/ 1 w 152"/>
                    <a:gd name="T119" fmla="*/ 0 h 13"/>
                    <a:gd name="T120" fmla="*/ 1 w 152"/>
                    <a:gd name="T121" fmla="*/ 0 h 13"/>
                    <a:gd name="T122" fmla="*/ 1 w 152"/>
                    <a:gd name="T123" fmla="*/ 0 h 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13">
                      <a:moveTo>
                        <a:pt x="0" y="0"/>
                      </a:moveTo>
                      <a:lnTo>
                        <a:pt x="2" y="0"/>
                      </a:lnTo>
                      <a:lnTo>
                        <a:pt x="3" y="0"/>
                      </a:lnTo>
                      <a:lnTo>
                        <a:pt x="4" y="0"/>
                      </a:lnTo>
                      <a:lnTo>
                        <a:pt x="5" y="0"/>
                      </a:lnTo>
                      <a:lnTo>
                        <a:pt x="6" y="0"/>
                      </a:lnTo>
                      <a:lnTo>
                        <a:pt x="7" y="0"/>
                      </a:lnTo>
                      <a:lnTo>
                        <a:pt x="8" y="0"/>
                      </a:lnTo>
                      <a:lnTo>
                        <a:pt x="9" y="0"/>
                      </a:lnTo>
                      <a:lnTo>
                        <a:pt x="10" y="0"/>
                      </a:lnTo>
                      <a:lnTo>
                        <a:pt x="11" y="0"/>
                      </a:lnTo>
                      <a:lnTo>
                        <a:pt x="12" y="0"/>
                      </a:lnTo>
                      <a:lnTo>
                        <a:pt x="13" y="0"/>
                      </a:lnTo>
                      <a:lnTo>
                        <a:pt x="13" y="1"/>
                      </a:lnTo>
                      <a:lnTo>
                        <a:pt x="14" y="1"/>
                      </a:lnTo>
                      <a:lnTo>
                        <a:pt x="15" y="1"/>
                      </a:lnTo>
                      <a:lnTo>
                        <a:pt x="16" y="1"/>
                      </a:lnTo>
                      <a:lnTo>
                        <a:pt x="17" y="1"/>
                      </a:lnTo>
                      <a:lnTo>
                        <a:pt x="18" y="1"/>
                      </a:lnTo>
                      <a:lnTo>
                        <a:pt x="20" y="1"/>
                      </a:lnTo>
                      <a:lnTo>
                        <a:pt x="21" y="1"/>
                      </a:lnTo>
                      <a:lnTo>
                        <a:pt x="22" y="1"/>
                      </a:lnTo>
                      <a:lnTo>
                        <a:pt x="23" y="1"/>
                      </a:lnTo>
                      <a:lnTo>
                        <a:pt x="23" y="2"/>
                      </a:lnTo>
                      <a:lnTo>
                        <a:pt x="24" y="2"/>
                      </a:lnTo>
                      <a:lnTo>
                        <a:pt x="25" y="2"/>
                      </a:lnTo>
                      <a:lnTo>
                        <a:pt x="26" y="2"/>
                      </a:lnTo>
                      <a:lnTo>
                        <a:pt x="27" y="2"/>
                      </a:lnTo>
                      <a:lnTo>
                        <a:pt x="28" y="2"/>
                      </a:lnTo>
                      <a:lnTo>
                        <a:pt x="29" y="2"/>
                      </a:lnTo>
                      <a:lnTo>
                        <a:pt x="30" y="2"/>
                      </a:lnTo>
                      <a:lnTo>
                        <a:pt x="31" y="2"/>
                      </a:lnTo>
                      <a:lnTo>
                        <a:pt x="32" y="4"/>
                      </a:lnTo>
                      <a:lnTo>
                        <a:pt x="33" y="4"/>
                      </a:lnTo>
                      <a:lnTo>
                        <a:pt x="34" y="4"/>
                      </a:lnTo>
                      <a:lnTo>
                        <a:pt x="35" y="4"/>
                      </a:lnTo>
                      <a:lnTo>
                        <a:pt x="36" y="4"/>
                      </a:lnTo>
                      <a:lnTo>
                        <a:pt x="37" y="4"/>
                      </a:lnTo>
                      <a:lnTo>
                        <a:pt x="38" y="4"/>
                      </a:lnTo>
                      <a:lnTo>
                        <a:pt x="39" y="4"/>
                      </a:lnTo>
                      <a:lnTo>
                        <a:pt x="40" y="4"/>
                      </a:lnTo>
                      <a:lnTo>
                        <a:pt x="41" y="4"/>
                      </a:lnTo>
                      <a:lnTo>
                        <a:pt x="41" y="5"/>
                      </a:lnTo>
                      <a:lnTo>
                        <a:pt x="42" y="5"/>
                      </a:lnTo>
                      <a:lnTo>
                        <a:pt x="43" y="5"/>
                      </a:lnTo>
                      <a:lnTo>
                        <a:pt x="44" y="5"/>
                      </a:lnTo>
                      <a:lnTo>
                        <a:pt x="45" y="5"/>
                      </a:lnTo>
                      <a:lnTo>
                        <a:pt x="46" y="5"/>
                      </a:lnTo>
                      <a:lnTo>
                        <a:pt x="47" y="5"/>
                      </a:lnTo>
                      <a:lnTo>
                        <a:pt x="48" y="5"/>
                      </a:lnTo>
                      <a:lnTo>
                        <a:pt x="49" y="5"/>
                      </a:lnTo>
                      <a:lnTo>
                        <a:pt x="50" y="5"/>
                      </a:lnTo>
                      <a:lnTo>
                        <a:pt x="51" y="5"/>
                      </a:lnTo>
                      <a:lnTo>
                        <a:pt x="52" y="5"/>
                      </a:lnTo>
                      <a:lnTo>
                        <a:pt x="53" y="5"/>
                      </a:lnTo>
                      <a:lnTo>
                        <a:pt x="55" y="5"/>
                      </a:lnTo>
                      <a:lnTo>
                        <a:pt x="55" y="7"/>
                      </a:lnTo>
                      <a:lnTo>
                        <a:pt x="56" y="7"/>
                      </a:lnTo>
                      <a:lnTo>
                        <a:pt x="57" y="7"/>
                      </a:lnTo>
                      <a:lnTo>
                        <a:pt x="58" y="7"/>
                      </a:lnTo>
                      <a:lnTo>
                        <a:pt x="59" y="7"/>
                      </a:lnTo>
                      <a:lnTo>
                        <a:pt x="60" y="8"/>
                      </a:lnTo>
                      <a:lnTo>
                        <a:pt x="61" y="8"/>
                      </a:lnTo>
                      <a:lnTo>
                        <a:pt x="62" y="8"/>
                      </a:lnTo>
                      <a:lnTo>
                        <a:pt x="63" y="8"/>
                      </a:lnTo>
                      <a:lnTo>
                        <a:pt x="64" y="8"/>
                      </a:lnTo>
                      <a:lnTo>
                        <a:pt x="64" y="10"/>
                      </a:lnTo>
                      <a:lnTo>
                        <a:pt x="65" y="10"/>
                      </a:lnTo>
                      <a:lnTo>
                        <a:pt x="66" y="10"/>
                      </a:lnTo>
                      <a:lnTo>
                        <a:pt x="67" y="10"/>
                      </a:lnTo>
                      <a:lnTo>
                        <a:pt x="68" y="10"/>
                      </a:lnTo>
                      <a:lnTo>
                        <a:pt x="69" y="10"/>
                      </a:lnTo>
                      <a:lnTo>
                        <a:pt x="70" y="10"/>
                      </a:lnTo>
                      <a:lnTo>
                        <a:pt x="71" y="10"/>
                      </a:lnTo>
                      <a:lnTo>
                        <a:pt x="72" y="10"/>
                      </a:lnTo>
                      <a:lnTo>
                        <a:pt x="73" y="10"/>
                      </a:lnTo>
                      <a:lnTo>
                        <a:pt x="74" y="10"/>
                      </a:lnTo>
                      <a:lnTo>
                        <a:pt x="75" y="10"/>
                      </a:lnTo>
                      <a:lnTo>
                        <a:pt x="76" y="10"/>
                      </a:lnTo>
                      <a:lnTo>
                        <a:pt x="77" y="10"/>
                      </a:lnTo>
                      <a:lnTo>
                        <a:pt x="78" y="10"/>
                      </a:lnTo>
                      <a:lnTo>
                        <a:pt x="78" y="11"/>
                      </a:lnTo>
                      <a:lnTo>
                        <a:pt x="79" y="11"/>
                      </a:lnTo>
                      <a:lnTo>
                        <a:pt x="80" y="11"/>
                      </a:lnTo>
                      <a:lnTo>
                        <a:pt x="81" y="11"/>
                      </a:lnTo>
                      <a:lnTo>
                        <a:pt x="82" y="11"/>
                      </a:lnTo>
                      <a:lnTo>
                        <a:pt x="83" y="11"/>
                      </a:lnTo>
                      <a:lnTo>
                        <a:pt x="84" y="11"/>
                      </a:lnTo>
                      <a:lnTo>
                        <a:pt x="85" y="11"/>
                      </a:lnTo>
                      <a:lnTo>
                        <a:pt x="86" y="11"/>
                      </a:lnTo>
                      <a:lnTo>
                        <a:pt x="87" y="11"/>
                      </a:lnTo>
                      <a:lnTo>
                        <a:pt x="89" y="11"/>
                      </a:lnTo>
                      <a:lnTo>
                        <a:pt x="90" y="11"/>
                      </a:lnTo>
                      <a:lnTo>
                        <a:pt x="91" y="11"/>
                      </a:lnTo>
                      <a:lnTo>
                        <a:pt x="92" y="11"/>
                      </a:lnTo>
                      <a:lnTo>
                        <a:pt x="93" y="11"/>
                      </a:lnTo>
                      <a:lnTo>
                        <a:pt x="94" y="11"/>
                      </a:lnTo>
                      <a:lnTo>
                        <a:pt x="95" y="11"/>
                      </a:lnTo>
                      <a:lnTo>
                        <a:pt x="96" y="11"/>
                      </a:lnTo>
                      <a:lnTo>
                        <a:pt x="97" y="11"/>
                      </a:lnTo>
                      <a:lnTo>
                        <a:pt x="98" y="11"/>
                      </a:lnTo>
                      <a:lnTo>
                        <a:pt x="99" y="11"/>
                      </a:lnTo>
                      <a:lnTo>
                        <a:pt x="100" y="11"/>
                      </a:lnTo>
                      <a:lnTo>
                        <a:pt x="101" y="11"/>
                      </a:lnTo>
                      <a:lnTo>
                        <a:pt x="102" y="11"/>
                      </a:lnTo>
                      <a:lnTo>
                        <a:pt x="103" y="11"/>
                      </a:lnTo>
                      <a:lnTo>
                        <a:pt x="104" y="11"/>
                      </a:lnTo>
                      <a:lnTo>
                        <a:pt x="105" y="11"/>
                      </a:lnTo>
                      <a:lnTo>
                        <a:pt x="106" y="11"/>
                      </a:lnTo>
                      <a:lnTo>
                        <a:pt x="106" y="13"/>
                      </a:lnTo>
                      <a:lnTo>
                        <a:pt x="107" y="13"/>
                      </a:lnTo>
                      <a:lnTo>
                        <a:pt x="108" y="13"/>
                      </a:lnTo>
                      <a:lnTo>
                        <a:pt x="109" y="13"/>
                      </a:lnTo>
                      <a:lnTo>
                        <a:pt x="110" y="13"/>
                      </a:lnTo>
                      <a:lnTo>
                        <a:pt x="111" y="13"/>
                      </a:lnTo>
                      <a:lnTo>
                        <a:pt x="112" y="13"/>
                      </a:lnTo>
                      <a:lnTo>
                        <a:pt x="113" y="13"/>
                      </a:lnTo>
                      <a:lnTo>
                        <a:pt x="114" y="13"/>
                      </a:lnTo>
                      <a:lnTo>
                        <a:pt x="115" y="13"/>
                      </a:lnTo>
                      <a:lnTo>
                        <a:pt x="116" y="13"/>
                      </a:lnTo>
                      <a:lnTo>
                        <a:pt x="117" y="13"/>
                      </a:lnTo>
                      <a:lnTo>
                        <a:pt x="118" y="13"/>
                      </a:lnTo>
                      <a:lnTo>
                        <a:pt x="119" y="13"/>
                      </a:lnTo>
                      <a:lnTo>
                        <a:pt x="120" y="13"/>
                      </a:lnTo>
                      <a:lnTo>
                        <a:pt x="121" y="13"/>
                      </a:lnTo>
                      <a:lnTo>
                        <a:pt x="122" y="13"/>
                      </a:lnTo>
                      <a:lnTo>
                        <a:pt x="124" y="13"/>
                      </a:lnTo>
                      <a:lnTo>
                        <a:pt x="125" y="13"/>
                      </a:lnTo>
                      <a:lnTo>
                        <a:pt x="126" y="13"/>
                      </a:lnTo>
                      <a:lnTo>
                        <a:pt x="127" y="13"/>
                      </a:lnTo>
                      <a:lnTo>
                        <a:pt x="128" y="13"/>
                      </a:lnTo>
                      <a:lnTo>
                        <a:pt x="129" y="13"/>
                      </a:lnTo>
                      <a:lnTo>
                        <a:pt x="130" y="13"/>
                      </a:lnTo>
                      <a:lnTo>
                        <a:pt x="131" y="13"/>
                      </a:lnTo>
                      <a:lnTo>
                        <a:pt x="132" y="13"/>
                      </a:lnTo>
                      <a:lnTo>
                        <a:pt x="133" y="13"/>
                      </a:lnTo>
                      <a:lnTo>
                        <a:pt x="134" y="13"/>
                      </a:lnTo>
                      <a:lnTo>
                        <a:pt x="135" y="13"/>
                      </a:lnTo>
                      <a:lnTo>
                        <a:pt x="136" y="13"/>
                      </a:lnTo>
                      <a:lnTo>
                        <a:pt x="137" y="13"/>
                      </a:lnTo>
                      <a:lnTo>
                        <a:pt x="138" y="13"/>
                      </a:lnTo>
                      <a:lnTo>
                        <a:pt x="139" y="13"/>
                      </a:lnTo>
                      <a:lnTo>
                        <a:pt x="140" y="13"/>
                      </a:lnTo>
                      <a:lnTo>
                        <a:pt x="141" y="13"/>
                      </a:lnTo>
                      <a:lnTo>
                        <a:pt x="142" y="13"/>
                      </a:lnTo>
                      <a:lnTo>
                        <a:pt x="143" y="13"/>
                      </a:lnTo>
                      <a:lnTo>
                        <a:pt x="144" y="13"/>
                      </a:lnTo>
                      <a:lnTo>
                        <a:pt x="145" y="13"/>
                      </a:lnTo>
                      <a:lnTo>
                        <a:pt x="146" y="13"/>
                      </a:lnTo>
                      <a:lnTo>
                        <a:pt x="147" y="13"/>
                      </a:lnTo>
                      <a:lnTo>
                        <a:pt x="148" y="13"/>
                      </a:lnTo>
                      <a:lnTo>
                        <a:pt x="149" y="13"/>
                      </a:lnTo>
                      <a:lnTo>
                        <a:pt x="150" y="13"/>
                      </a:lnTo>
                      <a:lnTo>
                        <a:pt x="151" y="13"/>
                      </a:lnTo>
                      <a:lnTo>
                        <a:pt x="152" y="13"/>
                      </a:lnTo>
                    </a:path>
                  </a:pathLst>
                </a:custGeom>
                <a:solidFill>
                  <a:schemeClr val="accent1"/>
                </a:solidFill>
                <a:ln w="4763">
                  <a:solidFill>
                    <a:srgbClr val="0000FF"/>
                  </a:solidFill>
                  <a:prstDash val="solid"/>
                  <a:round/>
                  <a:headEnd/>
                  <a:tailEnd/>
                </a:ln>
              </p:spPr>
              <p:txBody>
                <a:bodyPr/>
                <a:lstStyle/>
                <a:p>
                  <a:endParaRPr lang="en-GB"/>
                </a:p>
              </p:txBody>
            </p:sp>
            <p:sp>
              <p:nvSpPr>
                <p:cNvPr id="87280" name="Freeform 154">
                  <a:extLst>
                    <a:ext uri="{FF2B5EF4-FFF2-40B4-BE49-F238E27FC236}">
                      <a16:creationId xmlns:a16="http://schemas.microsoft.com/office/drawing/2014/main" id="{2726AD5A-B306-9300-BBAF-D92EA24E9519}"/>
                    </a:ext>
                  </a:extLst>
                </p:cNvPr>
                <p:cNvSpPr>
                  <a:spLocks/>
                </p:cNvSpPr>
                <p:nvPr/>
              </p:nvSpPr>
              <p:spPr bwMode="auto">
                <a:xfrm>
                  <a:off x="3881" y="1362"/>
                  <a:ext cx="76" cy="2"/>
                </a:xfrm>
                <a:custGeom>
                  <a:avLst/>
                  <a:gdLst>
                    <a:gd name="T0" fmla="*/ 0 w 153"/>
                    <a:gd name="T1" fmla="*/ 0 h 8"/>
                    <a:gd name="T2" fmla="*/ 0 w 153"/>
                    <a:gd name="T3" fmla="*/ 0 h 8"/>
                    <a:gd name="T4" fmla="*/ 0 w 153"/>
                    <a:gd name="T5" fmla="*/ 0 h 8"/>
                    <a:gd name="T6" fmla="*/ 0 w 153"/>
                    <a:gd name="T7" fmla="*/ 0 h 8"/>
                    <a:gd name="T8" fmla="*/ 0 w 153"/>
                    <a:gd name="T9" fmla="*/ 0 h 8"/>
                    <a:gd name="T10" fmla="*/ 0 w 153"/>
                    <a:gd name="T11" fmla="*/ 0 h 8"/>
                    <a:gd name="T12" fmla="*/ 0 w 153"/>
                    <a:gd name="T13" fmla="*/ 0 h 8"/>
                    <a:gd name="T14" fmla="*/ 0 w 153"/>
                    <a:gd name="T15" fmla="*/ 0 h 8"/>
                    <a:gd name="T16" fmla="*/ 0 w 153"/>
                    <a:gd name="T17" fmla="*/ 0 h 8"/>
                    <a:gd name="T18" fmla="*/ 0 w 153"/>
                    <a:gd name="T19" fmla="*/ 0 h 8"/>
                    <a:gd name="T20" fmla="*/ 0 w 153"/>
                    <a:gd name="T21" fmla="*/ 0 h 8"/>
                    <a:gd name="T22" fmla="*/ 0 w 153"/>
                    <a:gd name="T23" fmla="*/ 0 h 8"/>
                    <a:gd name="T24" fmla="*/ 0 w 153"/>
                    <a:gd name="T25" fmla="*/ 0 h 8"/>
                    <a:gd name="T26" fmla="*/ 0 w 153"/>
                    <a:gd name="T27" fmla="*/ 0 h 8"/>
                    <a:gd name="T28" fmla="*/ 0 w 153"/>
                    <a:gd name="T29" fmla="*/ 0 h 8"/>
                    <a:gd name="T30" fmla="*/ 0 w 153"/>
                    <a:gd name="T31" fmla="*/ 0 h 8"/>
                    <a:gd name="T32" fmla="*/ 0 w 153"/>
                    <a:gd name="T33" fmla="*/ 0 h 8"/>
                    <a:gd name="T34" fmla="*/ 0 w 153"/>
                    <a:gd name="T35" fmla="*/ 0 h 8"/>
                    <a:gd name="T36" fmla="*/ 0 w 153"/>
                    <a:gd name="T37" fmla="*/ 0 h 8"/>
                    <a:gd name="T38" fmla="*/ 0 w 153"/>
                    <a:gd name="T39" fmla="*/ 0 h 8"/>
                    <a:gd name="T40" fmla="*/ 0 w 153"/>
                    <a:gd name="T41" fmla="*/ 0 h 8"/>
                    <a:gd name="T42" fmla="*/ 0 w 153"/>
                    <a:gd name="T43" fmla="*/ 0 h 8"/>
                    <a:gd name="T44" fmla="*/ 0 w 153"/>
                    <a:gd name="T45" fmla="*/ 0 h 8"/>
                    <a:gd name="T46" fmla="*/ 0 w 153"/>
                    <a:gd name="T47" fmla="*/ 0 h 8"/>
                    <a:gd name="T48" fmla="*/ 0 w 153"/>
                    <a:gd name="T49" fmla="*/ 0 h 8"/>
                    <a:gd name="T50" fmla="*/ 0 w 153"/>
                    <a:gd name="T51" fmla="*/ 0 h 8"/>
                    <a:gd name="T52" fmla="*/ 0 w 153"/>
                    <a:gd name="T53" fmla="*/ 0 h 8"/>
                    <a:gd name="T54" fmla="*/ 0 w 153"/>
                    <a:gd name="T55" fmla="*/ 0 h 8"/>
                    <a:gd name="T56" fmla="*/ 0 w 153"/>
                    <a:gd name="T57" fmla="*/ 0 h 8"/>
                    <a:gd name="T58" fmla="*/ 0 w 153"/>
                    <a:gd name="T59" fmla="*/ 0 h 8"/>
                    <a:gd name="T60" fmla="*/ 0 w 153"/>
                    <a:gd name="T61" fmla="*/ 0 h 8"/>
                    <a:gd name="T62" fmla="*/ 0 w 153"/>
                    <a:gd name="T63" fmla="*/ 0 h 8"/>
                    <a:gd name="T64" fmla="*/ 0 w 153"/>
                    <a:gd name="T65" fmla="*/ 0 h 8"/>
                    <a:gd name="T66" fmla="*/ 0 w 153"/>
                    <a:gd name="T67" fmla="*/ 0 h 8"/>
                    <a:gd name="T68" fmla="*/ 0 w 153"/>
                    <a:gd name="T69" fmla="*/ 0 h 8"/>
                    <a:gd name="T70" fmla="*/ 0 w 153"/>
                    <a:gd name="T71" fmla="*/ 0 h 8"/>
                    <a:gd name="T72" fmla="*/ 0 w 153"/>
                    <a:gd name="T73" fmla="*/ 0 h 8"/>
                    <a:gd name="T74" fmla="*/ 0 w 153"/>
                    <a:gd name="T75" fmla="*/ 0 h 8"/>
                    <a:gd name="T76" fmla="*/ 0 w 153"/>
                    <a:gd name="T77" fmla="*/ 0 h 8"/>
                    <a:gd name="T78" fmla="*/ 0 w 153"/>
                    <a:gd name="T79" fmla="*/ 0 h 8"/>
                    <a:gd name="T80" fmla="*/ 0 w 153"/>
                    <a:gd name="T81" fmla="*/ 0 h 8"/>
                    <a:gd name="T82" fmla="*/ 0 w 153"/>
                    <a:gd name="T83" fmla="*/ 0 h 8"/>
                    <a:gd name="T84" fmla="*/ 0 w 153"/>
                    <a:gd name="T85" fmla="*/ 0 h 8"/>
                    <a:gd name="T86" fmla="*/ 0 w 153"/>
                    <a:gd name="T87" fmla="*/ 0 h 8"/>
                    <a:gd name="T88" fmla="*/ 0 w 153"/>
                    <a:gd name="T89" fmla="*/ 0 h 8"/>
                    <a:gd name="T90" fmla="*/ 0 w 153"/>
                    <a:gd name="T91" fmla="*/ 0 h 8"/>
                    <a:gd name="T92" fmla="*/ 0 w 153"/>
                    <a:gd name="T93" fmla="*/ 0 h 8"/>
                    <a:gd name="T94" fmla="*/ 0 w 153"/>
                    <a:gd name="T95" fmla="*/ 0 h 8"/>
                    <a:gd name="T96" fmla="*/ 0 w 153"/>
                    <a:gd name="T97" fmla="*/ 0 h 8"/>
                    <a:gd name="T98" fmla="*/ 0 w 153"/>
                    <a:gd name="T99" fmla="*/ 0 h 8"/>
                    <a:gd name="T100" fmla="*/ 0 w 153"/>
                    <a:gd name="T101" fmla="*/ 0 h 8"/>
                    <a:gd name="T102" fmla="*/ 0 w 153"/>
                    <a:gd name="T103" fmla="*/ 0 h 8"/>
                    <a:gd name="T104" fmla="*/ 0 w 153"/>
                    <a:gd name="T105" fmla="*/ 0 h 8"/>
                    <a:gd name="T106" fmla="*/ 0 w 153"/>
                    <a:gd name="T107" fmla="*/ 0 h 8"/>
                    <a:gd name="T108" fmla="*/ 0 w 153"/>
                    <a:gd name="T109" fmla="*/ 0 h 8"/>
                    <a:gd name="T110" fmla="*/ 0 w 153"/>
                    <a:gd name="T111" fmla="*/ 0 h 8"/>
                    <a:gd name="T112" fmla="*/ 0 w 153"/>
                    <a:gd name="T113" fmla="*/ 0 h 8"/>
                    <a:gd name="T114" fmla="*/ 0 w 153"/>
                    <a:gd name="T115" fmla="*/ 0 h 8"/>
                    <a:gd name="T116" fmla="*/ 0 w 153"/>
                    <a:gd name="T117" fmla="*/ 0 h 8"/>
                    <a:gd name="T118" fmla="*/ 0 w 153"/>
                    <a:gd name="T119" fmla="*/ 0 h 8"/>
                    <a:gd name="T120" fmla="*/ 0 w 153"/>
                    <a:gd name="T121" fmla="*/ 0 h 8"/>
                    <a:gd name="T122" fmla="*/ 0 w 153"/>
                    <a:gd name="T123" fmla="*/ 0 h 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8">
                      <a:moveTo>
                        <a:pt x="0" y="0"/>
                      </a:moveTo>
                      <a:lnTo>
                        <a:pt x="0" y="0"/>
                      </a:lnTo>
                      <a:lnTo>
                        <a:pt x="1" y="0"/>
                      </a:lnTo>
                      <a:lnTo>
                        <a:pt x="2" y="0"/>
                      </a:lnTo>
                      <a:lnTo>
                        <a:pt x="3" y="0"/>
                      </a:lnTo>
                      <a:lnTo>
                        <a:pt x="4" y="0"/>
                      </a:lnTo>
                      <a:lnTo>
                        <a:pt x="5" y="0"/>
                      </a:lnTo>
                      <a:lnTo>
                        <a:pt x="7" y="0"/>
                      </a:lnTo>
                      <a:lnTo>
                        <a:pt x="8" y="0"/>
                      </a:lnTo>
                      <a:lnTo>
                        <a:pt x="9" y="0"/>
                      </a:lnTo>
                      <a:lnTo>
                        <a:pt x="10" y="0"/>
                      </a:lnTo>
                      <a:lnTo>
                        <a:pt x="11" y="0"/>
                      </a:lnTo>
                      <a:lnTo>
                        <a:pt x="12" y="0"/>
                      </a:lnTo>
                      <a:lnTo>
                        <a:pt x="13" y="0"/>
                      </a:lnTo>
                      <a:lnTo>
                        <a:pt x="14" y="0"/>
                      </a:lnTo>
                      <a:lnTo>
                        <a:pt x="15" y="0"/>
                      </a:lnTo>
                      <a:lnTo>
                        <a:pt x="16" y="0"/>
                      </a:lnTo>
                      <a:lnTo>
                        <a:pt x="17" y="0"/>
                      </a:lnTo>
                      <a:lnTo>
                        <a:pt x="18" y="0"/>
                      </a:lnTo>
                      <a:lnTo>
                        <a:pt x="18" y="1"/>
                      </a:lnTo>
                      <a:lnTo>
                        <a:pt x="19" y="1"/>
                      </a:lnTo>
                      <a:lnTo>
                        <a:pt x="20" y="1"/>
                      </a:lnTo>
                      <a:lnTo>
                        <a:pt x="21" y="1"/>
                      </a:lnTo>
                      <a:lnTo>
                        <a:pt x="22" y="1"/>
                      </a:lnTo>
                      <a:lnTo>
                        <a:pt x="23" y="1"/>
                      </a:lnTo>
                      <a:lnTo>
                        <a:pt x="24" y="1"/>
                      </a:lnTo>
                      <a:lnTo>
                        <a:pt x="25" y="1"/>
                      </a:lnTo>
                      <a:lnTo>
                        <a:pt x="26" y="1"/>
                      </a:lnTo>
                      <a:lnTo>
                        <a:pt x="27" y="1"/>
                      </a:lnTo>
                      <a:lnTo>
                        <a:pt x="28" y="1"/>
                      </a:lnTo>
                      <a:lnTo>
                        <a:pt x="29" y="1"/>
                      </a:lnTo>
                      <a:lnTo>
                        <a:pt x="30" y="1"/>
                      </a:lnTo>
                      <a:lnTo>
                        <a:pt x="31" y="1"/>
                      </a:lnTo>
                      <a:lnTo>
                        <a:pt x="32" y="1"/>
                      </a:lnTo>
                      <a:lnTo>
                        <a:pt x="33" y="1"/>
                      </a:lnTo>
                      <a:lnTo>
                        <a:pt x="34" y="1"/>
                      </a:lnTo>
                      <a:lnTo>
                        <a:pt x="35" y="1"/>
                      </a:lnTo>
                      <a:lnTo>
                        <a:pt x="36" y="1"/>
                      </a:lnTo>
                      <a:lnTo>
                        <a:pt x="37" y="1"/>
                      </a:lnTo>
                      <a:lnTo>
                        <a:pt x="38" y="1"/>
                      </a:lnTo>
                      <a:lnTo>
                        <a:pt x="39" y="1"/>
                      </a:lnTo>
                      <a:lnTo>
                        <a:pt x="40" y="1"/>
                      </a:lnTo>
                      <a:lnTo>
                        <a:pt x="42" y="1"/>
                      </a:lnTo>
                      <a:lnTo>
                        <a:pt x="43" y="1"/>
                      </a:lnTo>
                      <a:lnTo>
                        <a:pt x="44" y="1"/>
                      </a:lnTo>
                      <a:lnTo>
                        <a:pt x="45" y="1"/>
                      </a:lnTo>
                      <a:lnTo>
                        <a:pt x="46" y="1"/>
                      </a:lnTo>
                      <a:lnTo>
                        <a:pt x="47" y="1"/>
                      </a:lnTo>
                      <a:lnTo>
                        <a:pt x="48" y="1"/>
                      </a:lnTo>
                      <a:lnTo>
                        <a:pt x="49" y="1"/>
                      </a:lnTo>
                      <a:lnTo>
                        <a:pt x="50" y="1"/>
                      </a:lnTo>
                      <a:lnTo>
                        <a:pt x="51" y="1"/>
                      </a:lnTo>
                      <a:lnTo>
                        <a:pt x="52" y="1"/>
                      </a:lnTo>
                      <a:lnTo>
                        <a:pt x="53" y="1"/>
                      </a:lnTo>
                      <a:lnTo>
                        <a:pt x="54" y="1"/>
                      </a:lnTo>
                      <a:lnTo>
                        <a:pt x="55" y="1"/>
                      </a:lnTo>
                      <a:lnTo>
                        <a:pt x="55" y="2"/>
                      </a:lnTo>
                      <a:lnTo>
                        <a:pt x="56" y="2"/>
                      </a:lnTo>
                      <a:lnTo>
                        <a:pt x="57" y="2"/>
                      </a:lnTo>
                      <a:lnTo>
                        <a:pt x="58" y="2"/>
                      </a:lnTo>
                      <a:lnTo>
                        <a:pt x="59" y="2"/>
                      </a:lnTo>
                      <a:lnTo>
                        <a:pt x="60" y="2"/>
                      </a:lnTo>
                      <a:lnTo>
                        <a:pt x="61" y="2"/>
                      </a:lnTo>
                      <a:lnTo>
                        <a:pt x="62" y="2"/>
                      </a:lnTo>
                      <a:lnTo>
                        <a:pt x="63" y="2"/>
                      </a:lnTo>
                      <a:lnTo>
                        <a:pt x="64" y="2"/>
                      </a:lnTo>
                      <a:lnTo>
                        <a:pt x="65" y="2"/>
                      </a:lnTo>
                      <a:lnTo>
                        <a:pt x="66" y="2"/>
                      </a:lnTo>
                      <a:lnTo>
                        <a:pt x="67" y="2"/>
                      </a:lnTo>
                      <a:lnTo>
                        <a:pt x="68" y="2"/>
                      </a:lnTo>
                      <a:lnTo>
                        <a:pt x="69" y="2"/>
                      </a:lnTo>
                      <a:lnTo>
                        <a:pt x="70" y="2"/>
                      </a:lnTo>
                      <a:lnTo>
                        <a:pt x="71" y="2"/>
                      </a:lnTo>
                      <a:lnTo>
                        <a:pt x="72" y="2"/>
                      </a:lnTo>
                      <a:lnTo>
                        <a:pt x="73" y="2"/>
                      </a:lnTo>
                      <a:lnTo>
                        <a:pt x="74" y="2"/>
                      </a:lnTo>
                      <a:lnTo>
                        <a:pt x="75" y="2"/>
                      </a:lnTo>
                      <a:lnTo>
                        <a:pt x="77" y="2"/>
                      </a:lnTo>
                      <a:lnTo>
                        <a:pt x="78" y="2"/>
                      </a:lnTo>
                      <a:lnTo>
                        <a:pt x="79" y="2"/>
                      </a:lnTo>
                      <a:lnTo>
                        <a:pt x="80" y="2"/>
                      </a:lnTo>
                      <a:lnTo>
                        <a:pt x="81" y="2"/>
                      </a:lnTo>
                      <a:lnTo>
                        <a:pt x="82" y="2"/>
                      </a:lnTo>
                      <a:lnTo>
                        <a:pt x="83" y="2"/>
                      </a:lnTo>
                      <a:lnTo>
                        <a:pt x="83" y="4"/>
                      </a:lnTo>
                      <a:lnTo>
                        <a:pt x="84" y="4"/>
                      </a:lnTo>
                      <a:lnTo>
                        <a:pt x="85" y="4"/>
                      </a:lnTo>
                      <a:lnTo>
                        <a:pt x="86" y="4"/>
                      </a:lnTo>
                      <a:lnTo>
                        <a:pt x="87" y="4"/>
                      </a:lnTo>
                      <a:lnTo>
                        <a:pt x="88" y="4"/>
                      </a:lnTo>
                      <a:lnTo>
                        <a:pt x="89" y="4"/>
                      </a:lnTo>
                      <a:lnTo>
                        <a:pt x="90" y="4"/>
                      </a:lnTo>
                      <a:lnTo>
                        <a:pt x="91" y="4"/>
                      </a:lnTo>
                      <a:lnTo>
                        <a:pt x="92" y="4"/>
                      </a:lnTo>
                      <a:lnTo>
                        <a:pt x="93" y="4"/>
                      </a:lnTo>
                      <a:lnTo>
                        <a:pt x="94" y="4"/>
                      </a:lnTo>
                      <a:lnTo>
                        <a:pt x="95" y="4"/>
                      </a:lnTo>
                      <a:lnTo>
                        <a:pt x="96" y="4"/>
                      </a:lnTo>
                      <a:lnTo>
                        <a:pt x="97" y="4"/>
                      </a:lnTo>
                      <a:lnTo>
                        <a:pt x="98" y="4"/>
                      </a:lnTo>
                      <a:lnTo>
                        <a:pt x="99" y="4"/>
                      </a:lnTo>
                      <a:lnTo>
                        <a:pt x="100" y="4"/>
                      </a:lnTo>
                      <a:lnTo>
                        <a:pt x="101" y="4"/>
                      </a:lnTo>
                      <a:lnTo>
                        <a:pt x="101" y="5"/>
                      </a:lnTo>
                      <a:lnTo>
                        <a:pt x="102" y="5"/>
                      </a:lnTo>
                      <a:lnTo>
                        <a:pt x="103" y="5"/>
                      </a:lnTo>
                      <a:lnTo>
                        <a:pt x="104" y="5"/>
                      </a:lnTo>
                      <a:lnTo>
                        <a:pt x="105" y="5"/>
                      </a:lnTo>
                      <a:lnTo>
                        <a:pt x="106" y="5"/>
                      </a:lnTo>
                      <a:lnTo>
                        <a:pt x="107" y="5"/>
                      </a:lnTo>
                      <a:lnTo>
                        <a:pt x="108" y="5"/>
                      </a:lnTo>
                      <a:lnTo>
                        <a:pt x="109" y="5"/>
                      </a:lnTo>
                      <a:lnTo>
                        <a:pt x="110" y="5"/>
                      </a:lnTo>
                      <a:lnTo>
                        <a:pt x="112" y="5"/>
                      </a:lnTo>
                      <a:lnTo>
                        <a:pt x="113" y="5"/>
                      </a:lnTo>
                      <a:lnTo>
                        <a:pt x="114" y="5"/>
                      </a:lnTo>
                      <a:lnTo>
                        <a:pt x="115" y="5"/>
                      </a:lnTo>
                      <a:lnTo>
                        <a:pt x="116" y="5"/>
                      </a:lnTo>
                      <a:lnTo>
                        <a:pt x="117" y="5"/>
                      </a:lnTo>
                      <a:lnTo>
                        <a:pt x="118" y="5"/>
                      </a:lnTo>
                      <a:lnTo>
                        <a:pt x="119" y="5"/>
                      </a:lnTo>
                      <a:lnTo>
                        <a:pt x="119" y="7"/>
                      </a:lnTo>
                      <a:lnTo>
                        <a:pt x="120" y="7"/>
                      </a:lnTo>
                      <a:lnTo>
                        <a:pt x="121" y="7"/>
                      </a:lnTo>
                      <a:lnTo>
                        <a:pt x="122" y="7"/>
                      </a:lnTo>
                      <a:lnTo>
                        <a:pt x="123" y="7"/>
                      </a:lnTo>
                      <a:lnTo>
                        <a:pt x="124" y="7"/>
                      </a:lnTo>
                      <a:lnTo>
                        <a:pt x="125" y="7"/>
                      </a:lnTo>
                      <a:lnTo>
                        <a:pt x="126" y="7"/>
                      </a:lnTo>
                      <a:lnTo>
                        <a:pt x="127" y="7"/>
                      </a:lnTo>
                      <a:lnTo>
                        <a:pt x="128" y="7"/>
                      </a:lnTo>
                      <a:lnTo>
                        <a:pt x="129" y="7"/>
                      </a:lnTo>
                      <a:lnTo>
                        <a:pt x="130" y="7"/>
                      </a:lnTo>
                      <a:lnTo>
                        <a:pt x="131" y="7"/>
                      </a:lnTo>
                      <a:lnTo>
                        <a:pt x="132" y="7"/>
                      </a:lnTo>
                      <a:lnTo>
                        <a:pt x="133" y="7"/>
                      </a:lnTo>
                      <a:lnTo>
                        <a:pt x="134" y="7"/>
                      </a:lnTo>
                      <a:lnTo>
                        <a:pt x="135" y="7"/>
                      </a:lnTo>
                      <a:lnTo>
                        <a:pt x="136" y="7"/>
                      </a:lnTo>
                      <a:lnTo>
                        <a:pt x="137" y="7"/>
                      </a:lnTo>
                      <a:lnTo>
                        <a:pt x="137" y="8"/>
                      </a:lnTo>
                      <a:lnTo>
                        <a:pt x="138" y="8"/>
                      </a:lnTo>
                      <a:lnTo>
                        <a:pt x="139" y="8"/>
                      </a:lnTo>
                      <a:lnTo>
                        <a:pt x="140" y="8"/>
                      </a:lnTo>
                      <a:lnTo>
                        <a:pt x="141" y="8"/>
                      </a:lnTo>
                      <a:lnTo>
                        <a:pt x="142" y="8"/>
                      </a:lnTo>
                      <a:lnTo>
                        <a:pt x="143" y="8"/>
                      </a:lnTo>
                      <a:lnTo>
                        <a:pt x="144" y="8"/>
                      </a:lnTo>
                      <a:lnTo>
                        <a:pt x="145" y="8"/>
                      </a:lnTo>
                      <a:lnTo>
                        <a:pt x="147" y="8"/>
                      </a:lnTo>
                      <a:lnTo>
                        <a:pt x="148" y="8"/>
                      </a:lnTo>
                      <a:lnTo>
                        <a:pt x="149" y="8"/>
                      </a:lnTo>
                      <a:lnTo>
                        <a:pt x="150" y="8"/>
                      </a:lnTo>
                      <a:lnTo>
                        <a:pt x="151" y="8"/>
                      </a:lnTo>
                      <a:lnTo>
                        <a:pt x="152" y="8"/>
                      </a:lnTo>
                      <a:lnTo>
                        <a:pt x="153" y="8"/>
                      </a:lnTo>
                    </a:path>
                  </a:pathLst>
                </a:custGeom>
                <a:solidFill>
                  <a:schemeClr val="accent1"/>
                </a:solidFill>
                <a:ln w="4763">
                  <a:solidFill>
                    <a:srgbClr val="0000FF"/>
                  </a:solidFill>
                  <a:prstDash val="solid"/>
                  <a:round/>
                  <a:headEnd/>
                  <a:tailEnd/>
                </a:ln>
              </p:spPr>
              <p:txBody>
                <a:bodyPr/>
                <a:lstStyle/>
                <a:p>
                  <a:endParaRPr lang="en-GB"/>
                </a:p>
              </p:txBody>
            </p:sp>
            <p:sp>
              <p:nvSpPr>
                <p:cNvPr id="87281" name="Freeform 155">
                  <a:extLst>
                    <a:ext uri="{FF2B5EF4-FFF2-40B4-BE49-F238E27FC236}">
                      <a16:creationId xmlns:a16="http://schemas.microsoft.com/office/drawing/2014/main" id="{B0AF881E-EA94-F84C-0820-3F9EA950AFE5}"/>
                    </a:ext>
                  </a:extLst>
                </p:cNvPr>
                <p:cNvSpPr>
                  <a:spLocks/>
                </p:cNvSpPr>
                <p:nvPr/>
              </p:nvSpPr>
              <p:spPr bwMode="auto">
                <a:xfrm>
                  <a:off x="3957" y="1364"/>
                  <a:ext cx="77" cy="5"/>
                </a:xfrm>
                <a:custGeom>
                  <a:avLst/>
                  <a:gdLst>
                    <a:gd name="T0" fmla="*/ 1 w 153"/>
                    <a:gd name="T1" fmla="*/ 0 h 15"/>
                    <a:gd name="T2" fmla="*/ 1 w 153"/>
                    <a:gd name="T3" fmla="*/ 0 h 15"/>
                    <a:gd name="T4" fmla="*/ 1 w 153"/>
                    <a:gd name="T5" fmla="*/ 0 h 15"/>
                    <a:gd name="T6" fmla="*/ 1 w 153"/>
                    <a:gd name="T7" fmla="*/ 0 h 15"/>
                    <a:gd name="T8" fmla="*/ 1 w 153"/>
                    <a:gd name="T9" fmla="*/ 0 h 15"/>
                    <a:gd name="T10" fmla="*/ 1 w 153"/>
                    <a:gd name="T11" fmla="*/ 0 h 15"/>
                    <a:gd name="T12" fmla="*/ 1 w 153"/>
                    <a:gd name="T13" fmla="*/ 0 h 15"/>
                    <a:gd name="T14" fmla="*/ 1 w 153"/>
                    <a:gd name="T15" fmla="*/ 0 h 15"/>
                    <a:gd name="T16" fmla="*/ 1 w 153"/>
                    <a:gd name="T17" fmla="*/ 0 h 15"/>
                    <a:gd name="T18" fmla="*/ 1 w 153"/>
                    <a:gd name="T19" fmla="*/ 0 h 15"/>
                    <a:gd name="T20" fmla="*/ 1 w 153"/>
                    <a:gd name="T21" fmla="*/ 0 h 15"/>
                    <a:gd name="T22" fmla="*/ 1 w 153"/>
                    <a:gd name="T23" fmla="*/ 0 h 15"/>
                    <a:gd name="T24" fmla="*/ 1 w 153"/>
                    <a:gd name="T25" fmla="*/ 0 h 15"/>
                    <a:gd name="T26" fmla="*/ 1 w 153"/>
                    <a:gd name="T27" fmla="*/ 0 h 15"/>
                    <a:gd name="T28" fmla="*/ 1 w 153"/>
                    <a:gd name="T29" fmla="*/ 0 h 15"/>
                    <a:gd name="T30" fmla="*/ 1 w 153"/>
                    <a:gd name="T31" fmla="*/ 0 h 15"/>
                    <a:gd name="T32" fmla="*/ 1 w 153"/>
                    <a:gd name="T33" fmla="*/ 0 h 15"/>
                    <a:gd name="T34" fmla="*/ 1 w 153"/>
                    <a:gd name="T35" fmla="*/ 0 h 15"/>
                    <a:gd name="T36" fmla="*/ 1 w 153"/>
                    <a:gd name="T37" fmla="*/ 0 h 15"/>
                    <a:gd name="T38" fmla="*/ 1 w 153"/>
                    <a:gd name="T39" fmla="*/ 0 h 15"/>
                    <a:gd name="T40" fmla="*/ 1 w 153"/>
                    <a:gd name="T41" fmla="*/ 0 h 15"/>
                    <a:gd name="T42" fmla="*/ 1 w 153"/>
                    <a:gd name="T43" fmla="*/ 0 h 15"/>
                    <a:gd name="T44" fmla="*/ 1 w 153"/>
                    <a:gd name="T45" fmla="*/ 0 h 15"/>
                    <a:gd name="T46" fmla="*/ 1 w 153"/>
                    <a:gd name="T47" fmla="*/ 0 h 15"/>
                    <a:gd name="T48" fmla="*/ 1 w 153"/>
                    <a:gd name="T49" fmla="*/ 0 h 15"/>
                    <a:gd name="T50" fmla="*/ 1 w 153"/>
                    <a:gd name="T51" fmla="*/ 0 h 15"/>
                    <a:gd name="T52" fmla="*/ 1 w 153"/>
                    <a:gd name="T53" fmla="*/ 0 h 15"/>
                    <a:gd name="T54" fmla="*/ 1 w 153"/>
                    <a:gd name="T55" fmla="*/ 0 h 15"/>
                    <a:gd name="T56" fmla="*/ 1 w 153"/>
                    <a:gd name="T57" fmla="*/ 0 h 15"/>
                    <a:gd name="T58" fmla="*/ 1 w 153"/>
                    <a:gd name="T59" fmla="*/ 0 h 15"/>
                    <a:gd name="T60" fmla="*/ 1 w 153"/>
                    <a:gd name="T61" fmla="*/ 0 h 15"/>
                    <a:gd name="T62" fmla="*/ 1 w 153"/>
                    <a:gd name="T63" fmla="*/ 0 h 15"/>
                    <a:gd name="T64" fmla="*/ 1 w 153"/>
                    <a:gd name="T65" fmla="*/ 0 h 15"/>
                    <a:gd name="T66" fmla="*/ 1 w 153"/>
                    <a:gd name="T67" fmla="*/ 0 h 15"/>
                    <a:gd name="T68" fmla="*/ 1 w 153"/>
                    <a:gd name="T69" fmla="*/ 0 h 15"/>
                    <a:gd name="T70" fmla="*/ 1 w 153"/>
                    <a:gd name="T71" fmla="*/ 0 h 15"/>
                    <a:gd name="T72" fmla="*/ 1 w 153"/>
                    <a:gd name="T73" fmla="*/ 0 h 15"/>
                    <a:gd name="T74" fmla="*/ 1 w 153"/>
                    <a:gd name="T75" fmla="*/ 0 h 15"/>
                    <a:gd name="T76" fmla="*/ 1 w 153"/>
                    <a:gd name="T77" fmla="*/ 0 h 15"/>
                    <a:gd name="T78" fmla="*/ 1 w 153"/>
                    <a:gd name="T79" fmla="*/ 0 h 15"/>
                    <a:gd name="T80" fmla="*/ 1 w 153"/>
                    <a:gd name="T81" fmla="*/ 0 h 15"/>
                    <a:gd name="T82" fmla="*/ 1 w 153"/>
                    <a:gd name="T83" fmla="*/ 0 h 15"/>
                    <a:gd name="T84" fmla="*/ 1 w 153"/>
                    <a:gd name="T85" fmla="*/ 0 h 15"/>
                    <a:gd name="T86" fmla="*/ 1 w 153"/>
                    <a:gd name="T87" fmla="*/ 0 h 15"/>
                    <a:gd name="T88" fmla="*/ 1 w 153"/>
                    <a:gd name="T89" fmla="*/ 0 h 15"/>
                    <a:gd name="T90" fmla="*/ 1 w 153"/>
                    <a:gd name="T91" fmla="*/ 0 h 15"/>
                    <a:gd name="T92" fmla="*/ 1 w 153"/>
                    <a:gd name="T93" fmla="*/ 0 h 15"/>
                    <a:gd name="T94" fmla="*/ 1 w 153"/>
                    <a:gd name="T95" fmla="*/ 0 h 15"/>
                    <a:gd name="T96" fmla="*/ 1 w 153"/>
                    <a:gd name="T97" fmla="*/ 0 h 15"/>
                    <a:gd name="T98" fmla="*/ 1 w 153"/>
                    <a:gd name="T99" fmla="*/ 0 h 15"/>
                    <a:gd name="T100" fmla="*/ 1 w 153"/>
                    <a:gd name="T101" fmla="*/ 0 h 15"/>
                    <a:gd name="T102" fmla="*/ 1 w 153"/>
                    <a:gd name="T103" fmla="*/ 0 h 15"/>
                    <a:gd name="T104" fmla="*/ 1 w 153"/>
                    <a:gd name="T105" fmla="*/ 0 h 15"/>
                    <a:gd name="T106" fmla="*/ 1 w 153"/>
                    <a:gd name="T107" fmla="*/ 0 h 15"/>
                    <a:gd name="T108" fmla="*/ 1 w 153"/>
                    <a:gd name="T109" fmla="*/ 0 h 15"/>
                    <a:gd name="T110" fmla="*/ 1 w 153"/>
                    <a:gd name="T111" fmla="*/ 0 h 15"/>
                    <a:gd name="T112" fmla="*/ 1 w 153"/>
                    <a:gd name="T113" fmla="*/ 0 h 15"/>
                    <a:gd name="T114" fmla="*/ 1 w 153"/>
                    <a:gd name="T115" fmla="*/ 0 h 15"/>
                    <a:gd name="T116" fmla="*/ 1 w 153"/>
                    <a:gd name="T117" fmla="*/ 0 h 15"/>
                    <a:gd name="T118" fmla="*/ 1 w 153"/>
                    <a:gd name="T119" fmla="*/ 0 h 15"/>
                    <a:gd name="T120" fmla="*/ 1 w 153"/>
                    <a:gd name="T121" fmla="*/ 0 h 15"/>
                    <a:gd name="T122" fmla="*/ 1 w 153"/>
                    <a:gd name="T123" fmla="*/ 0 h 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15">
                      <a:moveTo>
                        <a:pt x="0" y="0"/>
                      </a:moveTo>
                      <a:lnTo>
                        <a:pt x="1" y="0"/>
                      </a:lnTo>
                      <a:lnTo>
                        <a:pt x="2" y="0"/>
                      </a:lnTo>
                      <a:lnTo>
                        <a:pt x="3" y="0"/>
                      </a:lnTo>
                      <a:lnTo>
                        <a:pt x="3" y="2"/>
                      </a:lnTo>
                      <a:lnTo>
                        <a:pt x="4" y="2"/>
                      </a:lnTo>
                      <a:lnTo>
                        <a:pt x="5" y="2"/>
                      </a:lnTo>
                      <a:lnTo>
                        <a:pt x="6" y="2"/>
                      </a:lnTo>
                      <a:lnTo>
                        <a:pt x="7" y="2"/>
                      </a:lnTo>
                      <a:lnTo>
                        <a:pt x="8" y="2"/>
                      </a:lnTo>
                      <a:lnTo>
                        <a:pt x="9" y="2"/>
                      </a:lnTo>
                      <a:lnTo>
                        <a:pt x="10" y="2"/>
                      </a:lnTo>
                      <a:lnTo>
                        <a:pt x="11" y="2"/>
                      </a:lnTo>
                      <a:lnTo>
                        <a:pt x="12" y="2"/>
                      </a:lnTo>
                      <a:lnTo>
                        <a:pt x="13" y="2"/>
                      </a:lnTo>
                      <a:lnTo>
                        <a:pt x="14" y="2"/>
                      </a:lnTo>
                      <a:lnTo>
                        <a:pt x="15" y="2"/>
                      </a:lnTo>
                      <a:lnTo>
                        <a:pt x="16" y="2"/>
                      </a:lnTo>
                      <a:lnTo>
                        <a:pt x="17" y="2"/>
                      </a:lnTo>
                      <a:lnTo>
                        <a:pt x="18" y="2"/>
                      </a:lnTo>
                      <a:lnTo>
                        <a:pt x="19" y="2"/>
                      </a:lnTo>
                      <a:lnTo>
                        <a:pt x="20" y="2"/>
                      </a:lnTo>
                      <a:lnTo>
                        <a:pt x="21" y="2"/>
                      </a:lnTo>
                      <a:lnTo>
                        <a:pt x="21" y="3"/>
                      </a:lnTo>
                      <a:lnTo>
                        <a:pt x="22" y="3"/>
                      </a:lnTo>
                      <a:lnTo>
                        <a:pt x="23" y="3"/>
                      </a:lnTo>
                      <a:lnTo>
                        <a:pt x="24" y="3"/>
                      </a:lnTo>
                      <a:lnTo>
                        <a:pt x="25" y="3"/>
                      </a:lnTo>
                      <a:lnTo>
                        <a:pt x="26" y="3"/>
                      </a:lnTo>
                      <a:lnTo>
                        <a:pt x="27" y="3"/>
                      </a:lnTo>
                      <a:lnTo>
                        <a:pt x="29" y="3"/>
                      </a:lnTo>
                      <a:lnTo>
                        <a:pt x="30" y="3"/>
                      </a:lnTo>
                      <a:lnTo>
                        <a:pt x="31" y="3"/>
                      </a:lnTo>
                      <a:lnTo>
                        <a:pt x="32" y="3"/>
                      </a:lnTo>
                      <a:lnTo>
                        <a:pt x="33" y="3"/>
                      </a:lnTo>
                      <a:lnTo>
                        <a:pt x="34" y="3"/>
                      </a:lnTo>
                      <a:lnTo>
                        <a:pt x="35" y="3"/>
                      </a:lnTo>
                      <a:lnTo>
                        <a:pt x="36" y="3"/>
                      </a:lnTo>
                      <a:lnTo>
                        <a:pt x="37" y="3"/>
                      </a:lnTo>
                      <a:lnTo>
                        <a:pt x="38" y="3"/>
                      </a:lnTo>
                      <a:lnTo>
                        <a:pt x="39" y="3"/>
                      </a:lnTo>
                      <a:lnTo>
                        <a:pt x="40" y="3"/>
                      </a:lnTo>
                      <a:lnTo>
                        <a:pt x="40" y="4"/>
                      </a:lnTo>
                      <a:lnTo>
                        <a:pt x="41" y="4"/>
                      </a:lnTo>
                      <a:lnTo>
                        <a:pt x="42" y="4"/>
                      </a:lnTo>
                      <a:lnTo>
                        <a:pt x="43" y="4"/>
                      </a:lnTo>
                      <a:lnTo>
                        <a:pt x="44" y="4"/>
                      </a:lnTo>
                      <a:lnTo>
                        <a:pt x="45" y="4"/>
                      </a:lnTo>
                      <a:lnTo>
                        <a:pt x="46" y="4"/>
                      </a:lnTo>
                      <a:lnTo>
                        <a:pt x="47" y="4"/>
                      </a:lnTo>
                      <a:lnTo>
                        <a:pt x="48" y="4"/>
                      </a:lnTo>
                      <a:lnTo>
                        <a:pt x="49" y="4"/>
                      </a:lnTo>
                      <a:lnTo>
                        <a:pt x="50" y="4"/>
                      </a:lnTo>
                      <a:lnTo>
                        <a:pt x="51" y="4"/>
                      </a:lnTo>
                      <a:lnTo>
                        <a:pt x="52" y="4"/>
                      </a:lnTo>
                      <a:lnTo>
                        <a:pt x="53" y="4"/>
                      </a:lnTo>
                      <a:lnTo>
                        <a:pt x="54" y="4"/>
                      </a:lnTo>
                      <a:lnTo>
                        <a:pt x="55" y="4"/>
                      </a:lnTo>
                      <a:lnTo>
                        <a:pt x="56" y="4"/>
                      </a:lnTo>
                      <a:lnTo>
                        <a:pt x="57" y="4"/>
                      </a:lnTo>
                      <a:lnTo>
                        <a:pt x="58" y="4"/>
                      </a:lnTo>
                      <a:lnTo>
                        <a:pt x="58" y="6"/>
                      </a:lnTo>
                      <a:lnTo>
                        <a:pt x="59" y="6"/>
                      </a:lnTo>
                      <a:lnTo>
                        <a:pt x="60" y="6"/>
                      </a:lnTo>
                      <a:lnTo>
                        <a:pt x="61" y="6"/>
                      </a:lnTo>
                      <a:lnTo>
                        <a:pt x="62" y="6"/>
                      </a:lnTo>
                      <a:lnTo>
                        <a:pt x="64" y="6"/>
                      </a:lnTo>
                      <a:lnTo>
                        <a:pt x="65" y="6"/>
                      </a:lnTo>
                      <a:lnTo>
                        <a:pt x="66" y="6"/>
                      </a:lnTo>
                      <a:lnTo>
                        <a:pt x="67" y="6"/>
                      </a:lnTo>
                      <a:lnTo>
                        <a:pt x="68" y="6"/>
                      </a:lnTo>
                      <a:lnTo>
                        <a:pt x="69" y="6"/>
                      </a:lnTo>
                      <a:lnTo>
                        <a:pt x="70" y="6"/>
                      </a:lnTo>
                      <a:lnTo>
                        <a:pt x="71" y="6"/>
                      </a:lnTo>
                      <a:lnTo>
                        <a:pt x="72" y="6"/>
                      </a:lnTo>
                      <a:lnTo>
                        <a:pt x="73" y="6"/>
                      </a:lnTo>
                      <a:lnTo>
                        <a:pt x="74" y="6"/>
                      </a:lnTo>
                      <a:lnTo>
                        <a:pt x="75" y="6"/>
                      </a:lnTo>
                      <a:lnTo>
                        <a:pt x="76" y="6"/>
                      </a:lnTo>
                      <a:lnTo>
                        <a:pt x="77" y="7"/>
                      </a:lnTo>
                      <a:lnTo>
                        <a:pt x="78" y="7"/>
                      </a:lnTo>
                      <a:lnTo>
                        <a:pt x="79" y="7"/>
                      </a:lnTo>
                      <a:lnTo>
                        <a:pt x="80" y="7"/>
                      </a:lnTo>
                      <a:lnTo>
                        <a:pt x="81" y="7"/>
                      </a:lnTo>
                      <a:lnTo>
                        <a:pt x="82" y="7"/>
                      </a:lnTo>
                      <a:lnTo>
                        <a:pt x="83" y="7"/>
                      </a:lnTo>
                      <a:lnTo>
                        <a:pt x="84" y="7"/>
                      </a:lnTo>
                      <a:lnTo>
                        <a:pt x="85" y="7"/>
                      </a:lnTo>
                      <a:lnTo>
                        <a:pt x="86" y="7"/>
                      </a:lnTo>
                      <a:lnTo>
                        <a:pt x="87" y="7"/>
                      </a:lnTo>
                      <a:lnTo>
                        <a:pt x="88" y="7"/>
                      </a:lnTo>
                      <a:lnTo>
                        <a:pt x="89" y="7"/>
                      </a:lnTo>
                      <a:lnTo>
                        <a:pt x="90" y="7"/>
                      </a:lnTo>
                      <a:lnTo>
                        <a:pt x="91" y="7"/>
                      </a:lnTo>
                      <a:lnTo>
                        <a:pt x="92" y="7"/>
                      </a:lnTo>
                      <a:lnTo>
                        <a:pt x="93" y="7"/>
                      </a:lnTo>
                      <a:lnTo>
                        <a:pt x="94" y="9"/>
                      </a:lnTo>
                      <a:lnTo>
                        <a:pt x="95" y="9"/>
                      </a:lnTo>
                      <a:lnTo>
                        <a:pt x="96" y="9"/>
                      </a:lnTo>
                      <a:lnTo>
                        <a:pt x="97" y="9"/>
                      </a:lnTo>
                      <a:lnTo>
                        <a:pt x="99" y="9"/>
                      </a:lnTo>
                      <a:lnTo>
                        <a:pt x="100" y="9"/>
                      </a:lnTo>
                      <a:lnTo>
                        <a:pt x="101" y="9"/>
                      </a:lnTo>
                      <a:lnTo>
                        <a:pt x="102" y="9"/>
                      </a:lnTo>
                      <a:lnTo>
                        <a:pt x="103" y="9"/>
                      </a:lnTo>
                      <a:lnTo>
                        <a:pt x="104" y="9"/>
                      </a:lnTo>
                      <a:lnTo>
                        <a:pt x="104" y="10"/>
                      </a:lnTo>
                      <a:lnTo>
                        <a:pt x="105" y="10"/>
                      </a:lnTo>
                      <a:lnTo>
                        <a:pt x="106" y="10"/>
                      </a:lnTo>
                      <a:lnTo>
                        <a:pt x="107" y="10"/>
                      </a:lnTo>
                      <a:lnTo>
                        <a:pt x="108" y="10"/>
                      </a:lnTo>
                      <a:lnTo>
                        <a:pt x="109" y="10"/>
                      </a:lnTo>
                      <a:lnTo>
                        <a:pt x="110" y="10"/>
                      </a:lnTo>
                      <a:lnTo>
                        <a:pt x="111" y="10"/>
                      </a:lnTo>
                      <a:lnTo>
                        <a:pt x="112" y="10"/>
                      </a:lnTo>
                      <a:lnTo>
                        <a:pt x="113" y="10"/>
                      </a:lnTo>
                      <a:lnTo>
                        <a:pt x="114" y="10"/>
                      </a:lnTo>
                      <a:lnTo>
                        <a:pt x="115" y="10"/>
                      </a:lnTo>
                      <a:lnTo>
                        <a:pt x="116" y="10"/>
                      </a:lnTo>
                      <a:lnTo>
                        <a:pt x="117" y="10"/>
                      </a:lnTo>
                      <a:lnTo>
                        <a:pt x="118" y="10"/>
                      </a:lnTo>
                      <a:lnTo>
                        <a:pt x="119" y="10"/>
                      </a:lnTo>
                      <a:lnTo>
                        <a:pt x="120" y="10"/>
                      </a:lnTo>
                      <a:lnTo>
                        <a:pt x="121" y="10"/>
                      </a:lnTo>
                      <a:lnTo>
                        <a:pt x="122" y="12"/>
                      </a:lnTo>
                      <a:lnTo>
                        <a:pt x="123" y="12"/>
                      </a:lnTo>
                      <a:lnTo>
                        <a:pt x="124" y="12"/>
                      </a:lnTo>
                      <a:lnTo>
                        <a:pt x="125" y="12"/>
                      </a:lnTo>
                      <a:lnTo>
                        <a:pt x="126" y="12"/>
                      </a:lnTo>
                      <a:lnTo>
                        <a:pt x="127" y="12"/>
                      </a:lnTo>
                      <a:lnTo>
                        <a:pt x="128" y="12"/>
                      </a:lnTo>
                      <a:lnTo>
                        <a:pt x="129" y="12"/>
                      </a:lnTo>
                      <a:lnTo>
                        <a:pt x="130" y="12"/>
                      </a:lnTo>
                      <a:lnTo>
                        <a:pt x="131" y="13"/>
                      </a:lnTo>
                      <a:lnTo>
                        <a:pt x="132" y="13"/>
                      </a:lnTo>
                      <a:lnTo>
                        <a:pt x="134" y="13"/>
                      </a:lnTo>
                      <a:lnTo>
                        <a:pt x="135" y="13"/>
                      </a:lnTo>
                      <a:lnTo>
                        <a:pt x="136" y="13"/>
                      </a:lnTo>
                      <a:lnTo>
                        <a:pt x="137" y="13"/>
                      </a:lnTo>
                      <a:lnTo>
                        <a:pt x="138" y="13"/>
                      </a:lnTo>
                      <a:lnTo>
                        <a:pt x="139" y="13"/>
                      </a:lnTo>
                      <a:lnTo>
                        <a:pt x="140" y="13"/>
                      </a:lnTo>
                      <a:lnTo>
                        <a:pt x="141" y="13"/>
                      </a:lnTo>
                      <a:lnTo>
                        <a:pt x="141" y="15"/>
                      </a:lnTo>
                      <a:lnTo>
                        <a:pt x="142" y="15"/>
                      </a:lnTo>
                      <a:lnTo>
                        <a:pt x="143" y="15"/>
                      </a:lnTo>
                      <a:lnTo>
                        <a:pt x="144" y="15"/>
                      </a:lnTo>
                      <a:lnTo>
                        <a:pt x="145" y="15"/>
                      </a:lnTo>
                      <a:lnTo>
                        <a:pt x="146" y="15"/>
                      </a:lnTo>
                      <a:lnTo>
                        <a:pt x="147" y="15"/>
                      </a:lnTo>
                      <a:lnTo>
                        <a:pt x="148" y="15"/>
                      </a:lnTo>
                      <a:lnTo>
                        <a:pt x="149" y="15"/>
                      </a:lnTo>
                      <a:lnTo>
                        <a:pt x="150" y="15"/>
                      </a:lnTo>
                      <a:lnTo>
                        <a:pt x="151" y="15"/>
                      </a:lnTo>
                      <a:lnTo>
                        <a:pt x="152" y="15"/>
                      </a:lnTo>
                      <a:lnTo>
                        <a:pt x="153" y="15"/>
                      </a:lnTo>
                    </a:path>
                  </a:pathLst>
                </a:custGeom>
                <a:solidFill>
                  <a:schemeClr val="accent1"/>
                </a:solidFill>
                <a:ln w="4763">
                  <a:solidFill>
                    <a:srgbClr val="0000FF"/>
                  </a:solidFill>
                  <a:prstDash val="solid"/>
                  <a:round/>
                  <a:headEnd/>
                  <a:tailEnd/>
                </a:ln>
              </p:spPr>
              <p:txBody>
                <a:bodyPr/>
                <a:lstStyle/>
                <a:p>
                  <a:endParaRPr lang="en-GB"/>
                </a:p>
              </p:txBody>
            </p:sp>
            <p:sp>
              <p:nvSpPr>
                <p:cNvPr id="87282" name="Freeform 156">
                  <a:extLst>
                    <a:ext uri="{FF2B5EF4-FFF2-40B4-BE49-F238E27FC236}">
                      <a16:creationId xmlns:a16="http://schemas.microsoft.com/office/drawing/2014/main" id="{B87F9E73-328B-2880-72E5-1B06C93ECA6F}"/>
                    </a:ext>
                  </a:extLst>
                </p:cNvPr>
                <p:cNvSpPr>
                  <a:spLocks/>
                </p:cNvSpPr>
                <p:nvPr/>
              </p:nvSpPr>
              <p:spPr bwMode="auto">
                <a:xfrm>
                  <a:off x="4034" y="1369"/>
                  <a:ext cx="76" cy="8"/>
                </a:xfrm>
                <a:custGeom>
                  <a:avLst/>
                  <a:gdLst>
                    <a:gd name="T0" fmla="*/ 0 w 153"/>
                    <a:gd name="T1" fmla="*/ 0 h 22"/>
                    <a:gd name="T2" fmla="*/ 0 w 153"/>
                    <a:gd name="T3" fmla="*/ 0 h 22"/>
                    <a:gd name="T4" fmla="*/ 0 w 153"/>
                    <a:gd name="T5" fmla="*/ 0 h 22"/>
                    <a:gd name="T6" fmla="*/ 0 w 153"/>
                    <a:gd name="T7" fmla="*/ 0 h 22"/>
                    <a:gd name="T8" fmla="*/ 0 w 153"/>
                    <a:gd name="T9" fmla="*/ 0 h 22"/>
                    <a:gd name="T10" fmla="*/ 0 w 153"/>
                    <a:gd name="T11" fmla="*/ 0 h 22"/>
                    <a:gd name="T12" fmla="*/ 0 w 153"/>
                    <a:gd name="T13" fmla="*/ 0 h 22"/>
                    <a:gd name="T14" fmla="*/ 0 w 153"/>
                    <a:gd name="T15" fmla="*/ 0 h 22"/>
                    <a:gd name="T16" fmla="*/ 0 w 153"/>
                    <a:gd name="T17" fmla="*/ 0 h 22"/>
                    <a:gd name="T18" fmla="*/ 0 w 153"/>
                    <a:gd name="T19" fmla="*/ 0 h 22"/>
                    <a:gd name="T20" fmla="*/ 0 w 153"/>
                    <a:gd name="T21" fmla="*/ 0 h 22"/>
                    <a:gd name="T22" fmla="*/ 0 w 153"/>
                    <a:gd name="T23" fmla="*/ 0 h 22"/>
                    <a:gd name="T24" fmla="*/ 0 w 153"/>
                    <a:gd name="T25" fmla="*/ 0 h 22"/>
                    <a:gd name="T26" fmla="*/ 0 w 153"/>
                    <a:gd name="T27" fmla="*/ 0 h 22"/>
                    <a:gd name="T28" fmla="*/ 0 w 153"/>
                    <a:gd name="T29" fmla="*/ 0 h 22"/>
                    <a:gd name="T30" fmla="*/ 0 w 153"/>
                    <a:gd name="T31" fmla="*/ 0 h 22"/>
                    <a:gd name="T32" fmla="*/ 0 w 153"/>
                    <a:gd name="T33" fmla="*/ 0 h 22"/>
                    <a:gd name="T34" fmla="*/ 0 w 153"/>
                    <a:gd name="T35" fmla="*/ 0 h 22"/>
                    <a:gd name="T36" fmla="*/ 0 w 153"/>
                    <a:gd name="T37" fmla="*/ 0 h 22"/>
                    <a:gd name="T38" fmla="*/ 0 w 153"/>
                    <a:gd name="T39" fmla="*/ 0 h 22"/>
                    <a:gd name="T40" fmla="*/ 0 w 153"/>
                    <a:gd name="T41" fmla="*/ 0 h 22"/>
                    <a:gd name="T42" fmla="*/ 0 w 153"/>
                    <a:gd name="T43" fmla="*/ 0 h 22"/>
                    <a:gd name="T44" fmla="*/ 0 w 153"/>
                    <a:gd name="T45" fmla="*/ 0 h 22"/>
                    <a:gd name="T46" fmla="*/ 0 w 153"/>
                    <a:gd name="T47" fmla="*/ 0 h 22"/>
                    <a:gd name="T48" fmla="*/ 0 w 153"/>
                    <a:gd name="T49" fmla="*/ 0 h 22"/>
                    <a:gd name="T50" fmla="*/ 0 w 153"/>
                    <a:gd name="T51" fmla="*/ 0 h 22"/>
                    <a:gd name="T52" fmla="*/ 0 w 153"/>
                    <a:gd name="T53" fmla="*/ 0 h 22"/>
                    <a:gd name="T54" fmla="*/ 0 w 153"/>
                    <a:gd name="T55" fmla="*/ 0 h 22"/>
                    <a:gd name="T56" fmla="*/ 0 w 153"/>
                    <a:gd name="T57" fmla="*/ 0 h 22"/>
                    <a:gd name="T58" fmla="*/ 0 w 153"/>
                    <a:gd name="T59" fmla="*/ 0 h 22"/>
                    <a:gd name="T60" fmla="*/ 0 w 153"/>
                    <a:gd name="T61" fmla="*/ 0 h 22"/>
                    <a:gd name="T62" fmla="*/ 0 w 153"/>
                    <a:gd name="T63" fmla="*/ 0 h 22"/>
                    <a:gd name="T64" fmla="*/ 0 w 153"/>
                    <a:gd name="T65" fmla="*/ 0 h 22"/>
                    <a:gd name="T66" fmla="*/ 0 w 153"/>
                    <a:gd name="T67" fmla="*/ 0 h 22"/>
                    <a:gd name="T68" fmla="*/ 0 w 153"/>
                    <a:gd name="T69" fmla="*/ 0 h 22"/>
                    <a:gd name="T70" fmla="*/ 0 w 153"/>
                    <a:gd name="T71" fmla="*/ 0 h 22"/>
                    <a:gd name="T72" fmla="*/ 0 w 153"/>
                    <a:gd name="T73" fmla="*/ 0 h 22"/>
                    <a:gd name="T74" fmla="*/ 0 w 153"/>
                    <a:gd name="T75" fmla="*/ 0 h 22"/>
                    <a:gd name="T76" fmla="*/ 0 w 153"/>
                    <a:gd name="T77" fmla="*/ 0 h 22"/>
                    <a:gd name="T78" fmla="*/ 0 w 153"/>
                    <a:gd name="T79" fmla="*/ 0 h 22"/>
                    <a:gd name="T80" fmla="*/ 0 w 153"/>
                    <a:gd name="T81" fmla="*/ 0 h 22"/>
                    <a:gd name="T82" fmla="*/ 0 w 153"/>
                    <a:gd name="T83" fmla="*/ 0 h 22"/>
                    <a:gd name="T84" fmla="*/ 0 w 153"/>
                    <a:gd name="T85" fmla="*/ 0 h 22"/>
                    <a:gd name="T86" fmla="*/ 0 w 153"/>
                    <a:gd name="T87" fmla="*/ 0 h 22"/>
                    <a:gd name="T88" fmla="*/ 0 w 153"/>
                    <a:gd name="T89" fmla="*/ 0 h 22"/>
                    <a:gd name="T90" fmla="*/ 0 w 153"/>
                    <a:gd name="T91" fmla="*/ 0 h 22"/>
                    <a:gd name="T92" fmla="*/ 0 w 153"/>
                    <a:gd name="T93" fmla="*/ 0 h 22"/>
                    <a:gd name="T94" fmla="*/ 0 w 153"/>
                    <a:gd name="T95" fmla="*/ 0 h 22"/>
                    <a:gd name="T96" fmla="*/ 0 w 153"/>
                    <a:gd name="T97" fmla="*/ 0 h 22"/>
                    <a:gd name="T98" fmla="*/ 0 w 153"/>
                    <a:gd name="T99" fmla="*/ 0 h 22"/>
                    <a:gd name="T100" fmla="*/ 0 w 153"/>
                    <a:gd name="T101" fmla="*/ 0 h 22"/>
                    <a:gd name="T102" fmla="*/ 0 w 153"/>
                    <a:gd name="T103" fmla="*/ 0 h 22"/>
                    <a:gd name="T104" fmla="*/ 0 w 153"/>
                    <a:gd name="T105" fmla="*/ 0 h 22"/>
                    <a:gd name="T106" fmla="*/ 0 w 153"/>
                    <a:gd name="T107" fmla="*/ 0 h 22"/>
                    <a:gd name="T108" fmla="*/ 0 w 153"/>
                    <a:gd name="T109" fmla="*/ 0 h 22"/>
                    <a:gd name="T110" fmla="*/ 0 w 153"/>
                    <a:gd name="T111" fmla="*/ 0 h 22"/>
                    <a:gd name="T112" fmla="*/ 0 w 153"/>
                    <a:gd name="T113" fmla="*/ 0 h 22"/>
                    <a:gd name="T114" fmla="*/ 0 w 153"/>
                    <a:gd name="T115" fmla="*/ 0 h 22"/>
                    <a:gd name="T116" fmla="*/ 0 w 153"/>
                    <a:gd name="T117" fmla="*/ 0 h 22"/>
                    <a:gd name="T118" fmla="*/ 0 w 153"/>
                    <a:gd name="T119" fmla="*/ 0 h 22"/>
                    <a:gd name="T120" fmla="*/ 0 w 153"/>
                    <a:gd name="T121" fmla="*/ 0 h 22"/>
                    <a:gd name="T122" fmla="*/ 0 w 153"/>
                    <a:gd name="T123" fmla="*/ 0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2">
                      <a:moveTo>
                        <a:pt x="0" y="0"/>
                      </a:moveTo>
                      <a:lnTo>
                        <a:pt x="0" y="0"/>
                      </a:lnTo>
                      <a:lnTo>
                        <a:pt x="1" y="0"/>
                      </a:lnTo>
                      <a:lnTo>
                        <a:pt x="2" y="0"/>
                      </a:lnTo>
                      <a:lnTo>
                        <a:pt x="3" y="0"/>
                      </a:lnTo>
                      <a:lnTo>
                        <a:pt x="4" y="0"/>
                      </a:lnTo>
                      <a:lnTo>
                        <a:pt x="5" y="0"/>
                      </a:lnTo>
                      <a:lnTo>
                        <a:pt x="6" y="1"/>
                      </a:lnTo>
                      <a:lnTo>
                        <a:pt x="7" y="1"/>
                      </a:lnTo>
                      <a:lnTo>
                        <a:pt x="8" y="1"/>
                      </a:lnTo>
                      <a:lnTo>
                        <a:pt x="9" y="1"/>
                      </a:lnTo>
                      <a:lnTo>
                        <a:pt x="10" y="1"/>
                      </a:lnTo>
                      <a:lnTo>
                        <a:pt x="11" y="1"/>
                      </a:lnTo>
                      <a:lnTo>
                        <a:pt x="12" y="1"/>
                      </a:lnTo>
                      <a:lnTo>
                        <a:pt x="13" y="1"/>
                      </a:lnTo>
                      <a:lnTo>
                        <a:pt x="15" y="1"/>
                      </a:lnTo>
                      <a:lnTo>
                        <a:pt x="16" y="2"/>
                      </a:lnTo>
                      <a:lnTo>
                        <a:pt x="17" y="2"/>
                      </a:lnTo>
                      <a:lnTo>
                        <a:pt x="18" y="2"/>
                      </a:lnTo>
                      <a:lnTo>
                        <a:pt x="19" y="2"/>
                      </a:lnTo>
                      <a:lnTo>
                        <a:pt x="20" y="2"/>
                      </a:lnTo>
                      <a:lnTo>
                        <a:pt x="21" y="2"/>
                      </a:lnTo>
                      <a:lnTo>
                        <a:pt x="22" y="2"/>
                      </a:lnTo>
                      <a:lnTo>
                        <a:pt x="23" y="2"/>
                      </a:lnTo>
                      <a:lnTo>
                        <a:pt x="24" y="2"/>
                      </a:lnTo>
                      <a:lnTo>
                        <a:pt x="25" y="4"/>
                      </a:lnTo>
                      <a:lnTo>
                        <a:pt x="26" y="4"/>
                      </a:lnTo>
                      <a:lnTo>
                        <a:pt x="27" y="4"/>
                      </a:lnTo>
                      <a:lnTo>
                        <a:pt x="28" y="4"/>
                      </a:lnTo>
                      <a:lnTo>
                        <a:pt x="29" y="4"/>
                      </a:lnTo>
                      <a:lnTo>
                        <a:pt x="30" y="4"/>
                      </a:lnTo>
                      <a:lnTo>
                        <a:pt x="31" y="4"/>
                      </a:lnTo>
                      <a:lnTo>
                        <a:pt x="32" y="4"/>
                      </a:lnTo>
                      <a:lnTo>
                        <a:pt x="33" y="4"/>
                      </a:lnTo>
                      <a:lnTo>
                        <a:pt x="34" y="5"/>
                      </a:lnTo>
                      <a:lnTo>
                        <a:pt x="35" y="5"/>
                      </a:lnTo>
                      <a:lnTo>
                        <a:pt x="36" y="5"/>
                      </a:lnTo>
                      <a:lnTo>
                        <a:pt x="37" y="5"/>
                      </a:lnTo>
                      <a:lnTo>
                        <a:pt x="38" y="5"/>
                      </a:lnTo>
                      <a:lnTo>
                        <a:pt x="39" y="5"/>
                      </a:lnTo>
                      <a:lnTo>
                        <a:pt x="40" y="5"/>
                      </a:lnTo>
                      <a:lnTo>
                        <a:pt x="41" y="5"/>
                      </a:lnTo>
                      <a:lnTo>
                        <a:pt x="42" y="5"/>
                      </a:lnTo>
                      <a:lnTo>
                        <a:pt x="42" y="7"/>
                      </a:lnTo>
                      <a:lnTo>
                        <a:pt x="43" y="7"/>
                      </a:lnTo>
                      <a:lnTo>
                        <a:pt x="44" y="7"/>
                      </a:lnTo>
                      <a:lnTo>
                        <a:pt x="45" y="7"/>
                      </a:lnTo>
                      <a:lnTo>
                        <a:pt x="46" y="7"/>
                      </a:lnTo>
                      <a:lnTo>
                        <a:pt x="47" y="7"/>
                      </a:lnTo>
                      <a:lnTo>
                        <a:pt x="48" y="7"/>
                      </a:lnTo>
                      <a:lnTo>
                        <a:pt x="50" y="7"/>
                      </a:lnTo>
                      <a:lnTo>
                        <a:pt x="51" y="7"/>
                      </a:lnTo>
                      <a:lnTo>
                        <a:pt x="52" y="7"/>
                      </a:lnTo>
                      <a:lnTo>
                        <a:pt x="52" y="8"/>
                      </a:lnTo>
                      <a:lnTo>
                        <a:pt x="53" y="8"/>
                      </a:lnTo>
                      <a:lnTo>
                        <a:pt x="54" y="8"/>
                      </a:lnTo>
                      <a:lnTo>
                        <a:pt x="55" y="8"/>
                      </a:lnTo>
                      <a:lnTo>
                        <a:pt x="56" y="8"/>
                      </a:lnTo>
                      <a:lnTo>
                        <a:pt x="57" y="8"/>
                      </a:lnTo>
                      <a:lnTo>
                        <a:pt x="58" y="8"/>
                      </a:lnTo>
                      <a:lnTo>
                        <a:pt x="59" y="8"/>
                      </a:lnTo>
                      <a:lnTo>
                        <a:pt x="60" y="8"/>
                      </a:lnTo>
                      <a:lnTo>
                        <a:pt x="61" y="10"/>
                      </a:lnTo>
                      <a:lnTo>
                        <a:pt x="62" y="10"/>
                      </a:lnTo>
                      <a:lnTo>
                        <a:pt x="63" y="10"/>
                      </a:lnTo>
                      <a:lnTo>
                        <a:pt x="64" y="10"/>
                      </a:lnTo>
                      <a:lnTo>
                        <a:pt x="65" y="10"/>
                      </a:lnTo>
                      <a:lnTo>
                        <a:pt x="66" y="10"/>
                      </a:lnTo>
                      <a:lnTo>
                        <a:pt x="67" y="10"/>
                      </a:lnTo>
                      <a:lnTo>
                        <a:pt x="68" y="10"/>
                      </a:lnTo>
                      <a:lnTo>
                        <a:pt x="69" y="10"/>
                      </a:lnTo>
                      <a:lnTo>
                        <a:pt x="70" y="11"/>
                      </a:lnTo>
                      <a:lnTo>
                        <a:pt x="71" y="11"/>
                      </a:lnTo>
                      <a:lnTo>
                        <a:pt x="72" y="11"/>
                      </a:lnTo>
                      <a:lnTo>
                        <a:pt x="73" y="11"/>
                      </a:lnTo>
                      <a:lnTo>
                        <a:pt x="74" y="11"/>
                      </a:lnTo>
                      <a:lnTo>
                        <a:pt x="75" y="11"/>
                      </a:lnTo>
                      <a:lnTo>
                        <a:pt x="76" y="11"/>
                      </a:lnTo>
                      <a:lnTo>
                        <a:pt x="77" y="11"/>
                      </a:lnTo>
                      <a:lnTo>
                        <a:pt x="78" y="11"/>
                      </a:lnTo>
                      <a:lnTo>
                        <a:pt x="79" y="12"/>
                      </a:lnTo>
                      <a:lnTo>
                        <a:pt x="80" y="12"/>
                      </a:lnTo>
                      <a:lnTo>
                        <a:pt x="81" y="12"/>
                      </a:lnTo>
                      <a:lnTo>
                        <a:pt x="82" y="12"/>
                      </a:lnTo>
                      <a:lnTo>
                        <a:pt x="83" y="12"/>
                      </a:lnTo>
                      <a:lnTo>
                        <a:pt x="85" y="12"/>
                      </a:lnTo>
                      <a:lnTo>
                        <a:pt x="86" y="12"/>
                      </a:lnTo>
                      <a:lnTo>
                        <a:pt x="87" y="12"/>
                      </a:lnTo>
                      <a:lnTo>
                        <a:pt x="88" y="12"/>
                      </a:lnTo>
                      <a:lnTo>
                        <a:pt x="89" y="14"/>
                      </a:lnTo>
                      <a:lnTo>
                        <a:pt x="90" y="14"/>
                      </a:lnTo>
                      <a:lnTo>
                        <a:pt x="91" y="14"/>
                      </a:lnTo>
                      <a:lnTo>
                        <a:pt x="92" y="14"/>
                      </a:lnTo>
                      <a:lnTo>
                        <a:pt x="93" y="14"/>
                      </a:lnTo>
                      <a:lnTo>
                        <a:pt x="94" y="14"/>
                      </a:lnTo>
                      <a:lnTo>
                        <a:pt x="95" y="14"/>
                      </a:lnTo>
                      <a:lnTo>
                        <a:pt x="96" y="14"/>
                      </a:lnTo>
                      <a:lnTo>
                        <a:pt x="97" y="14"/>
                      </a:lnTo>
                      <a:lnTo>
                        <a:pt x="98" y="15"/>
                      </a:lnTo>
                      <a:lnTo>
                        <a:pt x="99" y="15"/>
                      </a:lnTo>
                      <a:lnTo>
                        <a:pt x="100" y="15"/>
                      </a:lnTo>
                      <a:lnTo>
                        <a:pt x="101" y="15"/>
                      </a:lnTo>
                      <a:lnTo>
                        <a:pt x="102" y="15"/>
                      </a:lnTo>
                      <a:lnTo>
                        <a:pt x="103" y="15"/>
                      </a:lnTo>
                      <a:lnTo>
                        <a:pt x="104" y="15"/>
                      </a:lnTo>
                      <a:lnTo>
                        <a:pt x="105" y="15"/>
                      </a:lnTo>
                      <a:lnTo>
                        <a:pt x="106" y="15"/>
                      </a:lnTo>
                      <a:lnTo>
                        <a:pt x="107" y="17"/>
                      </a:lnTo>
                      <a:lnTo>
                        <a:pt x="108" y="17"/>
                      </a:lnTo>
                      <a:lnTo>
                        <a:pt x="109" y="17"/>
                      </a:lnTo>
                      <a:lnTo>
                        <a:pt x="110" y="17"/>
                      </a:lnTo>
                      <a:lnTo>
                        <a:pt x="111" y="17"/>
                      </a:lnTo>
                      <a:lnTo>
                        <a:pt x="112" y="17"/>
                      </a:lnTo>
                      <a:lnTo>
                        <a:pt x="113" y="17"/>
                      </a:lnTo>
                      <a:lnTo>
                        <a:pt x="114" y="17"/>
                      </a:lnTo>
                      <a:lnTo>
                        <a:pt x="115" y="17"/>
                      </a:lnTo>
                      <a:lnTo>
                        <a:pt x="116" y="18"/>
                      </a:lnTo>
                      <a:lnTo>
                        <a:pt x="117" y="18"/>
                      </a:lnTo>
                      <a:lnTo>
                        <a:pt x="118" y="18"/>
                      </a:lnTo>
                      <a:lnTo>
                        <a:pt x="120" y="18"/>
                      </a:lnTo>
                      <a:lnTo>
                        <a:pt x="121" y="18"/>
                      </a:lnTo>
                      <a:lnTo>
                        <a:pt x="122" y="18"/>
                      </a:lnTo>
                      <a:lnTo>
                        <a:pt x="123" y="18"/>
                      </a:lnTo>
                      <a:lnTo>
                        <a:pt x="124" y="18"/>
                      </a:lnTo>
                      <a:lnTo>
                        <a:pt x="125" y="18"/>
                      </a:lnTo>
                      <a:lnTo>
                        <a:pt x="126" y="18"/>
                      </a:lnTo>
                      <a:lnTo>
                        <a:pt x="126" y="20"/>
                      </a:lnTo>
                      <a:lnTo>
                        <a:pt x="127" y="20"/>
                      </a:lnTo>
                      <a:lnTo>
                        <a:pt x="128" y="20"/>
                      </a:lnTo>
                      <a:lnTo>
                        <a:pt x="129" y="20"/>
                      </a:lnTo>
                      <a:lnTo>
                        <a:pt x="130" y="20"/>
                      </a:lnTo>
                      <a:lnTo>
                        <a:pt x="131" y="20"/>
                      </a:lnTo>
                      <a:lnTo>
                        <a:pt x="132" y="20"/>
                      </a:lnTo>
                      <a:lnTo>
                        <a:pt x="133" y="20"/>
                      </a:lnTo>
                      <a:lnTo>
                        <a:pt x="134" y="20"/>
                      </a:lnTo>
                      <a:lnTo>
                        <a:pt x="135" y="20"/>
                      </a:lnTo>
                      <a:lnTo>
                        <a:pt x="136" y="20"/>
                      </a:lnTo>
                      <a:lnTo>
                        <a:pt x="137" y="20"/>
                      </a:lnTo>
                      <a:lnTo>
                        <a:pt x="138" y="20"/>
                      </a:lnTo>
                      <a:lnTo>
                        <a:pt x="139" y="20"/>
                      </a:lnTo>
                      <a:lnTo>
                        <a:pt x="140" y="20"/>
                      </a:lnTo>
                      <a:lnTo>
                        <a:pt x="141" y="20"/>
                      </a:lnTo>
                      <a:lnTo>
                        <a:pt x="142" y="20"/>
                      </a:lnTo>
                      <a:lnTo>
                        <a:pt x="143" y="20"/>
                      </a:lnTo>
                      <a:lnTo>
                        <a:pt x="144" y="21"/>
                      </a:lnTo>
                      <a:lnTo>
                        <a:pt x="145" y="21"/>
                      </a:lnTo>
                      <a:lnTo>
                        <a:pt x="146" y="21"/>
                      </a:lnTo>
                      <a:lnTo>
                        <a:pt x="147" y="21"/>
                      </a:lnTo>
                      <a:lnTo>
                        <a:pt x="148" y="21"/>
                      </a:lnTo>
                      <a:lnTo>
                        <a:pt x="149" y="21"/>
                      </a:lnTo>
                      <a:lnTo>
                        <a:pt x="150" y="21"/>
                      </a:lnTo>
                      <a:lnTo>
                        <a:pt x="151" y="21"/>
                      </a:lnTo>
                      <a:lnTo>
                        <a:pt x="152" y="21"/>
                      </a:lnTo>
                      <a:lnTo>
                        <a:pt x="153" y="22"/>
                      </a:lnTo>
                    </a:path>
                  </a:pathLst>
                </a:custGeom>
                <a:solidFill>
                  <a:schemeClr val="accent1"/>
                </a:solidFill>
                <a:ln w="4763">
                  <a:solidFill>
                    <a:srgbClr val="0000FF"/>
                  </a:solidFill>
                  <a:prstDash val="solid"/>
                  <a:round/>
                  <a:headEnd/>
                  <a:tailEnd/>
                </a:ln>
              </p:spPr>
              <p:txBody>
                <a:bodyPr/>
                <a:lstStyle/>
                <a:p>
                  <a:endParaRPr lang="en-GB"/>
                </a:p>
              </p:txBody>
            </p:sp>
            <p:sp>
              <p:nvSpPr>
                <p:cNvPr id="87283" name="Freeform 157">
                  <a:extLst>
                    <a:ext uri="{FF2B5EF4-FFF2-40B4-BE49-F238E27FC236}">
                      <a16:creationId xmlns:a16="http://schemas.microsoft.com/office/drawing/2014/main" id="{C72EBED9-0029-D38E-3B2F-94305E8041F7}"/>
                    </a:ext>
                  </a:extLst>
                </p:cNvPr>
                <p:cNvSpPr>
                  <a:spLocks/>
                </p:cNvSpPr>
                <p:nvPr/>
              </p:nvSpPr>
              <p:spPr bwMode="auto">
                <a:xfrm>
                  <a:off x="4110" y="1377"/>
                  <a:ext cx="76" cy="7"/>
                </a:xfrm>
                <a:custGeom>
                  <a:avLst/>
                  <a:gdLst>
                    <a:gd name="T0" fmla="*/ 0 w 153"/>
                    <a:gd name="T1" fmla="*/ 0 h 23"/>
                    <a:gd name="T2" fmla="*/ 0 w 153"/>
                    <a:gd name="T3" fmla="*/ 0 h 23"/>
                    <a:gd name="T4" fmla="*/ 0 w 153"/>
                    <a:gd name="T5" fmla="*/ 0 h 23"/>
                    <a:gd name="T6" fmla="*/ 0 w 153"/>
                    <a:gd name="T7" fmla="*/ 0 h 23"/>
                    <a:gd name="T8" fmla="*/ 0 w 153"/>
                    <a:gd name="T9" fmla="*/ 0 h 23"/>
                    <a:gd name="T10" fmla="*/ 0 w 153"/>
                    <a:gd name="T11" fmla="*/ 0 h 23"/>
                    <a:gd name="T12" fmla="*/ 0 w 153"/>
                    <a:gd name="T13" fmla="*/ 0 h 23"/>
                    <a:gd name="T14" fmla="*/ 0 w 153"/>
                    <a:gd name="T15" fmla="*/ 0 h 23"/>
                    <a:gd name="T16" fmla="*/ 0 w 153"/>
                    <a:gd name="T17" fmla="*/ 0 h 23"/>
                    <a:gd name="T18" fmla="*/ 0 w 153"/>
                    <a:gd name="T19" fmla="*/ 0 h 23"/>
                    <a:gd name="T20" fmla="*/ 0 w 153"/>
                    <a:gd name="T21" fmla="*/ 0 h 23"/>
                    <a:gd name="T22" fmla="*/ 0 w 153"/>
                    <a:gd name="T23" fmla="*/ 0 h 23"/>
                    <a:gd name="T24" fmla="*/ 0 w 153"/>
                    <a:gd name="T25" fmla="*/ 0 h 23"/>
                    <a:gd name="T26" fmla="*/ 0 w 153"/>
                    <a:gd name="T27" fmla="*/ 0 h 23"/>
                    <a:gd name="T28" fmla="*/ 0 w 153"/>
                    <a:gd name="T29" fmla="*/ 0 h 23"/>
                    <a:gd name="T30" fmla="*/ 0 w 153"/>
                    <a:gd name="T31" fmla="*/ 0 h 23"/>
                    <a:gd name="T32" fmla="*/ 0 w 153"/>
                    <a:gd name="T33" fmla="*/ 0 h 23"/>
                    <a:gd name="T34" fmla="*/ 0 w 153"/>
                    <a:gd name="T35" fmla="*/ 0 h 23"/>
                    <a:gd name="T36" fmla="*/ 0 w 153"/>
                    <a:gd name="T37" fmla="*/ 0 h 23"/>
                    <a:gd name="T38" fmla="*/ 0 w 153"/>
                    <a:gd name="T39" fmla="*/ 0 h 23"/>
                    <a:gd name="T40" fmla="*/ 0 w 153"/>
                    <a:gd name="T41" fmla="*/ 0 h 23"/>
                    <a:gd name="T42" fmla="*/ 0 w 153"/>
                    <a:gd name="T43" fmla="*/ 0 h 23"/>
                    <a:gd name="T44" fmla="*/ 0 w 153"/>
                    <a:gd name="T45" fmla="*/ 0 h 23"/>
                    <a:gd name="T46" fmla="*/ 0 w 153"/>
                    <a:gd name="T47" fmla="*/ 0 h 23"/>
                    <a:gd name="T48" fmla="*/ 0 w 153"/>
                    <a:gd name="T49" fmla="*/ 0 h 23"/>
                    <a:gd name="T50" fmla="*/ 0 w 153"/>
                    <a:gd name="T51" fmla="*/ 0 h 23"/>
                    <a:gd name="T52" fmla="*/ 0 w 153"/>
                    <a:gd name="T53" fmla="*/ 0 h 23"/>
                    <a:gd name="T54" fmla="*/ 0 w 153"/>
                    <a:gd name="T55" fmla="*/ 0 h 23"/>
                    <a:gd name="T56" fmla="*/ 0 w 153"/>
                    <a:gd name="T57" fmla="*/ 0 h 23"/>
                    <a:gd name="T58" fmla="*/ 0 w 153"/>
                    <a:gd name="T59" fmla="*/ 0 h 23"/>
                    <a:gd name="T60" fmla="*/ 0 w 153"/>
                    <a:gd name="T61" fmla="*/ 0 h 23"/>
                    <a:gd name="T62" fmla="*/ 0 w 153"/>
                    <a:gd name="T63" fmla="*/ 0 h 23"/>
                    <a:gd name="T64" fmla="*/ 0 w 153"/>
                    <a:gd name="T65" fmla="*/ 0 h 23"/>
                    <a:gd name="T66" fmla="*/ 0 w 153"/>
                    <a:gd name="T67" fmla="*/ 0 h 23"/>
                    <a:gd name="T68" fmla="*/ 0 w 153"/>
                    <a:gd name="T69" fmla="*/ 0 h 23"/>
                    <a:gd name="T70" fmla="*/ 0 w 153"/>
                    <a:gd name="T71" fmla="*/ 0 h 23"/>
                    <a:gd name="T72" fmla="*/ 0 w 153"/>
                    <a:gd name="T73" fmla="*/ 0 h 23"/>
                    <a:gd name="T74" fmla="*/ 0 w 153"/>
                    <a:gd name="T75" fmla="*/ 0 h 23"/>
                    <a:gd name="T76" fmla="*/ 0 w 153"/>
                    <a:gd name="T77" fmla="*/ 0 h 23"/>
                    <a:gd name="T78" fmla="*/ 0 w 153"/>
                    <a:gd name="T79" fmla="*/ 0 h 23"/>
                    <a:gd name="T80" fmla="*/ 0 w 153"/>
                    <a:gd name="T81" fmla="*/ 0 h 23"/>
                    <a:gd name="T82" fmla="*/ 0 w 153"/>
                    <a:gd name="T83" fmla="*/ 0 h 23"/>
                    <a:gd name="T84" fmla="*/ 0 w 153"/>
                    <a:gd name="T85" fmla="*/ 0 h 23"/>
                    <a:gd name="T86" fmla="*/ 0 w 153"/>
                    <a:gd name="T87" fmla="*/ 0 h 23"/>
                    <a:gd name="T88" fmla="*/ 0 w 153"/>
                    <a:gd name="T89" fmla="*/ 0 h 23"/>
                    <a:gd name="T90" fmla="*/ 0 w 153"/>
                    <a:gd name="T91" fmla="*/ 0 h 23"/>
                    <a:gd name="T92" fmla="*/ 0 w 153"/>
                    <a:gd name="T93" fmla="*/ 0 h 23"/>
                    <a:gd name="T94" fmla="*/ 0 w 153"/>
                    <a:gd name="T95" fmla="*/ 0 h 23"/>
                    <a:gd name="T96" fmla="*/ 0 w 153"/>
                    <a:gd name="T97" fmla="*/ 0 h 23"/>
                    <a:gd name="T98" fmla="*/ 0 w 153"/>
                    <a:gd name="T99" fmla="*/ 0 h 23"/>
                    <a:gd name="T100" fmla="*/ 0 w 153"/>
                    <a:gd name="T101" fmla="*/ 0 h 23"/>
                    <a:gd name="T102" fmla="*/ 0 w 153"/>
                    <a:gd name="T103" fmla="*/ 0 h 23"/>
                    <a:gd name="T104" fmla="*/ 0 w 153"/>
                    <a:gd name="T105" fmla="*/ 0 h 23"/>
                    <a:gd name="T106" fmla="*/ 0 w 153"/>
                    <a:gd name="T107" fmla="*/ 0 h 23"/>
                    <a:gd name="T108" fmla="*/ 0 w 153"/>
                    <a:gd name="T109" fmla="*/ 0 h 23"/>
                    <a:gd name="T110" fmla="*/ 0 w 153"/>
                    <a:gd name="T111" fmla="*/ 0 h 23"/>
                    <a:gd name="T112" fmla="*/ 0 w 153"/>
                    <a:gd name="T113" fmla="*/ 0 h 23"/>
                    <a:gd name="T114" fmla="*/ 0 w 153"/>
                    <a:gd name="T115" fmla="*/ 0 h 23"/>
                    <a:gd name="T116" fmla="*/ 0 w 153"/>
                    <a:gd name="T117" fmla="*/ 0 h 23"/>
                    <a:gd name="T118" fmla="*/ 0 w 153"/>
                    <a:gd name="T119" fmla="*/ 0 h 23"/>
                    <a:gd name="T120" fmla="*/ 0 w 153"/>
                    <a:gd name="T121" fmla="*/ 0 h 23"/>
                    <a:gd name="T122" fmla="*/ 0 w 153"/>
                    <a:gd name="T123" fmla="*/ 0 h 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3">
                      <a:moveTo>
                        <a:pt x="0" y="0"/>
                      </a:moveTo>
                      <a:lnTo>
                        <a:pt x="0" y="0"/>
                      </a:lnTo>
                      <a:lnTo>
                        <a:pt x="2" y="0"/>
                      </a:lnTo>
                      <a:lnTo>
                        <a:pt x="3" y="0"/>
                      </a:lnTo>
                      <a:lnTo>
                        <a:pt x="4" y="0"/>
                      </a:lnTo>
                      <a:lnTo>
                        <a:pt x="5" y="0"/>
                      </a:lnTo>
                      <a:lnTo>
                        <a:pt x="6" y="0"/>
                      </a:lnTo>
                      <a:lnTo>
                        <a:pt x="7" y="0"/>
                      </a:lnTo>
                      <a:lnTo>
                        <a:pt x="8" y="0"/>
                      </a:lnTo>
                      <a:lnTo>
                        <a:pt x="9" y="0"/>
                      </a:lnTo>
                      <a:lnTo>
                        <a:pt x="9" y="2"/>
                      </a:lnTo>
                      <a:lnTo>
                        <a:pt x="10" y="2"/>
                      </a:lnTo>
                      <a:lnTo>
                        <a:pt x="11" y="2"/>
                      </a:lnTo>
                      <a:lnTo>
                        <a:pt x="12" y="2"/>
                      </a:lnTo>
                      <a:lnTo>
                        <a:pt x="13" y="2"/>
                      </a:lnTo>
                      <a:lnTo>
                        <a:pt x="14" y="2"/>
                      </a:lnTo>
                      <a:lnTo>
                        <a:pt x="15" y="2"/>
                      </a:lnTo>
                      <a:lnTo>
                        <a:pt x="16" y="2"/>
                      </a:lnTo>
                      <a:lnTo>
                        <a:pt x="17" y="2"/>
                      </a:lnTo>
                      <a:lnTo>
                        <a:pt x="18" y="2"/>
                      </a:lnTo>
                      <a:lnTo>
                        <a:pt x="18" y="3"/>
                      </a:lnTo>
                      <a:lnTo>
                        <a:pt x="19" y="3"/>
                      </a:lnTo>
                      <a:lnTo>
                        <a:pt x="20" y="3"/>
                      </a:lnTo>
                      <a:lnTo>
                        <a:pt x="21" y="3"/>
                      </a:lnTo>
                      <a:lnTo>
                        <a:pt x="22" y="3"/>
                      </a:lnTo>
                      <a:lnTo>
                        <a:pt x="23" y="3"/>
                      </a:lnTo>
                      <a:lnTo>
                        <a:pt x="24" y="3"/>
                      </a:lnTo>
                      <a:lnTo>
                        <a:pt x="25" y="3"/>
                      </a:lnTo>
                      <a:lnTo>
                        <a:pt x="26" y="3"/>
                      </a:lnTo>
                      <a:lnTo>
                        <a:pt x="27" y="5"/>
                      </a:lnTo>
                      <a:lnTo>
                        <a:pt x="28" y="5"/>
                      </a:lnTo>
                      <a:lnTo>
                        <a:pt x="29" y="5"/>
                      </a:lnTo>
                      <a:lnTo>
                        <a:pt x="30" y="5"/>
                      </a:lnTo>
                      <a:lnTo>
                        <a:pt x="31" y="5"/>
                      </a:lnTo>
                      <a:lnTo>
                        <a:pt x="32" y="5"/>
                      </a:lnTo>
                      <a:lnTo>
                        <a:pt x="33" y="5"/>
                      </a:lnTo>
                      <a:lnTo>
                        <a:pt x="34" y="5"/>
                      </a:lnTo>
                      <a:lnTo>
                        <a:pt x="35" y="5"/>
                      </a:lnTo>
                      <a:lnTo>
                        <a:pt x="37" y="6"/>
                      </a:lnTo>
                      <a:lnTo>
                        <a:pt x="38" y="6"/>
                      </a:lnTo>
                      <a:lnTo>
                        <a:pt x="39" y="6"/>
                      </a:lnTo>
                      <a:lnTo>
                        <a:pt x="40" y="6"/>
                      </a:lnTo>
                      <a:lnTo>
                        <a:pt x="41" y="6"/>
                      </a:lnTo>
                      <a:lnTo>
                        <a:pt x="42" y="6"/>
                      </a:lnTo>
                      <a:lnTo>
                        <a:pt x="43" y="6"/>
                      </a:lnTo>
                      <a:lnTo>
                        <a:pt x="44" y="6"/>
                      </a:lnTo>
                      <a:lnTo>
                        <a:pt x="45" y="6"/>
                      </a:lnTo>
                      <a:lnTo>
                        <a:pt x="46" y="8"/>
                      </a:lnTo>
                      <a:lnTo>
                        <a:pt x="47" y="8"/>
                      </a:lnTo>
                      <a:lnTo>
                        <a:pt x="48" y="8"/>
                      </a:lnTo>
                      <a:lnTo>
                        <a:pt x="49" y="8"/>
                      </a:lnTo>
                      <a:lnTo>
                        <a:pt x="50" y="8"/>
                      </a:lnTo>
                      <a:lnTo>
                        <a:pt x="51" y="8"/>
                      </a:lnTo>
                      <a:lnTo>
                        <a:pt x="52" y="8"/>
                      </a:lnTo>
                      <a:lnTo>
                        <a:pt x="53" y="8"/>
                      </a:lnTo>
                      <a:lnTo>
                        <a:pt x="54" y="8"/>
                      </a:lnTo>
                      <a:lnTo>
                        <a:pt x="55" y="9"/>
                      </a:lnTo>
                      <a:lnTo>
                        <a:pt x="56" y="9"/>
                      </a:lnTo>
                      <a:lnTo>
                        <a:pt x="57" y="9"/>
                      </a:lnTo>
                      <a:lnTo>
                        <a:pt x="58" y="9"/>
                      </a:lnTo>
                      <a:lnTo>
                        <a:pt x="59" y="9"/>
                      </a:lnTo>
                      <a:lnTo>
                        <a:pt x="60" y="9"/>
                      </a:lnTo>
                      <a:lnTo>
                        <a:pt x="61" y="9"/>
                      </a:lnTo>
                      <a:lnTo>
                        <a:pt x="62" y="9"/>
                      </a:lnTo>
                      <a:lnTo>
                        <a:pt x="63" y="9"/>
                      </a:lnTo>
                      <a:lnTo>
                        <a:pt x="64" y="11"/>
                      </a:lnTo>
                      <a:lnTo>
                        <a:pt x="65" y="11"/>
                      </a:lnTo>
                      <a:lnTo>
                        <a:pt x="66" y="11"/>
                      </a:lnTo>
                      <a:lnTo>
                        <a:pt x="67" y="11"/>
                      </a:lnTo>
                      <a:lnTo>
                        <a:pt x="68" y="11"/>
                      </a:lnTo>
                      <a:lnTo>
                        <a:pt x="69" y="11"/>
                      </a:lnTo>
                      <a:lnTo>
                        <a:pt x="70" y="11"/>
                      </a:lnTo>
                      <a:lnTo>
                        <a:pt x="72" y="11"/>
                      </a:lnTo>
                      <a:lnTo>
                        <a:pt x="73" y="11"/>
                      </a:lnTo>
                      <a:lnTo>
                        <a:pt x="74" y="12"/>
                      </a:lnTo>
                      <a:lnTo>
                        <a:pt x="75" y="12"/>
                      </a:lnTo>
                      <a:lnTo>
                        <a:pt x="76" y="12"/>
                      </a:lnTo>
                      <a:lnTo>
                        <a:pt x="77" y="12"/>
                      </a:lnTo>
                      <a:lnTo>
                        <a:pt x="78" y="12"/>
                      </a:lnTo>
                      <a:lnTo>
                        <a:pt x="79" y="12"/>
                      </a:lnTo>
                      <a:lnTo>
                        <a:pt x="80" y="12"/>
                      </a:lnTo>
                      <a:lnTo>
                        <a:pt x="81" y="12"/>
                      </a:lnTo>
                      <a:lnTo>
                        <a:pt x="82" y="12"/>
                      </a:lnTo>
                      <a:lnTo>
                        <a:pt x="83" y="13"/>
                      </a:lnTo>
                      <a:lnTo>
                        <a:pt x="84" y="13"/>
                      </a:lnTo>
                      <a:lnTo>
                        <a:pt x="85" y="13"/>
                      </a:lnTo>
                      <a:lnTo>
                        <a:pt x="86" y="13"/>
                      </a:lnTo>
                      <a:lnTo>
                        <a:pt x="87" y="13"/>
                      </a:lnTo>
                      <a:lnTo>
                        <a:pt x="88" y="13"/>
                      </a:lnTo>
                      <a:lnTo>
                        <a:pt x="89" y="13"/>
                      </a:lnTo>
                      <a:lnTo>
                        <a:pt x="90" y="13"/>
                      </a:lnTo>
                      <a:lnTo>
                        <a:pt x="91" y="13"/>
                      </a:lnTo>
                      <a:lnTo>
                        <a:pt x="92" y="15"/>
                      </a:lnTo>
                      <a:lnTo>
                        <a:pt x="93" y="15"/>
                      </a:lnTo>
                      <a:lnTo>
                        <a:pt x="94" y="15"/>
                      </a:lnTo>
                      <a:lnTo>
                        <a:pt x="95" y="15"/>
                      </a:lnTo>
                      <a:lnTo>
                        <a:pt x="96" y="15"/>
                      </a:lnTo>
                      <a:lnTo>
                        <a:pt x="97" y="15"/>
                      </a:lnTo>
                      <a:lnTo>
                        <a:pt x="98" y="15"/>
                      </a:lnTo>
                      <a:lnTo>
                        <a:pt x="99" y="15"/>
                      </a:lnTo>
                      <a:lnTo>
                        <a:pt x="100" y="15"/>
                      </a:lnTo>
                      <a:lnTo>
                        <a:pt x="101" y="16"/>
                      </a:lnTo>
                      <a:lnTo>
                        <a:pt x="102" y="16"/>
                      </a:lnTo>
                      <a:lnTo>
                        <a:pt x="103" y="16"/>
                      </a:lnTo>
                      <a:lnTo>
                        <a:pt x="104" y="16"/>
                      </a:lnTo>
                      <a:lnTo>
                        <a:pt x="105" y="16"/>
                      </a:lnTo>
                      <a:lnTo>
                        <a:pt x="107" y="16"/>
                      </a:lnTo>
                      <a:lnTo>
                        <a:pt x="108" y="16"/>
                      </a:lnTo>
                      <a:lnTo>
                        <a:pt x="109" y="16"/>
                      </a:lnTo>
                      <a:lnTo>
                        <a:pt x="110" y="16"/>
                      </a:lnTo>
                      <a:lnTo>
                        <a:pt x="111" y="18"/>
                      </a:lnTo>
                      <a:lnTo>
                        <a:pt x="112" y="18"/>
                      </a:lnTo>
                      <a:lnTo>
                        <a:pt x="113" y="18"/>
                      </a:lnTo>
                      <a:lnTo>
                        <a:pt x="114" y="18"/>
                      </a:lnTo>
                      <a:lnTo>
                        <a:pt x="115" y="18"/>
                      </a:lnTo>
                      <a:lnTo>
                        <a:pt x="116" y="18"/>
                      </a:lnTo>
                      <a:lnTo>
                        <a:pt x="117" y="18"/>
                      </a:lnTo>
                      <a:lnTo>
                        <a:pt x="118" y="18"/>
                      </a:lnTo>
                      <a:lnTo>
                        <a:pt x="119" y="18"/>
                      </a:lnTo>
                      <a:lnTo>
                        <a:pt x="120" y="19"/>
                      </a:lnTo>
                      <a:lnTo>
                        <a:pt x="121" y="19"/>
                      </a:lnTo>
                      <a:lnTo>
                        <a:pt x="122" y="19"/>
                      </a:lnTo>
                      <a:lnTo>
                        <a:pt x="123" y="19"/>
                      </a:lnTo>
                      <a:lnTo>
                        <a:pt x="124" y="19"/>
                      </a:lnTo>
                      <a:lnTo>
                        <a:pt x="125" y="19"/>
                      </a:lnTo>
                      <a:lnTo>
                        <a:pt x="126" y="19"/>
                      </a:lnTo>
                      <a:lnTo>
                        <a:pt x="127" y="19"/>
                      </a:lnTo>
                      <a:lnTo>
                        <a:pt x="128" y="19"/>
                      </a:lnTo>
                      <a:lnTo>
                        <a:pt x="129" y="21"/>
                      </a:lnTo>
                      <a:lnTo>
                        <a:pt x="130" y="21"/>
                      </a:lnTo>
                      <a:lnTo>
                        <a:pt x="131" y="21"/>
                      </a:lnTo>
                      <a:lnTo>
                        <a:pt x="132" y="21"/>
                      </a:lnTo>
                      <a:lnTo>
                        <a:pt x="133" y="21"/>
                      </a:lnTo>
                      <a:lnTo>
                        <a:pt x="134" y="21"/>
                      </a:lnTo>
                      <a:lnTo>
                        <a:pt x="135" y="21"/>
                      </a:lnTo>
                      <a:lnTo>
                        <a:pt x="136" y="21"/>
                      </a:lnTo>
                      <a:lnTo>
                        <a:pt x="137" y="21"/>
                      </a:lnTo>
                      <a:lnTo>
                        <a:pt x="137" y="22"/>
                      </a:lnTo>
                      <a:lnTo>
                        <a:pt x="138" y="22"/>
                      </a:lnTo>
                      <a:lnTo>
                        <a:pt x="139" y="22"/>
                      </a:lnTo>
                      <a:lnTo>
                        <a:pt x="140" y="22"/>
                      </a:lnTo>
                      <a:lnTo>
                        <a:pt x="142" y="22"/>
                      </a:lnTo>
                      <a:lnTo>
                        <a:pt x="143" y="22"/>
                      </a:lnTo>
                      <a:lnTo>
                        <a:pt x="144" y="22"/>
                      </a:lnTo>
                      <a:lnTo>
                        <a:pt x="145" y="22"/>
                      </a:lnTo>
                      <a:lnTo>
                        <a:pt x="146" y="22"/>
                      </a:lnTo>
                      <a:lnTo>
                        <a:pt x="147" y="22"/>
                      </a:lnTo>
                      <a:lnTo>
                        <a:pt x="147" y="23"/>
                      </a:lnTo>
                      <a:lnTo>
                        <a:pt x="148" y="23"/>
                      </a:lnTo>
                      <a:lnTo>
                        <a:pt x="149" y="23"/>
                      </a:lnTo>
                      <a:lnTo>
                        <a:pt x="150" y="23"/>
                      </a:lnTo>
                      <a:lnTo>
                        <a:pt x="151" y="23"/>
                      </a:lnTo>
                      <a:lnTo>
                        <a:pt x="152" y="23"/>
                      </a:lnTo>
                      <a:lnTo>
                        <a:pt x="153" y="23"/>
                      </a:lnTo>
                    </a:path>
                  </a:pathLst>
                </a:custGeom>
                <a:solidFill>
                  <a:schemeClr val="accent1"/>
                </a:solidFill>
                <a:ln w="4763">
                  <a:solidFill>
                    <a:srgbClr val="0000FF"/>
                  </a:solidFill>
                  <a:prstDash val="solid"/>
                  <a:round/>
                  <a:headEnd/>
                  <a:tailEnd/>
                </a:ln>
              </p:spPr>
              <p:txBody>
                <a:bodyPr/>
                <a:lstStyle/>
                <a:p>
                  <a:endParaRPr lang="en-GB"/>
                </a:p>
              </p:txBody>
            </p:sp>
            <p:sp>
              <p:nvSpPr>
                <p:cNvPr id="87284" name="Freeform 158">
                  <a:extLst>
                    <a:ext uri="{FF2B5EF4-FFF2-40B4-BE49-F238E27FC236}">
                      <a16:creationId xmlns:a16="http://schemas.microsoft.com/office/drawing/2014/main" id="{1DF10C81-1012-4CAB-78BC-4FD731EA7A79}"/>
                    </a:ext>
                  </a:extLst>
                </p:cNvPr>
                <p:cNvSpPr>
                  <a:spLocks/>
                </p:cNvSpPr>
                <p:nvPr/>
              </p:nvSpPr>
              <p:spPr bwMode="auto">
                <a:xfrm>
                  <a:off x="4186" y="1384"/>
                  <a:ext cx="77" cy="8"/>
                </a:xfrm>
                <a:custGeom>
                  <a:avLst/>
                  <a:gdLst>
                    <a:gd name="T0" fmla="*/ 1 w 152"/>
                    <a:gd name="T1" fmla="*/ 0 h 22"/>
                    <a:gd name="T2" fmla="*/ 1 w 152"/>
                    <a:gd name="T3" fmla="*/ 0 h 22"/>
                    <a:gd name="T4" fmla="*/ 1 w 152"/>
                    <a:gd name="T5" fmla="*/ 0 h 22"/>
                    <a:gd name="T6" fmla="*/ 1 w 152"/>
                    <a:gd name="T7" fmla="*/ 0 h 22"/>
                    <a:gd name="T8" fmla="*/ 1 w 152"/>
                    <a:gd name="T9" fmla="*/ 0 h 22"/>
                    <a:gd name="T10" fmla="*/ 1 w 152"/>
                    <a:gd name="T11" fmla="*/ 0 h 22"/>
                    <a:gd name="T12" fmla="*/ 1 w 152"/>
                    <a:gd name="T13" fmla="*/ 0 h 22"/>
                    <a:gd name="T14" fmla="*/ 1 w 152"/>
                    <a:gd name="T15" fmla="*/ 0 h 22"/>
                    <a:gd name="T16" fmla="*/ 1 w 152"/>
                    <a:gd name="T17" fmla="*/ 0 h 22"/>
                    <a:gd name="T18" fmla="*/ 1 w 152"/>
                    <a:gd name="T19" fmla="*/ 0 h 22"/>
                    <a:gd name="T20" fmla="*/ 1 w 152"/>
                    <a:gd name="T21" fmla="*/ 0 h 22"/>
                    <a:gd name="T22" fmla="*/ 1 w 152"/>
                    <a:gd name="T23" fmla="*/ 0 h 22"/>
                    <a:gd name="T24" fmla="*/ 1 w 152"/>
                    <a:gd name="T25" fmla="*/ 0 h 22"/>
                    <a:gd name="T26" fmla="*/ 1 w 152"/>
                    <a:gd name="T27" fmla="*/ 0 h 22"/>
                    <a:gd name="T28" fmla="*/ 1 w 152"/>
                    <a:gd name="T29" fmla="*/ 0 h 22"/>
                    <a:gd name="T30" fmla="*/ 1 w 152"/>
                    <a:gd name="T31" fmla="*/ 0 h 22"/>
                    <a:gd name="T32" fmla="*/ 1 w 152"/>
                    <a:gd name="T33" fmla="*/ 0 h 22"/>
                    <a:gd name="T34" fmla="*/ 1 w 152"/>
                    <a:gd name="T35" fmla="*/ 0 h 22"/>
                    <a:gd name="T36" fmla="*/ 1 w 152"/>
                    <a:gd name="T37" fmla="*/ 0 h 22"/>
                    <a:gd name="T38" fmla="*/ 1 w 152"/>
                    <a:gd name="T39" fmla="*/ 0 h 22"/>
                    <a:gd name="T40" fmla="*/ 1 w 152"/>
                    <a:gd name="T41" fmla="*/ 0 h 22"/>
                    <a:gd name="T42" fmla="*/ 1 w 152"/>
                    <a:gd name="T43" fmla="*/ 0 h 22"/>
                    <a:gd name="T44" fmla="*/ 1 w 152"/>
                    <a:gd name="T45" fmla="*/ 0 h 22"/>
                    <a:gd name="T46" fmla="*/ 1 w 152"/>
                    <a:gd name="T47" fmla="*/ 0 h 22"/>
                    <a:gd name="T48" fmla="*/ 1 w 152"/>
                    <a:gd name="T49" fmla="*/ 0 h 22"/>
                    <a:gd name="T50" fmla="*/ 1 w 152"/>
                    <a:gd name="T51" fmla="*/ 0 h 22"/>
                    <a:gd name="T52" fmla="*/ 1 w 152"/>
                    <a:gd name="T53" fmla="*/ 0 h 22"/>
                    <a:gd name="T54" fmla="*/ 1 w 152"/>
                    <a:gd name="T55" fmla="*/ 0 h 22"/>
                    <a:gd name="T56" fmla="*/ 1 w 152"/>
                    <a:gd name="T57" fmla="*/ 0 h 22"/>
                    <a:gd name="T58" fmla="*/ 1 w 152"/>
                    <a:gd name="T59" fmla="*/ 0 h 22"/>
                    <a:gd name="T60" fmla="*/ 1 w 152"/>
                    <a:gd name="T61" fmla="*/ 0 h 22"/>
                    <a:gd name="T62" fmla="*/ 1 w 152"/>
                    <a:gd name="T63" fmla="*/ 0 h 22"/>
                    <a:gd name="T64" fmla="*/ 1 w 152"/>
                    <a:gd name="T65" fmla="*/ 0 h 22"/>
                    <a:gd name="T66" fmla="*/ 1 w 152"/>
                    <a:gd name="T67" fmla="*/ 0 h 22"/>
                    <a:gd name="T68" fmla="*/ 1 w 152"/>
                    <a:gd name="T69" fmla="*/ 0 h 22"/>
                    <a:gd name="T70" fmla="*/ 1 w 152"/>
                    <a:gd name="T71" fmla="*/ 0 h 22"/>
                    <a:gd name="T72" fmla="*/ 1 w 152"/>
                    <a:gd name="T73" fmla="*/ 0 h 22"/>
                    <a:gd name="T74" fmla="*/ 1 w 152"/>
                    <a:gd name="T75" fmla="*/ 0 h 22"/>
                    <a:gd name="T76" fmla="*/ 1 w 152"/>
                    <a:gd name="T77" fmla="*/ 0 h 22"/>
                    <a:gd name="T78" fmla="*/ 1 w 152"/>
                    <a:gd name="T79" fmla="*/ 0 h 22"/>
                    <a:gd name="T80" fmla="*/ 1 w 152"/>
                    <a:gd name="T81" fmla="*/ 0 h 22"/>
                    <a:gd name="T82" fmla="*/ 1 w 152"/>
                    <a:gd name="T83" fmla="*/ 0 h 22"/>
                    <a:gd name="T84" fmla="*/ 1 w 152"/>
                    <a:gd name="T85" fmla="*/ 0 h 22"/>
                    <a:gd name="T86" fmla="*/ 1 w 152"/>
                    <a:gd name="T87" fmla="*/ 0 h 22"/>
                    <a:gd name="T88" fmla="*/ 1 w 152"/>
                    <a:gd name="T89" fmla="*/ 0 h 22"/>
                    <a:gd name="T90" fmla="*/ 1 w 152"/>
                    <a:gd name="T91" fmla="*/ 0 h 22"/>
                    <a:gd name="T92" fmla="*/ 1 w 152"/>
                    <a:gd name="T93" fmla="*/ 0 h 22"/>
                    <a:gd name="T94" fmla="*/ 1 w 152"/>
                    <a:gd name="T95" fmla="*/ 0 h 22"/>
                    <a:gd name="T96" fmla="*/ 1 w 152"/>
                    <a:gd name="T97" fmla="*/ 0 h 22"/>
                    <a:gd name="T98" fmla="*/ 1 w 152"/>
                    <a:gd name="T99" fmla="*/ 0 h 22"/>
                    <a:gd name="T100" fmla="*/ 1 w 152"/>
                    <a:gd name="T101" fmla="*/ 0 h 22"/>
                    <a:gd name="T102" fmla="*/ 1 w 152"/>
                    <a:gd name="T103" fmla="*/ 0 h 22"/>
                    <a:gd name="T104" fmla="*/ 1 w 152"/>
                    <a:gd name="T105" fmla="*/ 0 h 22"/>
                    <a:gd name="T106" fmla="*/ 1 w 152"/>
                    <a:gd name="T107" fmla="*/ 0 h 22"/>
                    <a:gd name="T108" fmla="*/ 1 w 152"/>
                    <a:gd name="T109" fmla="*/ 0 h 22"/>
                    <a:gd name="T110" fmla="*/ 1 w 152"/>
                    <a:gd name="T111" fmla="*/ 0 h 22"/>
                    <a:gd name="T112" fmla="*/ 1 w 152"/>
                    <a:gd name="T113" fmla="*/ 0 h 22"/>
                    <a:gd name="T114" fmla="*/ 1 w 152"/>
                    <a:gd name="T115" fmla="*/ 0 h 22"/>
                    <a:gd name="T116" fmla="*/ 1 w 152"/>
                    <a:gd name="T117" fmla="*/ 0 h 22"/>
                    <a:gd name="T118" fmla="*/ 1 w 152"/>
                    <a:gd name="T119" fmla="*/ 0 h 22"/>
                    <a:gd name="T120" fmla="*/ 1 w 152"/>
                    <a:gd name="T121" fmla="*/ 0 h 22"/>
                    <a:gd name="T122" fmla="*/ 1 w 152"/>
                    <a:gd name="T123" fmla="*/ 0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22">
                      <a:moveTo>
                        <a:pt x="0" y="0"/>
                      </a:moveTo>
                      <a:lnTo>
                        <a:pt x="0" y="0"/>
                      </a:lnTo>
                      <a:lnTo>
                        <a:pt x="1" y="0"/>
                      </a:lnTo>
                      <a:lnTo>
                        <a:pt x="2" y="0"/>
                      </a:lnTo>
                      <a:lnTo>
                        <a:pt x="3" y="2"/>
                      </a:lnTo>
                      <a:lnTo>
                        <a:pt x="4" y="2"/>
                      </a:lnTo>
                      <a:lnTo>
                        <a:pt x="5" y="2"/>
                      </a:lnTo>
                      <a:lnTo>
                        <a:pt x="6" y="2"/>
                      </a:lnTo>
                      <a:lnTo>
                        <a:pt x="7" y="2"/>
                      </a:lnTo>
                      <a:lnTo>
                        <a:pt x="8" y="2"/>
                      </a:lnTo>
                      <a:lnTo>
                        <a:pt x="9" y="2"/>
                      </a:lnTo>
                      <a:lnTo>
                        <a:pt x="10" y="2"/>
                      </a:lnTo>
                      <a:lnTo>
                        <a:pt x="11" y="2"/>
                      </a:lnTo>
                      <a:lnTo>
                        <a:pt x="12" y="3"/>
                      </a:lnTo>
                      <a:lnTo>
                        <a:pt x="13" y="3"/>
                      </a:lnTo>
                      <a:lnTo>
                        <a:pt x="14" y="3"/>
                      </a:lnTo>
                      <a:lnTo>
                        <a:pt x="15" y="3"/>
                      </a:lnTo>
                      <a:lnTo>
                        <a:pt x="16" y="3"/>
                      </a:lnTo>
                      <a:lnTo>
                        <a:pt x="17" y="3"/>
                      </a:lnTo>
                      <a:lnTo>
                        <a:pt x="18" y="3"/>
                      </a:lnTo>
                      <a:lnTo>
                        <a:pt x="19" y="3"/>
                      </a:lnTo>
                      <a:lnTo>
                        <a:pt x="20" y="3"/>
                      </a:lnTo>
                      <a:lnTo>
                        <a:pt x="21" y="5"/>
                      </a:lnTo>
                      <a:lnTo>
                        <a:pt x="22" y="5"/>
                      </a:lnTo>
                      <a:lnTo>
                        <a:pt x="24" y="5"/>
                      </a:lnTo>
                      <a:lnTo>
                        <a:pt x="25" y="5"/>
                      </a:lnTo>
                      <a:lnTo>
                        <a:pt x="26" y="5"/>
                      </a:lnTo>
                      <a:lnTo>
                        <a:pt x="27" y="5"/>
                      </a:lnTo>
                      <a:lnTo>
                        <a:pt x="28" y="5"/>
                      </a:lnTo>
                      <a:lnTo>
                        <a:pt x="29" y="5"/>
                      </a:lnTo>
                      <a:lnTo>
                        <a:pt x="30" y="5"/>
                      </a:lnTo>
                      <a:lnTo>
                        <a:pt x="31" y="5"/>
                      </a:lnTo>
                      <a:lnTo>
                        <a:pt x="31" y="6"/>
                      </a:lnTo>
                      <a:lnTo>
                        <a:pt x="32" y="6"/>
                      </a:lnTo>
                      <a:lnTo>
                        <a:pt x="33" y="6"/>
                      </a:lnTo>
                      <a:lnTo>
                        <a:pt x="34" y="6"/>
                      </a:lnTo>
                      <a:lnTo>
                        <a:pt x="35" y="6"/>
                      </a:lnTo>
                      <a:lnTo>
                        <a:pt x="36" y="6"/>
                      </a:lnTo>
                      <a:lnTo>
                        <a:pt x="37" y="6"/>
                      </a:lnTo>
                      <a:lnTo>
                        <a:pt x="38" y="6"/>
                      </a:lnTo>
                      <a:lnTo>
                        <a:pt x="39" y="6"/>
                      </a:lnTo>
                      <a:lnTo>
                        <a:pt x="40" y="6"/>
                      </a:lnTo>
                      <a:lnTo>
                        <a:pt x="41" y="6"/>
                      </a:lnTo>
                      <a:lnTo>
                        <a:pt x="42" y="6"/>
                      </a:lnTo>
                      <a:lnTo>
                        <a:pt x="43" y="6"/>
                      </a:lnTo>
                      <a:lnTo>
                        <a:pt x="44" y="6"/>
                      </a:lnTo>
                      <a:lnTo>
                        <a:pt x="45" y="6"/>
                      </a:lnTo>
                      <a:lnTo>
                        <a:pt x="46" y="6"/>
                      </a:lnTo>
                      <a:lnTo>
                        <a:pt x="47" y="6"/>
                      </a:lnTo>
                      <a:lnTo>
                        <a:pt x="48" y="6"/>
                      </a:lnTo>
                      <a:lnTo>
                        <a:pt x="49" y="8"/>
                      </a:lnTo>
                      <a:lnTo>
                        <a:pt x="50" y="8"/>
                      </a:lnTo>
                      <a:lnTo>
                        <a:pt x="51" y="8"/>
                      </a:lnTo>
                      <a:lnTo>
                        <a:pt x="52" y="8"/>
                      </a:lnTo>
                      <a:lnTo>
                        <a:pt x="53" y="8"/>
                      </a:lnTo>
                      <a:lnTo>
                        <a:pt x="54" y="8"/>
                      </a:lnTo>
                      <a:lnTo>
                        <a:pt x="55" y="8"/>
                      </a:lnTo>
                      <a:lnTo>
                        <a:pt x="56" y="8"/>
                      </a:lnTo>
                      <a:lnTo>
                        <a:pt x="57" y="8"/>
                      </a:lnTo>
                      <a:lnTo>
                        <a:pt x="59" y="9"/>
                      </a:lnTo>
                      <a:lnTo>
                        <a:pt x="60" y="9"/>
                      </a:lnTo>
                      <a:lnTo>
                        <a:pt x="61" y="9"/>
                      </a:lnTo>
                      <a:lnTo>
                        <a:pt x="62" y="9"/>
                      </a:lnTo>
                      <a:lnTo>
                        <a:pt x="63" y="9"/>
                      </a:lnTo>
                      <a:lnTo>
                        <a:pt x="64" y="9"/>
                      </a:lnTo>
                      <a:lnTo>
                        <a:pt x="65" y="9"/>
                      </a:lnTo>
                      <a:lnTo>
                        <a:pt x="66" y="9"/>
                      </a:lnTo>
                      <a:lnTo>
                        <a:pt x="67" y="9"/>
                      </a:lnTo>
                      <a:lnTo>
                        <a:pt x="68" y="11"/>
                      </a:lnTo>
                      <a:lnTo>
                        <a:pt x="69" y="11"/>
                      </a:lnTo>
                      <a:lnTo>
                        <a:pt x="70" y="11"/>
                      </a:lnTo>
                      <a:lnTo>
                        <a:pt x="71" y="11"/>
                      </a:lnTo>
                      <a:lnTo>
                        <a:pt x="72" y="11"/>
                      </a:lnTo>
                      <a:lnTo>
                        <a:pt x="73" y="11"/>
                      </a:lnTo>
                      <a:lnTo>
                        <a:pt x="74" y="11"/>
                      </a:lnTo>
                      <a:lnTo>
                        <a:pt x="75" y="11"/>
                      </a:lnTo>
                      <a:lnTo>
                        <a:pt x="76" y="11"/>
                      </a:lnTo>
                      <a:lnTo>
                        <a:pt x="77" y="12"/>
                      </a:lnTo>
                      <a:lnTo>
                        <a:pt x="78" y="12"/>
                      </a:lnTo>
                      <a:lnTo>
                        <a:pt x="79" y="12"/>
                      </a:lnTo>
                      <a:lnTo>
                        <a:pt x="80" y="12"/>
                      </a:lnTo>
                      <a:lnTo>
                        <a:pt x="81" y="12"/>
                      </a:lnTo>
                      <a:lnTo>
                        <a:pt x="82" y="12"/>
                      </a:lnTo>
                      <a:lnTo>
                        <a:pt x="83" y="12"/>
                      </a:lnTo>
                      <a:lnTo>
                        <a:pt x="84" y="12"/>
                      </a:lnTo>
                      <a:lnTo>
                        <a:pt x="85" y="12"/>
                      </a:lnTo>
                      <a:lnTo>
                        <a:pt x="86" y="13"/>
                      </a:lnTo>
                      <a:lnTo>
                        <a:pt x="87" y="13"/>
                      </a:lnTo>
                      <a:lnTo>
                        <a:pt x="88" y="13"/>
                      </a:lnTo>
                      <a:lnTo>
                        <a:pt x="89" y="13"/>
                      </a:lnTo>
                      <a:lnTo>
                        <a:pt x="90" y="13"/>
                      </a:lnTo>
                      <a:lnTo>
                        <a:pt x="91" y="13"/>
                      </a:lnTo>
                      <a:lnTo>
                        <a:pt x="93" y="13"/>
                      </a:lnTo>
                      <a:lnTo>
                        <a:pt x="94" y="13"/>
                      </a:lnTo>
                      <a:lnTo>
                        <a:pt x="95" y="13"/>
                      </a:lnTo>
                      <a:lnTo>
                        <a:pt x="96" y="15"/>
                      </a:lnTo>
                      <a:lnTo>
                        <a:pt x="97" y="15"/>
                      </a:lnTo>
                      <a:lnTo>
                        <a:pt x="98" y="15"/>
                      </a:lnTo>
                      <a:lnTo>
                        <a:pt x="99" y="15"/>
                      </a:lnTo>
                      <a:lnTo>
                        <a:pt x="100" y="15"/>
                      </a:lnTo>
                      <a:lnTo>
                        <a:pt x="101" y="15"/>
                      </a:lnTo>
                      <a:lnTo>
                        <a:pt x="102" y="15"/>
                      </a:lnTo>
                      <a:lnTo>
                        <a:pt x="103" y="15"/>
                      </a:lnTo>
                      <a:lnTo>
                        <a:pt x="104" y="15"/>
                      </a:lnTo>
                      <a:lnTo>
                        <a:pt x="104" y="16"/>
                      </a:lnTo>
                      <a:lnTo>
                        <a:pt x="105" y="16"/>
                      </a:lnTo>
                      <a:lnTo>
                        <a:pt x="106" y="16"/>
                      </a:lnTo>
                      <a:lnTo>
                        <a:pt x="107" y="16"/>
                      </a:lnTo>
                      <a:lnTo>
                        <a:pt x="108" y="16"/>
                      </a:lnTo>
                      <a:lnTo>
                        <a:pt x="109" y="16"/>
                      </a:lnTo>
                      <a:lnTo>
                        <a:pt x="110" y="16"/>
                      </a:lnTo>
                      <a:lnTo>
                        <a:pt x="111" y="16"/>
                      </a:lnTo>
                      <a:lnTo>
                        <a:pt x="112" y="16"/>
                      </a:lnTo>
                      <a:lnTo>
                        <a:pt x="113" y="16"/>
                      </a:lnTo>
                      <a:lnTo>
                        <a:pt x="113" y="18"/>
                      </a:lnTo>
                      <a:lnTo>
                        <a:pt x="114" y="18"/>
                      </a:lnTo>
                      <a:lnTo>
                        <a:pt x="115" y="18"/>
                      </a:lnTo>
                      <a:lnTo>
                        <a:pt x="116" y="18"/>
                      </a:lnTo>
                      <a:lnTo>
                        <a:pt x="117" y="18"/>
                      </a:lnTo>
                      <a:lnTo>
                        <a:pt x="118" y="18"/>
                      </a:lnTo>
                      <a:lnTo>
                        <a:pt x="119" y="18"/>
                      </a:lnTo>
                      <a:lnTo>
                        <a:pt x="120" y="18"/>
                      </a:lnTo>
                      <a:lnTo>
                        <a:pt x="121" y="18"/>
                      </a:lnTo>
                      <a:lnTo>
                        <a:pt x="122" y="19"/>
                      </a:lnTo>
                      <a:lnTo>
                        <a:pt x="123" y="19"/>
                      </a:lnTo>
                      <a:lnTo>
                        <a:pt x="124" y="19"/>
                      </a:lnTo>
                      <a:lnTo>
                        <a:pt x="125" y="19"/>
                      </a:lnTo>
                      <a:lnTo>
                        <a:pt x="126" y="19"/>
                      </a:lnTo>
                      <a:lnTo>
                        <a:pt x="128" y="19"/>
                      </a:lnTo>
                      <a:lnTo>
                        <a:pt x="129" y="19"/>
                      </a:lnTo>
                      <a:lnTo>
                        <a:pt x="130" y="19"/>
                      </a:lnTo>
                      <a:lnTo>
                        <a:pt x="131" y="19"/>
                      </a:lnTo>
                      <a:lnTo>
                        <a:pt x="132" y="21"/>
                      </a:lnTo>
                      <a:lnTo>
                        <a:pt x="133" y="21"/>
                      </a:lnTo>
                      <a:lnTo>
                        <a:pt x="134" y="21"/>
                      </a:lnTo>
                      <a:lnTo>
                        <a:pt x="135" y="21"/>
                      </a:lnTo>
                      <a:lnTo>
                        <a:pt x="136" y="21"/>
                      </a:lnTo>
                      <a:lnTo>
                        <a:pt x="137" y="21"/>
                      </a:lnTo>
                      <a:lnTo>
                        <a:pt x="138" y="21"/>
                      </a:lnTo>
                      <a:lnTo>
                        <a:pt x="139" y="21"/>
                      </a:lnTo>
                      <a:lnTo>
                        <a:pt x="140" y="21"/>
                      </a:lnTo>
                      <a:lnTo>
                        <a:pt x="141" y="21"/>
                      </a:lnTo>
                      <a:lnTo>
                        <a:pt x="141" y="22"/>
                      </a:lnTo>
                      <a:lnTo>
                        <a:pt x="142" y="22"/>
                      </a:lnTo>
                      <a:lnTo>
                        <a:pt x="143" y="22"/>
                      </a:lnTo>
                      <a:lnTo>
                        <a:pt x="144" y="22"/>
                      </a:lnTo>
                      <a:lnTo>
                        <a:pt x="145" y="22"/>
                      </a:lnTo>
                      <a:lnTo>
                        <a:pt x="146" y="22"/>
                      </a:lnTo>
                      <a:lnTo>
                        <a:pt x="147" y="22"/>
                      </a:lnTo>
                      <a:lnTo>
                        <a:pt x="148" y="22"/>
                      </a:lnTo>
                      <a:lnTo>
                        <a:pt x="149" y="22"/>
                      </a:lnTo>
                      <a:lnTo>
                        <a:pt x="150" y="22"/>
                      </a:lnTo>
                      <a:lnTo>
                        <a:pt x="151" y="22"/>
                      </a:lnTo>
                      <a:lnTo>
                        <a:pt x="152" y="22"/>
                      </a:lnTo>
                    </a:path>
                  </a:pathLst>
                </a:custGeom>
                <a:solidFill>
                  <a:schemeClr val="accent1"/>
                </a:solidFill>
                <a:ln w="4763">
                  <a:solidFill>
                    <a:srgbClr val="0000FF"/>
                  </a:solidFill>
                  <a:prstDash val="solid"/>
                  <a:round/>
                  <a:headEnd/>
                  <a:tailEnd/>
                </a:ln>
              </p:spPr>
              <p:txBody>
                <a:bodyPr/>
                <a:lstStyle/>
                <a:p>
                  <a:endParaRPr lang="en-GB"/>
                </a:p>
              </p:txBody>
            </p:sp>
            <p:sp>
              <p:nvSpPr>
                <p:cNvPr id="87285" name="Freeform 159">
                  <a:extLst>
                    <a:ext uri="{FF2B5EF4-FFF2-40B4-BE49-F238E27FC236}">
                      <a16:creationId xmlns:a16="http://schemas.microsoft.com/office/drawing/2014/main" id="{7B87C6ED-DD0D-5659-802F-89EF8364B488}"/>
                    </a:ext>
                  </a:extLst>
                </p:cNvPr>
                <p:cNvSpPr>
                  <a:spLocks/>
                </p:cNvSpPr>
                <p:nvPr/>
              </p:nvSpPr>
              <p:spPr bwMode="auto">
                <a:xfrm>
                  <a:off x="4263" y="1392"/>
                  <a:ext cx="76" cy="7"/>
                </a:xfrm>
                <a:custGeom>
                  <a:avLst/>
                  <a:gdLst>
                    <a:gd name="T0" fmla="*/ 0 w 154"/>
                    <a:gd name="T1" fmla="*/ 0 h 22"/>
                    <a:gd name="T2" fmla="*/ 0 w 154"/>
                    <a:gd name="T3" fmla="*/ 0 h 22"/>
                    <a:gd name="T4" fmla="*/ 0 w 154"/>
                    <a:gd name="T5" fmla="*/ 0 h 22"/>
                    <a:gd name="T6" fmla="*/ 0 w 154"/>
                    <a:gd name="T7" fmla="*/ 0 h 22"/>
                    <a:gd name="T8" fmla="*/ 0 w 154"/>
                    <a:gd name="T9" fmla="*/ 0 h 22"/>
                    <a:gd name="T10" fmla="*/ 0 w 154"/>
                    <a:gd name="T11" fmla="*/ 0 h 22"/>
                    <a:gd name="T12" fmla="*/ 0 w 154"/>
                    <a:gd name="T13" fmla="*/ 0 h 22"/>
                    <a:gd name="T14" fmla="*/ 0 w 154"/>
                    <a:gd name="T15" fmla="*/ 0 h 22"/>
                    <a:gd name="T16" fmla="*/ 0 w 154"/>
                    <a:gd name="T17" fmla="*/ 0 h 22"/>
                    <a:gd name="T18" fmla="*/ 0 w 154"/>
                    <a:gd name="T19" fmla="*/ 0 h 22"/>
                    <a:gd name="T20" fmla="*/ 0 w 154"/>
                    <a:gd name="T21" fmla="*/ 0 h 22"/>
                    <a:gd name="T22" fmla="*/ 0 w 154"/>
                    <a:gd name="T23" fmla="*/ 0 h 22"/>
                    <a:gd name="T24" fmla="*/ 0 w 154"/>
                    <a:gd name="T25" fmla="*/ 0 h 22"/>
                    <a:gd name="T26" fmla="*/ 0 w 154"/>
                    <a:gd name="T27" fmla="*/ 0 h 22"/>
                    <a:gd name="T28" fmla="*/ 0 w 154"/>
                    <a:gd name="T29" fmla="*/ 0 h 22"/>
                    <a:gd name="T30" fmla="*/ 0 w 154"/>
                    <a:gd name="T31" fmla="*/ 0 h 22"/>
                    <a:gd name="T32" fmla="*/ 0 w 154"/>
                    <a:gd name="T33" fmla="*/ 0 h 22"/>
                    <a:gd name="T34" fmla="*/ 0 w 154"/>
                    <a:gd name="T35" fmla="*/ 0 h 22"/>
                    <a:gd name="T36" fmla="*/ 0 w 154"/>
                    <a:gd name="T37" fmla="*/ 0 h 22"/>
                    <a:gd name="T38" fmla="*/ 0 w 154"/>
                    <a:gd name="T39" fmla="*/ 0 h 22"/>
                    <a:gd name="T40" fmla="*/ 0 w 154"/>
                    <a:gd name="T41" fmla="*/ 0 h 22"/>
                    <a:gd name="T42" fmla="*/ 0 w 154"/>
                    <a:gd name="T43" fmla="*/ 0 h 22"/>
                    <a:gd name="T44" fmla="*/ 0 w 154"/>
                    <a:gd name="T45" fmla="*/ 0 h 22"/>
                    <a:gd name="T46" fmla="*/ 0 w 154"/>
                    <a:gd name="T47" fmla="*/ 0 h 22"/>
                    <a:gd name="T48" fmla="*/ 0 w 154"/>
                    <a:gd name="T49" fmla="*/ 0 h 22"/>
                    <a:gd name="T50" fmla="*/ 0 w 154"/>
                    <a:gd name="T51" fmla="*/ 0 h 22"/>
                    <a:gd name="T52" fmla="*/ 0 w 154"/>
                    <a:gd name="T53" fmla="*/ 0 h 22"/>
                    <a:gd name="T54" fmla="*/ 0 w 154"/>
                    <a:gd name="T55" fmla="*/ 0 h 22"/>
                    <a:gd name="T56" fmla="*/ 0 w 154"/>
                    <a:gd name="T57" fmla="*/ 0 h 22"/>
                    <a:gd name="T58" fmla="*/ 0 w 154"/>
                    <a:gd name="T59" fmla="*/ 0 h 22"/>
                    <a:gd name="T60" fmla="*/ 0 w 154"/>
                    <a:gd name="T61" fmla="*/ 0 h 22"/>
                    <a:gd name="T62" fmla="*/ 0 w 154"/>
                    <a:gd name="T63" fmla="*/ 0 h 22"/>
                    <a:gd name="T64" fmla="*/ 0 w 154"/>
                    <a:gd name="T65" fmla="*/ 0 h 22"/>
                    <a:gd name="T66" fmla="*/ 0 w 154"/>
                    <a:gd name="T67" fmla="*/ 0 h 22"/>
                    <a:gd name="T68" fmla="*/ 0 w 154"/>
                    <a:gd name="T69" fmla="*/ 0 h 22"/>
                    <a:gd name="T70" fmla="*/ 0 w 154"/>
                    <a:gd name="T71" fmla="*/ 0 h 22"/>
                    <a:gd name="T72" fmla="*/ 0 w 154"/>
                    <a:gd name="T73" fmla="*/ 0 h 22"/>
                    <a:gd name="T74" fmla="*/ 0 w 154"/>
                    <a:gd name="T75" fmla="*/ 0 h 22"/>
                    <a:gd name="T76" fmla="*/ 0 w 154"/>
                    <a:gd name="T77" fmla="*/ 0 h 22"/>
                    <a:gd name="T78" fmla="*/ 0 w 154"/>
                    <a:gd name="T79" fmla="*/ 0 h 22"/>
                    <a:gd name="T80" fmla="*/ 0 w 154"/>
                    <a:gd name="T81" fmla="*/ 0 h 22"/>
                    <a:gd name="T82" fmla="*/ 0 w 154"/>
                    <a:gd name="T83" fmla="*/ 0 h 22"/>
                    <a:gd name="T84" fmla="*/ 0 w 154"/>
                    <a:gd name="T85" fmla="*/ 0 h 22"/>
                    <a:gd name="T86" fmla="*/ 0 w 154"/>
                    <a:gd name="T87" fmla="*/ 0 h 22"/>
                    <a:gd name="T88" fmla="*/ 0 w 154"/>
                    <a:gd name="T89" fmla="*/ 0 h 22"/>
                    <a:gd name="T90" fmla="*/ 0 w 154"/>
                    <a:gd name="T91" fmla="*/ 0 h 22"/>
                    <a:gd name="T92" fmla="*/ 0 w 154"/>
                    <a:gd name="T93" fmla="*/ 0 h 22"/>
                    <a:gd name="T94" fmla="*/ 0 w 154"/>
                    <a:gd name="T95" fmla="*/ 0 h 22"/>
                    <a:gd name="T96" fmla="*/ 0 w 154"/>
                    <a:gd name="T97" fmla="*/ 0 h 22"/>
                    <a:gd name="T98" fmla="*/ 0 w 154"/>
                    <a:gd name="T99" fmla="*/ 0 h 22"/>
                    <a:gd name="T100" fmla="*/ 0 w 154"/>
                    <a:gd name="T101" fmla="*/ 0 h 22"/>
                    <a:gd name="T102" fmla="*/ 0 w 154"/>
                    <a:gd name="T103" fmla="*/ 0 h 22"/>
                    <a:gd name="T104" fmla="*/ 0 w 154"/>
                    <a:gd name="T105" fmla="*/ 0 h 22"/>
                    <a:gd name="T106" fmla="*/ 0 w 154"/>
                    <a:gd name="T107" fmla="*/ 0 h 22"/>
                    <a:gd name="T108" fmla="*/ 0 w 154"/>
                    <a:gd name="T109" fmla="*/ 0 h 22"/>
                    <a:gd name="T110" fmla="*/ 0 w 154"/>
                    <a:gd name="T111" fmla="*/ 0 h 22"/>
                    <a:gd name="T112" fmla="*/ 0 w 154"/>
                    <a:gd name="T113" fmla="*/ 0 h 22"/>
                    <a:gd name="T114" fmla="*/ 0 w 154"/>
                    <a:gd name="T115" fmla="*/ 0 h 22"/>
                    <a:gd name="T116" fmla="*/ 0 w 154"/>
                    <a:gd name="T117" fmla="*/ 0 h 22"/>
                    <a:gd name="T118" fmla="*/ 0 w 154"/>
                    <a:gd name="T119" fmla="*/ 0 h 22"/>
                    <a:gd name="T120" fmla="*/ 0 w 154"/>
                    <a:gd name="T121" fmla="*/ 0 h 22"/>
                    <a:gd name="T122" fmla="*/ 0 w 154"/>
                    <a:gd name="T123" fmla="*/ 0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22">
                      <a:moveTo>
                        <a:pt x="0" y="0"/>
                      </a:moveTo>
                      <a:lnTo>
                        <a:pt x="1" y="0"/>
                      </a:lnTo>
                      <a:lnTo>
                        <a:pt x="2" y="0"/>
                      </a:lnTo>
                      <a:lnTo>
                        <a:pt x="3" y="0"/>
                      </a:lnTo>
                      <a:lnTo>
                        <a:pt x="4" y="0"/>
                      </a:lnTo>
                      <a:lnTo>
                        <a:pt x="5" y="0"/>
                      </a:lnTo>
                      <a:lnTo>
                        <a:pt x="6" y="0"/>
                      </a:lnTo>
                      <a:lnTo>
                        <a:pt x="7" y="1"/>
                      </a:lnTo>
                      <a:lnTo>
                        <a:pt x="8" y="1"/>
                      </a:lnTo>
                      <a:lnTo>
                        <a:pt x="9" y="1"/>
                      </a:lnTo>
                      <a:lnTo>
                        <a:pt x="11" y="1"/>
                      </a:lnTo>
                      <a:lnTo>
                        <a:pt x="12" y="1"/>
                      </a:lnTo>
                      <a:lnTo>
                        <a:pt x="13" y="1"/>
                      </a:lnTo>
                      <a:lnTo>
                        <a:pt x="14" y="1"/>
                      </a:lnTo>
                      <a:lnTo>
                        <a:pt x="15" y="1"/>
                      </a:lnTo>
                      <a:lnTo>
                        <a:pt x="16" y="1"/>
                      </a:lnTo>
                      <a:lnTo>
                        <a:pt x="17" y="3"/>
                      </a:lnTo>
                      <a:lnTo>
                        <a:pt x="18" y="3"/>
                      </a:lnTo>
                      <a:lnTo>
                        <a:pt x="19" y="3"/>
                      </a:lnTo>
                      <a:lnTo>
                        <a:pt x="20" y="3"/>
                      </a:lnTo>
                      <a:lnTo>
                        <a:pt x="21" y="3"/>
                      </a:lnTo>
                      <a:lnTo>
                        <a:pt x="22" y="3"/>
                      </a:lnTo>
                      <a:lnTo>
                        <a:pt x="23" y="3"/>
                      </a:lnTo>
                      <a:lnTo>
                        <a:pt x="24" y="3"/>
                      </a:lnTo>
                      <a:lnTo>
                        <a:pt x="25" y="3"/>
                      </a:lnTo>
                      <a:lnTo>
                        <a:pt x="26" y="4"/>
                      </a:lnTo>
                      <a:lnTo>
                        <a:pt x="27" y="4"/>
                      </a:lnTo>
                      <a:lnTo>
                        <a:pt x="28" y="4"/>
                      </a:lnTo>
                      <a:lnTo>
                        <a:pt x="29" y="4"/>
                      </a:lnTo>
                      <a:lnTo>
                        <a:pt x="30" y="4"/>
                      </a:lnTo>
                      <a:lnTo>
                        <a:pt x="31" y="4"/>
                      </a:lnTo>
                      <a:lnTo>
                        <a:pt x="32" y="4"/>
                      </a:lnTo>
                      <a:lnTo>
                        <a:pt x="33" y="4"/>
                      </a:lnTo>
                      <a:lnTo>
                        <a:pt x="34" y="4"/>
                      </a:lnTo>
                      <a:lnTo>
                        <a:pt x="35" y="6"/>
                      </a:lnTo>
                      <a:lnTo>
                        <a:pt x="36" y="6"/>
                      </a:lnTo>
                      <a:lnTo>
                        <a:pt x="37" y="6"/>
                      </a:lnTo>
                      <a:lnTo>
                        <a:pt x="38" y="6"/>
                      </a:lnTo>
                      <a:lnTo>
                        <a:pt x="39" y="6"/>
                      </a:lnTo>
                      <a:lnTo>
                        <a:pt x="40" y="6"/>
                      </a:lnTo>
                      <a:lnTo>
                        <a:pt x="41" y="6"/>
                      </a:lnTo>
                      <a:lnTo>
                        <a:pt x="42" y="6"/>
                      </a:lnTo>
                      <a:lnTo>
                        <a:pt x="43" y="6"/>
                      </a:lnTo>
                      <a:lnTo>
                        <a:pt x="44" y="7"/>
                      </a:lnTo>
                      <a:lnTo>
                        <a:pt x="46" y="7"/>
                      </a:lnTo>
                      <a:lnTo>
                        <a:pt x="47" y="7"/>
                      </a:lnTo>
                      <a:lnTo>
                        <a:pt x="48" y="7"/>
                      </a:lnTo>
                      <a:lnTo>
                        <a:pt x="49" y="7"/>
                      </a:lnTo>
                      <a:lnTo>
                        <a:pt x="50" y="7"/>
                      </a:lnTo>
                      <a:lnTo>
                        <a:pt x="51" y="7"/>
                      </a:lnTo>
                      <a:lnTo>
                        <a:pt x="52" y="7"/>
                      </a:lnTo>
                      <a:lnTo>
                        <a:pt x="53" y="7"/>
                      </a:lnTo>
                      <a:lnTo>
                        <a:pt x="54" y="9"/>
                      </a:lnTo>
                      <a:lnTo>
                        <a:pt x="55" y="9"/>
                      </a:lnTo>
                      <a:lnTo>
                        <a:pt x="56" y="9"/>
                      </a:lnTo>
                      <a:lnTo>
                        <a:pt x="57" y="9"/>
                      </a:lnTo>
                      <a:lnTo>
                        <a:pt x="58" y="9"/>
                      </a:lnTo>
                      <a:lnTo>
                        <a:pt x="59" y="9"/>
                      </a:lnTo>
                      <a:lnTo>
                        <a:pt x="60" y="9"/>
                      </a:lnTo>
                      <a:lnTo>
                        <a:pt x="61" y="9"/>
                      </a:lnTo>
                      <a:lnTo>
                        <a:pt x="62" y="9"/>
                      </a:lnTo>
                      <a:lnTo>
                        <a:pt x="63" y="10"/>
                      </a:lnTo>
                      <a:lnTo>
                        <a:pt x="64" y="10"/>
                      </a:lnTo>
                      <a:lnTo>
                        <a:pt x="65" y="10"/>
                      </a:lnTo>
                      <a:lnTo>
                        <a:pt x="66" y="10"/>
                      </a:lnTo>
                      <a:lnTo>
                        <a:pt x="67" y="10"/>
                      </a:lnTo>
                      <a:lnTo>
                        <a:pt x="68" y="10"/>
                      </a:lnTo>
                      <a:lnTo>
                        <a:pt x="69" y="10"/>
                      </a:lnTo>
                      <a:lnTo>
                        <a:pt x="70" y="10"/>
                      </a:lnTo>
                      <a:lnTo>
                        <a:pt x="71" y="10"/>
                      </a:lnTo>
                      <a:lnTo>
                        <a:pt x="71" y="12"/>
                      </a:lnTo>
                      <a:lnTo>
                        <a:pt x="72" y="12"/>
                      </a:lnTo>
                      <a:lnTo>
                        <a:pt x="73" y="12"/>
                      </a:lnTo>
                      <a:lnTo>
                        <a:pt x="74" y="12"/>
                      </a:lnTo>
                      <a:lnTo>
                        <a:pt x="75" y="12"/>
                      </a:lnTo>
                      <a:lnTo>
                        <a:pt x="76" y="12"/>
                      </a:lnTo>
                      <a:lnTo>
                        <a:pt x="77" y="12"/>
                      </a:lnTo>
                      <a:lnTo>
                        <a:pt x="78" y="12"/>
                      </a:lnTo>
                      <a:lnTo>
                        <a:pt x="79" y="12"/>
                      </a:lnTo>
                      <a:lnTo>
                        <a:pt x="81" y="12"/>
                      </a:lnTo>
                      <a:lnTo>
                        <a:pt x="81" y="13"/>
                      </a:lnTo>
                      <a:lnTo>
                        <a:pt x="82" y="13"/>
                      </a:lnTo>
                      <a:lnTo>
                        <a:pt x="83" y="13"/>
                      </a:lnTo>
                      <a:lnTo>
                        <a:pt x="84" y="13"/>
                      </a:lnTo>
                      <a:lnTo>
                        <a:pt x="85" y="13"/>
                      </a:lnTo>
                      <a:lnTo>
                        <a:pt x="86" y="13"/>
                      </a:lnTo>
                      <a:lnTo>
                        <a:pt x="87" y="13"/>
                      </a:lnTo>
                      <a:lnTo>
                        <a:pt x="88" y="13"/>
                      </a:lnTo>
                      <a:lnTo>
                        <a:pt x="89" y="13"/>
                      </a:lnTo>
                      <a:lnTo>
                        <a:pt x="90" y="14"/>
                      </a:lnTo>
                      <a:lnTo>
                        <a:pt x="91" y="14"/>
                      </a:lnTo>
                      <a:lnTo>
                        <a:pt x="92" y="14"/>
                      </a:lnTo>
                      <a:lnTo>
                        <a:pt x="93" y="14"/>
                      </a:lnTo>
                      <a:lnTo>
                        <a:pt x="94" y="14"/>
                      </a:lnTo>
                      <a:lnTo>
                        <a:pt x="95" y="14"/>
                      </a:lnTo>
                      <a:lnTo>
                        <a:pt x="96" y="14"/>
                      </a:lnTo>
                      <a:lnTo>
                        <a:pt x="97" y="14"/>
                      </a:lnTo>
                      <a:lnTo>
                        <a:pt x="98" y="14"/>
                      </a:lnTo>
                      <a:lnTo>
                        <a:pt x="99" y="16"/>
                      </a:lnTo>
                      <a:lnTo>
                        <a:pt x="100" y="16"/>
                      </a:lnTo>
                      <a:lnTo>
                        <a:pt x="101" y="16"/>
                      </a:lnTo>
                      <a:lnTo>
                        <a:pt x="102" y="16"/>
                      </a:lnTo>
                      <a:lnTo>
                        <a:pt x="103" y="16"/>
                      </a:lnTo>
                      <a:lnTo>
                        <a:pt x="104" y="16"/>
                      </a:lnTo>
                      <a:lnTo>
                        <a:pt x="105" y="16"/>
                      </a:lnTo>
                      <a:lnTo>
                        <a:pt x="106" y="16"/>
                      </a:lnTo>
                      <a:lnTo>
                        <a:pt x="107" y="16"/>
                      </a:lnTo>
                      <a:lnTo>
                        <a:pt x="108" y="17"/>
                      </a:lnTo>
                      <a:lnTo>
                        <a:pt x="109" y="17"/>
                      </a:lnTo>
                      <a:lnTo>
                        <a:pt x="110" y="17"/>
                      </a:lnTo>
                      <a:lnTo>
                        <a:pt x="111" y="17"/>
                      </a:lnTo>
                      <a:lnTo>
                        <a:pt x="112" y="17"/>
                      </a:lnTo>
                      <a:lnTo>
                        <a:pt x="113" y="17"/>
                      </a:lnTo>
                      <a:lnTo>
                        <a:pt x="114" y="17"/>
                      </a:lnTo>
                      <a:lnTo>
                        <a:pt x="116" y="17"/>
                      </a:lnTo>
                      <a:lnTo>
                        <a:pt x="117" y="17"/>
                      </a:lnTo>
                      <a:lnTo>
                        <a:pt x="118" y="19"/>
                      </a:lnTo>
                      <a:lnTo>
                        <a:pt x="119" y="19"/>
                      </a:lnTo>
                      <a:lnTo>
                        <a:pt x="120" y="19"/>
                      </a:lnTo>
                      <a:lnTo>
                        <a:pt x="121" y="19"/>
                      </a:lnTo>
                      <a:lnTo>
                        <a:pt x="122" y="19"/>
                      </a:lnTo>
                      <a:lnTo>
                        <a:pt x="123" y="19"/>
                      </a:lnTo>
                      <a:lnTo>
                        <a:pt x="124" y="19"/>
                      </a:lnTo>
                      <a:lnTo>
                        <a:pt x="125" y="19"/>
                      </a:lnTo>
                      <a:lnTo>
                        <a:pt x="126" y="19"/>
                      </a:lnTo>
                      <a:lnTo>
                        <a:pt x="127" y="19"/>
                      </a:lnTo>
                      <a:lnTo>
                        <a:pt x="127" y="20"/>
                      </a:lnTo>
                      <a:lnTo>
                        <a:pt x="128" y="20"/>
                      </a:lnTo>
                      <a:lnTo>
                        <a:pt x="129" y="20"/>
                      </a:lnTo>
                      <a:lnTo>
                        <a:pt x="130" y="20"/>
                      </a:lnTo>
                      <a:lnTo>
                        <a:pt x="131" y="20"/>
                      </a:lnTo>
                      <a:lnTo>
                        <a:pt x="132" y="20"/>
                      </a:lnTo>
                      <a:lnTo>
                        <a:pt x="133" y="20"/>
                      </a:lnTo>
                      <a:lnTo>
                        <a:pt x="134" y="20"/>
                      </a:lnTo>
                      <a:lnTo>
                        <a:pt x="135" y="20"/>
                      </a:lnTo>
                      <a:lnTo>
                        <a:pt x="136" y="20"/>
                      </a:lnTo>
                      <a:lnTo>
                        <a:pt x="137" y="20"/>
                      </a:lnTo>
                      <a:lnTo>
                        <a:pt x="138" y="20"/>
                      </a:lnTo>
                      <a:lnTo>
                        <a:pt x="139" y="20"/>
                      </a:lnTo>
                      <a:lnTo>
                        <a:pt x="140" y="20"/>
                      </a:lnTo>
                      <a:lnTo>
                        <a:pt x="141" y="20"/>
                      </a:lnTo>
                      <a:lnTo>
                        <a:pt x="142" y="20"/>
                      </a:lnTo>
                      <a:lnTo>
                        <a:pt x="143" y="20"/>
                      </a:lnTo>
                      <a:lnTo>
                        <a:pt x="144" y="20"/>
                      </a:lnTo>
                      <a:lnTo>
                        <a:pt x="145" y="22"/>
                      </a:lnTo>
                      <a:lnTo>
                        <a:pt x="146" y="22"/>
                      </a:lnTo>
                      <a:lnTo>
                        <a:pt x="147" y="22"/>
                      </a:lnTo>
                      <a:lnTo>
                        <a:pt x="148" y="22"/>
                      </a:lnTo>
                      <a:lnTo>
                        <a:pt x="149" y="22"/>
                      </a:lnTo>
                      <a:lnTo>
                        <a:pt x="151" y="22"/>
                      </a:lnTo>
                      <a:lnTo>
                        <a:pt x="152" y="22"/>
                      </a:lnTo>
                      <a:lnTo>
                        <a:pt x="153" y="22"/>
                      </a:lnTo>
                      <a:lnTo>
                        <a:pt x="154" y="22"/>
                      </a:lnTo>
                    </a:path>
                  </a:pathLst>
                </a:custGeom>
                <a:solidFill>
                  <a:schemeClr val="accent1"/>
                </a:solidFill>
                <a:ln w="4763">
                  <a:solidFill>
                    <a:srgbClr val="0000FF"/>
                  </a:solidFill>
                  <a:prstDash val="solid"/>
                  <a:round/>
                  <a:headEnd/>
                  <a:tailEnd/>
                </a:ln>
              </p:spPr>
              <p:txBody>
                <a:bodyPr/>
                <a:lstStyle/>
                <a:p>
                  <a:endParaRPr lang="en-GB"/>
                </a:p>
              </p:txBody>
            </p:sp>
            <p:sp>
              <p:nvSpPr>
                <p:cNvPr id="87286" name="Freeform 160">
                  <a:extLst>
                    <a:ext uri="{FF2B5EF4-FFF2-40B4-BE49-F238E27FC236}">
                      <a16:creationId xmlns:a16="http://schemas.microsoft.com/office/drawing/2014/main" id="{C4D26F2B-F2C8-0D7E-4182-A63F34E06A08}"/>
                    </a:ext>
                  </a:extLst>
                </p:cNvPr>
                <p:cNvSpPr>
                  <a:spLocks/>
                </p:cNvSpPr>
                <p:nvPr/>
              </p:nvSpPr>
              <p:spPr bwMode="auto">
                <a:xfrm>
                  <a:off x="4339" y="1399"/>
                  <a:ext cx="77" cy="8"/>
                </a:xfrm>
                <a:custGeom>
                  <a:avLst/>
                  <a:gdLst>
                    <a:gd name="T0" fmla="*/ 1 w 153"/>
                    <a:gd name="T1" fmla="*/ 0 h 23"/>
                    <a:gd name="T2" fmla="*/ 1 w 153"/>
                    <a:gd name="T3" fmla="*/ 0 h 23"/>
                    <a:gd name="T4" fmla="*/ 1 w 153"/>
                    <a:gd name="T5" fmla="*/ 0 h 23"/>
                    <a:gd name="T6" fmla="*/ 1 w 153"/>
                    <a:gd name="T7" fmla="*/ 0 h 23"/>
                    <a:gd name="T8" fmla="*/ 1 w 153"/>
                    <a:gd name="T9" fmla="*/ 0 h 23"/>
                    <a:gd name="T10" fmla="*/ 1 w 153"/>
                    <a:gd name="T11" fmla="*/ 0 h 23"/>
                    <a:gd name="T12" fmla="*/ 1 w 153"/>
                    <a:gd name="T13" fmla="*/ 0 h 23"/>
                    <a:gd name="T14" fmla="*/ 1 w 153"/>
                    <a:gd name="T15" fmla="*/ 0 h 23"/>
                    <a:gd name="T16" fmla="*/ 1 w 153"/>
                    <a:gd name="T17" fmla="*/ 0 h 23"/>
                    <a:gd name="T18" fmla="*/ 1 w 153"/>
                    <a:gd name="T19" fmla="*/ 0 h 23"/>
                    <a:gd name="T20" fmla="*/ 1 w 153"/>
                    <a:gd name="T21" fmla="*/ 0 h 23"/>
                    <a:gd name="T22" fmla="*/ 1 w 153"/>
                    <a:gd name="T23" fmla="*/ 0 h 23"/>
                    <a:gd name="T24" fmla="*/ 1 w 153"/>
                    <a:gd name="T25" fmla="*/ 0 h 23"/>
                    <a:gd name="T26" fmla="*/ 1 w 153"/>
                    <a:gd name="T27" fmla="*/ 0 h 23"/>
                    <a:gd name="T28" fmla="*/ 1 w 153"/>
                    <a:gd name="T29" fmla="*/ 0 h 23"/>
                    <a:gd name="T30" fmla="*/ 1 w 153"/>
                    <a:gd name="T31" fmla="*/ 0 h 23"/>
                    <a:gd name="T32" fmla="*/ 1 w 153"/>
                    <a:gd name="T33" fmla="*/ 0 h 23"/>
                    <a:gd name="T34" fmla="*/ 1 w 153"/>
                    <a:gd name="T35" fmla="*/ 0 h 23"/>
                    <a:gd name="T36" fmla="*/ 1 w 153"/>
                    <a:gd name="T37" fmla="*/ 0 h 23"/>
                    <a:gd name="T38" fmla="*/ 1 w 153"/>
                    <a:gd name="T39" fmla="*/ 0 h 23"/>
                    <a:gd name="T40" fmla="*/ 1 w 153"/>
                    <a:gd name="T41" fmla="*/ 0 h 23"/>
                    <a:gd name="T42" fmla="*/ 1 w 153"/>
                    <a:gd name="T43" fmla="*/ 0 h 23"/>
                    <a:gd name="T44" fmla="*/ 1 w 153"/>
                    <a:gd name="T45" fmla="*/ 0 h 23"/>
                    <a:gd name="T46" fmla="*/ 1 w 153"/>
                    <a:gd name="T47" fmla="*/ 0 h 23"/>
                    <a:gd name="T48" fmla="*/ 1 w 153"/>
                    <a:gd name="T49" fmla="*/ 0 h 23"/>
                    <a:gd name="T50" fmla="*/ 1 w 153"/>
                    <a:gd name="T51" fmla="*/ 0 h 23"/>
                    <a:gd name="T52" fmla="*/ 1 w 153"/>
                    <a:gd name="T53" fmla="*/ 0 h 23"/>
                    <a:gd name="T54" fmla="*/ 1 w 153"/>
                    <a:gd name="T55" fmla="*/ 0 h 23"/>
                    <a:gd name="T56" fmla="*/ 1 w 153"/>
                    <a:gd name="T57" fmla="*/ 0 h 23"/>
                    <a:gd name="T58" fmla="*/ 1 w 153"/>
                    <a:gd name="T59" fmla="*/ 0 h 23"/>
                    <a:gd name="T60" fmla="*/ 1 w 153"/>
                    <a:gd name="T61" fmla="*/ 0 h 23"/>
                    <a:gd name="T62" fmla="*/ 1 w 153"/>
                    <a:gd name="T63" fmla="*/ 0 h 23"/>
                    <a:gd name="T64" fmla="*/ 1 w 153"/>
                    <a:gd name="T65" fmla="*/ 0 h 23"/>
                    <a:gd name="T66" fmla="*/ 1 w 153"/>
                    <a:gd name="T67" fmla="*/ 0 h 23"/>
                    <a:gd name="T68" fmla="*/ 1 w 153"/>
                    <a:gd name="T69" fmla="*/ 0 h 23"/>
                    <a:gd name="T70" fmla="*/ 1 w 153"/>
                    <a:gd name="T71" fmla="*/ 0 h 23"/>
                    <a:gd name="T72" fmla="*/ 1 w 153"/>
                    <a:gd name="T73" fmla="*/ 0 h 23"/>
                    <a:gd name="T74" fmla="*/ 1 w 153"/>
                    <a:gd name="T75" fmla="*/ 0 h 23"/>
                    <a:gd name="T76" fmla="*/ 1 w 153"/>
                    <a:gd name="T77" fmla="*/ 0 h 23"/>
                    <a:gd name="T78" fmla="*/ 1 w 153"/>
                    <a:gd name="T79" fmla="*/ 0 h 23"/>
                    <a:gd name="T80" fmla="*/ 1 w 153"/>
                    <a:gd name="T81" fmla="*/ 0 h 23"/>
                    <a:gd name="T82" fmla="*/ 1 w 153"/>
                    <a:gd name="T83" fmla="*/ 0 h 23"/>
                    <a:gd name="T84" fmla="*/ 1 w 153"/>
                    <a:gd name="T85" fmla="*/ 0 h 23"/>
                    <a:gd name="T86" fmla="*/ 1 w 153"/>
                    <a:gd name="T87" fmla="*/ 0 h 23"/>
                    <a:gd name="T88" fmla="*/ 1 w 153"/>
                    <a:gd name="T89" fmla="*/ 0 h 23"/>
                    <a:gd name="T90" fmla="*/ 1 w 153"/>
                    <a:gd name="T91" fmla="*/ 0 h 23"/>
                    <a:gd name="T92" fmla="*/ 1 w 153"/>
                    <a:gd name="T93" fmla="*/ 0 h 23"/>
                    <a:gd name="T94" fmla="*/ 1 w 153"/>
                    <a:gd name="T95" fmla="*/ 0 h 23"/>
                    <a:gd name="T96" fmla="*/ 1 w 153"/>
                    <a:gd name="T97" fmla="*/ 0 h 23"/>
                    <a:gd name="T98" fmla="*/ 1 w 153"/>
                    <a:gd name="T99" fmla="*/ 0 h 23"/>
                    <a:gd name="T100" fmla="*/ 1 w 153"/>
                    <a:gd name="T101" fmla="*/ 0 h 23"/>
                    <a:gd name="T102" fmla="*/ 1 w 153"/>
                    <a:gd name="T103" fmla="*/ 0 h 23"/>
                    <a:gd name="T104" fmla="*/ 1 w 153"/>
                    <a:gd name="T105" fmla="*/ 0 h 23"/>
                    <a:gd name="T106" fmla="*/ 1 w 153"/>
                    <a:gd name="T107" fmla="*/ 0 h 23"/>
                    <a:gd name="T108" fmla="*/ 1 w 153"/>
                    <a:gd name="T109" fmla="*/ 0 h 23"/>
                    <a:gd name="T110" fmla="*/ 1 w 153"/>
                    <a:gd name="T111" fmla="*/ 0 h 23"/>
                    <a:gd name="T112" fmla="*/ 1 w 153"/>
                    <a:gd name="T113" fmla="*/ 0 h 23"/>
                    <a:gd name="T114" fmla="*/ 1 w 153"/>
                    <a:gd name="T115" fmla="*/ 0 h 23"/>
                    <a:gd name="T116" fmla="*/ 1 w 153"/>
                    <a:gd name="T117" fmla="*/ 0 h 23"/>
                    <a:gd name="T118" fmla="*/ 1 w 153"/>
                    <a:gd name="T119" fmla="*/ 0 h 23"/>
                    <a:gd name="T120" fmla="*/ 1 w 153"/>
                    <a:gd name="T121" fmla="*/ 0 h 23"/>
                    <a:gd name="T122" fmla="*/ 1 w 153"/>
                    <a:gd name="T123" fmla="*/ 0 h 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3">
                      <a:moveTo>
                        <a:pt x="0" y="0"/>
                      </a:moveTo>
                      <a:lnTo>
                        <a:pt x="0" y="0"/>
                      </a:lnTo>
                      <a:lnTo>
                        <a:pt x="1" y="1"/>
                      </a:lnTo>
                      <a:lnTo>
                        <a:pt x="2" y="1"/>
                      </a:lnTo>
                      <a:lnTo>
                        <a:pt x="3" y="1"/>
                      </a:lnTo>
                      <a:lnTo>
                        <a:pt x="4" y="1"/>
                      </a:lnTo>
                      <a:lnTo>
                        <a:pt x="5" y="1"/>
                      </a:lnTo>
                      <a:lnTo>
                        <a:pt x="6" y="1"/>
                      </a:lnTo>
                      <a:lnTo>
                        <a:pt x="7" y="1"/>
                      </a:lnTo>
                      <a:lnTo>
                        <a:pt x="8" y="1"/>
                      </a:lnTo>
                      <a:lnTo>
                        <a:pt x="9" y="1"/>
                      </a:lnTo>
                      <a:lnTo>
                        <a:pt x="10" y="2"/>
                      </a:lnTo>
                      <a:lnTo>
                        <a:pt x="11" y="2"/>
                      </a:lnTo>
                      <a:lnTo>
                        <a:pt x="12" y="2"/>
                      </a:lnTo>
                      <a:lnTo>
                        <a:pt x="13" y="2"/>
                      </a:lnTo>
                      <a:lnTo>
                        <a:pt x="14" y="2"/>
                      </a:lnTo>
                      <a:lnTo>
                        <a:pt x="15" y="2"/>
                      </a:lnTo>
                      <a:lnTo>
                        <a:pt x="16" y="2"/>
                      </a:lnTo>
                      <a:lnTo>
                        <a:pt x="17" y="2"/>
                      </a:lnTo>
                      <a:lnTo>
                        <a:pt x="18" y="2"/>
                      </a:lnTo>
                      <a:lnTo>
                        <a:pt x="19" y="4"/>
                      </a:lnTo>
                      <a:lnTo>
                        <a:pt x="20" y="4"/>
                      </a:lnTo>
                      <a:lnTo>
                        <a:pt x="21" y="4"/>
                      </a:lnTo>
                      <a:lnTo>
                        <a:pt x="22" y="4"/>
                      </a:lnTo>
                      <a:lnTo>
                        <a:pt x="23" y="4"/>
                      </a:lnTo>
                      <a:lnTo>
                        <a:pt x="24" y="4"/>
                      </a:lnTo>
                      <a:lnTo>
                        <a:pt x="25" y="4"/>
                      </a:lnTo>
                      <a:lnTo>
                        <a:pt x="26" y="4"/>
                      </a:lnTo>
                      <a:lnTo>
                        <a:pt x="27" y="4"/>
                      </a:lnTo>
                      <a:lnTo>
                        <a:pt x="28" y="5"/>
                      </a:lnTo>
                      <a:lnTo>
                        <a:pt x="29" y="5"/>
                      </a:lnTo>
                      <a:lnTo>
                        <a:pt x="30" y="5"/>
                      </a:lnTo>
                      <a:lnTo>
                        <a:pt x="32" y="5"/>
                      </a:lnTo>
                      <a:lnTo>
                        <a:pt x="33" y="5"/>
                      </a:lnTo>
                      <a:lnTo>
                        <a:pt x="34" y="5"/>
                      </a:lnTo>
                      <a:lnTo>
                        <a:pt x="35" y="5"/>
                      </a:lnTo>
                      <a:lnTo>
                        <a:pt x="36" y="5"/>
                      </a:lnTo>
                      <a:lnTo>
                        <a:pt x="37" y="5"/>
                      </a:lnTo>
                      <a:lnTo>
                        <a:pt x="37" y="7"/>
                      </a:lnTo>
                      <a:lnTo>
                        <a:pt x="38" y="7"/>
                      </a:lnTo>
                      <a:lnTo>
                        <a:pt x="39" y="7"/>
                      </a:lnTo>
                      <a:lnTo>
                        <a:pt x="40" y="7"/>
                      </a:lnTo>
                      <a:lnTo>
                        <a:pt x="41" y="7"/>
                      </a:lnTo>
                      <a:lnTo>
                        <a:pt x="42" y="7"/>
                      </a:lnTo>
                      <a:lnTo>
                        <a:pt x="43" y="7"/>
                      </a:lnTo>
                      <a:lnTo>
                        <a:pt x="44" y="7"/>
                      </a:lnTo>
                      <a:lnTo>
                        <a:pt x="45" y="7"/>
                      </a:lnTo>
                      <a:lnTo>
                        <a:pt x="46" y="7"/>
                      </a:lnTo>
                      <a:lnTo>
                        <a:pt x="46" y="8"/>
                      </a:lnTo>
                      <a:lnTo>
                        <a:pt x="47" y="8"/>
                      </a:lnTo>
                      <a:lnTo>
                        <a:pt x="48" y="8"/>
                      </a:lnTo>
                      <a:lnTo>
                        <a:pt x="49" y="8"/>
                      </a:lnTo>
                      <a:lnTo>
                        <a:pt x="50" y="8"/>
                      </a:lnTo>
                      <a:lnTo>
                        <a:pt x="51" y="8"/>
                      </a:lnTo>
                      <a:lnTo>
                        <a:pt x="52" y="8"/>
                      </a:lnTo>
                      <a:lnTo>
                        <a:pt x="53" y="8"/>
                      </a:lnTo>
                      <a:lnTo>
                        <a:pt x="54" y="8"/>
                      </a:lnTo>
                      <a:lnTo>
                        <a:pt x="55" y="10"/>
                      </a:lnTo>
                      <a:lnTo>
                        <a:pt x="56" y="10"/>
                      </a:lnTo>
                      <a:lnTo>
                        <a:pt x="57" y="10"/>
                      </a:lnTo>
                      <a:lnTo>
                        <a:pt x="58" y="10"/>
                      </a:lnTo>
                      <a:lnTo>
                        <a:pt x="59" y="10"/>
                      </a:lnTo>
                      <a:lnTo>
                        <a:pt x="60" y="10"/>
                      </a:lnTo>
                      <a:lnTo>
                        <a:pt x="61" y="10"/>
                      </a:lnTo>
                      <a:lnTo>
                        <a:pt x="62" y="10"/>
                      </a:lnTo>
                      <a:lnTo>
                        <a:pt x="63" y="10"/>
                      </a:lnTo>
                      <a:lnTo>
                        <a:pt x="64" y="11"/>
                      </a:lnTo>
                      <a:lnTo>
                        <a:pt x="65" y="11"/>
                      </a:lnTo>
                      <a:lnTo>
                        <a:pt x="67" y="11"/>
                      </a:lnTo>
                      <a:lnTo>
                        <a:pt x="68" y="11"/>
                      </a:lnTo>
                      <a:lnTo>
                        <a:pt x="69" y="11"/>
                      </a:lnTo>
                      <a:lnTo>
                        <a:pt x="70" y="11"/>
                      </a:lnTo>
                      <a:lnTo>
                        <a:pt x="71" y="11"/>
                      </a:lnTo>
                      <a:lnTo>
                        <a:pt x="72" y="11"/>
                      </a:lnTo>
                      <a:lnTo>
                        <a:pt x="73" y="11"/>
                      </a:lnTo>
                      <a:lnTo>
                        <a:pt x="74" y="12"/>
                      </a:lnTo>
                      <a:lnTo>
                        <a:pt x="75" y="12"/>
                      </a:lnTo>
                      <a:lnTo>
                        <a:pt x="76" y="12"/>
                      </a:lnTo>
                      <a:lnTo>
                        <a:pt x="77" y="12"/>
                      </a:lnTo>
                      <a:lnTo>
                        <a:pt x="78" y="12"/>
                      </a:lnTo>
                      <a:lnTo>
                        <a:pt x="79" y="12"/>
                      </a:lnTo>
                      <a:lnTo>
                        <a:pt x="80" y="12"/>
                      </a:lnTo>
                      <a:lnTo>
                        <a:pt x="81" y="12"/>
                      </a:lnTo>
                      <a:lnTo>
                        <a:pt x="82" y="12"/>
                      </a:lnTo>
                      <a:lnTo>
                        <a:pt x="83" y="12"/>
                      </a:lnTo>
                      <a:lnTo>
                        <a:pt x="83" y="14"/>
                      </a:lnTo>
                      <a:lnTo>
                        <a:pt x="84" y="14"/>
                      </a:lnTo>
                      <a:lnTo>
                        <a:pt x="85" y="14"/>
                      </a:lnTo>
                      <a:lnTo>
                        <a:pt x="86" y="14"/>
                      </a:lnTo>
                      <a:lnTo>
                        <a:pt x="87" y="14"/>
                      </a:lnTo>
                      <a:lnTo>
                        <a:pt x="88" y="14"/>
                      </a:lnTo>
                      <a:lnTo>
                        <a:pt x="89" y="14"/>
                      </a:lnTo>
                      <a:lnTo>
                        <a:pt x="90" y="14"/>
                      </a:lnTo>
                      <a:lnTo>
                        <a:pt x="91" y="14"/>
                      </a:lnTo>
                      <a:lnTo>
                        <a:pt x="92" y="14"/>
                      </a:lnTo>
                      <a:lnTo>
                        <a:pt x="93" y="14"/>
                      </a:lnTo>
                      <a:lnTo>
                        <a:pt x="94" y="14"/>
                      </a:lnTo>
                      <a:lnTo>
                        <a:pt x="95" y="14"/>
                      </a:lnTo>
                      <a:lnTo>
                        <a:pt x="96" y="14"/>
                      </a:lnTo>
                      <a:lnTo>
                        <a:pt x="97" y="14"/>
                      </a:lnTo>
                      <a:lnTo>
                        <a:pt x="98" y="14"/>
                      </a:lnTo>
                      <a:lnTo>
                        <a:pt x="99" y="14"/>
                      </a:lnTo>
                      <a:lnTo>
                        <a:pt x="100" y="14"/>
                      </a:lnTo>
                      <a:lnTo>
                        <a:pt x="102" y="15"/>
                      </a:lnTo>
                      <a:lnTo>
                        <a:pt x="103" y="15"/>
                      </a:lnTo>
                      <a:lnTo>
                        <a:pt x="104" y="15"/>
                      </a:lnTo>
                      <a:lnTo>
                        <a:pt x="105" y="15"/>
                      </a:lnTo>
                      <a:lnTo>
                        <a:pt x="106" y="15"/>
                      </a:lnTo>
                      <a:lnTo>
                        <a:pt x="107" y="15"/>
                      </a:lnTo>
                      <a:lnTo>
                        <a:pt x="108" y="15"/>
                      </a:lnTo>
                      <a:lnTo>
                        <a:pt x="109" y="15"/>
                      </a:lnTo>
                      <a:lnTo>
                        <a:pt x="110" y="15"/>
                      </a:lnTo>
                      <a:lnTo>
                        <a:pt x="111" y="17"/>
                      </a:lnTo>
                      <a:lnTo>
                        <a:pt x="112" y="17"/>
                      </a:lnTo>
                      <a:lnTo>
                        <a:pt x="113" y="17"/>
                      </a:lnTo>
                      <a:lnTo>
                        <a:pt x="114" y="17"/>
                      </a:lnTo>
                      <a:lnTo>
                        <a:pt x="115" y="17"/>
                      </a:lnTo>
                      <a:lnTo>
                        <a:pt x="116" y="17"/>
                      </a:lnTo>
                      <a:lnTo>
                        <a:pt x="117" y="17"/>
                      </a:lnTo>
                      <a:lnTo>
                        <a:pt x="118" y="17"/>
                      </a:lnTo>
                      <a:lnTo>
                        <a:pt x="119" y="17"/>
                      </a:lnTo>
                      <a:lnTo>
                        <a:pt x="120" y="18"/>
                      </a:lnTo>
                      <a:lnTo>
                        <a:pt x="121" y="18"/>
                      </a:lnTo>
                      <a:lnTo>
                        <a:pt x="122" y="18"/>
                      </a:lnTo>
                      <a:lnTo>
                        <a:pt x="123" y="18"/>
                      </a:lnTo>
                      <a:lnTo>
                        <a:pt x="124" y="18"/>
                      </a:lnTo>
                      <a:lnTo>
                        <a:pt x="125" y="18"/>
                      </a:lnTo>
                      <a:lnTo>
                        <a:pt x="126" y="18"/>
                      </a:lnTo>
                      <a:lnTo>
                        <a:pt x="127" y="18"/>
                      </a:lnTo>
                      <a:lnTo>
                        <a:pt x="128" y="18"/>
                      </a:lnTo>
                      <a:lnTo>
                        <a:pt x="129" y="20"/>
                      </a:lnTo>
                      <a:lnTo>
                        <a:pt x="130" y="20"/>
                      </a:lnTo>
                      <a:lnTo>
                        <a:pt x="131" y="20"/>
                      </a:lnTo>
                      <a:lnTo>
                        <a:pt x="132" y="20"/>
                      </a:lnTo>
                      <a:lnTo>
                        <a:pt x="133" y="20"/>
                      </a:lnTo>
                      <a:lnTo>
                        <a:pt x="134" y="20"/>
                      </a:lnTo>
                      <a:lnTo>
                        <a:pt x="135" y="20"/>
                      </a:lnTo>
                      <a:lnTo>
                        <a:pt x="137" y="20"/>
                      </a:lnTo>
                      <a:lnTo>
                        <a:pt x="138" y="20"/>
                      </a:lnTo>
                      <a:lnTo>
                        <a:pt x="139" y="21"/>
                      </a:lnTo>
                      <a:lnTo>
                        <a:pt x="140" y="21"/>
                      </a:lnTo>
                      <a:lnTo>
                        <a:pt x="141" y="21"/>
                      </a:lnTo>
                      <a:lnTo>
                        <a:pt x="142" y="21"/>
                      </a:lnTo>
                      <a:lnTo>
                        <a:pt x="143" y="21"/>
                      </a:lnTo>
                      <a:lnTo>
                        <a:pt x="144" y="21"/>
                      </a:lnTo>
                      <a:lnTo>
                        <a:pt x="145" y="21"/>
                      </a:lnTo>
                      <a:lnTo>
                        <a:pt x="146" y="21"/>
                      </a:lnTo>
                      <a:lnTo>
                        <a:pt x="147" y="21"/>
                      </a:lnTo>
                      <a:lnTo>
                        <a:pt x="148" y="23"/>
                      </a:lnTo>
                      <a:lnTo>
                        <a:pt x="149" y="23"/>
                      </a:lnTo>
                      <a:lnTo>
                        <a:pt x="150" y="23"/>
                      </a:lnTo>
                      <a:lnTo>
                        <a:pt x="151" y="23"/>
                      </a:lnTo>
                      <a:lnTo>
                        <a:pt x="152" y="23"/>
                      </a:lnTo>
                      <a:lnTo>
                        <a:pt x="153" y="23"/>
                      </a:lnTo>
                    </a:path>
                  </a:pathLst>
                </a:custGeom>
                <a:solidFill>
                  <a:schemeClr val="accent1"/>
                </a:solidFill>
                <a:ln w="4763">
                  <a:solidFill>
                    <a:srgbClr val="0000FF"/>
                  </a:solidFill>
                  <a:prstDash val="solid"/>
                  <a:round/>
                  <a:headEnd/>
                  <a:tailEnd/>
                </a:ln>
              </p:spPr>
              <p:txBody>
                <a:bodyPr/>
                <a:lstStyle/>
                <a:p>
                  <a:endParaRPr lang="en-GB"/>
                </a:p>
              </p:txBody>
            </p:sp>
            <p:sp>
              <p:nvSpPr>
                <p:cNvPr id="87287" name="Freeform 161">
                  <a:extLst>
                    <a:ext uri="{FF2B5EF4-FFF2-40B4-BE49-F238E27FC236}">
                      <a16:creationId xmlns:a16="http://schemas.microsoft.com/office/drawing/2014/main" id="{7E1E332A-9DF0-2896-3AFB-D566E724ABEF}"/>
                    </a:ext>
                  </a:extLst>
                </p:cNvPr>
                <p:cNvSpPr>
                  <a:spLocks/>
                </p:cNvSpPr>
                <p:nvPr/>
              </p:nvSpPr>
              <p:spPr bwMode="auto">
                <a:xfrm>
                  <a:off x="4416" y="1407"/>
                  <a:ext cx="76" cy="7"/>
                </a:xfrm>
                <a:custGeom>
                  <a:avLst/>
                  <a:gdLst>
                    <a:gd name="T0" fmla="*/ 1 w 151"/>
                    <a:gd name="T1" fmla="*/ 0 h 21"/>
                    <a:gd name="T2" fmla="*/ 1 w 151"/>
                    <a:gd name="T3" fmla="*/ 0 h 21"/>
                    <a:gd name="T4" fmla="*/ 1 w 151"/>
                    <a:gd name="T5" fmla="*/ 0 h 21"/>
                    <a:gd name="T6" fmla="*/ 1 w 151"/>
                    <a:gd name="T7" fmla="*/ 0 h 21"/>
                    <a:gd name="T8" fmla="*/ 1 w 151"/>
                    <a:gd name="T9" fmla="*/ 0 h 21"/>
                    <a:gd name="T10" fmla="*/ 1 w 151"/>
                    <a:gd name="T11" fmla="*/ 0 h 21"/>
                    <a:gd name="T12" fmla="*/ 1 w 151"/>
                    <a:gd name="T13" fmla="*/ 0 h 21"/>
                    <a:gd name="T14" fmla="*/ 1 w 151"/>
                    <a:gd name="T15" fmla="*/ 0 h 21"/>
                    <a:gd name="T16" fmla="*/ 1 w 151"/>
                    <a:gd name="T17" fmla="*/ 0 h 21"/>
                    <a:gd name="T18" fmla="*/ 1 w 151"/>
                    <a:gd name="T19" fmla="*/ 0 h 21"/>
                    <a:gd name="T20" fmla="*/ 1 w 151"/>
                    <a:gd name="T21" fmla="*/ 0 h 21"/>
                    <a:gd name="T22" fmla="*/ 1 w 151"/>
                    <a:gd name="T23" fmla="*/ 0 h 21"/>
                    <a:gd name="T24" fmla="*/ 1 w 151"/>
                    <a:gd name="T25" fmla="*/ 0 h 21"/>
                    <a:gd name="T26" fmla="*/ 1 w 151"/>
                    <a:gd name="T27" fmla="*/ 0 h 21"/>
                    <a:gd name="T28" fmla="*/ 1 w 151"/>
                    <a:gd name="T29" fmla="*/ 0 h 21"/>
                    <a:gd name="T30" fmla="*/ 1 w 151"/>
                    <a:gd name="T31" fmla="*/ 0 h 21"/>
                    <a:gd name="T32" fmla="*/ 1 w 151"/>
                    <a:gd name="T33" fmla="*/ 0 h 21"/>
                    <a:gd name="T34" fmla="*/ 1 w 151"/>
                    <a:gd name="T35" fmla="*/ 0 h 21"/>
                    <a:gd name="T36" fmla="*/ 1 w 151"/>
                    <a:gd name="T37" fmla="*/ 0 h 21"/>
                    <a:gd name="T38" fmla="*/ 1 w 151"/>
                    <a:gd name="T39" fmla="*/ 0 h 21"/>
                    <a:gd name="T40" fmla="*/ 1 w 151"/>
                    <a:gd name="T41" fmla="*/ 0 h 21"/>
                    <a:gd name="T42" fmla="*/ 1 w 151"/>
                    <a:gd name="T43" fmla="*/ 0 h 21"/>
                    <a:gd name="T44" fmla="*/ 1 w 151"/>
                    <a:gd name="T45" fmla="*/ 0 h 21"/>
                    <a:gd name="T46" fmla="*/ 1 w 151"/>
                    <a:gd name="T47" fmla="*/ 0 h 21"/>
                    <a:gd name="T48" fmla="*/ 1 w 151"/>
                    <a:gd name="T49" fmla="*/ 0 h 21"/>
                    <a:gd name="T50" fmla="*/ 1 w 151"/>
                    <a:gd name="T51" fmla="*/ 0 h 21"/>
                    <a:gd name="T52" fmla="*/ 1 w 151"/>
                    <a:gd name="T53" fmla="*/ 0 h 21"/>
                    <a:gd name="T54" fmla="*/ 1 w 151"/>
                    <a:gd name="T55" fmla="*/ 0 h 21"/>
                    <a:gd name="T56" fmla="*/ 1 w 151"/>
                    <a:gd name="T57" fmla="*/ 0 h 21"/>
                    <a:gd name="T58" fmla="*/ 1 w 151"/>
                    <a:gd name="T59" fmla="*/ 0 h 21"/>
                    <a:gd name="T60" fmla="*/ 1 w 151"/>
                    <a:gd name="T61" fmla="*/ 0 h 21"/>
                    <a:gd name="T62" fmla="*/ 1 w 151"/>
                    <a:gd name="T63" fmla="*/ 0 h 21"/>
                    <a:gd name="T64" fmla="*/ 1 w 151"/>
                    <a:gd name="T65" fmla="*/ 0 h 21"/>
                    <a:gd name="T66" fmla="*/ 1 w 151"/>
                    <a:gd name="T67" fmla="*/ 0 h 21"/>
                    <a:gd name="T68" fmla="*/ 1 w 151"/>
                    <a:gd name="T69" fmla="*/ 0 h 21"/>
                    <a:gd name="T70" fmla="*/ 1 w 151"/>
                    <a:gd name="T71" fmla="*/ 0 h 21"/>
                    <a:gd name="T72" fmla="*/ 1 w 151"/>
                    <a:gd name="T73" fmla="*/ 0 h 21"/>
                    <a:gd name="T74" fmla="*/ 1 w 151"/>
                    <a:gd name="T75" fmla="*/ 0 h 21"/>
                    <a:gd name="T76" fmla="*/ 1 w 151"/>
                    <a:gd name="T77" fmla="*/ 0 h 21"/>
                    <a:gd name="T78" fmla="*/ 1 w 151"/>
                    <a:gd name="T79" fmla="*/ 0 h 21"/>
                    <a:gd name="T80" fmla="*/ 1 w 151"/>
                    <a:gd name="T81" fmla="*/ 0 h 21"/>
                    <a:gd name="T82" fmla="*/ 1 w 151"/>
                    <a:gd name="T83" fmla="*/ 0 h 21"/>
                    <a:gd name="T84" fmla="*/ 1 w 151"/>
                    <a:gd name="T85" fmla="*/ 0 h 21"/>
                    <a:gd name="T86" fmla="*/ 1 w 151"/>
                    <a:gd name="T87" fmla="*/ 0 h 21"/>
                    <a:gd name="T88" fmla="*/ 1 w 151"/>
                    <a:gd name="T89" fmla="*/ 0 h 21"/>
                    <a:gd name="T90" fmla="*/ 1 w 151"/>
                    <a:gd name="T91" fmla="*/ 0 h 21"/>
                    <a:gd name="T92" fmla="*/ 1 w 151"/>
                    <a:gd name="T93" fmla="*/ 0 h 21"/>
                    <a:gd name="T94" fmla="*/ 1 w 151"/>
                    <a:gd name="T95" fmla="*/ 0 h 21"/>
                    <a:gd name="T96" fmla="*/ 1 w 151"/>
                    <a:gd name="T97" fmla="*/ 0 h 21"/>
                    <a:gd name="T98" fmla="*/ 1 w 151"/>
                    <a:gd name="T99" fmla="*/ 0 h 21"/>
                    <a:gd name="T100" fmla="*/ 1 w 151"/>
                    <a:gd name="T101" fmla="*/ 0 h 21"/>
                    <a:gd name="T102" fmla="*/ 1 w 151"/>
                    <a:gd name="T103" fmla="*/ 0 h 21"/>
                    <a:gd name="T104" fmla="*/ 1 w 151"/>
                    <a:gd name="T105" fmla="*/ 0 h 21"/>
                    <a:gd name="T106" fmla="*/ 1 w 151"/>
                    <a:gd name="T107" fmla="*/ 0 h 21"/>
                    <a:gd name="T108" fmla="*/ 1 w 151"/>
                    <a:gd name="T109" fmla="*/ 0 h 21"/>
                    <a:gd name="T110" fmla="*/ 1 w 151"/>
                    <a:gd name="T111" fmla="*/ 0 h 21"/>
                    <a:gd name="T112" fmla="*/ 1 w 151"/>
                    <a:gd name="T113" fmla="*/ 0 h 21"/>
                    <a:gd name="T114" fmla="*/ 1 w 151"/>
                    <a:gd name="T115" fmla="*/ 0 h 21"/>
                    <a:gd name="T116" fmla="*/ 1 w 151"/>
                    <a:gd name="T117" fmla="*/ 0 h 21"/>
                    <a:gd name="T118" fmla="*/ 1 w 151"/>
                    <a:gd name="T119" fmla="*/ 0 h 21"/>
                    <a:gd name="T120" fmla="*/ 1 w 151"/>
                    <a:gd name="T121" fmla="*/ 0 h 21"/>
                    <a:gd name="T122" fmla="*/ 1 w 151"/>
                    <a:gd name="T123" fmla="*/ 0 h 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1" h="21">
                      <a:moveTo>
                        <a:pt x="0" y="0"/>
                      </a:moveTo>
                      <a:lnTo>
                        <a:pt x="0" y="0"/>
                      </a:lnTo>
                      <a:lnTo>
                        <a:pt x="1" y="0"/>
                      </a:lnTo>
                      <a:lnTo>
                        <a:pt x="2" y="0"/>
                      </a:lnTo>
                      <a:lnTo>
                        <a:pt x="3" y="0"/>
                      </a:lnTo>
                      <a:lnTo>
                        <a:pt x="4" y="1"/>
                      </a:lnTo>
                      <a:lnTo>
                        <a:pt x="5" y="1"/>
                      </a:lnTo>
                      <a:lnTo>
                        <a:pt x="6" y="1"/>
                      </a:lnTo>
                      <a:lnTo>
                        <a:pt x="7" y="1"/>
                      </a:lnTo>
                      <a:lnTo>
                        <a:pt x="8" y="1"/>
                      </a:lnTo>
                      <a:lnTo>
                        <a:pt x="9" y="1"/>
                      </a:lnTo>
                      <a:lnTo>
                        <a:pt x="10" y="1"/>
                      </a:lnTo>
                      <a:lnTo>
                        <a:pt x="11" y="1"/>
                      </a:lnTo>
                      <a:lnTo>
                        <a:pt x="12" y="1"/>
                      </a:lnTo>
                      <a:lnTo>
                        <a:pt x="12" y="2"/>
                      </a:lnTo>
                      <a:lnTo>
                        <a:pt x="13" y="2"/>
                      </a:lnTo>
                      <a:lnTo>
                        <a:pt x="14" y="2"/>
                      </a:lnTo>
                      <a:lnTo>
                        <a:pt x="15" y="2"/>
                      </a:lnTo>
                      <a:lnTo>
                        <a:pt x="16" y="2"/>
                      </a:lnTo>
                      <a:lnTo>
                        <a:pt x="18" y="2"/>
                      </a:lnTo>
                      <a:lnTo>
                        <a:pt x="19" y="2"/>
                      </a:lnTo>
                      <a:lnTo>
                        <a:pt x="20" y="2"/>
                      </a:lnTo>
                      <a:lnTo>
                        <a:pt x="21" y="2"/>
                      </a:lnTo>
                      <a:lnTo>
                        <a:pt x="22" y="2"/>
                      </a:lnTo>
                      <a:lnTo>
                        <a:pt x="22" y="4"/>
                      </a:lnTo>
                      <a:lnTo>
                        <a:pt x="23" y="4"/>
                      </a:lnTo>
                      <a:lnTo>
                        <a:pt x="24" y="4"/>
                      </a:lnTo>
                      <a:lnTo>
                        <a:pt x="25" y="4"/>
                      </a:lnTo>
                      <a:lnTo>
                        <a:pt x="26" y="4"/>
                      </a:lnTo>
                      <a:lnTo>
                        <a:pt x="27" y="4"/>
                      </a:lnTo>
                      <a:lnTo>
                        <a:pt x="28" y="4"/>
                      </a:lnTo>
                      <a:lnTo>
                        <a:pt x="29" y="4"/>
                      </a:lnTo>
                      <a:lnTo>
                        <a:pt x="30" y="4"/>
                      </a:lnTo>
                      <a:lnTo>
                        <a:pt x="31" y="4"/>
                      </a:lnTo>
                      <a:lnTo>
                        <a:pt x="31" y="5"/>
                      </a:lnTo>
                      <a:lnTo>
                        <a:pt x="32" y="5"/>
                      </a:lnTo>
                      <a:lnTo>
                        <a:pt x="33" y="5"/>
                      </a:lnTo>
                      <a:lnTo>
                        <a:pt x="34" y="5"/>
                      </a:lnTo>
                      <a:lnTo>
                        <a:pt x="35" y="5"/>
                      </a:lnTo>
                      <a:lnTo>
                        <a:pt x="36" y="5"/>
                      </a:lnTo>
                      <a:lnTo>
                        <a:pt x="37" y="5"/>
                      </a:lnTo>
                      <a:lnTo>
                        <a:pt x="38" y="5"/>
                      </a:lnTo>
                      <a:lnTo>
                        <a:pt x="39" y="5"/>
                      </a:lnTo>
                      <a:lnTo>
                        <a:pt x="40" y="5"/>
                      </a:lnTo>
                      <a:lnTo>
                        <a:pt x="41" y="5"/>
                      </a:lnTo>
                      <a:lnTo>
                        <a:pt x="42" y="5"/>
                      </a:lnTo>
                      <a:lnTo>
                        <a:pt x="43" y="5"/>
                      </a:lnTo>
                      <a:lnTo>
                        <a:pt x="44" y="5"/>
                      </a:lnTo>
                      <a:lnTo>
                        <a:pt x="45" y="5"/>
                      </a:lnTo>
                      <a:lnTo>
                        <a:pt x="46" y="7"/>
                      </a:lnTo>
                      <a:lnTo>
                        <a:pt x="47" y="7"/>
                      </a:lnTo>
                      <a:lnTo>
                        <a:pt x="48" y="7"/>
                      </a:lnTo>
                      <a:lnTo>
                        <a:pt x="49" y="7"/>
                      </a:lnTo>
                      <a:lnTo>
                        <a:pt x="50" y="7"/>
                      </a:lnTo>
                      <a:lnTo>
                        <a:pt x="51" y="7"/>
                      </a:lnTo>
                      <a:lnTo>
                        <a:pt x="53" y="7"/>
                      </a:lnTo>
                      <a:lnTo>
                        <a:pt x="53" y="8"/>
                      </a:lnTo>
                      <a:lnTo>
                        <a:pt x="54" y="8"/>
                      </a:lnTo>
                      <a:lnTo>
                        <a:pt x="55" y="8"/>
                      </a:lnTo>
                      <a:lnTo>
                        <a:pt x="56" y="8"/>
                      </a:lnTo>
                      <a:lnTo>
                        <a:pt x="57" y="8"/>
                      </a:lnTo>
                      <a:lnTo>
                        <a:pt x="58" y="8"/>
                      </a:lnTo>
                      <a:lnTo>
                        <a:pt x="59" y="8"/>
                      </a:lnTo>
                      <a:lnTo>
                        <a:pt x="60" y="8"/>
                      </a:lnTo>
                      <a:lnTo>
                        <a:pt x="61" y="8"/>
                      </a:lnTo>
                      <a:lnTo>
                        <a:pt x="62" y="8"/>
                      </a:lnTo>
                      <a:lnTo>
                        <a:pt x="63" y="8"/>
                      </a:lnTo>
                      <a:lnTo>
                        <a:pt x="64" y="8"/>
                      </a:lnTo>
                      <a:lnTo>
                        <a:pt x="65" y="8"/>
                      </a:lnTo>
                      <a:lnTo>
                        <a:pt x="66" y="8"/>
                      </a:lnTo>
                      <a:lnTo>
                        <a:pt x="67" y="8"/>
                      </a:lnTo>
                      <a:lnTo>
                        <a:pt x="68" y="10"/>
                      </a:lnTo>
                      <a:lnTo>
                        <a:pt x="69" y="10"/>
                      </a:lnTo>
                      <a:lnTo>
                        <a:pt x="70" y="10"/>
                      </a:lnTo>
                      <a:lnTo>
                        <a:pt x="71" y="10"/>
                      </a:lnTo>
                      <a:lnTo>
                        <a:pt x="72" y="10"/>
                      </a:lnTo>
                      <a:lnTo>
                        <a:pt x="73" y="10"/>
                      </a:lnTo>
                      <a:lnTo>
                        <a:pt x="74" y="10"/>
                      </a:lnTo>
                      <a:lnTo>
                        <a:pt x="75" y="10"/>
                      </a:lnTo>
                      <a:lnTo>
                        <a:pt x="76" y="10"/>
                      </a:lnTo>
                      <a:lnTo>
                        <a:pt x="77" y="11"/>
                      </a:lnTo>
                      <a:lnTo>
                        <a:pt x="78" y="11"/>
                      </a:lnTo>
                      <a:lnTo>
                        <a:pt x="79" y="11"/>
                      </a:lnTo>
                      <a:lnTo>
                        <a:pt x="80" y="11"/>
                      </a:lnTo>
                      <a:lnTo>
                        <a:pt x="81" y="11"/>
                      </a:lnTo>
                      <a:lnTo>
                        <a:pt x="82" y="11"/>
                      </a:lnTo>
                      <a:lnTo>
                        <a:pt x="83" y="11"/>
                      </a:lnTo>
                      <a:lnTo>
                        <a:pt x="84" y="11"/>
                      </a:lnTo>
                      <a:lnTo>
                        <a:pt x="85" y="11"/>
                      </a:lnTo>
                      <a:lnTo>
                        <a:pt x="86" y="12"/>
                      </a:lnTo>
                      <a:lnTo>
                        <a:pt x="88" y="12"/>
                      </a:lnTo>
                      <a:lnTo>
                        <a:pt x="89" y="12"/>
                      </a:lnTo>
                      <a:lnTo>
                        <a:pt x="90" y="12"/>
                      </a:lnTo>
                      <a:lnTo>
                        <a:pt x="91" y="12"/>
                      </a:lnTo>
                      <a:lnTo>
                        <a:pt x="92" y="12"/>
                      </a:lnTo>
                      <a:lnTo>
                        <a:pt x="93" y="12"/>
                      </a:lnTo>
                      <a:lnTo>
                        <a:pt x="94" y="12"/>
                      </a:lnTo>
                      <a:lnTo>
                        <a:pt x="95" y="12"/>
                      </a:lnTo>
                      <a:lnTo>
                        <a:pt x="96" y="14"/>
                      </a:lnTo>
                      <a:lnTo>
                        <a:pt x="97" y="14"/>
                      </a:lnTo>
                      <a:lnTo>
                        <a:pt x="98" y="14"/>
                      </a:lnTo>
                      <a:lnTo>
                        <a:pt x="99" y="14"/>
                      </a:lnTo>
                      <a:lnTo>
                        <a:pt x="100" y="14"/>
                      </a:lnTo>
                      <a:lnTo>
                        <a:pt x="101" y="14"/>
                      </a:lnTo>
                      <a:lnTo>
                        <a:pt x="102" y="14"/>
                      </a:lnTo>
                      <a:lnTo>
                        <a:pt x="103" y="14"/>
                      </a:lnTo>
                      <a:lnTo>
                        <a:pt x="104" y="14"/>
                      </a:lnTo>
                      <a:lnTo>
                        <a:pt x="105" y="15"/>
                      </a:lnTo>
                      <a:lnTo>
                        <a:pt x="106" y="15"/>
                      </a:lnTo>
                      <a:lnTo>
                        <a:pt x="107" y="15"/>
                      </a:lnTo>
                      <a:lnTo>
                        <a:pt x="108" y="15"/>
                      </a:lnTo>
                      <a:lnTo>
                        <a:pt x="109" y="15"/>
                      </a:lnTo>
                      <a:lnTo>
                        <a:pt x="110" y="15"/>
                      </a:lnTo>
                      <a:lnTo>
                        <a:pt x="111" y="15"/>
                      </a:lnTo>
                      <a:lnTo>
                        <a:pt x="112" y="15"/>
                      </a:lnTo>
                      <a:lnTo>
                        <a:pt x="113" y="15"/>
                      </a:lnTo>
                      <a:lnTo>
                        <a:pt x="114" y="17"/>
                      </a:lnTo>
                      <a:lnTo>
                        <a:pt x="115" y="17"/>
                      </a:lnTo>
                      <a:lnTo>
                        <a:pt x="116" y="17"/>
                      </a:lnTo>
                      <a:lnTo>
                        <a:pt x="117" y="17"/>
                      </a:lnTo>
                      <a:lnTo>
                        <a:pt x="118" y="17"/>
                      </a:lnTo>
                      <a:lnTo>
                        <a:pt x="119" y="17"/>
                      </a:lnTo>
                      <a:lnTo>
                        <a:pt x="120" y="17"/>
                      </a:lnTo>
                      <a:lnTo>
                        <a:pt x="121" y="17"/>
                      </a:lnTo>
                      <a:lnTo>
                        <a:pt x="123" y="17"/>
                      </a:lnTo>
                      <a:lnTo>
                        <a:pt x="124" y="17"/>
                      </a:lnTo>
                      <a:lnTo>
                        <a:pt x="124" y="18"/>
                      </a:lnTo>
                      <a:lnTo>
                        <a:pt x="125" y="18"/>
                      </a:lnTo>
                      <a:lnTo>
                        <a:pt x="126" y="18"/>
                      </a:lnTo>
                      <a:lnTo>
                        <a:pt x="127" y="18"/>
                      </a:lnTo>
                      <a:lnTo>
                        <a:pt x="128" y="18"/>
                      </a:lnTo>
                      <a:lnTo>
                        <a:pt x="129" y="18"/>
                      </a:lnTo>
                      <a:lnTo>
                        <a:pt x="130" y="18"/>
                      </a:lnTo>
                      <a:lnTo>
                        <a:pt x="131" y="18"/>
                      </a:lnTo>
                      <a:lnTo>
                        <a:pt x="132" y="18"/>
                      </a:lnTo>
                      <a:lnTo>
                        <a:pt x="133" y="18"/>
                      </a:lnTo>
                      <a:lnTo>
                        <a:pt x="134" y="18"/>
                      </a:lnTo>
                      <a:lnTo>
                        <a:pt x="135" y="18"/>
                      </a:lnTo>
                      <a:lnTo>
                        <a:pt x="136" y="18"/>
                      </a:lnTo>
                      <a:lnTo>
                        <a:pt x="137" y="18"/>
                      </a:lnTo>
                      <a:lnTo>
                        <a:pt x="138" y="18"/>
                      </a:lnTo>
                      <a:lnTo>
                        <a:pt x="139" y="18"/>
                      </a:lnTo>
                      <a:lnTo>
                        <a:pt x="140" y="18"/>
                      </a:lnTo>
                      <a:lnTo>
                        <a:pt x="141" y="18"/>
                      </a:lnTo>
                      <a:lnTo>
                        <a:pt x="141" y="20"/>
                      </a:lnTo>
                      <a:lnTo>
                        <a:pt x="142" y="20"/>
                      </a:lnTo>
                      <a:lnTo>
                        <a:pt x="143" y="20"/>
                      </a:lnTo>
                      <a:lnTo>
                        <a:pt x="144" y="20"/>
                      </a:lnTo>
                      <a:lnTo>
                        <a:pt x="145" y="20"/>
                      </a:lnTo>
                      <a:lnTo>
                        <a:pt x="146" y="20"/>
                      </a:lnTo>
                      <a:lnTo>
                        <a:pt x="147" y="20"/>
                      </a:lnTo>
                      <a:lnTo>
                        <a:pt x="148" y="20"/>
                      </a:lnTo>
                      <a:lnTo>
                        <a:pt x="149" y="20"/>
                      </a:lnTo>
                      <a:lnTo>
                        <a:pt x="150" y="21"/>
                      </a:lnTo>
                      <a:lnTo>
                        <a:pt x="151" y="21"/>
                      </a:lnTo>
                    </a:path>
                  </a:pathLst>
                </a:custGeom>
                <a:solidFill>
                  <a:schemeClr val="accent1"/>
                </a:solidFill>
                <a:ln w="4763">
                  <a:solidFill>
                    <a:srgbClr val="0000FF"/>
                  </a:solidFill>
                  <a:prstDash val="solid"/>
                  <a:round/>
                  <a:headEnd/>
                  <a:tailEnd/>
                </a:ln>
              </p:spPr>
              <p:txBody>
                <a:bodyPr/>
                <a:lstStyle/>
                <a:p>
                  <a:endParaRPr lang="en-GB"/>
                </a:p>
              </p:txBody>
            </p:sp>
            <p:sp>
              <p:nvSpPr>
                <p:cNvPr id="87288" name="Freeform 162">
                  <a:extLst>
                    <a:ext uri="{FF2B5EF4-FFF2-40B4-BE49-F238E27FC236}">
                      <a16:creationId xmlns:a16="http://schemas.microsoft.com/office/drawing/2014/main" id="{A4199CC3-6D79-1F53-2C6C-D2F736C519DD}"/>
                    </a:ext>
                  </a:extLst>
                </p:cNvPr>
                <p:cNvSpPr>
                  <a:spLocks/>
                </p:cNvSpPr>
                <p:nvPr/>
              </p:nvSpPr>
              <p:spPr bwMode="auto">
                <a:xfrm>
                  <a:off x="4492" y="1414"/>
                  <a:ext cx="76" cy="7"/>
                </a:xfrm>
                <a:custGeom>
                  <a:avLst/>
                  <a:gdLst>
                    <a:gd name="T0" fmla="*/ 0 w 154"/>
                    <a:gd name="T1" fmla="*/ 0 h 22"/>
                    <a:gd name="T2" fmla="*/ 0 w 154"/>
                    <a:gd name="T3" fmla="*/ 0 h 22"/>
                    <a:gd name="T4" fmla="*/ 0 w 154"/>
                    <a:gd name="T5" fmla="*/ 0 h 22"/>
                    <a:gd name="T6" fmla="*/ 0 w 154"/>
                    <a:gd name="T7" fmla="*/ 0 h 22"/>
                    <a:gd name="T8" fmla="*/ 0 w 154"/>
                    <a:gd name="T9" fmla="*/ 0 h 22"/>
                    <a:gd name="T10" fmla="*/ 0 w 154"/>
                    <a:gd name="T11" fmla="*/ 0 h 22"/>
                    <a:gd name="T12" fmla="*/ 0 w 154"/>
                    <a:gd name="T13" fmla="*/ 0 h 22"/>
                    <a:gd name="T14" fmla="*/ 0 w 154"/>
                    <a:gd name="T15" fmla="*/ 0 h 22"/>
                    <a:gd name="T16" fmla="*/ 0 w 154"/>
                    <a:gd name="T17" fmla="*/ 0 h 22"/>
                    <a:gd name="T18" fmla="*/ 0 w 154"/>
                    <a:gd name="T19" fmla="*/ 0 h 22"/>
                    <a:gd name="T20" fmla="*/ 0 w 154"/>
                    <a:gd name="T21" fmla="*/ 0 h 22"/>
                    <a:gd name="T22" fmla="*/ 0 w 154"/>
                    <a:gd name="T23" fmla="*/ 0 h 22"/>
                    <a:gd name="T24" fmla="*/ 0 w 154"/>
                    <a:gd name="T25" fmla="*/ 0 h 22"/>
                    <a:gd name="T26" fmla="*/ 0 w 154"/>
                    <a:gd name="T27" fmla="*/ 0 h 22"/>
                    <a:gd name="T28" fmla="*/ 0 w 154"/>
                    <a:gd name="T29" fmla="*/ 0 h 22"/>
                    <a:gd name="T30" fmla="*/ 0 w 154"/>
                    <a:gd name="T31" fmla="*/ 0 h 22"/>
                    <a:gd name="T32" fmla="*/ 0 w 154"/>
                    <a:gd name="T33" fmla="*/ 0 h 22"/>
                    <a:gd name="T34" fmla="*/ 0 w 154"/>
                    <a:gd name="T35" fmla="*/ 0 h 22"/>
                    <a:gd name="T36" fmla="*/ 0 w 154"/>
                    <a:gd name="T37" fmla="*/ 0 h 22"/>
                    <a:gd name="T38" fmla="*/ 0 w 154"/>
                    <a:gd name="T39" fmla="*/ 0 h 22"/>
                    <a:gd name="T40" fmla="*/ 0 w 154"/>
                    <a:gd name="T41" fmla="*/ 0 h 22"/>
                    <a:gd name="T42" fmla="*/ 0 w 154"/>
                    <a:gd name="T43" fmla="*/ 0 h 22"/>
                    <a:gd name="T44" fmla="*/ 0 w 154"/>
                    <a:gd name="T45" fmla="*/ 0 h 22"/>
                    <a:gd name="T46" fmla="*/ 0 w 154"/>
                    <a:gd name="T47" fmla="*/ 0 h 22"/>
                    <a:gd name="T48" fmla="*/ 0 w 154"/>
                    <a:gd name="T49" fmla="*/ 0 h 22"/>
                    <a:gd name="T50" fmla="*/ 0 w 154"/>
                    <a:gd name="T51" fmla="*/ 0 h 22"/>
                    <a:gd name="T52" fmla="*/ 0 w 154"/>
                    <a:gd name="T53" fmla="*/ 0 h 22"/>
                    <a:gd name="T54" fmla="*/ 0 w 154"/>
                    <a:gd name="T55" fmla="*/ 0 h 22"/>
                    <a:gd name="T56" fmla="*/ 0 w 154"/>
                    <a:gd name="T57" fmla="*/ 0 h 22"/>
                    <a:gd name="T58" fmla="*/ 0 w 154"/>
                    <a:gd name="T59" fmla="*/ 0 h 22"/>
                    <a:gd name="T60" fmla="*/ 0 w 154"/>
                    <a:gd name="T61" fmla="*/ 0 h 22"/>
                    <a:gd name="T62" fmla="*/ 0 w 154"/>
                    <a:gd name="T63" fmla="*/ 0 h 22"/>
                    <a:gd name="T64" fmla="*/ 0 w 154"/>
                    <a:gd name="T65" fmla="*/ 0 h 22"/>
                    <a:gd name="T66" fmla="*/ 0 w 154"/>
                    <a:gd name="T67" fmla="*/ 0 h 22"/>
                    <a:gd name="T68" fmla="*/ 0 w 154"/>
                    <a:gd name="T69" fmla="*/ 0 h 22"/>
                    <a:gd name="T70" fmla="*/ 0 w 154"/>
                    <a:gd name="T71" fmla="*/ 0 h 22"/>
                    <a:gd name="T72" fmla="*/ 0 w 154"/>
                    <a:gd name="T73" fmla="*/ 0 h 22"/>
                    <a:gd name="T74" fmla="*/ 0 w 154"/>
                    <a:gd name="T75" fmla="*/ 0 h 22"/>
                    <a:gd name="T76" fmla="*/ 0 w 154"/>
                    <a:gd name="T77" fmla="*/ 0 h 22"/>
                    <a:gd name="T78" fmla="*/ 0 w 154"/>
                    <a:gd name="T79" fmla="*/ 0 h 22"/>
                    <a:gd name="T80" fmla="*/ 0 w 154"/>
                    <a:gd name="T81" fmla="*/ 0 h 22"/>
                    <a:gd name="T82" fmla="*/ 0 w 154"/>
                    <a:gd name="T83" fmla="*/ 0 h 22"/>
                    <a:gd name="T84" fmla="*/ 0 w 154"/>
                    <a:gd name="T85" fmla="*/ 0 h 22"/>
                    <a:gd name="T86" fmla="*/ 0 w 154"/>
                    <a:gd name="T87" fmla="*/ 0 h 22"/>
                    <a:gd name="T88" fmla="*/ 0 w 154"/>
                    <a:gd name="T89" fmla="*/ 0 h 22"/>
                    <a:gd name="T90" fmla="*/ 0 w 154"/>
                    <a:gd name="T91" fmla="*/ 0 h 22"/>
                    <a:gd name="T92" fmla="*/ 0 w 154"/>
                    <a:gd name="T93" fmla="*/ 0 h 22"/>
                    <a:gd name="T94" fmla="*/ 0 w 154"/>
                    <a:gd name="T95" fmla="*/ 0 h 22"/>
                    <a:gd name="T96" fmla="*/ 0 w 154"/>
                    <a:gd name="T97" fmla="*/ 0 h 22"/>
                    <a:gd name="T98" fmla="*/ 0 w 154"/>
                    <a:gd name="T99" fmla="*/ 0 h 22"/>
                    <a:gd name="T100" fmla="*/ 0 w 154"/>
                    <a:gd name="T101" fmla="*/ 0 h 22"/>
                    <a:gd name="T102" fmla="*/ 0 w 154"/>
                    <a:gd name="T103" fmla="*/ 0 h 22"/>
                    <a:gd name="T104" fmla="*/ 0 w 154"/>
                    <a:gd name="T105" fmla="*/ 0 h 22"/>
                    <a:gd name="T106" fmla="*/ 0 w 154"/>
                    <a:gd name="T107" fmla="*/ 0 h 22"/>
                    <a:gd name="T108" fmla="*/ 0 w 154"/>
                    <a:gd name="T109" fmla="*/ 0 h 22"/>
                    <a:gd name="T110" fmla="*/ 0 w 154"/>
                    <a:gd name="T111" fmla="*/ 0 h 22"/>
                    <a:gd name="T112" fmla="*/ 0 w 154"/>
                    <a:gd name="T113" fmla="*/ 0 h 22"/>
                    <a:gd name="T114" fmla="*/ 0 w 154"/>
                    <a:gd name="T115" fmla="*/ 0 h 22"/>
                    <a:gd name="T116" fmla="*/ 0 w 154"/>
                    <a:gd name="T117" fmla="*/ 0 h 22"/>
                    <a:gd name="T118" fmla="*/ 0 w 154"/>
                    <a:gd name="T119" fmla="*/ 0 h 22"/>
                    <a:gd name="T120" fmla="*/ 0 w 154"/>
                    <a:gd name="T121" fmla="*/ 0 h 22"/>
                    <a:gd name="T122" fmla="*/ 0 w 154"/>
                    <a:gd name="T123" fmla="*/ 0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22">
                      <a:moveTo>
                        <a:pt x="0" y="0"/>
                      </a:moveTo>
                      <a:lnTo>
                        <a:pt x="1" y="0"/>
                      </a:lnTo>
                      <a:lnTo>
                        <a:pt x="2" y="0"/>
                      </a:lnTo>
                      <a:lnTo>
                        <a:pt x="3" y="0"/>
                      </a:lnTo>
                      <a:lnTo>
                        <a:pt x="4" y="0"/>
                      </a:lnTo>
                      <a:lnTo>
                        <a:pt x="5" y="0"/>
                      </a:lnTo>
                      <a:lnTo>
                        <a:pt x="7" y="0"/>
                      </a:lnTo>
                      <a:lnTo>
                        <a:pt x="8" y="0"/>
                      </a:lnTo>
                      <a:lnTo>
                        <a:pt x="9" y="2"/>
                      </a:lnTo>
                      <a:lnTo>
                        <a:pt x="10" y="2"/>
                      </a:lnTo>
                      <a:lnTo>
                        <a:pt x="11" y="2"/>
                      </a:lnTo>
                      <a:lnTo>
                        <a:pt x="12" y="2"/>
                      </a:lnTo>
                      <a:lnTo>
                        <a:pt x="13" y="2"/>
                      </a:lnTo>
                      <a:lnTo>
                        <a:pt x="14" y="2"/>
                      </a:lnTo>
                      <a:lnTo>
                        <a:pt x="15" y="2"/>
                      </a:lnTo>
                      <a:lnTo>
                        <a:pt x="16" y="2"/>
                      </a:lnTo>
                      <a:lnTo>
                        <a:pt x="17" y="2"/>
                      </a:lnTo>
                      <a:lnTo>
                        <a:pt x="18" y="3"/>
                      </a:lnTo>
                      <a:lnTo>
                        <a:pt x="19" y="3"/>
                      </a:lnTo>
                      <a:lnTo>
                        <a:pt x="20" y="3"/>
                      </a:lnTo>
                      <a:lnTo>
                        <a:pt x="21" y="3"/>
                      </a:lnTo>
                      <a:lnTo>
                        <a:pt x="22" y="3"/>
                      </a:lnTo>
                      <a:lnTo>
                        <a:pt x="23" y="3"/>
                      </a:lnTo>
                      <a:lnTo>
                        <a:pt x="24" y="3"/>
                      </a:lnTo>
                      <a:lnTo>
                        <a:pt x="25" y="3"/>
                      </a:lnTo>
                      <a:lnTo>
                        <a:pt x="26" y="3"/>
                      </a:lnTo>
                      <a:lnTo>
                        <a:pt x="27" y="4"/>
                      </a:lnTo>
                      <a:lnTo>
                        <a:pt x="28" y="4"/>
                      </a:lnTo>
                      <a:lnTo>
                        <a:pt x="29" y="4"/>
                      </a:lnTo>
                      <a:lnTo>
                        <a:pt x="30" y="4"/>
                      </a:lnTo>
                      <a:lnTo>
                        <a:pt x="31" y="4"/>
                      </a:lnTo>
                      <a:lnTo>
                        <a:pt x="32" y="4"/>
                      </a:lnTo>
                      <a:lnTo>
                        <a:pt x="33" y="4"/>
                      </a:lnTo>
                      <a:lnTo>
                        <a:pt x="34" y="4"/>
                      </a:lnTo>
                      <a:lnTo>
                        <a:pt x="35" y="4"/>
                      </a:lnTo>
                      <a:lnTo>
                        <a:pt x="36" y="6"/>
                      </a:lnTo>
                      <a:lnTo>
                        <a:pt x="37" y="6"/>
                      </a:lnTo>
                      <a:lnTo>
                        <a:pt x="38" y="6"/>
                      </a:lnTo>
                      <a:lnTo>
                        <a:pt x="39" y="6"/>
                      </a:lnTo>
                      <a:lnTo>
                        <a:pt x="40" y="6"/>
                      </a:lnTo>
                      <a:lnTo>
                        <a:pt x="42" y="6"/>
                      </a:lnTo>
                      <a:lnTo>
                        <a:pt x="43" y="6"/>
                      </a:lnTo>
                      <a:lnTo>
                        <a:pt x="44" y="6"/>
                      </a:lnTo>
                      <a:lnTo>
                        <a:pt x="45" y="6"/>
                      </a:lnTo>
                      <a:lnTo>
                        <a:pt x="46" y="7"/>
                      </a:lnTo>
                      <a:lnTo>
                        <a:pt x="47" y="7"/>
                      </a:lnTo>
                      <a:lnTo>
                        <a:pt x="48" y="7"/>
                      </a:lnTo>
                      <a:lnTo>
                        <a:pt x="49" y="7"/>
                      </a:lnTo>
                      <a:lnTo>
                        <a:pt x="50" y="7"/>
                      </a:lnTo>
                      <a:lnTo>
                        <a:pt x="51" y="7"/>
                      </a:lnTo>
                      <a:lnTo>
                        <a:pt x="52" y="7"/>
                      </a:lnTo>
                      <a:lnTo>
                        <a:pt x="53" y="7"/>
                      </a:lnTo>
                      <a:lnTo>
                        <a:pt x="54" y="7"/>
                      </a:lnTo>
                      <a:lnTo>
                        <a:pt x="55" y="9"/>
                      </a:lnTo>
                      <a:lnTo>
                        <a:pt x="56" y="9"/>
                      </a:lnTo>
                      <a:lnTo>
                        <a:pt x="57" y="9"/>
                      </a:lnTo>
                      <a:lnTo>
                        <a:pt x="58" y="9"/>
                      </a:lnTo>
                      <a:lnTo>
                        <a:pt x="59" y="9"/>
                      </a:lnTo>
                      <a:lnTo>
                        <a:pt x="60" y="9"/>
                      </a:lnTo>
                      <a:lnTo>
                        <a:pt x="61" y="9"/>
                      </a:lnTo>
                      <a:lnTo>
                        <a:pt x="62" y="9"/>
                      </a:lnTo>
                      <a:lnTo>
                        <a:pt x="63" y="9"/>
                      </a:lnTo>
                      <a:lnTo>
                        <a:pt x="64" y="10"/>
                      </a:lnTo>
                      <a:lnTo>
                        <a:pt x="65" y="10"/>
                      </a:lnTo>
                      <a:lnTo>
                        <a:pt x="66" y="10"/>
                      </a:lnTo>
                      <a:lnTo>
                        <a:pt x="67" y="10"/>
                      </a:lnTo>
                      <a:lnTo>
                        <a:pt x="68" y="10"/>
                      </a:lnTo>
                      <a:lnTo>
                        <a:pt x="69" y="10"/>
                      </a:lnTo>
                      <a:lnTo>
                        <a:pt x="70" y="10"/>
                      </a:lnTo>
                      <a:lnTo>
                        <a:pt x="71" y="10"/>
                      </a:lnTo>
                      <a:lnTo>
                        <a:pt x="72" y="10"/>
                      </a:lnTo>
                      <a:lnTo>
                        <a:pt x="73" y="10"/>
                      </a:lnTo>
                      <a:lnTo>
                        <a:pt x="73" y="12"/>
                      </a:lnTo>
                      <a:lnTo>
                        <a:pt x="74" y="12"/>
                      </a:lnTo>
                      <a:lnTo>
                        <a:pt x="75" y="12"/>
                      </a:lnTo>
                      <a:lnTo>
                        <a:pt x="77" y="12"/>
                      </a:lnTo>
                      <a:lnTo>
                        <a:pt x="78" y="12"/>
                      </a:lnTo>
                      <a:lnTo>
                        <a:pt x="79" y="12"/>
                      </a:lnTo>
                      <a:lnTo>
                        <a:pt x="80" y="12"/>
                      </a:lnTo>
                      <a:lnTo>
                        <a:pt x="81" y="12"/>
                      </a:lnTo>
                      <a:lnTo>
                        <a:pt x="82" y="12"/>
                      </a:lnTo>
                      <a:lnTo>
                        <a:pt x="83" y="12"/>
                      </a:lnTo>
                      <a:lnTo>
                        <a:pt x="84" y="12"/>
                      </a:lnTo>
                      <a:lnTo>
                        <a:pt x="85" y="12"/>
                      </a:lnTo>
                      <a:lnTo>
                        <a:pt x="86" y="12"/>
                      </a:lnTo>
                      <a:lnTo>
                        <a:pt x="87" y="12"/>
                      </a:lnTo>
                      <a:lnTo>
                        <a:pt x="88" y="12"/>
                      </a:lnTo>
                      <a:lnTo>
                        <a:pt x="89" y="12"/>
                      </a:lnTo>
                      <a:lnTo>
                        <a:pt x="90" y="12"/>
                      </a:lnTo>
                      <a:lnTo>
                        <a:pt x="91" y="12"/>
                      </a:lnTo>
                      <a:lnTo>
                        <a:pt x="92" y="13"/>
                      </a:lnTo>
                      <a:lnTo>
                        <a:pt x="93" y="13"/>
                      </a:lnTo>
                      <a:lnTo>
                        <a:pt x="94" y="13"/>
                      </a:lnTo>
                      <a:lnTo>
                        <a:pt x="95" y="13"/>
                      </a:lnTo>
                      <a:lnTo>
                        <a:pt x="96" y="13"/>
                      </a:lnTo>
                      <a:lnTo>
                        <a:pt x="97" y="13"/>
                      </a:lnTo>
                      <a:lnTo>
                        <a:pt x="98" y="13"/>
                      </a:lnTo>
                      <a:lnTo>
                        <a:pt x="99" y="13"/>
                      </a:lnTo>
                      <a:lnTo>
                        <a:pt x="100" y="13"/>
                      </a:lnTo>
                      <a:lnTo>
                        <a:pt x="100" y="14"/>
                      </a:lnTo>
                      <a:lnTo>
                        <a:pt x="101" y="14"/>
                      </a:lnTo>
                      <a:lnTo>
                        <a:pt x="102" y="14"/>
                      </a:lnTo>
                      <a:lnTo>
                        <a:pt x="103" y="14"/>
                      </a:lnTo>
                      <a:lnTo>
                        <a:pt x="104" y="14"/>
                      </a:lnTo>
                      <a:lnTo>
                        <a:pt x="105" y="14"/>
                      </a:lnTo>
                      <a:lnTo>
                        <a:pt x="106" y="14"/>
                      </a:lnTo>
                      <a:lnTo>
                        <a:pt x="107" y="14"/>
                      </a:lnTo>
                      <a:lnTo>
                        <a:pt x="108" y="14"/>
                      </a:lnTo>
                      <a:lnTo>
                        <a:pt x="109" y="14"/>
                      </a:lnTo>
                      <a:lnTo>
                        <a:pt x="109" y="16"/>
                      </a:lnTo>
                      <a:lnTo>
                        <a:pt x="110" y="16"/>
                      </a:lnTo>
                      <a:lnTo>
                        <a:pt x="112" y="16"/>
                      </a:lnTo>
                      <a:lnTo>
                        <a:pt x="113" y="16"/>
                      </a:lnTo>
                      <a:lnTo>
                        <a:pt x="114" y="16"/>
                      </a:lnTo>
                      <a:lnTo>
                        <a:pt x="115" y="16"/>
                      </a:lnTo>
                      <a:lnTo>
                        <a:pt x="116" y="16"/>
                      </a:lnTo>
                      <a:lnTo>
                        <a:pt x="117" y="16"/>
                      </a:lnTo>
                      <a:lnTo>
                        <a:pt x="118" y="16"/>
                      </a:lnTo>
                      <a:lnTo>
                        <a:pt x="119" y="17"/>
                      </a:lnTo>
                      <a:lnTo>
                        <a:pt x="120" y="17"/>
                      </a:lnTo>
                      <a:lnTo>
                        <a:pt x="121" y="17"/>
                      </a:lnTo>
                      <a:lnTo>
                        <a:pt x="122" y="17"/>
                      </a:lnTo>
                      <a:lnTo>
                        <a:pt x="123" y="17"/>
                      </a:lnTo>
                      <a:lnTo>
                        <a:pt x="124" y="17"/>
                      </a:lnTo>
                      <a:lnTo>
                        <a:pt x="125" y="17"/>
                      </a:lnTo>
                      <a:lnTo>
                        <a:pt x="126" y="17"/>
                      </a:lnTo>
                      <a:lnTo>
                        <a:pt x="127" y="17"/>
                      </a:lnTo>
                      <a:lnTo>
                        <a:pt x="128" y="19"/>
                      </a:lnTo>
                      <a:lnTo>
                        <a:pt x="129" y="19"/>
                      </a:lnTo>
                      <a:lnTo>
                        <a:pt x="130" y="19"/>
                      </a:lnTo>
                      <a:lnTo>
                        <a:pt x="131" y="19"/>
                      </a:lnTo>
                      <a:lnTo>
                        <a:pt x="132" y="19"/>
                      </a:lnTo>
                      <a:lnTo>
                        <a:pt x="133" y="19"/>
                      </a:lnTo>
                      <a:lnTo>
                        <a:pt x="134" y="19"/>
                      </a:lnTo>
                      <a:lnTo>
                        <a:pt x="135" y="19"/>
                      </a:lnTo>
                      <a:lnTo>
                        <a:pt x="136" y="19"/>
                      </a:lnTo>
                      <a:lnTo>
                        <a:pt x="137" y="20"/>
                      </a:lnTo>
                      <a:lnTo>
                        <a:pt x="138" y="20"/>
                      </a:lnTo>
                      <a:lnTo>
                        <a:pt x="139" y="20"/>
                      </a:lnTo>
                      <a:lnTo>
                        <a:pt x="140" y="20"/>
                      </a:lnTo>
                      <a:lnTo>
                        <a:pt x="141" y="20"/>
                      </a:lnTo>
                      <a:lnTo>
                        <a:pt x="142" y="20"/>
                      </a:lnTo>
                      <a:lnTo>
                        <a:pt x="143" y="20"/>
                      </a:lnTo>
                      <a:lnTo>
                        <a:pt x="144" y="20"/>
                      </a:lnTo>
                      <a:lnTo>
                        <a:pt x="145" y="20"/>
                      </a:lnTo>
                      <a:lnTo>
                        <a:pt x="147" y="22"/>
                      </a:lnTo>
                      <a:lnTo>
                        <a:pt x="148" y="22"/>
                      </a:lnTo>
                      <a:lnTo>
                        <a:pt x="149" y="22"/>
                      </a:lnTo>
                      <a:lnTo>
                        <a:pt x="150" y="22"/>
                      </a:lnTo>
                      <a:lnTo>
                        <a:pt x="151" y="22"/>
                      </a:lnTo>
                      <a:lnTo>
                        <a:pt x="152" y="22"/>
                      </a:lnTo>
                      <a:lnTo>
                        <a:pt x="153" y="22"/>
                      </a:lnTo>
                      <a:lnTo>
                        <a:pt x="154" y="22"/>
                      </a:lnTo>
                    </a:path>
                  </a:pathLst>
                </a:custGeom>
                <a:solidFill>
                  <a:schemeClr val="accent1"/>
                </a:solidFill>
                <a:ln w="4763">
                  <a:solidFill>
                    <a:srgbClr val="0000FF"/>
                  </a:solidFill>
                  <a:prstDash val="solid"/>
                  <a:round/>
                  <a:headEnd/>
                  <a:tailEnd/>
                </a:ln>
              </p:spPr>
              <p:txBody>
                <a:bodyPr/>
                <a:lstStyle/>
                <a:p>
                  <a:endParaRPr lang="en-GB"/>
                </a:p>
              </p:txBody>
            </p:sp>
            <p:sp>
              <p:nvSpPr>
                <p:cNvPr id="87289" name="Freeform 163">
                  <a:extLst>
                    <a:ext uri="{FF2B5EF4-FFF2-40B4-BE49-F238E27FC236}">
                      <a16:creationId xmlns:a16="http://schemas.microsoft.com/office/drawing/2014/main" id="{EAF359AF-35AD-A3CA-59A4-582360181FB3}"/>
                    </a:ext>
                  </a:extLst>
                </p:cNvPr>
                <p:cNvSpPr>
                  <a:spLocks/>
                </p:cNvSpPr>
                <p:nvPr/>
              </p:nvSpPr>
              <p:spPr bwMode="auto">
                <a:xfrm>
                  <a:off x="4568" y="1421"/>
                  <a:ext cx="77" cy="7"/>
                </a:xfrm>
                <a:custGeom>
                  <a:avLst/>
                  <a:gdLst>
                    <a:gd name="T0" fmla="*/ 1 w 153"/>
                    <a:gd name="T1" fmla="*/ 0 h 21"/>
                    <a:gd name="T2" fmla="*/ 1 w 153"/>
                    <a:gd name="T3" fmla="*/ 0 h 21"/>
                    <a:gd name="T4" fmla="*/ 1 w 153"/>
                    <a:gd name="T5" fmla="*/ 0 h 21"/>
                    <a:gd name="T6" fmla="*/ 1 w 153"/>
                    <a:gd name="T7" fmla="*/ 0 h 21"/>
                    <a:gd name="T8" fmla="*/ 1 w 153"/>
                    <a:gd name="T9" fmla="*/ 0 h 21"/>
                    <a:gd name="T10" fmla="*/ 1 w 153"/>
                    <a:gd name="T11" fmla="*/ 0 h 21"/>
                    <a:gd name="T12" fmla="*/ 1 w 153"/>
                    <a:gd name="T13" fmla="*/ 0 h 21"/>
                    <a:gd name="T14" fmla="*/ 1 w 153"/>
                    <a:gd name="T15" fmla="*/ 0 h 21"/>
                    <a:gd name="T16" fmla="*/ 1 w 153"/>
                    <a:gd name="T17" fmla="*/ 0 h 21"/>
                    <a:gd name="T18" fmla="*/ 1 w 153"/>
                    <a:gd name="T19" fmla="*/ 0 h 21"/>
                    <a:gd name="T20" fmla="*/ 1 w 153"/>
                    <a:gd name="T21" fmla="*/ 0 h 21"/>
                    <a:gd name="T22" fmla="*/ 1 w 153"/>
                    <a:gd name="T23" fmla="*/ 0 h 21"/>
                    <a:gd name="T24" fmla="*/ 1 w 153"/>
                    <a:gd name="T25" fmla="*/ 0 h 21"/>
                    <a:gd name="T26" fmla="*/ 1 w 153"/>
                    <a:gd name="T27" fmla="*/ 0 h 21"/>
                    <a:gd name="T28" fmla="*/ 1 w 153"/>
                    <a:gd name="T29" fmla="*/ 0 h 21"/>
                    <a:gd name="T30" fmla="*/ 1 w 153"/>
                    <a:gd name="T31" fmla="*/ 0 h 21"/>
                    <a:gd name="T32" fmla="*/ 1 w 153"/>
                    <a:gd name="T33" fmla="*/ 0 h 21"/>
                    <a:gd name="T34" fmla="*/ 1 w 153"/>
                    <a:gd name="T35" fmla="*/ 0 h 21"/>
                    <a:gd name="T36" fmla="*/ 1 w 153"/>
                    <a:gd name="T37" fmla="*/ 0 h 21"/>
                    <a:gd name="T38" fmla="*/ 1 w 153"/>
                    <a:gd name="T39" fmla="*/ 0 h 21"/>
                    <a:gd name="T40" fmla="*/ 1 w 153"/>
                    <a:gd name="T41" fmla="*/ 0 h 21"/>
                    <a:gd name="T42" fmla="*/ 1 w 153"/>
                    <a:gd name="T43" fmla="*/ 0 h 21"/>
                    <a:gd name="T44" fmla="*/ 1 w 153"/>
                    <a:gd name="T45" fmla="*/ 0 h 21"/>
                    <a:gd name="T46" fmla="*/ 1 w 153"/>
                    <a:gd name="T47" fmla="*/ 0 h 21"/>
                    <a:gd name="T48" fmla="*/ 1 w 153"/>
                    <a:gd name="T49" fmla="*/ 0 h 21"/>
                    <a:gd name="T50" fmla="*/ 1 w 153"/>
                    <a:gd name="T51" fmla="*/ 0 h 21"/>
                    <a:gd name="T52" fmla="*/ 1 w 153"/>
                    <a:gd name="T53" fmla="*/ 0 h 21"/>
                    <a:gd name="T54" fmla="*/ 1 w 153"/>
                    <a:gd name="T55" fmla="*/ 0 h 21"/>
                    <a:gd name="T56" fmla="*/ 1 w 153"/>
                    <a:gd name="T57" fmla="*/ 0 h 21"/>
                    <a:gd name="T58" fmla="*/ 1 w 153"/>
                    <a:gd name="T59" fmla="*/ 0 h 21"/>
                    <a:gd name="T60" fmla="*/ 1 w 153"/>
                    <a:gd name="T61" fmla="*/ 0 h 21"/>
                    <a:gd name="T62" fmla="*/ 1 w 153"/>
                    <a:gd name="T63" fmla="*/ 0 h 21"/>
                    <a:gd name="T64" fmla="*/ 1 w 153"/>
                    <a:gd name="T65" fmla="*/ 0 h 21"/>
                    <a:gd name="T66" fmla="*/ 1 w 153"/>
                    <a:gd name="T67" fmla="*/ 0 h 21"/>
                    <a:gd name="T68" fmla="*/ 1 w 153"/>
                    <a:gd name="T69" fmla="*/ 0 h 21"/>
                    <a:gd name="T70" fmla="*/ 1 w 153"/>
                    <a:gd name="T71" fmla="*/ 0 h 21"/>
                    <a:gd name="T72" fmla="*/ 1 w 153"/>
                    <a:gd name="T73" fmla="*/ 0 h 21"/>
                    <a:gd name="T74" fmla="*/ 1 w 153"/>
                    <a:gd name="T75" fmla="*/ 0 h 21"/>
                    <a:gd name="T76" fmla="*/ 1 w 153"/>
                    <a:gd name="T77" fmla="*/ 0 h 21"/>
                    <a:gd name="T78" fmla="*/ 1 w 153"/>
                    <a:gd name="T79" fmla="*/ 0 h 21"/>
                    <a:gd name="T80" fmla="*/ 1 w 153"/>
                    <a:gd name="T81" fmla="*/ 0 h 21"/>
                    <a:gd name="T82" fmla="*/ 1 w 153"/>
                    <a:gd name="T83" fmla="*/ 0 h 21"/>
                    <a:gd name="T84" fmla="*/ 1 w 153"/>
                    <a:gd name="T85" fmla="*/ 0 h 21"/>
                    <a:gd name="T86" fmla="*/ 1 w 153"/>
                    <a:gd name="T87" fmla="*/ 0 h 21"/>
                    <a:gd name="T88" fmla="*/ 1 w 153"/>
                    <a:gd name="T89" fmla="*/ 0 h 21"/>
                    <a:gd name="T90" fmla="*/ 1 w 153"/>
                    <a:gd name="T91" fmla="*/ 0 h 21"/>
                    <a:gd name="T92" fmla="*/ 1 w 153"/>
                    <a:gd name="T93" fmla="*/ 0 h 21"/>
                    <a:gd name="T94" fmla="*/ 1 w 153"/>
                    <a:gd name="T95" fmla="*/ 0 h 21"/>
                    <a:gd name="T96" fmla="*/ 1 w 153"/>
                    <a:gd name="T97" fmla="*/ 0 h 21"/>
                    <a:gd name="T98" fmla="*/ 1 w 153"/>
                    <a:gd name="T99" fmla="*/ 0 h 21"/>
                    <a:gd name="T100" fmla="*/ 1 w 153"/>
                    <a:gd name="T101" fmla="*/ 0 h 21"/>
                    <a:gd name="T102" fmla="*/ 1 w 153"/>
                    <a:gd name="T103" fmla="*/ 0 h 21"/>
                    <a:gd name="T104" fmla="*/ 1 w 153"/>
                    <a:gd name="T105" fmla="*/ 0 h 21"/>
                    <a:gd name="T106" fmla="*/ 1 w 153"/>
                    <a:gd name="T107" fmla="*/ 0 h 21"/>
                    <a:gd name="T108" fmla="*/ 1 w 153"/>
                    <a:gd name="T109" fmla="*/ 0 h 21"/>
                    <a:gd name="T110" fmla="*/ 1 w 153"/>
                    <a:gd name="T111" fmla="*/ 0 h 21"/>
                    <a:gd name="T112" fmla="*/ 1 w 153"/>
                    <a:gd name="T113" fmla="*/ 0 h 21"/>
                    <a:gd name="T114" fmla="*/ 1 w 153"/>
                    <a:gd name="T115" fmla="*/ 0 h 21"/>
                    <a:gd name="T116" fmla="*/ 1 w 153"/>
                    <a:gd name="T117" fmla="*/ 0 h 21"/>
                    <a:gd name="T118" fmla="*/ 1 w 153"/>
                    <a:gd name="T119" fmla="*/ 0 h 21"/>
                    <a:gd name="T120" fmla="*/ 1 w 153"/>
                    <a:gd name="T121" fmla="*/ 0 h 21"/>
                    <a:gd name="T122" fmla="*/ 1 w 153"/>
                    <a:gd name="T123" fmla="*/ 0 h 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1">
                      <a:moveTo>
                        <a:pt x="0" y="0"/>
                      </a:moveTo>
                      <a:lnTo>
                        <a:pt x="0" y="0"/>
                      </a:lnTo>
                      <a:lnTo>
                        <a:pt x="1" y="0"/>
                      </a:lnTo>
                      <a:lnTo>
                        <a:pt x="2" y="1"/>
                      </a:lnTo>
                      <a:lnTo>
                        <a:pt x="3" y="1"/>
                      </a:lnTo>
                      <a:lnTo>
                        <a:pt x="4" y="1"/>
                      </a:lnTo>
                      <a:lnTo>
                        <a:pt x="5" y="1"/>
                      </a:lnTo>
                      <a:lnTo>
                        <a:pt x="6" y="1"/>
                      </a:lnTo>
                      <a:lnTo>
                        <a:pt x="7" y="1"/>
                      </a:lnTo>
                      <a:lnTo>
                        <a:pt x="8" y="1"/>
                      </a:lnTo>
                      <a:lnTo>
                        <a:pt x="9" y="1"/>
                      </a:lnTo>
                      <a:lnTo>
                        <a:pt x="10" y="1"/>
                      </a:lnTo>
                      <a:lnTo>
                        <a:pt x="11" y="2"/>
                      </a:lnTo>
                      <a:lnTo>
                        <a:pt x="12" y="2"/>
                      </a:lnTo>
                      <a:lnTo>
                        <a:pt x="13" y="2"/>
                      </a:lnTo>
                      <a:lnTo>
                        <a:pt x="14" y="2"/>
                      </a:lnTo>
                      <a:lnTo>
                        <a:pt x="15" y="2"/>
                      </a:lnTo>
                      <a:lnTo>
                        <a:pt x="16" y="2"/>
                      </a:lnTo>
                      <a:lnTo>
                        <a:pt x="17" y="2"/>
                      </a:lnTo>
                      <a:lnTo>
                        <a:pt x="18" y="2"/>
                      </a:lnTo>
                      <a:lnTo>
                        <a:pt x="19" y="2"/>
                      </a:lnTo>
                      <a:lnTo>
                        <a:pt x="20" y="2"/>
                      </a:lnTo>
                      <a:lnTo>
                        <a:pt x="20" y="4"/>
                      </a:lnTo>
                      <a:lnTo>
                        <a:pt x="21" y="4"/>
                      </a:lnTo>
                      <a:lnTo>
                        <a:pt x="22" y="4"/>
                      </a:lnTo>
                      <a:lnTo>
                        <a:pt x="23" y="4"/>
                      </a:lnTo>
                      <a:lnTo>
                        <a:pt x="24" y="4"/>
                      </a:lnTo>
                      <a:lnTo>
                        <a:pt x="25" y="4"/>
                      </a:lnTo>
                      <a:lnTo>
                        <a:pt x="26" y="4"/>
                      </a:lnTo>
                      <a:lnTo>
                        <a:pt x="28" y="4"/>
                      </a:lnTo>
                      <a:lnTo>
                        <a:pt x="29" y="4"/>
                      </a:lnTo>
                      <a:lnTo>
                        <a:pt x="30" y="4"/>
                      </a:lnTo>
                      <a:lnTo>
                        <a:pt x="31" y="4"/>
                      </a:lnTo>
                      <a:lnTo>
                        <a:pt x="32" y="4"/>
                      </a:lnTo>
                      <a:lnTo>
                        <a:pt x="33" y="4"/>
                      </a:lnTo>
                      <a:lnTo>
                        <a:pt x="34" y="4"/>
                      </a:lnTo>
                      <a:lnTo>
                        <a:pt x="35" y="4"/>
                      </a:lnTo>
                      <a:lnTo>
                        <a:pt x="36" y="4"/>
                      </a:lnTo>
                      <a:lnTo>
                        <a:pt x="37" y="4"/>
                      </a:lnTo>
                      <a:lnTo>
                        <a:pt x="38" y="4"/>
                      </a:lnTo>
                      <a:lnTo>
                        <a:pt x="39" y="5"/>
                      </a:lnTo>
                      <a:lnTo>
                        <a:pt x="40" y="5"/>
                      </a:lnTo>
                      <a:lnTo>
                        <a:pt x="41" y="5"/>
                      </a:lnTo>
                      <a:lnTo>
                        <a:pt x="42" y="5"/>
                      </a:lnTo>
                      <a:lnTo>
                        <a:pt x="43" y="5"/>
                      </a:lnTo>
                      <a:lnTo>
                        <a:pt x="44" y="5"/>
                      </a:lnTo>
                      <a:lnTo>
                        <a:pt x="45" y="5"/>
                      </a:lnTo>
                      <a:lnTo>
                        <a:pt x="46" y="5"/>
                      </a:lnTo>
                      <a:lnTo>
                        <a:pt x="47" y="5"/>
                      </a:lnTo>
                      <a:lnTo>
                        <a:pt x="48" y="7"/>
                      </a:lnTo>
                      <a:lnTo>
                        <a:pt x="49" y="7"/>
                      </a:lnTo>
                      <a:lnTo>
                        <a:pt x="50" y="7"/>
                      </a:lnTo>
                      <a:lnTo>
                        <a:pt x="51" y="7"/>
                      </a:lnTo>
                      <a:lnTo>
                        <a:pt x="52" y="7"/>
                      </a:lnTo>
                      <a:lnTo>
                        <a:pt x="53" y="7"/>
                      </a:lnTo>
                      <a:lnTo>
                        <a:pt x="54" y="7"/>
                      </a:lnTo>
                      <a:lnTo>
                        <a:pt x="55" y="7"/>
                      </a:lnTo>
                      <a:lnTo>
                        <a:pt x="56" y="7"/>
                      </a:lnTo>
                      <a:lnTo>
                        <a:pt x="57" y="8"/>
                      </a:lnTo>
                      <a:lnTo>
                        <a:pt x="58" y="8"/>
                      </a:lnTo>
                      <a:lnTo>
                        <a:pt x="59" y="8"/>
                      </a:lnTo>
                      <a:lnTo>
                        <a:pt x="60" y="8"/>
                      </a:lnTo>
                      <a:lnTo>
                        <a:pt x="61" y="8"/>
                      </a:lnTo>
                      <a:lnTo>
                        <a:pt x="63" y="8"/>
                      </a:lnTo>
                      <a:lnTo>
                        <a:pt x="64" y="8"/>
                      </a:lnTo>
                      <a:lnTo>
                        <a:pt x="65" y="8"/>
                      </a:lnTo>
                      <a:lnTo>
                        <a:pt x="66" y="8"/>
                      </a:lnTo>
                      <a:lnTo>
                        <a:pt x="66" y="10"/>
                      </a:lnTo>
                      <a:lnTo>
                        <a:pt x="67" y="10"/>
                      </a:lnTo>
                      <a:lnTo>
                        <a:pt x="68" y="10"/>
                      </a:lnTo>
                      <a:lnTo>
                        <a:pt x="69" y="10"/>
                      </a:lnTo>
                      <a:lnTo>
                        <a:pt x="70" y="10"/>
                      </a:lnTo>
                      <a:lnTo>
                        <a:pt x="71" y="10"/>
                      </a:lnTo>
                      <a:lnTo>
                        <a:pt x="72" y="10"/>
                      </a:lnTo>
                      <a:lnTo>
                        <a:pt x="73" y="10"/>
                      </a:lnTo>
                      <a:lnTo>
                        <a:pt x="74" y="10"/>
                      </a:lnTo>
                      <a:lnTo>
                        <a:pt x="75" y="10"/>
                      </a:lnTo>
                      <a:lnTo>
                        <a:pt x="75" y="11"/>
                      </a:lnTo>
                      <a:lnTo>
                        <a:pt x="76" y="11"/>
                      </a:lnTo>
                      <a:lnTo>
                        <a:pt x="77" y="11"/>
                      </a:lnTo>
                      <a:lnTo>
                        <a:pt x="78" y="11"/>
                      </a:lnTo>
                      <a:lnTo>
                        <a:pt x="79" y="11"/>
                      </a:lnTo>
                      <a:lnTo>
                        <a:pt x="80" y="11"/>
                      </a:lnTo>
                      <a:lnTo>
                        <a:pt x="81" y="11"/>
                      </a:lnTo>
                      <a:lnTo>
                        <a:pt x="82" y="11"/>
                      </a:lnTo>
                      <a:lnTo>
                        <a:pt x="83" y="11"/>
                      </a:lnTo>
                      <a:lnTo>
                        <a:pt x="84" y="13"/>
                      </a:lnTo>
                      <a:lnTo>
                        <a:pt x="85" y="13"/>
                      </a:lnTo>
                      <a:lnTo>
                        <a:pt x="86" y="13"/>
                      </a:lnTo>
                      <a:lnTo>
                        <a:pt x="87" y="13"/>
                      </a:lnTo>
                      <a:lnTo>
                        <a:pt x="88" y="13"/>
                      </a:lnTo>
                      <a:lnTo>
                        <a:pt x="89" y="13"/>
                      </a:lnTo>
                      <a:lnTo>
                        <a:pt x="90" y="13"/>
                      </a:lnTo>
                      <a:lnTo>
                        <a:pt x="91" y="13"/>
                      </a:lnTo>
                      <a:lnTo>
                        <a:pt x="92" y="13"/>
                      </a:lnTo>
                      <a:lnTo>
                        <a:pt x="93" y="14"/>
                      </a:lnTo>
                      <a:lnTo>
                        <a:pt x="94" y="14"/>
                      </a:lnTo>
                      <a:lnTo>
                        <a:pt x="95" y="14"/>
                      </a:lnTo>
                      <a:lnTo>
                        <a:pt x="97" y="14"/>
                      </a:lnTo>
                      <a:lnTo>
                        <a:pt x="98" y="14"/>
                      </a:lnTo>
                      <a:lnTo>
                        <a:pt x="99" y="14"/>
                      </a:lnTo>
                      <a:lnTo>
                        <a:pt x="100" y="14"/>
                      </a:lnTo>
                      <a:lnTo>
                        <a:pt x="101" y="14"/>
                      </a:lnTo>
                      <a:lnTo>
                        <a:pt x="102" y="14"/>
                      </a:lnTo>
                      <a:lnTo>
                        <a:pt x="103" y="15"/>
                      </a:lnTo>
                      <a:lnTo>
                        <a:pt x="104" y="15"/>
                      </a:lnTo>
                      <a:lnTo>
                        <a:pt x="105" y="15"/>
                      </a:lnTo>
                      <a:lnTo>
                        <a:pt x="106" y="15"/>
                      </a:lnTo>
                      <a:lnTo>
                        <a:pt x="107" y="15"/>
                      </a:lnTo>
                      <a:lnTo>
                        <a:pt x="108" y="15"/>
                      </a:lnTo>
                      <a:lnTo>
                        <a:pt x="109" y="15"/>
                      </a:lnTo>
                      <a:lnTo>
                        <a:pt x="110" y="15"/>
                      </a:lnTo>
                      <a:lnTo>
                        <a:pt x="111" y="15"/>
                      </a:lnTo>
                      <a:lnTo>
                        <a:pt x="112" y="17"/>
                      </a:lnTo>
                      <a:lnTo>
                        <a:pt x="113" y="17"/>
                      </a:lnTo>
                      <a:lnTo>
                        <a:pt x="114" y="17"/>
                      </a:lnTo>
                      <a:lnTo>
                        <a:pt x="115" y="17"/>
                      </a:lnTo>
                      <a:lnTo>
                        <a:pt x="116" y="17"/>
                      </a:lnTo>
                      <a:lnTo>
                        <a:pt x="117" y="17"/>
                      </a:lnTo>
                      <a:lnTo>
                        <a:pt x="118" y="17"/>
                      </a:lnTo>
                      <a:lnTo>
                        <a:pt x="119" y="17"/>
                      </a:lnTo>
                      <a:lnTo>
                        <a:pt x="120" y="17"/>
                      </a:lnTo>
                      <a:lnTo>
                        <a:pt x="121" y="17"/>
                      </a:lnTo>
                      <a:lnTo>
                        <a:pt x="121" y="18"/>
                      </a:lnTo>
                      <a:lnTo>
                        <a:pt x="122" y="18"/>
                      </a:lnTo>
                      <a:lnTo>
                        <a:pt x="123" y="18"/>
                      </a:lnTo>
                      <a:lnTo>
                        <a:pt x="124" y="18"/>
                      </a:lnTo>
                      <a:lnTo>
                        <a:pt x="125" y="18"/>
                      </a:lnTo>
                      <a:lnTo>
                        <a:pt x="126" y="18"/>
                      </a:lnTo>
                      <a:lnTo>
                        <a:pt x="127" y="18"/>
                      </a:lnTo>
                      <a:lnTo>
                        <a:pt x="128" y="18"/>
                      </a:lnTo>
                      <a:lnTo>
                        <a:pt x="129" y="18"/>
                      </a:lnTo>
                      <a:lnTo>
                        <a:pt x="130" y="18"/>
                      </a:lnTo>
                      <a:lnTo>
                        <a:pt x="132" y="18"/>
                      </a:lnTo>
                      <a:lnTo>
                        <a:pt x="133" y="18"/>
                      </a:lnTo>
                      <a:lnTo>
                        <a:pt x="134" y="18"/>
                      </a:lnTo>
                      <a:lnTo>
                        <a:pt x="135" y="18"/>
                      </a:lnTo>
                      <a:lnTo>
                        <a:pt x="136" y="18"/>
                      </a:lnTo>
                      <a:lnTo>
                        <a:pt x="137" y="18"/>
                      </a:lnTo>
                      <a:lnTo>
                        <a:pt x="138" y="18"/>
                      </a:lnTo>
                      <a:lnTo>
                        <a:pt x="139" y="18"/>
                      </a:lnTo>
                      <a:lnTo>
                        <a:pt x="140" y="20"/>
                      </a:lnTo>
                      <a:lnTo>
                        <a:pt x="141" y="20"/>
                      </a:lnTo>
                      <a:lnTo>
                        <a:pt x="142" y="20"/>
                      </a:lnTo>
                      <a:lnTo>
                        <a:pt x="143" y="20"/>
                      </a:lnTo>
                      <a:lnTo>
                        <a:pt x="144" y="20"/>
                      </a:lnTo>
                      <a:lnTo>
                        <a:pt x="145" y="20"/>
                      </a:lnTo>
                      <a:lnTo>
                        <a:pt x="146" y="20"/>
                      </a:lnTo>
                      <a:lnTo>
                        <a:pt x="147" y="20"/>
                      </a:lnTo>
                      <a:lnTo>
                        <a:pt x="148" y="20"/>
                      </a:lnTo>
                      <a:lnTo>
                        <a:pt x="149" y="21"/>
                      </a:lnTo>
                      <a:lnTo>
                        <a:pt x="150" y="21"/>
                      </a:lnTo>
                      <a:lnTo>
                        <a:pt x="151" y="21"/>
                      </a:lnTo>
                      <a:lnTo>
                        <a:pt x="152" y="21"/>
                      </a:lnTo>
                      <a:lnTo>
                        <a:pt x="153" y="21"/>
                      </a:lnTo>
                    </a:path>
                  </a:pathLst>
                </a:custGeom>
                <a:solidFill>
                  <a:schemeClr val="accent1"/>
                </a:solidFill>
                <a:ln w="4763">
                  <a:solidFill>
                    <a:srgbClr val="0000FF"/>
                  </a:solidFill>
                  <a:prstDash val="solid"/>
                  <a:round/>
                  <a:headEnd/>
                  <a:tailEnd/>
                </a:ln>
              </p:spPr>
              <p:txBody>
                <a:bodyPr/>
                <a:lstStyle/>
                <a:p>
                  <a:endParaRPr lang="en-GB"/>
                </a:p>
              </p:txBody>
            </p:sp>
            <p:sp>
              <p:nvSpPr>
                <p:cNvPr id="87290" name="Freeform 164">
                  <a:extLst>
                    <a:ext uri="{FF2B5EF4-FFF2-40B4-BE49-F238E27FC236}">
                      <a16:creationId xmlns:a16="http://schemas.microsoft.com/office/drawing/2014/main" id="{08E1651C-15D8-7478-388C-A08DA287112A}"/>
                    </a:ext>
                  </a:extLst>
                </p:cNvPr>
                <p:cNvSpPr>
                  <a:spLocks/>
                </p:cNvSpPr>
                <p:nvPr/>
              </p:nvSpPr>
              <p:spPr bwMode="auto">
                <a:xfrm>
                  <a:off x="4645" y="1428"/>
                  <a:ext cx="76" cy="8"/>
                </a:xfrm>
                <a:custGeom>
                  <a:avLst/>
                  <a:gdLst>
                    <a:gd name="T0" fmla="*/ 1 w 152"/>
                    <a:gd name="T1" fmla="*/ 0 h 23"/>
                    <a:gd name="T2" fmla="*/ 1 w 152"/>
                    <a:gd name="T3" fmla="*/ 0 h 23"/>
                    <a:gd name="T4" fmla="*/ 1 w 152"/>
                    <a:gd name="T5" fmla="*/ 0 h 23"/>
                    <a:gd name="T6" fmla="*/ 1 w 152"/>
                    <a:gd name="T7" fmla="*/ 0 h 23"/>
                    <a:gd name="T8" fmla="*/ 1 w 152"/>
                    <a:gd name="T9" fmla="*/ 0 h 23"/>
                    <a:gd name="T10" fmla="*/ 1 w 152"/>
                    <a:gd name="T11" fmla="*/ 0 h 23"/>
                    <a:gd name="T12" fmla="*/ 1 w 152"/>
                    <a:gd name="T13" fmla="*/ 0 h 23"/>
                    <a:gd name="T14" fmla="*/ 1 w 152"/>
                    <a:gd name="T15" fmla="*/ 0 h 23"/>
                    <a:gd name="T16" fmla="*/ 1 w 152"/>
                    <a:gd name="T17" fmla="*/ 0 h 23"/>
                    <a:gd name="T18" fmla="*/ 1 w 152"/>
                    <a:gd name="T19" fmla="*/ 0 h 23"/>
                    <a:gd name="T20" fmla="*/ 1 w 152"/>
                    <a:gd name="T21" fmla="*/ 0 h 23"/>
                    <a:gd name="T22" fmla="*/ 1 w 152"/>
                    <a:gd name="T23" fmla="*/ 0 h 23"/>
                    <a:gd name="T24" fmla="*/ 1 w 152"/>
                    <a:gd name="T25" fmla="*/ 0 h 23"/>
                    <a:gd name="T26" fmla="*/ 1 w 152"/>
                    <a:gd name="T27" fmla="*/ 0 h 23"/>
                    <a:gd name="T28" fmla="*/ 1 w 152"/>
                    <a:gd name="T29" fmla="*/ 0 h 23"/>
                    <a:gd name="T30" fmla="*/ 1 w 152"/>
                    <a:gd name="T31" fmla="*/ 0 h 23"/>
                    <a:gd name="T32" fmla="*/ 1 w 152"/>
                    <a:gd name="T33" fmla="*/ 0 h 23"/>
                    <a:gd name="T34" fmla="*/ 1 w 152"/>
                    <a:gd name="T35" fmla="*/ 0 h 23"/>
                    <a:gd name="T36" fmla="*/ 1 w 152"/>
                    <a:gd name="T37" fmla="*/ 0 h 23"/>
                    <a:gd name="T38" fmla="*/ 1 w 152"/>
                    <a:gd name="T39" fmla="*/ 0 h 23"/>
                    <a:gd name="T40" fmla="*/ 1 w 152"/>
                    <a:gd name="T41" fmla="*/ 0 h 23"/>
                    <a:gd name="T42" fmla="*/ 1 w 152"/>
                    <a:gd name="T43" fmla="*/ 0 h 23"/>
                    <a:gd name="T44" fmla="*/ 1 w 152"/>
                    <a:gd name="T45" fmla="*/ 0 h 23"/>
                    <a:gd name="T46" fmla="*/ 1 w 152"/>
                    <a:gd name="T47" fmla="*/ 0 h 23"/>
                    <a:gd name="T48" fmla="*/ 1 w 152"/>
                    <a:gd name="T49" fmla="*/ 0 h 23"/>
                    <a:gd name="T50" fmla="*/ 1 w 152"/>
                    <a:gd name="T51" fmla="*/ 0 h 23"/>
                    <a:gd name="T52" fmla="*/ 1 w 152"/>
                    <a:gd name="T53" fmla="*/ 0 h 23"/>
                    <a:gd name="T54" fmla="*/ 1 w 152"/>
                    <a:gd name="T55" fmla="*/ 0 h 23"/>
                    <a:gd name="T56" fmla="*/ 1 w 152"/>
                    <a:gd name="T57" fmla="*/ 0 h 23"/>
                    <a:gd name="T58" fmla="*/ 1 w 152"/>
                    <a:gd name="T59" fmla="*/ 0 h 23"/>
                    <a:gd name="T60" fmla="*/ 1 w 152"/>
                    <a:gd name="T61" fmla="*/ 0 h 23"/>
                    <a:gd name="T62" fmla="*/ 1 w 152"/>
                    <a:gd name="T63" fmla="*/ 0 h 23"/>
                    <a:gd name="T64" fmla="*/ 1 w 152"/>
                    <a:gd name="T65" fmla="*/ 0 h 23"/>
                    <a:gd name="T66" fmla="*/ 1 w 152"/>
                    <a:gd name="T67" fmla="*/ 0 h 23"/>
                    <a:gd name="T68" fmla="*/ 1 w 152"/>
                    <a:gd name="T69" fmla="*/ 0 h 23"/>
                    <a:gd name="T70" fmla="*/ 1 w 152"/>
                    <a:gd name="T71" fmla="*/ 0 h 23"/>
                    <a:gd name="T72" fmla="*/ 1 w 152"/>
                    <a:gd name="T73" fmla="*/ 0 h 23"/>
                    <a:gd name="T74" fmla="*/ 1 w 152"/>
                    <a:gd name="T75" fmla="*/ 0 h 23"/>
                    <a:gd name="T76" fmla="*/ 1 w 152"/>
                    <a:gd name="T77" fmla="*/ 0 h 23"/>
                    <a:gd name="T78" fmla="*/ 1 w 152"/>
                    <a:gd name="T79" fmla="*/ 0 h 23"/>
                    <a:gd name="T80" fmla="*/ 1 w 152"/>
                    <a:gd name="T81" fmla="*/ 0 h 23"/>
                    <a:gd name="T82" fmla="*/ 1 w 152"/>
                    <a:gd name="T83" fmla="*/ 0 h 23"/>
                    <a:gd name="T84" fmla="*/ 1 w 152"/>
                    <a:gd name="T85" fmla="*/ 0 h 23"/>
                    <a:gd name="T86" fmla="*/ 1 w 152"/>
                    <a:gd name="T87" fmla="*/ 0 h 23"/>
                    <a:gd name="T88" fmla="*/ 1 w 152"/>
                    <a:gd name="T89" fmla="*/ 0 h 23"/>
                    <a:gd name="T90" fmla="*/ 1 w 152"/>
                    <a:gd name="T91" fmla="*/ 0 h 23"/>
                    <a:gd name="T92" fmla="*/ 1 w 152"/>
                    <a:gd name="T93" fmla="*/ 0 h 23"/>
                    <a:gd name="T94" fmla="*/ 1 w 152"/>
                    <a:gd name="T95" fmla="*/ 0 h 23"/>
                    <a:gd name="T96" fmla="*/ 1 w 152"/>
                    <a:gd name="T97" fmla="*/ 0 h 23"/>
                    <a:gd name="T98" fmla="*/ 1 w 152"/>
                    <a:gd name="T99" fmla="*/ 0 h 23"/>
                    <a:gd name="T100" fmla="*/ 1 w 152"/>
                    <a:gd name="T101" fmla="*/ 0 h 23"/>
                    <a:gd name="T102" fmla="*/ 1 w 152"/>
                    <a:gd name="T103" fmla="*/ 0 h 23"/>
                    <a:gd name="T104" fmla="*/ 1 w 152"/>
                    <a:gd name="T105" fmla="*/ 0 h 23"/>
                    <a:gd name="T106" fmla="*/ 1 w 152"/>
                    <a:gd name="T107" fmla="*/ 0 h 23"/>
                    <a:gd name="T108" fmla="*/ 1 w 152"/>
                    <a:gd name="T109" fmla="*/ 0 h 23"/>
                    <a:gd name="T110" fmla="*/ 1 w 152"/>
                    <a:gd name="T111" fmla="*/ 0 h 23"/>
                    <a:gd name="T112" fmla="*/ 1 w 152"/>
                    <a:gd name="T113" fmla="*/ 0 h 23"/>
                    <a:gd name="T114" fmla="*/ 1 w 152"/>
                    <a:gd name="T115" fmla="*/ 0 h 23"/>
                    <a:gd name="T116" fmla="*/ 1 w 152"/>
                    <a:gd name="T117" fmla="*/ 0 h 23"/>
                    <a:gd name="T118" fmla="*/ 1 w 152"/>
                    <a:gd name="T119" fmla="*/ 0 h 23"/>
                    <a:gd name="T120" fmla="*/ 1 w 152"/>
                    <a:gd name="T121" fmla="*/ 0 h 23"/>
                    <a:gd name="T122" fmla="*/ 1 w 152"/>
                    <a:gd name="T123" fmla="*/ 0 h 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23">
                      <a:moveTo>
                        <a:pt x="0" y="0"/>
                      </a:moveTo>
                      <a:lnTo>
                        <a:pt x="0" y="0"/>
                      </a:lnTo>
                      <a:lnTo>
                        <a:pt x="1" y="0"/>
                      </a:lnTo>
                      <a:lnTo>
                        <a:pt x="2" y="0"/>
                      </a:lnTo>
                      <a:lnTo>
                        <a:pt x="3" y="0"/>
                      </a:lnTo>
                      <a:lnTo>
                        <a:pt x="4" y="0"/>
                      </a:lnTo>
                      <a:lnTo>
                        <a:pt x="5" y="2"/>
                      </a:lnTo>
                      <a:lnTo>
                        <a:pt x="6" y="2"/>
                      </a:lnTo>
                      <a:lnTo>
                        <a:pt x="7" y="2"/>
                      </a:lnTo>
                      <a:lnTo>
                        <a:pt x="8" y="2"/>
                      </a:lnTo>
                      <a:lnTo>
                        <a:pt x="9" y="2"/>
                      </a:lnTo>
                      <a:lnTo>
                        <a:pt x="10" y="2"/>
                      </a:lnTo>
                      <a:lnTo>
                        <a:pt x="11" y="2"/>
                      </a:lnTo>
                      <a:lnTo>
                        <a:pt x="12" y="2"/>
                      </a:lnTo>
                      <a:lnTo>
                        <a:pt x="14" y="2"/>
                      </a:lnTo>
                      <a:lnTo>
                        <a:pt x="15" y="3"/>
                      </a:lnTo>
                      <a:lnTo>
                        <a:pt x="16" y="3"/>
                      </a:lnTo>
                      <a:lnTo>
                        <a:pt x="17" y="3"/>
                      </a:lnTo>
                      <a:lnTo>
                        <a:pt x="18" y="3"/>
                      </a:lnTo>
                      <a:lnTo>
                        <a:pt x="19" y="3"/>
                      </a:lnTo>
                      <a:lnTo>
                        <a:pt x="20" y="3"/>
                      </a:lnTo>
                      <a:lnTo>
                        <a:pt x="21" y="3"/>
                      </a:lnTo>
                      <a:lnTo>
                        <a:pt x="22" y="3"/>
                      </a:lnTo>
                      <a:lnTo>
                        <a:pt x="23" y="3"/>
                      </a:lnTo>
                      <a:lnTo>
                        <a:pt x="24" y="4"/>
                      </a:lnTo>
                      <a:lnTo>
                        <a:pt x="25" y="4"/>
                      </a:lnTo>
                      <a:lnTo>
                        <a:pt x="26" y="4"/>
                      </a:lnTo>
                      <a:lnTo>
                        <a:pt x="27" y="4"/>
                      </a:lnTo>
                      <a:lnTo>
                        <a:pt x="28" y="4"/>
                      </a:lnTo>
                      <a:lnTo>
                        <a:pt x="29" y="4"/>
                      </a:lnTo>
                      <a:lnTo>
                        <a:pt x="30" y="4"/>
                      </a:lnTo>
                      <a:lnTo>
                        <a:pt x="31" y="4"/>
                      </a:lnTo>
                      <a:lnTo>
                        <a:pt x="32" y="4"/>
                      </a:lnTo>
                      <a:lnTo>
                        <a:pt x="33" y="6"/>
                      </a:lnTo>
                      <a:lnTo>
                        <a:pt x="34" y="6"/>
                      </a:lnTo>
                      <a:lnTo>
                        <a:pt x="35" y="6"/>
                      </a:lnTo>
                      <a:lnTo>
                        <a:pt x="36" y="6"/>
                      </a:lnTo>
                      <a:lnTo>
                        <a:pt x="37" y="6"/>
                      </a:lnTo>
                      <a:lnTo>
                        <a:pt x="38" y="6"/>
                      </a:lnTo>
                      <a:lnTo>
                        <a:pt x="39" y="6"/>
                      </a:lnTo>
                      <a:lnTo>
                        <a:pt x="40" y="6"/>
                      </a:lnTo>
                      <a:lnTo>
                        <a:pt x="41" y="6"/>
                      </a:lnTo>
                      <a:lnTo>
                        <a:pt x="41" y="7"/>
                      </a:lnTo>
                      <a:lnTo>
                        <a:pt x="42" y="7"/>
                      </a:lnTo>
                      <a:lnTo>
                        <a:pt x="43" y="7"/>
                      </a:lnTo>
                      <a:lnTo>
                        <a:pt x="44" y="7"/>
                      </a:lnTo>
                      <a:lnTo>
                        <a:pt x="45" y="7"/>
                      </a:lnTo>
                      <a:lnTo>
                        <a:pt x="46" y="7"/>
                      </a:lnTo>
                      <a:lnTo>
                        <a:pt x="47" y="7"/>
                      </a:lnTo>
                      <a:lnTo>
                        <a:pt x="49" y="7"/>
                      </a:lnTo>
                      <a:lnTo>
                        <a:pt x="50" y="7"/>
                      </a:lnTo>
                      <a:lnTo>
                        <a:pt x="51" y="7"/>
                      </a:lnTo>
                      <a:lnTo>
                        <a:pt x="51" y="9"/>
                      </a:lnTo>
                      <a:lnTo>
                        <a:pt x="52" y="9"/>
                      </a:lnTo>
                      <a:lnTo>
                        <a:pt x="53" y="9"/>
                      </a:lnTo>
                      <a:lnTo>
                        <a:pt x="54" y="9"/>
                      </a:lnTo>
                      <a:lnTo>
                        <a:pt x="55" y="9"/>
                      </a:lnTo>
                      <a:lnTo>
                        <a:pt x="56" y="9"/>
                      </a:lnTo>
                      <a:lnTo>
                        <a:pt x="57" y="9"/>
                      </a:lnTo>
                      <a:lnTo>
                        <a:pt x="58" y="9"/>
                      </a:lnTo>
                      <a:lnTo>
                        <a:pt x="59" y="9"/>
                      </a:lnTo>
                      <a:lnTo>
                        <a:pt x="60" y="9"/>
                      </a:lnTo>
                      <a:lnTo>
                        <a:pt x="60" y="10"/>
                      </a:lnTo>
                      <a:lnTo>
                        <a:pt x="61" y="10"/>
                      </a:lnTo>
                      <a:lnTo>
                        <a:pt x="62" y="10"/>
                      </a:lnTo>
                      <a:lnTo>
                        <a:pt x="63" y="10"/>
                      </a:lnTo>
                      <a:lnTo>
                        <a:pt x="64" y="10"/>
                      </a:lnTo>
                      <a:lnTo>
                        <a:pt x="65" y="10"/>
                      </a:lnTo>
                      <a:lnTo>
                        <a:pt x="66" y="10"/>
                      </a:lnTo>
                      <a:lnTo>
                        <a:pt x="67" y="10"/>
                      </a:lnTo>
                      <a:lnTo>
                        <a:pt x="68" y="10"/>
                      </a:lnTo>
                      <a:lnTo>
                        <a:pt x="69" y="10"/>
                      </a:lnTo>
                      <a:lnTo>
                        <a:pt x="70" y="10"/>
                      </a:lnTo>
                      <a:lnTo>
                        <a:pt x="71" y="10"/>
                      </a:lnTo>
                      <a:lnTo>
                        <a:pt x="72" y="10"/>
                      </a:lnTo>
                      <a:lnTo>
                        <a:pt x="73" y="10"/>
                      </a:lnTo>
                      <a:lnTo>
                        <a:pt x="74" y="10"/>
                      </a:lnTo>
                      <a:lnTo>
                        <a:pt x="75" y="10"/>
                      </a:lnTo>
                      <a:lnTo>
                        <a:pt x="76" y="10"/>
                      </a:lnTo>
                      <a:lnTo>
                        <a:pt x="77" y="10"/>
                      </a:lnTo>
                      <a:lnTo>
                        <a:pt x="78" y="12"/>
                      </a:lnTo>
                      <a:lnTo>
                        <a:pt x="79" y="12"/>
                      </a:lnTo>
                      <a:lnTo>
                        <a:pt x="80" y="12"/>
                      </a:lnTo>
                      <a:lnTo>
                        <a:pt x="81" y="12"/>
                      </a:lnTo>
                      <a:lnTo>
                        <a:pt x="82" y="12"/>
                      </a:lnTo>
                      <a:lnTo>
                        <a:pt x="84" y="12"/>
                      </a:lnTo>
                      <a:lnTo>
                        <a:pt x="85" y="12"/>
                      </a:lnTo>
                      <a:lnTo>
                        <a:pt x="86" y="12"/>
                      </a:lnTo>
                      <a:lnTo>
                        <a:pt x="87" y="12"/>
                      </a:lnTo>
                      <a:lnTo>
                        <a:pt x="88" y="13"/>
                      </a:lnTo>
                      <a:lnTo>
                        <a:pt x="89" y="13"/>
                      </a:lnTo>
                      <a:lnTo>
                        <a:pt x="90" y="13"/>
                      </a:lnTo>
                      <a:lnTo>
                        <a:pt x="91" y="13"/>
                      </a:lnTo>
                      <a:lnTo>
                        <a:pt x="92" y="13"/>
                      </a:lnTo>
                      <a:lnTo>
                        <a:pt x="93" y="13"/>
                      </a:lnTo>
                      <a:lnTo>
                        <a:pt x="94" y="13"/>
                      </a:lnTo>
                      <a:lnTo>
                        <a:pt x="95" y="13"/>
                      </a:lnTo>
                      <a:lnTo>
                        <a:pt x="96" y="13"/>
                      </a:lnTo>
                      <a:lnTo>
                        <a:pt x="97" y="15"/>
                      </a:lnTo>
                      <a:lnTo>
                        <a:pt x="98" y="15"/>
                      </a:lnTo>
                      <a:lnTo>
                        <a:pt x="99" y="15"/>
                      </a:lnTo>
                      <a:lnTo>
                        <a:pt x="100" y="15"/>
                      </a:lnTo>
                      <a:lnTo>
                        <a:pt x="101" y="15"/>
                      </a:lnTo>
                      <a:lnTo>
                        <a:pt x="102" y="15"/>
                      </a:lnTo>
                      <a:lnTo>
                        <a:pt x="103" y="15"/>
                      </a:lnTo>
                      <a:lnTo>
                        <a:pt x="104" y="15"/>
                      </a:lnTo>
                      <a:lnTo>
                        <a:pt x="105" y="15"/>
                      </a:lnTo>
                      <a:lnTo>
                        <a:pt x="106" y="16"/>
                      </a:lnTo>
                      <a:lnTo>
                        <a:pt x="107" y="16"/>
                      </a:lnTo>
                      <a:lnTo>
                        <a:pt x="108" y="16"/>
                      </a:lnTo>
                      <a:lnTo>
                        <a:pt x="109" y="16"/>
                      </a:lnTo>
                      <a:lnTo>
                        <a:pt x="110" y="16"/>
                      </a:lnTo>
                      <a:lnTo>
                        <a:pt x="111" y="16"/>
                      </a:lnTo>
                      <a:lnTo>
                        <a:pt x="112" y="16"/>
                      </a:lnTo>
                      <a:lnTo>
                        <a:pt x="113" y="16"/>
                      </a:lnTo>
                      <a:lnTo>
                        <a:pt x="114" y="16"/>
                      </a:lnTo>
                      <a:lnTo>
                        <a:pt x="115" y="17"/>
                      </a:lnTo>
                      <a:lnTo>
                        <a:pt x="116" y="17"/>
                      </a:lnTo>
                      <a:lnTo>
                        <a:pt x="117" y="17"/>
                      </a:lnTo>
                      <a:lnTo>
                        <a:pt x="119" y="17"/>
                      </a:lnTo>
                      <a:lnTo>
                        <a:pt x="120" y="17"/>
                      </a:lnTo>
                      <a:lnTo>
                        <a:pt x="121" y="17"/>
                      </a:lnTo>
                      <a:lnTo>
                        <a:pt x="122" y="17"/>
                      </a:lnTo>
                      <a:lnTo>
                        <a:pt x="123" y="17"/>
                      </a:lnTo>
                      <a:lnTo>
                        <a:pt x="124" y="17"/>
                      </a:lnTo>
                      <a:lnTo>
                        <a:pt x="125" y="19"/>
                      </a:lnTo>
                      <a:lnTo>
                        <a:pt x="126" y="19"/>
                      </a:lnTo>
                      <a:lnTo>
                        <a:pt x="127" y="19"/>
                      </a:lnTo>
                      <a:lnTo>
                        <a:pt x="128" y="19"/>
                      </a:lnTo>
                      <a:lnTo>
                        <a:pt x="129" y="19"/>
                      </a:lnTo>
                      <a:lnTo>
                        <a:pt x="130" y="19"/>
                      </a:lnTo>
                      <a:lnTo>
                        <a:pt x="131" y="19"/>
                      </a:lnTo>
                      <a:lnTo>
                        <a:pt x="132" y="19"/>
                      </a:lnTo>
                      <a:lnTo>
                        <a:pt x="133" y="19"/>
                      </a:lnTo>
                      <a:lnTo>
                        <a:pt x="134" y="20"/>
                      </a:lnTo>
                      <a:lnTo>
                        <a:pt x="135" y="20"/>
                      </a:lnTo>
                      <a:lnTo>
                        <a:pt x="136" y="20"/>
                      </a:lnTo>
                      <a:lnTo>
                        <a:pt x="137" y="20"/>
                      </a:lnTo>
                      <a:lnTo>
                        <a:pt x="138" y="20"/>
                      </a:lnTo>
                      <a:lnTo>
                        <a:pt x="139" y="20"/>
                      </a:lnTo>
                      <a:lnTo>
                        <a:pt x="140" y="20"/>
                      </a:lnTo>
                      <a:lnTo>
                        <a:pt x="141" y="20"/>
                      </a:lnTo>
                      <a:lnTo>
                        <a:pt x="142" y="20"/>
                      </a:lnTo>
                      <a:lnTo>
                        <a:pt x="143" y="22"/>
                      </a:lnTo>
                      <a:lnTo>
                        <a:pt x="144" y="22"/>
                      </a:lnTo>
                      <a:lnTo>
                        <a:pt x="145" y="22"/>
                      </a:lnTo>
                      <a:lnTo>
                        <a:pt x="146" y="22"/>
                      </a:lnTo>
                      <a:lnTo>
                        <a:pt x="147" y="22"/>
                      </a:lnTo>
                      <a:lnTo>
                        <a:pt x="148" y="22"/>
                      </a:lnTo>
                      <a:lnTo>
                        <a:pt x="149" y="22"/>
                      </a:lnTo>
                      <a:lnTo>
                        <a:pt x="150" y="22"/>
                      </a:lnTo>
                      <a:lnTo>
                        <a:pt x="151" y="22"/>
                      </a:lnTo>
                      <a:lnTo>
                        <a:pt x="152" y="23"/>
                      </a:lnTo>
                    </a:path>
                  </a:pathLst>
                </a:custGeom>
                <a:solidFill>
                  <a:schemeClr val="accent1"/>
                </a:solidFill>
                <a:ln w="4763">
                  <a:solidFill>
                    <a:srgbClr val="0000FF"/>
                  </a:solidFill>
                  <a:prstDash val="solid"/>
                  <a:round/>
                  <a:headEnd/>
                  <a:tailEnd/>
                </a:ln>
              </p:spPr>
              <p:txBody>
                <a:bodyPr/>
                <a:lstStyle/>
                <a:p>
                  <a:endParaRPr lang="en-GB"/>
                </a:p>
              </p:txBody>
            </p:sp>
            <p:sp>
              <p:nvSpPr>
                <p:cNvPr id="87291" name="Freeform 165">
                  <a:extLst>
                    <a:ext uri="{FF2B5EF4-FFF2-40B4-BE49-F238E27FC236}">
                      <a16:creationId xmlns:a16="http://schemas.microsoft.com/office/drawing/2014/main" id="{B971B7AE-78EB-850D-E74D-BE25D98DC591}"/>
                    </a:ext>
                  </a:extLst>
                </p:cNvPr>
                <p:cNvSpPr>
                  <a:spLocks/>
                </p:cNvSpPr>
                <p:nvPr/>
              </p:nvSpPr>
              <p:spPr bwMode="auto">
                <a:xfrm>
                  <a:off x="4721" y="1436"/>
                  <a:ext cx="76" cy="6"/>
                </a:xfrm>
                <a:custGeom>
                  <a:avLst/>
                  <a:gdLst>
                    <a:gd name="T0" fmla="*/ 0 w 153"/>
                    <a:gd name="T1" fmla="*/ 0 h 20"/>
                    <a:gd name="T2" fmla="*/ 0 w 153"/>
                    <a:gd name="T3" fmla="*/ 0 h 20"/>
                    <a:gd name="T4" fmla="*/ 0 w 153"/>
                    <a:gd name="T5" fmla="*/ 0 h 20"/>
                    <a:gd name="T6" fmla="*/ 0 w 153"/>
                    <a:gd name="T7" fmla="*/ 0 h 20"/>
                    <a:gd name="T8" fmla="*/ 0 w 153"/>
                    <a:gd name="T9" fmla="*/ 0 h 20"/>
                    <a:gd name="T10" fmla="*/ 0 w 153"/>
                    <a:gd name="T11" fmla="*/ 0 h 20"/>
                    <a:gd name="T12" fmla="*/ 0 w 153"/>
                    <a:gd name="T13" fmla="*/ 0 h 20"/>
                    <a:gd name="T14" fmla="*/ 0 w 153"/>
                    <a:gd name="T15" fmla="*/ 0 h 20"/>
                    <a:gd name="T16" fmla="*/ 0 w 153"/>
                    <a:gd name="T17" fmla="*/ 0 h 20"/>
                    <a:gd name="T18" fmla="*/ 0 w 153"/>
                    <a:gd name="T19" fmla="*/ 0 h 20"/>
                    <a:gd name="T20" fmla="*/ 0 w 153"/>
                    <a:gd name="T21" fmla="*/ 0 h 20"/>
                    <a:gd name="T22" fmla="*/ 0 w 153"/>
                    <a:gd name="T23" fmla="*/ 0 h 20"/>
                    <a:gd name="T24" fmla="*/ 0 w 153"/>
                    <a:gd name="T25" fmla="*/ 0 h 20"/>
                    <a:gd name="T26" fmla="*/ 0 w 153"/>
                    <a:gd name="T27" fmla="*/ 0 h 20"/>
                    <a:gd name="T28" fmla="*/ 0 w 153"/>
                    <a:gd name="T29" fmla="*/ 0 h 20"/>
                    <a:gd name="T30" fmla="*/ 0 w 153"/>
                    <a:gd name="T31" fmla="*/ 0 h 20"/>
                    <a:gd name="T32" fmla="*/ 0 w 153"/>
                    <a:gd name="T33" fmla="*/ 0 h 20"/>
                    <a:gd name="T34" fmla="*/ 0 w 153"/>
                    <a:gd name="T35" fmla="*/ 0 h 20"/>
                    <a:gd name="T36" fmla="*/ 0 w 153"/>
                    <a:gd name="T37" fmla="*/ 0 h 20"/>
                    <a:gd name="T38" fmla="*/ 0 w 153"/>
                    <a:gd name="T39" fmla="*/ 0 h 20"/>
                    <a:gd name="T40" fmla="*/ 0 w 153"/>
                    <a:gd name="T41" fmla="*/ 0 h 20"/>
                    <a:gd name="T42" fmla="*/ 0 w 153"/>
                    <a:gd name="T43" fmla="*/ 0 h 20"/>
                    <a:gd name="T44" fmla="*/ 0 w 153"/>
                    <a:gd name="T45" fmla="*/ 0 h 20"/>
                    <a:gd name="T46" fmla="*/ 0 w 153"/>
                    <a:gd name="T47" fmla="*/ 0 h 20"/>
                    <a:gd name="T48" fmla="*/ 0 w 153"/>
                    <a:gd name="T49" fmla="*/ 0 h 20"/>
                    <a:gd name="T50" fmla="*/ 0 w 153"/>
                    <a:gd name="T51" fmla="*/ 0 h 20"/>
                    <a:gd name="T52" fmla="*/ 0 w 153"/>
                    <a:gd name="T53" fmla="*/ 0 h 20"/>
                    <a:gd name="T54" fmla="*/ 0 w 153"/>
                    <a:gd name="T55" fmla="*/ 0 h 20"/>
                    <a:gd name="T56" fmla="*/ 0 w 153"/>
                    <a:gd name="T57" fmla="*/ 0 h 20"/>
                    <a:gd name="T58" fmla="*/ 0 w 153"/>
                    <a:gd name="T59" fmla="*/ 0 h 20"/>
                    <a:gd name="T60" fmla="*/ 0 w 153"/>
                    <a:gd name="T61" fmla="*/ 0 h 20"/>
                    <a:gd name="T62" fmla="*/ 0 w 153"/>
                    <a:gd name="T63" fmla="*/ 0 h 20"/>
                    <a:gd name="T64" fmla="*/ 0 w 153"/>
                    <a:gd name="T65" fmla="*/ 0 h 20"/>
                    <a:gd name="T66" fmla="*/ 0 w 153"/>
                    <a:gd name="T67" fmla="*/ 0 h 20"/>
                    <a:gd name="T68" fmla="*/ 0 w 153"/>
                    <a:gd name="T69" fmla="*/ 0 h 20"/>
                    <a:gd name="T70" fmla="*/ 0 w 153"/>
                    <a:gd name="T71" fmla="*/ 0 h 20"/>
                    <a:gd name="T72" fmla="*/ 0 w 153"/>
                    <a:gd name="T73" fmla="*/ 0 h 20"/>
                    <a:gd name="T74" fmla="*/ 0 w 153"/>
                    <a:gd name="T75" fmla="*/ 0 h 20"/>
                    <a:gd name="T76" fmla="*/ 0 w 153"/>
                    <a:gd name="T77" fmla="*/ 0 h 20"/>
                    <a:gd name="T78" fmla="*/ 0 w 153"/>
                    <a:gd name="T79" fmla="*/ 0 h 20"/>
                    <a:gd name="T80" fmla="*/ 0 w 153"/>
                    <a:gd name="T81" fmla="*/ 0 h 20"/>
                    <a:gd name="T82" fmla="*/ 0 w 153"/>
                    <a:gd name="T83" fmla="*/ 0 h 20"/>
                    <a:gd name="T84" fmla="*/ 0 w 153"/>
                    <a:gd name="T85" fmla="*/ 0 h 20"/>
                    <a:gd name="T86" fmla="*/ 0 w 153"/>
                    <a:gd name="T87" fmla="*/ 0 h 20"/>
                    <a:gd name="T88" fmla="*/ 0 w 153"/>
                    <a:gd name="T89" fmla="*/ 0 h 20"/>
                    <a:gd name="T90" fmla="*/ 0 w 153"/>
                    <a:gd name="T91" fmla="*/ 0 h 20"/>
                    <a:gd name="T92" fmla="*/ 0 w 153"/>
                    <a:gd name="T93" fmla="*/ 0 h 20"/>
                    <a:gd name="T94" fmla="*/ 0 w 153"/>
                    <a:gd name="T95" fmla="*/ 0 h 20"/>
                    <a:gd name="T96" fmla="*/ 0 w 153"/>
                    <a:gd name="T97" fmla="*/ 0 h 20"/>
                    <a:gd name="T98" fmla="*/ 0 w 153"/>
                    <a:gd name="T99" fmla="*/ 0 h 20"/>
                    <a:gd name="T100" fmla="*/ 0 w 153"/>
                    <a:gd name="T101" fmla="*/ 0 h 20"/>
                    <a:gd name="T102" fmla="*/ 0 w 153"/>
                    <a:gd name="T103" fmla="*/ 0 h 20"/>
                    <a:gd name="T104" fmla="*/ 0 w 153"/>
                    <a:gd name="T105" fmla="*/ 0 h 20"/>
                    <a:gd name="T106" fmla="*/ 0 w 153"/>
                    <a:gd name="T107" fmla="*/ 0 h 20"/>
                    <a:gd name="T108" fmla="*/ 0 w 153"/>
                    <a:gd name="T109" fmla="*/ 0 h 20"/>
                    <a:gd name="T110" fmla="*/ 0 w 153"/>
                    <a:gd name="T111" fmla="*/ 0 h 20"/>
                    <a:gd name="T112" fmla="*/ 0 w 153"/>
                    <a:gd name="T113" fmla="*/ 0 h 20"/>
                    <a:gd name="T114" fmla="*/ 0 w 153"/>
                    <a:gd name="T115" fmla="*/ 0 h 20"/>
                    <a:gd name="T116" fmla="*/ 0 w 153"/>
                    <a:gd name="T117" fmla="*/ 0 h 20"/>
                    <a:gd name="T118" fmla="*/ 0 w 153"/>
                    <a:gd name="T119" fmla="*/ 0 h 20"/>
                    <a:gd name="T120" fmla="*/ 0 w 153"/>
                    <a:gd name="T121" fmla="*/ 0 h 20"/>
                    <a:gd name="T122" fmla="*/ 0 w 153"/>
                    <a:gd name="T123" fmla="*/ 0 h 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0">
                      <a:moveTo>
                        <a:pt x="0" y="0"/>
                      </a:moveTo>
                      <a:lnTo>
                        <a:pt x="2" y="0"/>
                      </a:lnTo>
                      <a:lnTo>
                        <a:pt x="3" y="0"/>
                      </a:lnTo>
                      <a:lnTo>
                        <a:pt x="4" y="0"/>
                      </a:lnTo>
                      <a:lnTo>
                        <a:pt x="5" y="0"/>
                      </a:lnTo>
                      <a:lnTo>
                        <a:pt x="6" y="0"/>
                      </a:lnTo>
                      <a:lnTo>
                        <a:pt x="7" y="0"/>
                      </a:lnTo>
                      <a:lnTo>
                        <a:pt x="8" y="0"/>
                      </a:lnTo>
                      <a:lnTo>
                        <a:pt x="9" y="0"/>
                      </a:lnTo>
                      <a:lnTo>
                        <a:pt x="9" y="2"/>
                      </a:lnTo>
                      <a:lnTo>
                        <a:pt x="10" y="2"/>
                      </a:lnTo>
                      <a:lnTo>
                        <a:pt x="11" y="2"/>
                      </a:lnTo>
                      <a:lnTo>
                        <a:pt x="12" y="2"/>
                      </a:lnTo>
                      <a:lnTo>
                        <a:pt x="13" y="2"/>
                      </a:lnTo>
                      <a:lnTo>
                        <a:pt x="14" y="2"/>
                      </a:lnTo>
                      <a:lnTo>
                        <a:pt x="15" y="2"/>
                      </a:lnTo>
                      <a:lnTo>
                        <a:pt x="16" y="2"/>
                      </a:lnTo>
                      <a:lnTo>
                        <a:pt x="17" y="2"/>
                      </a:lnTo>
                      <a:lnTo>
                        <a:pt x="18" y="2"/>
                      </a:lnTo>
                      <a:lnTo>
                        <a:pt x="18" y="3"/>
                      </a:lnTo>
                      <a:lnTo>
                        <a:pt x="19" y="3"/>
                      </a:lnTo>
                      <a:lnTo>
                        <a:pt x="20" y="3"/>
                      </a:lnTo>
                      <a:lnTo>
                        <a:pt x="21" y="3"/>
                      </a:lnTo>
                      <a:lnTo>
                        <a:pt x="22" y="3"/>
                      </a:lnTo>
                      <a:lnTo>
                        <a:pt x="23" y="3"/>
                      </a:lnTo>
                      <a:lnTo>
                        <a:pt x="24" y="3"/>
                      </a:lnTo>
                      <a:lnTo>
                        <a:pt x="25" y="3"/>
                      </a:lnTo>
                      <a:lnTo>
                        <a:pt x="26" y="3"/>
                      </a:lnTo>
                      <a:lnTo>
                        <a:pt x="27" y="3"/>
                      </a:lnTo>
                      <a:lnTo>
                        <a:pt x="28" y="3"/>
                      </a:lnTo>
                      <a:lnTo>
                        <a:pt x="29" y="3"/>
                      </a:lnTo>
                      <a:lnTo>
                        <a:pt x="30" y="3"/>
                      </a:lnTo>
                      <a:lnTo>
                        <a:pt x="31" y="3"/>
                      </a:lnTo>
                      <a:lnTo>
                        <a:pt x="32" y="3"/>
                      </a:lnTo>
                      <a:lnTo>
                        <a:pt x="33" y="3"/>
                      </a:lnTo>
                      <a:lnTo>
                        <a:pt x="34" y="3"/>
                      </a:lnTo>
                      <a:lnTo>
                        <a:pt x="35" y="3"/>
                      </a:lnTo>
                      <a:lnTo>
                        <a:pt x="37" y="4"/>
                      </a:lnTo>
                      <a:lnTo>
                        <a:pt x="38" y="4"/>
                      </a:lnTo>
                      <a:lnTo>
                        <a:pt x="39" y="4"/>
                      </a:lnTo>
                      <a:lnTo>
                        <a:pt x="40" y="4"/>
                      </a:lnTo>
                      <a:lnTo>
                        <a:pt x="41" y="4"/>
                      </a:lnTo>
                      <a:lnTo>
                        <a:pt x="42" y="4"/>
                      </a:lnTo>
                      <a:lnTo>
                        <a:pt x="43" y="4"/>
                      </a:lnTo>
                      <a:lnTo>
                        <a:pt x="44" y="4"/>
                      </a:lnTo>
                      <a:lnTo>
                        <a:pt x="45" y="4"/>
                      </a:lnTo>
                      <a:lnTo>
                        <a:pt x="46" y="6"/>
                      </a:lnTo>
                      <a:lnTo>
                        <a:pt x="47" y="6"/>
                      </a:lnTo>
                      <a:lnTo>
                        <a:pt x="48" y="6"/>
                      </a:lnTo>
                      <a:lnTo>
                        <a:pt x="49" y="6"/>
                      </a:lnTo>
                      <a:lnTo>
                        <a:pt x="50" y="6"/>
                      </a:lnTo>
                      <a:lnTo>
                        <a:pt x="51" y="6"/>
                      </a:lnTo>
                      <a:lnTo>
                        <a:pt x="52" y="6"/>
                      </a:lnTo>
                      <a:lnTo>
                        <a:pt x="53" y="6"/>
                      </a:lnTo>
                      <a:lnTo>
                        <a:pt x="54" y="6"/>
                      </a:lnTo>
                      <a:lnTo>
                        <a:pt x="55" y="7"/>
                      </a:lnTo>
                      <a:lnTo>
                        <a:pt x="56" y="7"/>
                      </a:lnTo>
                      <a:lnTo>
                        <a:pt x="57" y="7"/>
                      </a:lnTo>
                      <a:lnTo>
                        <a:pt x="58" y="7"/>
                      </a:lnTo>
                      <a:lnTo>
                        <a:pt x="59" y="7"/>
                      </a:lnTo>
                      <a:lnTo>
                        <a:pt x="60" y="7"/>
                      </a:lnTo>
                      <a:lnTo>
                        <a:pt x="61" y="7"/>
                      </a:lnTo>
                      <a:lnTo>
                        <a:pt x="62" y="7"/>
                      </a:lnTo>
                      <a:lnTo>
                        <a:pt x="63" y="7"/>
                      </a:lnTo>
                      <a:lnTo>
                        <a:pt x="64" y="9"/>
                      </a:lnTo>
                      <a:lnTo>
                        <a:pt x="65" y="9"/>
                      </a:lnTo>
                      <a:lnTo>
                        <a:pt x="66" y="9"/>
                      </a:lnTo>
                      <a:lnTo>
                        <a:pt x="67" y="9"/>
                      </a:lnTo>
                      <a:lnTo>
                        <a:pt x="68" y="9"/>
                      </a:lnTo>
                      <a:lnTo>
                        <a:pt x="69" y="9"/>
                      </a:lnTo>
                      <a:lnTo>
                        <a:pt x="70" y="9"/>
                      </a:lnTo>
                      <a:lnTo>
                        <a:pt x="72" y="9"/>
                      </a:lnTo>
                      <a:lnTo>
                        <a:pt x="73" y="9"/>
                      </a:lnTo>
                      <a:lnTo>
                        <a:pt x="74" y="10"/>
                      </a:lnTo>
                      <a:lnTo>
                        <a:pt x="75" y="10"/>
                      </a:lnTo>
                      <a:lnTo>
                        <a:pt x="76" y="10"/>
                      </a:lnTo>
                      <a:lnTo>
                        <a:pt x="77" y="10"/>
                      </a:lnTo>
                      <a:lnTo>
                        <a:pt x="78" y="10"/>
                      </a:lnTo>
                      <a:lnTo>
                        <a:pt x="79" y="10"/>
                      </a:lnTo>
                      <a:lnTo>
                        <a:pt x="80" y="10"/>
                      </a:lnTo>
                      <a:lnTo>
                        <a:pt x="81" y="10"/>
                      </a:lnTo>
                      <a:lnTo>
                        <a:pt x="82" y="10"/>
                      </a:lnTo>
                      <a:lnTo>
                        <a:pt x="83" y="12"/>
                      </a:lnTo>
                      <a:lnTo>
                        <a:pt x="84" y="12"/>
                      </a:lnTo>
                      <a:lnTo>
                        <a:pt x="85" y="12"/>
                      </a:lnTo>
                      <a:lnTo>
                        <a:pt x="86" y="12"/>
                      </a:lnTo>
                      <a:lnTo>
                        <a:pt x="87" y="12"/>
                      </a:lnTo>
                      <a:lnTo>
                        <a:pt x="88" y="12"/>
                      </a:lnTo>
                      <a:lnTo>
                        <a:pt x="89" y="12"/>
                      </a:lnTo>
                      <a:lnTo>
                        <a:pt x="90" y="12"/>
                      </a:lnTo>
                      <a:lnTo>
                        <a:pt x="91" y="12"/>
                      </a:lnTo>
                      <a:lnTo>
                        <a:pt x="92" y="13"/>
                      </a:lnTo>
                      <a:lnTo>
                        <a:pt x="93" y="13"/>
                      </a:lnTo>
                      <a:lnTo>
                        <a:pt x="94" y="13"/>
                      </a:lnTo>
                      <a:lnTo>
                        <a:pt x="95" y="13"/>
                      </a:lnTo>
                      <a:lnTo>
                        <a:pt x="96" y="13"/>
                      </a:lnTo>
                      <a:lnTo>
                        <a:pt x="97" y="13"/>
                      </a:lnTo>
                      <a:lnTo>
                        <a:pt x="98" y="13"/>
                      </a:lnTo>
                      <a:lnTo>
                        <a:pt x="99" y="13"/>
                      </a:lnTo>
                      <a:lnTo>
                        <a:pt x="100" y="13"/>
                      </a:lnTo>
                      <a:lnTo>
                        <a:pt x="101" y="15"/>
                      </a:lnTo>
                      <a:lnTo>
                        <a:pt x="102" y="15"/>
                      </a:lnTo>
                      <a:lnTo>
                        <a:pt x="103" y="15"/>
                      </a:lnTo>
                      <a:lnTo>
                        <a:pt x="104" y="15"/>
                      </a:lnTo>
                      <a:lnTo>
                        <a:pt x="105" y="15"/>
                      </a:lnTo>
                      <a:lnTo>
                        <a:pt x="107" y="15"/>
                      </a:lnTo>
                      <a:lnTo>
                        <a:pt x="108" y="15"/>
                      </a:lnTo>
                      <a:lnTo>
                        <a:pt x="109" y="15"/>
                      </a:lnTo>
                      <a:lnTo>
                        <a:pt x="110" y="15"/>
                      </a:lnTo>
                      <a:lnTo>
                        <a:pt x="111" y="16"/>
                      </a:lnTo>
                      <a:lnTo>
                        <a:pt x="112" y="16"/>
                      </a:lnTo>
                      <a:lnTo>
                        <a:pt x="113" y="16"/>
                      </a:lnTo>
                      <a:lnTo>
                        <a:pt x="114" y="16"/>
                      </a:lnTo>
                      <a:lnTo>
                        <a:pt x="115" y="16"/>
                      </a:lnTo>
                      <a:lnTo>
                        <a:pt x="116" y="16"/>
                      </a:lnTo>
                      <a:lnTo>
                        <a:pt x="117" y="16"/>
                      </a:lnTo>
                      <a:lnTo>
                        <a:pt x="118" y="16"/>
                      </a:lnTo>
                      <a:lnTo>
                        <a:pt x="119" y="16"/>
                      </a:lnTo>
                      <a:lnTo>
                        <a:pt x="120" y="17"/>
                      </a:lnTo>
                      <a:lnTo>
                        <a:pt x="121" y="17"/>
                      </a:lnTo>
                      <a:lnTo>
                        <a:pt x="122" y="17"/>
                      </a:lnTo>
                      <a:lnTo>
                        <a:pt x="123" y="17"/>
                      </a:lnTo>
                      <a:lnTo>
                        <a:pt x="124" y="17"/>
                      </a:lnTo>
                      <a:lnTo>
                        <a:pt x="125" y="17"/>
                      </a:lnTo>
                      <a:lnTo>
                        <a:pt x="126" y="17"/>
                      </a:lnTo>
                      <a:lnTo>
                        <a:pt x="127" y="17"/>
                      </a:lnTo>
                      <a:lnTo>
                        <a:pt x="128" y="17"/>
                      </a:lnTo>
                      <a:lnTo>
                        <a:pt x="129" y="19"/>
                      </a:lnTo>
                      <a:lnTo>
                        <a:pt x="130" y="19"/>
                      </a:lnTo>
                      <a:lnTo>
                        <a:pt x="131" y="19"/>
                      </a:lnTo>
                      <a:lnTo>
                        <a:pt x="132" y="19"/>
                      </a:lnTo>
                      <a:lnTo>
                        <a:pt x="133" y="19"/>
                      </a:lnTo>
                      <a:lnTo>
                        <a:pt x="134" y="19"/>
                      </a:lnTo>
                      <a:lnTo>
                        <a:pt x="135" y="19"/>
                      </a:lnTo>
                      <a:lnTo>
                        <a:pt x="136" y="19"/>
                      </a:lnTo>
                      <a:lnTo>
                        <a:pt x="137" y="19"/>
                      </a:lnTo>
                      <a:lnTo>
                        <a:pt x="138" y="19"/>
                      </a:lnTo>
                      <a:lnTo>
                        <a:pt x="139" y="19"/>
                      </a:lnTo>
                      <a:lnTo>
                        <a:pt x="140" y="19"/>
                      </a:lnTo>
                      <a:lnTo>
                        <a:pt x="142" y="19"/>
                      </a:lnTo>
                      <a:lnTo>
                        <a:pt x="143" y="19"/>
                      </a:lnTo>
                      <a:lnTo>
                        <a:pt x="144" y="19"/>
                      </a:lnTo>
                      <a:lnTo>
                        <a:pt x="145" y="19"/>
                      </a:lnTo>
                      <a:lnTo>
                        <a:pt x="146" y="19"/>
                      </a:lnTo>
                      <a:lnTo>
                        <a:pt x="147" y="20"/>
                      </a:lnTo>
                      <a:lnTo>
                        <a:pt x="148" y="20"/>
                      </a:lnTo>
                      <a:lnTo>
                        <a:pt x="149" y="20"/>
                      </a:lnTo>
                      <a:lnTo>
                        <a:pt x="150" y="20"/>
                      </a:lnTo>
                      <a:lnTo>
                        <a:pt x="151" y="20"/>
                      </a:lnTo>
                      <a:lnTo>
                        <a:pt x="152" y="20"/>
                      </a:lnTo>
                      <a:lnTo>
                        <a:pt x="153" y="20"/>
                      </a:lnTo>
                    </a:path>
                  </a:pathLst>
                </a:custGeom>
                <a:solidFill>
                  <a:schemeClr val="accent1"/>
                </a:solidFill>
                <a:ln w="4763">
                  <a:solidFill>
                    <a:srgbClr val="0000FF"/>
                  </a:solidFill>
                  <a:prstDash val="solid"/>
                  <a:round/>
                  <a:headEnd/>
                  <a:tailEnd/>
                </a:ln>
              </p:spPr>
              <p:txBody>
                <a:bodyPr/>
                <a:lstStyle/>
                <a:p>
                  <a:endParaRPr lang="en-GB"/>
                </a:p>
              </p:txBody>
            </p:sp>
            <p:sp>
              <p:nvSpPr>
                <p:cNvPr id="87292" name="Freeform 166">
                  <a:extLst>
                    <a:ext uri="{FF2B5EF4-FFF2-40B4-BE49-F238E27FC236}">
                      <a16:creationId xmlns:a16="http://schemas.microsoft.com/office/drawing/2014/main" id="{3FB4355E-EA49-2A46-D080-D464714EB6D9}"/>
                    </a:ext>
                  </a:extLst>
                </p:cNvPr>
                <p:cNvSpPr>
                  <a:spLocks/>
                </p:cNvSpPr>
                <p:nvPr/>
              </p:nvSpPr>
              <p:spPr bwMode="auto">
                <a:xfrm>
                  <a:off x="4797" y="1442"/>
                  <a:ext cx="77" cy="8"/>
                </a:xfrm>
                <a:custGeom>
                  <a:avLst/>
                  <a:gdLst>
                    <a:gd name="T0" fmla="*/ 1 w 153"/>
                    <a:gd name="T1" fmla="*/ 0 h 23"/>
                    <a:gd name="T2" fmla="*/ 1 w 153"/>
                    <a:gd name="T3" fmla="*/ 0 h 23"/>
                    <a:gd name="T4" fmla="*/ 1 w 153"/>
                    <a:gd name="T5" fmla="*/ 0 h 23"/>
                    <a:gd name="T6" fmla="*/ 1 w 153"/>
                    <a:gd name="T7" fmla="*/ 0 h 23"/>
                    <a:gd name="T8" fmla="*/ 1 w 153"/>
                    <a:gd name="T9" fmla="*/ 0 h 23"/>
                    <a:gd name="T10" fmla="*/ 1 w 153"/>
                    <a:gd name="T11" fmla="*/ 0 h 23"/>
                    <a:gd name="T12" fmla="*/ 1 w 153"/>
                    <a:gd name="T13" fmla="*/ 0 h 23"/>
                    <a:gd name="T14" fmla="*/ 1 w 153"/>
                    <a:gd name="T15" fmla="*/ 0 h 23"/>
                    <a:gd name="T16" fmla="*/ 1 w 153"/>
                    <a:gd name="T17" fmla="*/ 0 h 23"/>
                    <a:gd name="T18" fmla="*/ 1 w 153"/>
                    <a:gd name="T19" fmla="*/ 0 h 23"/>
                    <a:gd name="T20" fmla="*/ 1 w 153"/>
                    <a:gd name="T21" fmla="*/ 0 h 23"/>
                    <a:gd name="T22" fmla="*/ 1 w 153"/>
                    <a:gd name="T23" fmla="*/ 0 h 23"/>
                    <a:gd name="T24" fmla="*/ 1 w 153"/>
                    <a:gd name="T25" fmla="*/ 0 h 23"/>
                    <a:gd name="T26" fmla="*/ 1 w 153"/>
                    <a:gd name="T27" fmla="*/ 0 h 23"/>
                    <a:gd name="T28" fmla="*/ 1 w 153"/>
                    <a:gd name="T29" fmla="*/ 0 h 23"/>
                    <a:gd name="T30" fmla="*/ 1 w 153"/>
                    <a:gd name="T31" fmla="*/ 0 h 23"/>
                    <a:gd name="T32" fmla="*/ 1 w 153"/>
                    <a:gd name="T33" fmla="*/ 0 h 23"/>
                    <a:gd name="T34" fmla="*/ 1 w 153"/>
                    <a:gd name="T35" fmla="*/ 0 h 23"/>
                    <a:gd name="T36" fmla="*/ 1 w 153"/>
                    <a:gd name="T37" fmla="*/ 0 h 23"/>
                    <a:gd name="T38" fmla="*/ 1 w 153"/>
                    <a:gd name="T39" fmla="*/ 0 h 23"/>
                    <a:gd name="T40" fmla="*/ 1 w 153"/>
                    <a:gd name="T41" fmla="*/ 0 h 23"/>
                    <a:gd name="T42" fmla="*/ 1 w 153"/>
                    <a:gd name="T43" fmla="*/ 0 h 23"/>
                    <a:gd name="T44" fmla="*/ 1 w 153"/>
                    <a:gd name="T45" fmla="*/ 0 h 23"/>
                    <a:gd name="T46" fmla="*/ 1 w 153"/>
                    <a:gd name="T47" fmla="*/ 0 h 23"/>
                    <a:gd name="T48" fmla="*/ 1 w 153"/>
                    <a:gd name="T49" fmla="*/ 0 h 23"/>
                    <a:gd name="T50" fmla="*/ 1 w 153"/>
                    <a:gd name="T51" fmla="*/ 0 h 23"/>
                    <a:gd name="T52" fmla="*/ 1 w 153"/>
                    <a:gd name="T53" fmla="*/ 0 h 23"/>
                    <a:gd name="T54" fmla="*/ 1 w 153"/>
                    <a:gd name="T55" fmla="*/ 0 h 23"/>
                    <a:gd name="T56" fmla="*/ 1 w 153"/>
                    <a:gd name="T57" fmla="*/ 0 h 23"/>
                    <a:gd name="T58" fmla="*/ 1 w 153"/>
                    <a:gd name="T59" fmla="*/ 0 h 23"/>
                    <a:gd name="T60" fmla="*/ 1 w 153"/>
                    <a:gd name="T61" fmla="*/ 0 h 23"/>
                    <a:gd name="T62" fmla="*/ 1 w 153"/>
                    <a:gd name="T63" fmla="*/ 0 h 23"/>
                    <a:gd name="T64" fmla="*/ 1 w 153"/>
                    <a:gd name="T65" fmla="*/ 0 h 23"/>
                    <a:gd name="T66" fmla="*/ 1 w 153"/>
                    <a:gd name="T67" fmla="*/ 0 h 23"/>
                    <a:gd name="T68" fmla="*/ 1 w 153"/>
                    <a:gd name="T69" fmla="*/ 0 h 23"/>
                    <a:gd name="T70" fmla="*/ 1 w 153"/>
                    <a:gd name="T71" fmla="*/ 0 h 23"/>
                    <a:gd name="T72" fmla="*/ 1 w 153"/>
                    <a:gd name="T73" fmla="*/ 0 h 23"/>
                    <a:gd name="T74" fmla="*/ 1 w 153"/>
                    <a:gd name="T75" fmla="*/ 0 h 23"/>
                    <a:gd name="T76" fmla="*/ 1 w 153"/>
                    <a:gd name="T77" fmla="*/ 0 h 23"/>
                    <a:gd name="T78" fmla="*/ 1 w 153"/>
                    <a:gd name="T79" fmla="*/ 0 h 23"/>
                    <a:gd name="T80" fmla="*/ 1 w 153"/>
                    <a:gd name="T81" fmla="*/ 0 h 23"/>
                    <a:gd name="T82" fmla="*/ 1 w 153"/>
                    <a:gd name="T83" fmla="*/ 0 h 23"/>
                    <a:gd name="T84" fmla="*/ 1 w 153"/>
                    <a:gd name="T85" fmla="*/ 0 h 23"/>
                    <a:gd name="T86" fmla="*/ 1 w 153"/>
                    <a:gd name="T87" fmla="*/ 0 h 23"/>
                    <a:gd name="T88" fmla="*/ 1 w 153"/>
                    <a:gd name="T89" fmla="*/ 0 h 23"/>
                    <a:gd name="T90" fmla="*/ 1 w 153"/>
                    <a:gd name="T91" fmla="*/ 0 h 23"/>
                    <a:gd name="T92" fmla="*/ 1 w 153"/>
                    <a:gd name="T93" fmla="*/ 0 h 23"/>
                    <a:gd name="T94" fmla="*/ 1 w 153"/>
                    <a:gd name="T95" fmla="*/ 0 h 23"/>
                    <a:gd name="T96" fmla="*/ 1 w 153"/>
                    <a:gd name="T97" fmla="*/ 0 h 23"/>
                    <a:gd name="T98" fmla="*/ 1 w 153"/>
                    <a:gd name="T99" fmla="*/ 0 h 23"/>
                    <a:gd name="T100" fmla="*/ 1 w 153"/>
                    <a:gd name="T101" fmla="*/ 0 h 23"/>
                    <a:gd name="T102" fmla="*/ 1 w 153"/>
                    <a:gd name="T103" fmla="*/ 0 h 23"/>
                    <a:gd name="T104" fmla="*/ 1 w 153"/>
                    <a:gd name="T105" fmla="*/ 0 h 23"/>
                    <a:gd name="T106" fmla="*/ 1 w 153"/>
                    <a:gd name="T107" fmla="*/ 0 h 23"/>
                    <a:gd name="T108" fmla="*/ 1 w 153"/>
                    <a:gd name="T109" fmla="*/ 0 h 23"/>
                    <a:gd name="T110" fmla="*/ 1 w 153"/>
                    <a:gd name="T111" fmla="*/ 0 h 23"/>
                    <a:gd name="T112" fmla="*/ 1 w 153"/>
                    <a:gd name="T113" fmla="*/ 0 h 23"/>
                    <a:gd name="T114" fmla="*/ 1 w 153"/>
                    <a:gd name="T115" fmla="*/ 0 h 23"/>
                    <a:gd name="T116" fmla="*/ 1 w 153"/>
                    <a:gd name="T117" fmla="*/ 0 h 23"/>
                    <a:gd name="T118" fmla="*/ 1 w 153"/>
                    <a:gd name="T119" fmla="*/ 0 h 23"/>
                    <a:gd name="T120" fmla="*/ 1 w 153"/>
                    <a:gd name="T121" fmla="*/ 0 h 23"/>
                    <a:gd name="T122" fmla="*/ 1 w 153"/>
                    <a:gd name="T123" fmla="*/ 0 h 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3">
                      <a:moveTo>
                        <a:pt x="0" y="0"/>
                      </a:moveTo>
                      <a:lnTo>
                        <a:pt x="0" y="0"/>
                      </a:lnTo>
                      <a:lnTo>
                        <a:pt x="1" y="0"/>
                      </a:lnTo>
                      <a:lnTo>
                        <a:pt x="2" y="0"/>
                      </a:lnTo>
                      <a:lnTo>
                        <a:pt x="3" y="2"/>
                      </a:lnTo>
                      <a:lnTo>
                        <a:pt x="4" y="2"/>
                      </a:lnTo>
                      <a:lnTo>
                        <a:pt x="5" y="2"/>
                      </a:lnTo>
                      <a:lnTo>
                        <a:pt x="6" y="2"/>
                      </a:lnTo>
                      <a:lnTo>
                        <a:pt x="7" y="2"/>
                      </a:lnTo>
                      <a:lnTo>
                        <a:pt x="8" y="2"/>
                      </a:lnTo>
                      <a:lnTo>
                        <a:pt x="9" y="2"/>
                      </a:lnTo>
                      <a:lnTo>
                        <a:pt x="10" y="2"/>
                      </a:lnTo>
                      <a:lnTo>
                        <a:pt x="11" y="2"/>
                      </a:lnTo>
                      <a:lnTo>
                        <a:pt x="12" y="3"/>
                      </a:lnTo>
                      <a:lnTo>
                        <a:pt x="13" y="3"/>
                      </a:lnTo>
                      <a:lnTo>
                        <a:pt x="14" y="3"/>
                      </a:lnTo>
                      <a:lnTo>
                        <a:pt x="15" y="3"/>
                      </a:lnTo>
                      <a:lnTo>
                        <a:pt x="16" y="3"/>
                      </a:lnTo>
                      <a:lnTo>
                        <a:pt x="17" y="3"/>
                      </a:lnTo>
                      <a:lnTo>
                        <a:pt x="18" y="3"/>
                      </a:lnTo>
                      <a:lnTo>
                        <a:pt x="19" y="3"/>
                      </a:lnTo>
                      <a:lnTo>
                        <a:pt x="20" y="3"/>
                      </a:lnTo>
                      <a:lnTo>
                        <a:pt x="21" y="5"/>
                      </a:lnTo>
                      <a:lnTo>
                        <a:pt x="23" y="5"/>
                      </a:lnTo>
                      <a:lnTo>
                        <a:pt x="24" y="5"/>
                      </a:lnTo>
                      <a:lnTo>
                        <a:pt x="25" y="5"/>
                      </a:lnTo>
                      <a:lnTo>
                        <a:pt x="26" y="5"/>
                      </a:lnTo>
                      <a:lnTo>
                        <a:pt x="27" y="5"/>
                      </a:lnTo>
                      <a:lnTo>
                        <a:pt x="28" y="5"/>
                      </a:lnTo>
                      <a:lnTo>
                        <a:pt x="29" y="5"/>
                      </a:lnTo>
                      <a:lnTo>
                        <a:pt x="30" y="5"/>
                      </a:lnTo>
                      <a:lnTo>
                        <a:pt x="31" y="6"/>
                      </a:lnTo>
                      <a:lnTo>
                        <a:pt x="32" y="6"/>
                      </a:lnTo>
                      <a:lnTo>
                        <a:pt x="33" y="6"/>
                      </a:lnTo>
                      <a:lnTo>
                        <a:pt x="34" y="6"/>
                      </a:lnTo>
                      <a:lnTo>
                        <a:pt x="35" y="6"/>
                      </a:lnTo>
                      <a:lnTo>
                        <a:pt x="36" y="6"/>
                      </a:lnTo>
                      <a:lnTo>
                        <a:pt x="37" y="6"/>
                      </a:lnTo>
                      <a:lnTo>
                        <a:pt x="38" y="6"/>
                      </a:lnTo>
                      <a:lnTo>
                        <a:pt x="39" y="6"/>
                      </a:lnTo>
                      <a:lnTo>
                        <a:pt x="40" y="7"/>
                      </a:lnTo>
                      <a:lnTo>
                        <a:pt x="41" y="7"/>
                      </a:lnTo>
                      <a:lnTo>
                        <a:pt x="42" y="7"/>
                      </a:lnTo>
                      <a:lnTo>
                        <a:pt x="43" y="7"/>
                      </a:lnTo>
                      <a:lnTo>
                        <a:pt x="44" y="7"/>
                      </a:lnTo>
                      <a:lnTo>
                        <a:pt x="45" y="7"/>
                      </a:lnTo>
                      <a:lnTo>
                        <a:pt x="46" y="7"/>
                      </a:lnTo>
                      <a:lnTo>
                        <a:pt x="47" y="7"/>
                      </a:lnTo>
                      <a:lnTo>
                        <a:pt x="48" y="7"/>
                      </a:lnTo>
                      <a:lnTo>
                        <a:pt x="49" y="9"/>
                      </a:lnTo>
                      <a:lnTo>
                        <a:pt x="50" y="9"/>
                      </a:lnTo>
                      <a:lnTo>
                        <a:pt x="51" y="9"/>
                      </a:lnTo>
                      <a:lnTo>
                        <a:pt x="52" y="9"/>
                      </a:lnTo>
                      <a:lnTo>
                        <a:pt x="53" y="9"/>
                      </a:lnTo>
                      <a:lnTo>
                        <a:pt x="54" y="9"/>
                      </a:lnTo>
                      <a:lnTo>
                        <a:pt x="55" y="9"/>
                      </a:lnTo>
                      <a:lnTo>
                        <a:pt x="56" y="9"/>
                      </a:lnTo>
                      <a:lnTo>
                        <a:pt x="58" y="9"/>
                      </a:lnTo>
                      <a:lnTo>
                        <a:pt x="59" y="9"/>
                      </a:lnTo>
                      <a:lnTo>
                        <a:pt x="59" y="10"/>
                      </a:lnTo>
                      <a:lnTo>
                        <a:pt x="60" y="10"/>
                      </a:lnTo>
                      <a:lnTo>
                        <a:pt x="61" y="10"/>
                      </a:lnTo>
                      <a:lnTo>
                        <a:pt x="62" y="10"/>
                      </a:lnTo>
                      <a:lnTo>
                        <a:pt x="63" y="10"/>
                      </a:lnTo>
                      <a:lnTo>
                        <a:pt x="64" y="10"/>
                      </a:lnTo>
                      <a:lnTo>
                        <a:pt x="65" y="10"/>
                      </a:lnTo>
                      <a:lnTo>
                        <a:pt x="66" y="10"/>
                      </a:lnTo>
                      <a:lnTo>
                        <a:pt x="67" y="10"/>
                      </a:lnTo>
                      <a:lnTo>
                        <a:pt x="68" y="10"/>
                      </a:lnTo>
                      <a:lnTo>
                        <a:pt x="69" y="10"/>
                      </a:lnTo>
                      <a:lnTo>
                        <a:pt x="70" y="10"/>
                      </a:lnTo>
                      <a:lnTo>
                        <a:pt x="71" y="10"/>
                      </a:lnTo>
                      <a:lnTo>
                        <a:pt x="72" y="10"/>
                      </a:lnTo>
                      <a:lnTo>
                        <a:pt x="73" y="10"/>
                      </a:lnTo>
                      <a:lnTo>
                        <a:pt x="74" y="10"/>
                      </a:lnTo>
                      <a:lnTo>
                        <a:pt x="75" y="10"/>
                      </a:lnTo>
                      <a:lnTo>
                        <a:pt x="76" y="10"/>
                      </a:lnTo>
                      <a:lnTo>
                        <a:pt x="77" y="12"/>
                      </a:lnTo>
                      <a:lnTo>
                        <a:pt x="78" y="12"/>
                      </a:lnTo>
                      <a:lnTo>
                        <a:pt x="79" y="12"/>
                      </a:lnTo>
                      <a:lnTo>
                        <a:pt x="80" y="12"/>
                      </a:lnTo>
                      <a:lnTo>
                        <a:pt x="81" y="12"/>
                      </a:lnTo>
                      <a:lnTo>
                        <a:pt x="82" y="12"/>
                      </a:lnTo>
                      <a:lnTo>
                        <a:pt x="83" y="12"/>
                      </a:lnTo>
                      <a:lnTo>
                        <a:pt x="84" y="12"/>
                      </a:lnTo>
                      <a:lnTo>
                        <a:pt x="85" y="12"/>
                      </a:lnTo>
                      <a:lnTo>
                        <a:pt x="86" y="13"/>
                      </a:lnTo>
                      <a:lnTo>
                        <a:pt x="87" y="13"/>
                      </a:lnTo>
                      <a:lnTo>
                        <a:pt x="88" y="13"/>
                      </a:lnTo>
                      <a:lnTo>
                        <a:pt x="89" y="13"/>
                      </a:lnTo>
                      <a:lnTo>
                        <a:pt x="90" y="13"/>
                      </a:lnTo>
                      <a:lnTo>
                        <a:pt x="91" y="13"/>
                      </a:lnTo>
                      <a:lnTo>
                        <a:pt x="93" y="13"/>
                      </a:lnTo>
                      <a:lnTo>
                        <a:pt x="94" y="13"/>
                      </a:lnTo>
                      <a:lnTo>
                        <a:pt x="95" y="13"/>
                      </a:lnTo>
                      <a:lnTo>
                        <a:pt x="95" y="15"/>
                      </a:lnTo>
                      <a:lnTo>
                        <a:pt x="96" y="15"/>
                      </a:lnTo>
                      <a:lnTo>
                        <a:pt x="97" y="15"/>
                      </a:lnTo>
                      <a:lnTo>
                        <a:pt x="98" y="15"/>
                      </a:lnTo>
                      <a:lnTo>
                        <a:pt x="99" y="15"/>
                      </a:lnTo>
                      <a:lnTo>
                        <a:pt x="100" y="15"/>
                      </a:lnTo>
                      <a:lnTo>
                        <a:pt x="101" y="15"/>
                      </a:lnTo>
                      <a:lnTo>
                        <a:pt x="102" y="15"/>
                      </a:lnTo>
                      <a:lnTo>
                        <a:pt x="103" y="15"/>
                      </a:lnTo>
                      <a:lnTo>
                        <a:pt x="104" y="15"/>
                      </a:lnTo>
                      <a:lnTo>
                        <a:pt x="104" y="16"/>
                      </a:lnTo>
                      <a:lnTo>
                        <a:pt x="105" y="16"/>
                      </a:lnTo>
                      <a:lnTo>
                        <a:pt x="106" y="16"/>
                      </a:lnTo>
                      <a:lnTo>
                        <a:pt x="107" y="16"/>
                      </a:lnTo>
                      <a:lnTo>
                        <a:pt x="108" y="16"/>
                      </a:lnTo>
                      <a:lnTo>
                        <a:pt x="109" y="16"/>
                      </a:lnTo>
                      <a:lnTo>
                        <a:pt x="110" y="16"/>
                      </a:lnTo>
                      <a:lnTo>
                        <a:pt x="111" y="16"/>
                      </a:lnTo>
                      <a:lnTo>
                        <a:pt x="112" y="16"/>
                      </a:lnTo>
                      <a:lnTo>
                        <a:pt x="113" y="17"/>
                      </a:lnTo>
                      <a:lnTo>
                        <a:pt x="114" y="17"/>
                      </a:lnTo>
                      <a:lnTo>
                        <a:pt x="115" y="17"/>
                      </a:lnTo>
                      <a:lnTo>
                        <a:pt x="116" y="17"/>
                      </a:lnTo>
                      <a:lnTo>
                        <a:pt x="117" y="17"/>
                      </a:lnTo>
                      <a:lnTo>
                        <a:pt x="118" y="17"/>
                      </a:lnTo>
                      <a:lnTo>
                        <a:pt x="119" y="17"/>
                      </a:lnTo>
                      <a:lnTo>
                        <a:pt x="120" y="17"/>
                      </a:lnTo>
                      <a:lnTo>
                        <a:pt x="121" y="17"/>
                      </a:lnTo>
                      <a:lnTo>
                        <a:pt x="122" y="19"/>
                      </a:lnTo>
                      <a:lnTo>
                        <a:pt x="123" y="19"/>
                      </a:lnTo>
                      <a:lnTo>
                        <a:pt x="124" y="19"/>
                      </a:lnTo>
                      <a:lnTo>
                        <a:pt x="125" y="19"/>
                      </a:lnTo>
                      <a:lnTo>
                        <a:pt x="126" y="19"/>
                      </a:lnTo>
                      <a:lnTo>
                        <a:pt x="128" y="19"/>
                      </a:lnTo>
                      <a:lnTo>
                        <a:pt x="129" y="19"/>
                      </a:lnTo>
                      <a:lnTo>
                        <a:pt x="130" y="19"/>
                      </a:lnTo>
                      <a:lnTo>
                        <a:pt x="131" y="19"/>
                      </a:lnTo>
                      <a:lnTo>
                        <a:pt x="132" y="20"/>
                      </a:lnTo>
                      <a:lnTo>
                        <a:pt x="133" y="20"/>
                      </a:lnTo>
                      <a:lnTo>
                        <a:pt x="134" y="20"/>
                      </a:lnTo>
                      <a:lnTo>
                        <a:pt x="135" y="20"/>
                      </a:lnTo>
                      <a:lnTo>
                        <a:pt x="136" y="20"/>
                      </a:lnTo>
                      <a:lnTo>
                        <a:pt x="137" y="20"/>
                      </a:lnTo>
                      <a:lnTo>
                        <a:pt x="138" y="20"/>
                      </a:lnTo>
                      <a:lnTo>
                        <a:pt x="139" y="20"/>
                      </a:lnTo>
                      <a:lnTo>
                        <a:pt x="140" y="20"/>
                      </a:lnTo>
                      <a:lnTo>
                        <a:pt x="141" y="22"/>
                      </a:lnTo>
                      <a:lnTo>
                        <a:pt x="142" y="22"/>
                      </a:lnTo>
                      <a:lnTo>
                        <a:pt x="143" y="22"/>
                      </a:lnTo>
                      <a:lnTo>
                        <a:pt x="144" y="22"/>
                      </a:lnTo>
                      <a:lnTo>
                        <a:pt x="145" y="22"/>
                      </a:lnTo>
                      <a:lnTo>
                        <a:pt x="146" y="22"/>
                      </a:lnTo>
                      <a:lnTo>
                        <a:pt x="147" y="22"/>
                      </a:lnTo>
                      <a:lnTo>
                        <a:pt x="148" y="22"/>
                      </a:lnTo>
                      <a:lnTo>
                        <a:pt x="149" y="22"/>
                      </a:lnTo>
                      <a:lnTo>
                        <a:pt x="150" y="23"/>
                      </a:lnTo>
                      <a:lnTo>
                        <a:pt x="151" y="23"/>
                      </a:lnTo>
                      <a:lnTo>
                        <a:pt x="152" y="23"/>
                      </a:lnTo>
                      <a:lnTo>
                        <a:pt x="153" y="23"/>
                      </a:lnTo>
                    </a:path>
                  </a:pathLst>
                </a:custGeom>
                <a:solidFill>
                  <a:schemeClr val="accent1"/>
                </a:solidFill>
                <a:ln w="4763">
                  <a:solidFill>
                    <a:srgbClr val="0000FF"/>
                  </a:solidFill>
                  <a:prstDash val="solid"/>
                  <a:round/>
                  <a:headEnd/>
                  <a:tailEnd/>
                </a:ln>
              </p:spPr>
              <p:txBody>
                <a:bodyPr/>
                <a:lstStyle/>
                <a:p>
                  <a:endParaRPr lang="en-GB"/>
                </a:p>
              </p:txBody>
            </p:sp>
            <p:sp>
              <p:nvSpPr>
                <p:cNvPr id="87293" name="Freeform 167">
                  <a:extLst>
                    <a:ext uri="{FF2B5EF4-FFF2-40B4-BE49-F238E27FC236}">
                      <a16:creationId xmlns:a16="http://schemas.microsoft.com/office/drawing/2014/main" id="{2FADDC1E-905C-42CB-9BBB-EABDFBC3F213}"/>
                    </a:ext>
                  </a:extLst>
                </p:cNvPr>
                <p:cNvSpPr>
                  <a:spLocks/>
                </p:cNvSpPr>
                <p:nvPr/>
              </p:nvSpPr>
              <p:spPr bwMode="auto">
                <a:xfrm>
                  <a:off x="4874" y="1450"/>
                  <a:ext cx="77" cy="7"/>
                </a:xfrm>
                <a:custGeom>
                  <a:avLst/>
                  <a:gdLst>
                    <a:gd name="T0" fmla="*/ 1 w 154"/>
                    <a:gd name="T1" fmla="*/ 0 h 22"/>
                    <a:gd name="T2" fmla="*/ 1 w 154"/>
                    <a:gd name="T3" fmla="*/ 0 h 22"/>
                    <a:gd name="T4" fmla="*/ 1 w 154"/>
                    <a:gd name="T5" fmla="*/ 0 h 22"/>
                    <a:gd name="T6" fmla="*/ 1 w 154"/>
                    <a:gd name="T7" fmla="*/ 0 h 22"/>
                    <a:gd name="T8" fmla="*/ 1 w 154"/>
                    <a:gd name="T9" fmla="*/ 0 h 22"/>
                    <a:gd name="T10" fmla="*/ 1 w 154"/>
                    <a:gd name="T11" fmla="*/ 0 h 22"/>
                    <a:gd name="T12" fmla="*/ 1 w 154"/>
                    <a:gd name="T13" fmla="*/ 0 h 22"/>
                    <a:gd name="T14" fmla="*/ 1 w 154"/>
                    <a:gd name="T15" fmla="*/ 0 h 22"/>
                    <a:gd name="T16" fmla="*/ 1 w 154"/>
                    <a:gd name="T17" fmla="*/ 0 h 22"/>
                    <a:gd name="T18" fmla="*/ 1 w 154"/>
                    <a:gd name="T19" fmla="*/ 0 h 22"/>
                    <a:gd name="T20" fmla="*/ 1 w 154"/>
                    <a:gd name="T21" fmla="*/ 0 h 22"/>
                    <a:gd name="T22" fmla="*/ 1 w 154"/>
                    <a:gd name="T23" fmla="*/ 0 h 22"/>
                    <a:gd name="T24" fmla="*/ 1 w 154"/>
                    <a:gd name="T25" fmla="*/ 0 h 22"/>
                    <a:gd name="T26" fmla="*/ 1 w 154"/>
                    <a:gd name="T27" fmla="*/ 0 h 22"/>
                    <a:gd name="T28" fmla="*/ 1 w 154"/>
                    <a:gd name="T29" fmla="*/ 0 h 22"/>
                    <a:gd name="T30" fmla="*/ 1 w 154"/>
                    <a:gd name="T31" fmla="*/ 0 h 22"/>
                    <a:gd name="T32" fmla="*/ 1 w 154"/>
                    <a:gd name="T33" fmla="*/ 0 h 22"/>
                    <a:gd name="T34" fmla="*/ 1 w 154"/>
                    <a:gd name="T35" fmla="*/ 0 h 22"/>
                    <a:gd name="T36" fmla="*/ 1 w 154"/>
                    <a:gd name="T37" fmla="*/ 0 h 22"/>
                    <a:gd name="T38" fmla="*/ 1 w 154"/>
                    <a:gd name="T39" fmla="*/ 0 h 22"/>
                    <a:gd name="T40" fmla="*/ 1 w 154"/>
                    <a:gd name="T41" fmla="*/ 0 h 22"/>
                    <a:gd name="T42" fmla="*/ 1 w 154"/>
                    <a:gd name="T43" fmla="*/ 0 h 22"/>
                    <a:gd name="T44" fmla="*/ 1 w 154"/>
                    <a:gd name="T45" fmla="*/ 0 h 22"/>
                    <a:gd name="T46" fmla="*/ 1 w 154"/>
                    <a:gd name="T47" fmla="*/ 0 h 22"/>
                    <a:gd name="T48" fmla="*/ 1 w 154"/>
                    <a:gd name="T49" fmla="*/ 0 h 22"/>
                    <a:gd name="T50" fmla="*/ 1 w 154"/>
                    <a:gd name="T51" fmla="*/ 0 h 22"/>
                    <a:gd name="T52" fmla="*/ 1 w 154"/>
                    <a:gd name="T53" fmla="*/ 0 h 22"/>
                    <a:gd name="T54" fmla="*/ 1 w 154"/>
                    <a:gd name="T55" fmla="*/ 0 h 22"/>
                    <a:gd name="T56" fmla="*/ 1 w 154"/>
                    <a:gd name="T57" fmla="*/ 0 h 22"/>
                    <a:gd name="T58" fmla="*/ 1 w 154"/>
                    <a:gd name="T59" fmla="*/ 0 h 22"/>
                    <a:gd name="T60" fmla="*/ 1 w 154"/>
                    <a:gd name="T61" fmla="*/ 0 h 22"/>
                    <a:gd name="T62" fmla="*/ 1 w 154"/>
                    <a:gd name="T63" fmla="*/ 0 h 22"/>
                    <a:gd name="T64" fmla="*/ 1 w 154"/>
                    <a:gd name="T65" fmla="*/ 0 h 22"/>
                    <a:gd name="T66" fmla="*/ 1 w 154"/>
                    <a:gd name="T67" fmla="*/ 0 h 22"/>
                    <a:gd name="T68" fmla="*/ 1 w 154"/>
                    <a:gd name="T69" fmla="*/ 0 h 22"/>
                    <a:gd name="T70" fmla="*/ 1 w 154"/>
                    <a:gd name="T71" fmla="*/ 0 h 22"/>
                    <a:gd name="T72" fmla="*/ 1 w 154"/>
                    <a:gd name="T73" fmla="*/ 0 h 22"/>
                    <a:gd name="T74" fmla="*/ 1 w 154"/>
                    <a:gd name="T75" fmla="*/ 0 h 22"/>
                    <a:gd name="T76" fmla="*/ 1 w 154"/>
                    <a:gd name="T77" fmla="*/ 0 h 22"/>
                    <a:gd name="T78" fmla="*/ 1 w 154"/>
                    <a:gd name="T79" fmla="*/ 0 h 22"/>
                    <a:gd name="T80" fmla="*/ 1 w 154"/>
                    <a:gd name="T81" fmla="*/ 0 h 22"/>
                    <a:gd name="T82" fmla="*/ 1 w 154"/>
                    <a:gd name="T83" fmla="*/ 0 h 22"/>
                    <a:gd name="T84" fmla="*/ 1 w 154"/>
                    <a:gd name="T85" fmla="*/ 0 h 22"/>
                    <a:gd name="T86" fmla="*/ 1 w 154"/>
                    <a:gd name="T87" fmla="*/ 0 h 22"/>
                    <a:gd name="T88" fmla="*/ 1 w 154"/>
                    <a:gd name="T89" fmla="*/ 0 h 22"/>
                    <a:gd name="T90" fmla="*/ 1 w 154"/>
                    <a:gd name="T91" fmla="*/ 0 h 22"/>
                    <a:gd name="T92" fmla="*/ 1 w 154"/>
                    <a:gd name="T93" fmla="*/ 0 h 22"/>
                    <a:gd name="T94" fmla="*/ 1 w 154"/>
                    <a:gd name="T95" fmla="*/ 0 h 22"/>
                    <a:gd name="T96" fmla="*/ 1 w 154"/>
                    <a:gd name="T97" fmla="*/ 0 h 22"/>
                    <a:gd name="T98" fmla="*/ 1 w 154"/>
                    <a:gd name="T99" fmla="*/ 0 h 22"/>
                    <a:gd name="T100" fmla="*/ 1 w 154"/>
                    <a:gd name="T101" fmla="*/ 0 h 22"/>
                    <a:gd name="T102" fmla="*/ 1 w 154"/>
                    <a:gd name="T103" fmla="*/ 0 h 22"/>
                    <a:gd name="T104" fmla="*/ 1 w 154"/>
                    <a:gd name="T105" fmla="*/ 0 h 22"/>
                    <a:gd name="T106" fmla="*/ 1 w 154"/>
                    <a:gd name="T107" fmla="*/ 0 h 22"/>
                    <a:gd name="T108" fmla="*/ 1 w 154"/>
                    <a:gd name="T109" fmla="*/ 0 h 22"/>
                    <a:gd name="T110" fmla="*/ 1 w 154"/>
                    <a:gd name="T111" fmla="*/ 0 h 22"/>
                    <a:gd name="T112" fmla="*/ 1 w 154"/>
                    <a:gd name="T113" fmla="*/ 0 h 22"/>
                    <a:gd name="T114" fmla="*/ 1 w 154"/>
                    <a:gd name="T115" fmla="*/ 0 h 22"/>
                    <a:gd name="T116" fmla="*/ 1 w 154"/>
                    <a:gd name="T117" fmla="*/ 0 h 22"/>
                    <a:gd name="T118" fmla="*/ 1 w 154"/>
                    <a:gd name="T119" fmla="*/ 0 h 22"/>
                    <a:gd name="T120" fmla="*/ 1 w 154"/>
                    <a:gd name="T121" fmla="*/ 0 h 22"/>
                    <a:gd name="T122" fmla="*/ 1 w 154"/>
                    <a:gd name="T123" fmla="*/ 0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22">
                      <a:moveTo>
                        <a:pt x="0" y="0"/>
                      </a:moveTo>
                      <a:lnTo>
                        <a:pt x="0" y="0"/>
                      </a:lnTo>
                      <a:lnTo>
                        <a:pt x="1" y="0"/>
                      </a:lnTo>
                      <a:lnTo>
                        <a:pt x="2" y="0"/>
                      </a:lnTo>
                      <a:lnTo>
                        <a:pt x="3" y="0"/>
                      </a:lnTo>
                      <a:lnTo>
                        <a:pt x="4" y="0"/>
                      </a:lnTo>
                      <a:lnTo>
                        <a:pt x="5" y="0"/>
                      </a:lnTo>
                      <a:lnTo>
                        <a:pt x="6" y="0"/>
                      </a:lnTo>
                      <a:lnTo>
                        <a:pt x="6" y="2"/>
                      </a:lnTo>
                      <a:lnTo>
                        <a:pt x="7" y="2"/>
                      </a:lnTo>
                      <a:lnTo>
                        <a:pt x="8" y="2"/>
                      </a:lnTo>
                      <a:lnTo>
                        <a:pt x="10" y="2"/>
                      </a:lnTo>
                      <a:lnTo>
                        <a:pt x="11" y="2"/>
                      </a:lnTo>
                      <a:lnTo>
                        <a:pt x="12" y="2"/>
                      </a:lnTo>
                      <a:lnTo>
                        <a:pt x="13" y="2"/>
                      </a:lnTo>
                      <a:lnTo>
                        <a:pt x="14" y="2"/>
                      </a:lnTo>
                      <a:lnTo>
                        <a:pt x="15" y="2"/>
                      </a:lnTo>
                      <a:lnTo>
                        <a:pt x="16" y="2"/>
                      </a:lnTo>
                      <a:lnTo>
                        <a:pt x="17" y="2"/>
                      </a:lnTo>
                      <a:lnTo>
                        <a:pt x="18" y="2"/>
                      </a:lnTo>
                      <a:lnTo>
                        <a:pt x="19" y="2"/>
                      </a:lnTo>
                      <a:lnTo>
                        <a:pt x="20" y="2"/>
                      </a:lnTo>
                      <a:lnTo>
                        <a:pt x="21" y="2"/>
                      </a:lnTo>
                      <a:lnTo>
                        <a:pt x="22" y="3"/>
                      </a:lnTo>
                      <a:lnTo>
                        <a:pt x="23" y="3"/>
                      </a:lnTo>
                      <a:lnTo>
                        <a:pt x="24" y="3"/>
                      </a:lnTo>
                      <a:lnTo>
                        <a:pt x="25" y="3"/>
                      </a:lnTo>
                      <a:lnTo>
                        <a:pt x="26" y="3"/>
                      </a:lnTo>
                      <a:lnTo>
                        <a:pt x="27" y="3"/>
                      </a:lnTo>
                      <a:lnTo>
                        <a:pt x="28" y="3"/>
                      </a:lnTo>
                      <a:lnTo>
                        <a:pt x="28" y="5"/>
                      </a:lnTo>
                      <a:lnTo>
                        <a:pt x="29" y="5"/>
                      </a:lnTo>
                      <a:lnTo>
                        <a:pt x="30" y="5"/>
                      </a:lnTo>
                      <a:lnTo>
                        <a:pt x="31" y="5"/>
                      </a:lnTo>
                      <a:lnTo>
                        <a:pt x="32" y="5"/>
                      </a:lnTo>
                      <a:lnTo>
                        <a:pt x="33" y="5"/>
                      </a:lnTo>
                      <a:lnTo>
                        <a:pt x="34" y="5"/>
                      </a:lnTo>
                      <a:lnTo>
                        <a:pt x="35" y="5"/>
                      </a:lnTo>
                      <a:lnTo>
                        <a:pt x="36" y="5"/>
                      </a:lnTo>
                      <a:lnTo>
                        <a:pt x="37" y="5"/>
                      </a:lnTo>
                      <a:lnTo>
                        <a:pt x="38" y="5"/>
                      </a:lnTo>
                      <a:lnTo>
                        <a:pt x="39" y="5"/>
                      </a:lnTo>
                      <a:lnTo>
                        <a:pt x="40" y="5"/>
                      </a:lnTo>
                      <a:lnTo>
                        <a:pt x="41" y="5"/>
                      </a:lnTo>
                      <a:lnTo>
                        <a:pt x="42" y="5"/>
                      </a:lnTo>
                      <a:lnTo>
                        <a:pt x="43" y="6"/>
                      </a:lnTo>
                      <a:lnTo>
                        <a:pt x="45" y="6"/>
                      </a:lnTo>
                      <a:lnTo>
                        <a:pt x="46" y="6"/>
                      </a:lnTo>
                      <a:lnTo>
                        <a:pt x="47" y="6"/>
                      </a:lnTo>
                      <a:lnTo>
                        <a:pt x="48" y="6"/>
                      </a:lnTo>
                      <a:lnTo>
                        <a:pt x="49" y="6"/>
                      </a:lnTo>
                      <a:lnTo>
                        <a:pt x="50" y="6"/>
                      </a:lnTo>
                      <a:lnTo>
                        <a:pt x="51" y="6"/>
                      </a:lnTo>
                      <a:lnTo>
                        <a:pt x="52" y="6"/>
                      </a:lnTo>
                      <a:lnTo>
                        <a:pt x="53" y="7"/>
                      </a:lnTo>
                      <a:lnTo>
                        <a:pt x="54" y="7"/>
                      </a:lnTo>
                      <a:lnTo>
                        <a:pt x="55" y="7"/>
                      </a:lnTo>
                      <a:lnTo>
                        <a:pt x="56" y="7"/>
                      </a:lnTo>
                      <a:lnTo>
                        <a:pt x="57" y="7"/>
                      </a:lnTo>
                      <a:lnTo>
                        <a:pt x="58" y="7"/>
                      </a:lnTo>
                      <a:lnTo>
                        <a:pt x="59" y="7"/>
                      </a:lnTo>
                      <a:lnTo>
                        <a:pt x="60" y="7"/>
                      </a:lnTo>
                      <a:lnTo>
                        <a:pt x="61" y="7"/>
                      </a:lnTo>
                      <a:lnTo>
                        <a:pt x="62" y="9"/>
                      </a:lnTo>
                      <a:lnTo>
                        <a:pt x="63" y="9"/>
                      </a:lnTo>
                      <a:lnTo>
                        <a:pt x="64" y="9"/>
                      </a:lnTo>
                      <a:lnTo>
                        <a:pt x="65" y="9"/>
                      </a:lnTo>
                      <a:lnTo>
                        <a:pt x="66" y="9"/>
                      </a:lnTo>
                      <a:lnTo>
                        <a:pt x="67" y="9"/>
                      </a:lnTo>
                      <a:lnTo>
                        <a:pt x="68" y="9"/>
                      </a:lnTo>
                      <a:lnTo>
                        <a:pt x="69" y="9"/>
                      </a:lnTo>
                      <a:lnTo>
                        <a:pt x="70" y="9"/>
                      </a:lnTo>
                      <a:lnTo>
                        <a:pt x="70" y="10"/>
                      </a:lnTo>
                      <a:lnTo>
                        <a:pt x="71" y="10"/>
                      </a:lnTo>
                      <a:lnTo>
                        <a:pt x="72" y="10"/>
                      </a:lnTo>
                      <a:lnTo>
                        <a:pt x="73" y="10"/>
                      </a:lnTo>
                      <a:lnTo>
                        <a:pt x="74" y="10"/>
                      </a:lnTo>
                      <a:lnTo>
                        <a:pt x="75" y="10"/>
                      </a:lnTo>
                      <a:lnTo>
                        <a:pt x="76" y="10"/>
                      </a:lnTo>
                      <a:lnTo>
                        <a:pt x="77" y="10"/>
                      </a:lnTo>
                      <a:lnTo>
                        <a:pt x="78" y="10"/>
                      </a:lnTo>
                      <a:lnTo>
                        <a:pt x="80" y="10"/>
                      </a:lnTo>
                      <a:lnTo>
                        <a:pt x="80" y="12"/>
                      </a:lnTo>
                      <a:lnTo>
                        <a:pt x="81" y="12"/>
                      </a:lnTo>
                      <a:lnTo>
                        <a:pt x="82" y="12"/>
                      </a:lnTo>
                      <a:lnTo>
                        <a:pt x="83" y="12"/>
                      </a:lnTo>
                      <a:lnTo>
                        <a:pt x="84" y="12"/>
                      </a:lnTo>
                      <a:lnTo>
                        <a:pt x="85" y="12"/>
                      </a:lnTo>
                      <a:lnTo>
                        <a:pt x="86" y="12"/>
                      </a:lnTo>
                      <a:lnTo>
                        <a:pt x="87" y="12"/>
                      </a:lnTo>
                      <a:lnTo>
                        <a:pt x="88" y="12"/>
                      </a:lnTo>
                      <a:lnTo>
                        <a:pt x="89" y="13"/>
                      </a:lnTo>
                      <a:lnTo>
                        <a:pt x="90" y="13"/>
                      </a:lnTo>
                      <a:lnTo>
                        <a:pt x="91" y="13"/>
                      </a:lnTo>
                      <a:lnTo>
                        <a:pt x="92" y="13"/>
                      </a:lnTo>
                      <a:lnTo>
                        <a:pt x="93" y="13"/>
                      </a:lnTo>
                      <a:lnTo>
                        <a:pt x="94" y="13"/>
                      </a:lnTo>
                      <a:lnTo>
                        <a:pt x="95" y="13"/>
                      </a:lnTo>
                      <a:lnTo>
                        <a:pt x="96" y="13"/>
                      </a:lnTo>
                      <a:lnTo>
                        <a:pt x="97" y="13"/>
                      </a:lnTo>
                      <a:lnTo>
                        <a:pt x="98" y="15"/>
                      </a:lnTo>
                      <a:lnTo>
                        <a:pt x="99" y="15"/>
                      </a:lnTo>
                      <a:lnTo>
                        <a:pt x="100" y="15"/>
                      </a:lnTo>
                      <a:lnTo>
                        <a:pt x="101" y="15"/>
                      </a:lnTo>
                      <a:lnTo>
                        <a:pt x="102" y="15"/>
                      </a:lnTo>
                      <a:lnTo>
                        <a:pt x="103" y="15"/>
                      </a:lnTo>
                      <a:lnTo>
                        <a:pt x="104" y="15"/>
                      </a:lnTo>
                      <a:lnTo>
                        <a:pt x="105" y="15"/>
                      </a:lnTo>
                      <a:lnTo>
                        <a:pt x="106" y="15"/>
                      </a:lnTo>
                      <a:lnTo>
                        <a:pt x="107" y="16"/>
                      </a:lnTo>
                      <a:lnTo>
                        <a:pt x="108" y="16"/>
                      </a:lnTo>
                      <a:lnTo>
                        <a:pt x="109" y="16"/>
                      </a:lnTo>
                      <a:lnTo>
                        <a:pt x="110" y="16"/>
                      </a:lnTo>
                      <a:lnTo>
                        <a:pt x="111" y="16"/>
                      </a:lnTo>
                      <a:lnTo>
                        <a:pt x="112" y="16"/>
                      </a:lnTo>
                      <a:lnTo>
                        <a:pt x="113" y="16"/>
                      </a:lnTo>
                      <a:lnTo>
                        <a:pt x="115" y="16"/>
                      </a:lnTo>
                      <a:lnTo>
                        <a:pt x="116" y="16"/>
                      </a:lnTo>
                      <a:lnTo>
                        <a:pt x="117" y="17"/>
                      </a:lnTo>
                      <a:lnTo>
                        <a:pt x="118" y="17"/>
                      </a:lnTo>
                      <a:lnTo>
                        <a:pt x="119" y="17"/>
                      </a:lnTo>
                      <a:lnTo>
                        <a:pt x="120" y="17"/>
                      </a:lnTo>
                      <a:lnTo>
                        <a:pt x="121" y="17"/>
                      </a:lnTo>
                      <a:lnTo>
                        <a:pt x="122" y="17"/>
                      </a:lnTo>
                      <a:lnTo>
                        <a:pt x="123" y="17"/>
                      </a:lnTo>
                      <a:lnTo>
                        <a:pt x="124" y="17"/>
                      </a:lnTo>
                      <a:lnTo>
                        <a:pt x="125" y="17"/>
                      </a:lnTo>
                      <a:lnTo>
                        <a:pt x="126" y="17"/>
                      </a:lnTo>
                      <a:lnTo>
                        <a:pt x="126" y="19"/>
                      </a:lnTo>
                      <a:lnTo>
                        <a:pt x="127" y="19"/>
                      </a:lnTo>
                      <a:lnTo>
                        <a:pt x="128" y="19"/>
                      </a:lnTo>
                      <a:lnTo>
                        <a:pt x="129" y="19"/>
                      </a:lnTo>
                      <a:lnTo>
                        <a:pt x="130" y="19"/>
                      </a:lnTo>
                      <a:lnTo>
                        <a:pt x="131" y="19"/>
                      </a:lnTo>
                      <a:lnTo>
                        <a:pt x="132" y="19"/>
                      </a:lnTo>
                      <a:lnTo>
                        <a:pt x="133" y="19"/>
                      </a:lnTo>
                      <a:lnTo>
                        <a:pt x="134" y="19"/>
                      </a:lnTo>
                      <a:lnTo>
                        <a:pt x="135" y="19"/>
                      </a:lnTo>
                      <a:lnTo>
                        <a:pt x="136" y="19"/>
                      </a:lnTo>
                      <a:lnTo>
                        <a:pt x="137" y="19"/>
                      </a:lnTo>
                      <a:lnTo>
                        <a:pt x="138" y="19"/>
                      </a:lnTo>
                      <a:lnTo>
                        <a:pt x="139" y="19"/>
                      </a:lnTo>
                      <a:lnTo>
                        <a:pt x="140" y="19"/>
                      </a:lnTo>
                      <a:lnTo>
                        <a:pt x="141" y="19"/>
                      </a:lnTo>
                      <a:lnTo>
                        <a:pt x="142" y="19"/>
                      </a:lnTo>
                      <a:lnTo>
                        <a:pt x="143" y="19"/>
                      </a:lnTo>
                      <a:lnTo>
                        <a:pt x="144" y="20"/>
                      </a:lnTo>
                      <a:lnTo>
                        <a:pt x="145" y="20"/>
                      </a:lnTo>
                      <a:lnTo>
                        <a:pt x="146" y="20"/>
                      </a:lnTo>
                      <a:lnTo>
                        <a:pt x="147" y="20"/>
                      </a:lnTo>
                      <a:lnTo>
                        <a:pt x="148" y="20"/>
                      </a:lnTo>
                      <a:lnTo>
                        <a:pt x="150" y="20"/>
                      </a:lnTo>
                      <a:lnTo>
                        <a:pt x="151" y="20"/>
                      </a:lnTo>
                      <a:lnTo>
                        <a:pt x="152" y="20"/>
                      </a:lnTo>
                      <a:lnTo>
                        <a:pt x="153" y="20"/>
                      </a:lnTo>
                      <a:lnTo>
                        <a:pt x="154" y="22"/>
                      </a:lnTo>
                    </a:path>
                  </a:pathLst>
                </a:custGeom>
                <a:solidFill>
                  <a:schemeClr val="accent1"/>
                </a:solidFill>
                <a:ln w="4763">
                  <a:solidFill>
                    <a:srgbClr val="0000FF"/>
                  </a:solidFill>
                  <a:prstDash val="solid"/>
                  <a:round/>
                  <a:headEnd/>
                  <a:tailEnd/>
                </a:ln>
              </p:spPr>
              <p:txBody>
                <a:bodyPr/>
                <a:lstStyle/>
                <a:p>
                  <a:endParaRPr lang="en-GB"/>
                </a:p>
              </p:txBody>
            </p:sp>
            <p:sp>
              <p:nvSpPr>
                <p:cNvPr id="87294" name="Freeform 168">
                  <a:extLst>
                    <a:ext uri="{FF2B5EF4-FFF2-40B4-BE49-F238E27FC236}">
                      <a16:creationId xmlns:a16="http://schemas.microsoft.com/office/drawing/2014/main" id="{89CCE99A-71A0-CC30-2A1D-DC92A0083DF8}"/>
                    </a:ext>
                  </a:extLst>
                </p:cNvPr>
                <p:cNvSpPr>
                  <a:spLocks/>
                </p:cNvSpPr>
                <p:nvPr/>
              </p:nvSpPr>
              <p:spPr bwMode="auto">
                <a:xfrm>
                  <a:off x="4951" y="1457"/>
                  <a:ext cx="76" cy="7"/>
                </a:xfrm>
                <a:custGeom>
                  <a:avLst/>
                  <a:gdLst>
                    <a:gd name="T0" fmla="*/ 1 w 152"/>
                    <a:gd name="T1" fmla="*/ 0 h 21"/>
                    <a:gd name="T2" fmla="*/ 1 w 152"/>
                    <a:gd name="T3" fmla="*/ 0 h 21"/>
                    <a:gd name="T4" fmla="*/ 1 w 152"/>
                    <a:gd name="T5" fmla="*/ 0 h 21"/>
                    <a:gd name="T6" fmla="*/ 1 w 152"/>
                    <a:gd name="T7" fmla="*/ 0 h 21"/>
                    <a:gd name="T8" fmla="*/ 1 w 152"/>
                    <a:gd name="T9" fmla="*/ 0 h 21"/>
                    <a:gd name="T10" fmla="*/ 1 w 152"/>
                    <a:gd name="T11" fmla="*/ 0 h 21"/>
                    <a:gd name="T12" fmla="*/ 1 w 152"/>
                    <a:gd name="T13" fmla="*/ 0 h 21"/>
                    <a:gd name="T14" fmla="*/ 1 w 152"/>
                    <a:gd name="T15" fmla="*/ 0 h 21"/>
                    <a:gd name="T16" fmla="*/ 1 w 152"/>
                    <a:gd name="T17" fmla="*/ 0 h 21"/>
                    <a:gd name="T18" fmla="*/ 1 w 152"/>
                    <a:gd name="T19" fmla="*/ 0 h 21"/>
                    <a:gd name="T20" fmla="*/ 1 w 152"/>
                    <a:gd name="T21" fmla="*/ 0 h 21"/>
                    <a:gd name="T22" fmla="*/ 1 w 152"/>
                    <a:gd name="T23" fmla="*/ 0 h 21"/>
                    <a:gd name="T24" fmla="*/ 1 w 152"/>
                    <a:gd name="T25" fmla="*/ 0 h 21"/>
                    <a:gd name="T26" fmla="*/ 1 w 152"/>
                    <a:gd name="T27" fmla="*/ 0 h 21"/>
                    <a:gd name="T28" fmla="*/ 1 w 152"/>
                    <a:gd name="T29" fmla="*/ 0 h 21"/>
                    <a:gd name="T30" fmla="*/ 1 w 152"/>
                    <a:gd name="T31" fmla="*/ 0 h 21"/>
                    <a:gd name="T32" fmla="*/ 1 w 152"/>
                    <a:gd name="T33" fmla="*/ 0 h 21"/>
                    <a:gd name="T34" fmla="*/ 1 w 152"/>
                    <a:gd name="T35" fmla="*/ 0 h 21"/>
                    <a:gd name="T36" fmla="*/ 1 w 152"/>
                    <a:gd name="T37" fmla="*/ 0 h 21"/>
                    <a:gd name="T38" fmla="*/ 1 w 152"/>
                    <a:gd name="T39" fmla="*/ 0 h 21"/>
                    <a:gd name="T40" fmla="*/ 1 w 152"/>
                    <a:gd name="T41" fmla="*/ 0 h 21"/>
                    <a:gd name="T42" fmla="*/ 1 w 152"/>
                    <a:gd name="T43" fmla="*/ 0 h 21"/>
                    <a:gd name="T44" fmla="*/ 1 w 152"/>
                    <a:gd name="T45" fmla="*/ 0 h 21"/>
                    <a:gd name="T46" fmla="*/ 1 w 152"/>
                    <a:gd name="T47" fmla="*/ 0 h 21"/>
                    <a:gd name="T48" fmla="*/ 1 w 152"/>
                    <a:gd name="T49" fmla="*/ 0 h 21"/>
                    <a:gd name="T50" fmla="*/ 1 w 152"/>
                    <a:gd name="T51" fmla="*/ 0 h 21"/>
                    <a:gd name="T52" fmla="*/ 1 w 152"/>
                    <a:gd name="T53" fmla="*/ 0 h 21"/>
                    <a:gd name="T54" fmla="*/ 1 w 152"/>
                    <a:gd name="T55" fmla="*/ 0 h 21"/>
                    <a:gd name="T56" fmla="*/ 1 w 152"/>
                    <a:gd name="T57" fmla="*/ 0 h 21"/>
                    <a:gd name="T58" fmla="*/ 1 w 152"/>
                    <a:gd name="T59" fmla="*/ 0 h 21"/>
                    <a:gd name="T60" fmla="*/ 1 w 152"/>
                    <a:gd name="T61" fmla="*/ 0 h 21"/>
                    <a:gd name="T62" fmla="*/ 1 w 152"/>
                    <a:gd name="T63" fmla="*/ 0 h 21"/>
                    <a:gd name="T64" fmla="*/ 1 w 152"/>
                    <a:gd name="T65" fmla="*/ 0 h 21"/>
                    <a:gd name="T66" fmla="*/ 1 w 152"/>
                    <a:gd name="T67" fmla="*/ 0 h 21"/>
                    <a:gd name="T68" fmla="*/ 1 w 152"/>
                    <a:gd name="T69" fmla="*/ 0 h 21"/>
                    <a:gd name="T70" fmla="*/ 1 w 152"/>
                    <a:gd name="T71" fmla="*/ 0 h 21"/>
                    <a:gd name="T72" fmla="*/ 1 w 152"/>
                    <a:gd name="T73" fmla="*/ 0 h 21"/>
                    <a:gd name="T74" fmla="*/ 1 w 152"/>
                    <a:gd name="T75" fmla="*/ 0 h 21"/>
                    <a:gd name="T76" fmla="*/ 1 w 152"/>
                    <a:gd name="T77" fmla="*/ 0 h 21"/>
                    <a:gd name="T78" fmla="*/ 1 w 152"/>
                    <a:gd name="T79" fmla="*/ 0 h 21"/>
                    <a:gd name="T80" fmla="*/ 1 w 152"/>
                    <a:gd name="T81" fmla="*/ 0 h 21"/>
                    <a:gd name="T82" fmla="*/ 1 w 152"/>
                    <a:gd name="T83" fmla="*/ 0 h 21"/>
                    <a:gd name="T84" fmla="*/ 1 w 152"/>
                    <a:gd name="T85" fmla="*/ 0 h 21"/>
                    <a:gd name="T86" fmla="*/ 1 w 152"/>
                    <a:gd name="T87" fmla="*/ 0 h 21"/>
                    <a:gd name="T88" fmla="*/ 1 w 152"/>
                    <a:gd name="T89" fmla="*/ 0 h 21"/>
                    <a:gd name="T90" fmla="*/ 1 w 152"/>
                    <a:gd name="T91" fmla="*/ 0 h 21"/>
                    <a:gd name="T92" fmla="*/ 1 w 152"/>
                    <a:gd name="T93" fmla="*/ 0 h 21"/>
                    <a:gd name="T94" fmla="*/ 1 w 152"/>
                    <a:gd name="T95" fmla="*/ 0 h 21"/>
                    <a:gd name="T96" fmla="*/ 1 w 152"/>
                    <a:gd name="T97" fmla="*/ 0 h 21"/>
                    <a:gd name="T98" fmla="*/ 1 w 152"/>
                    <a:gd name="T99" fmla="*/ 0 h 21"/>
                    <a:gd name="T100" fmla="*/ 1 w 152"/>
                    <a:gd name="T101" fmla="*/ 0 h 21"/>
                    <a:gd name="T102" fmla="*/ 1 w 152"/>
                    <a:gd name="T103" fmla="*/ 0 h 21"/>
                    <a:gd name="T104" fmla="*/ 1 w 152"/>
                    <a:gd name="T105" fmla="*/ 0 h 21"/>
                    <a:gd name="T106" fmla="*/ 1 w 152"/>
                    <a:gd name="T107" fmla="*/ 0 h 21"/>
                    <a:gd name="T108" fmla="*/ 1 w 152"/>
                    <a:gd name="T109" fmla="*/ 0 h 21"/>
                    <a:gd name="T110" fmla="*/ 1 w 152"/>
                    <a:gd name="T111" fmla="*/ 0 h 21"/>
                    <a:gd name="T112" fmla="*/ 1 w 152"/>
                    <a:gd name="T113" fmla="*/ 0 h 21"/>
                    <a:gd name="T114" fmla="*/ 1 w 152"/>
                    <a:gd name="T115" fmla="*/ 0 h 21"/>
                    <a:gd name="T116" fmla="*/ 1 w 152"/>
                    <a:gd name="T117" fmla="*/ 0 h 21"/>
                    <a:gd name="T118" fmla="*/ 1 w 152"/>
                    <a:gd name="T119" fmla="*/ 0 h 21"/>
                    <a:gd name="T120" fmla="*/ 1 w 152"/>
                    <a:gd name="T121" fmla="*/ 0 h 21"/>
                    <a:gd name="T122" fmla="*/ 1 w 152"/>
                    <a:gd name="T123" fmla="*/ 0 h 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21">
                      <a:moveTo>
                        <a:pt x="0" y="0"/>
                      </a:moveTo>
                      <a:lnTo>
                        <a:pt x="0" y="0"/>
                      </a:lnTo>
                      <a:lnTo>
                        <a:pt x="1" y="0"/>
                      </a:lnTo>
                      <a:lnTo>
                        <a:pt x="2" y="0"/>
                      </a:lnTo>
                      <a:lnTo>
                        <a:pt x="3" y="0"/>
                      </a:lnTo>
                      <a:lnTo>
                        <a:pt x="4" y="0"/>
                      </a:lnTo>
                      <a:lnTo>
                        <a:pt x="5" y="0"/>
                      </a:lnTo>
                      <a:lnTo>
                        <a:pt x="6" y="0"/>
                      </a:lnTo>
                      <a:lnTo>
                        <a:pt x="7" y="0"/>
                      </a:lnTo>
                      <a:lnTo>
                        <a:pt x="8" y="0"/>
                      </a:lnTo>
                      <a:lnTo>
                        <a:pt x="9" y="1"/>
                      </a:lnTo>
                      <a:lnTo>
                        <a:pt x="10" y="1"/>
                      </a:lnTo>
                      <a:lnTo>
                        <a:pt x="11" y="1"/>
                      </a:lnTo>
                      <a:lnTo>
                        <a:pt x="12" y="1"/>
                      </a:lnTo>
                      <a:lnTo>
                        <a:pt x="13" y="1"/>
                      </a:lnTo>
                      <a:lnTo>
                        <a:pt x="14" y="1"/>
                      </a:lnTo>
                      <a:lnTo>
                        <a:pt x="15" y="1"/>
                      </a:lnTo>
                      <a:lnTo>
                        <a:pt x="16" y="1"/>
                      </a:lnTo>
                      <a:lnTo>
                        <a:pt x="17" y="1"/>
                      </a:lnTo>
                      <a:lnTo>
                        <a:pt x="18" y="3"/>
                      </a:lnTo>
                      <a:lnTo>
                        <a:pt x="19" y="3"/>
                      </a:lnTo>
                      <a:lnTo>
                        <a:pt x="20" y="3"/>
                      </a:lnTo>
                      <a:lnTo>
                        <a:pt x="21" y="3"/>
                      </a:lnTo>
                      <a:lnTo>
                        <a:pt x="22" y="3"/>
                      </a:lnTo>
                      <a:lnTo>
                        <a:pt x="23" y="3"/>
                      </a:lnTo>
                      <a:lnTo>
                        <a:pt x="24" y="3"/>
                      </a:lnTo>
                      <a:lnTo>
                        <a:pt x="25" y="3"/>
                      </a:lnTo>
                      <a:lnTo>
                        <a:pt x="26" y="3"/>
                      </a:lnTo>
                      <a:lnTo>
                        <a:pt x="27" y="4"/>
                      </a:lnTo>
                      <a:lnTo>
                        <a:pt x="28" y="4"/>
                      </a:lnTo>
                      <a:lnTo>
                        <a:pt x="29" y="4"/>
                      </a:lnTo>
                      <a:lnTo>
                        <a:pt x="31" y="4"/>
                      </a:lnTo>
                      <a:lnTo>
                        <a:pt x="32" y="4"/>
                      </a:lnTo>
                      <a:lnTo>
                        <a:pt x="33" y="4"/>
                      </a:lnTo>
                      <a:lnTo>
                        <a:pt x="34" y="4"/>
                      </a:lnTo>
                      <a:lnTo>
                        <a:pt x="35" y="4"/>
                      </a:lnTo>
                      <a:lnTo>
                        <a:pt x="36" y="4"/>
                      </a:lnTo>
                      <a:lnTo>
                        <a:pt x="36" y="6"/>
                      </a:lnTo>
                      <a:lnTo>
                        <a:pt x="37" y="6"/>
                      </a:lnTo>
                      <a:lnTo>
                        <a:pt x="38" y="6"/>
                      </a:lnTo>
                      <a:lnTo>
                        <a:pt x="39" y="6"/>
                      </a:lnTo>
                      <a:lnTo>
                        <a:pt x="40" y="6"/>
                      </a:lnTo>
                      <a:lnTo>
                        <a:pt x="41" y="6"/>
                      </a:lnTo>
                      <a:lnTo>
                        <a:pt x="42" y="6"/>
                      </a:lnTo>
                      <a:lnTo>
                        <a:pt x="43" y="6"/>
                      </a:lnTo>
                      <a:lnTo>
                        <a:pt x="44" y="6"/>
                      </a:lnTo>
                      <a:lnTo>
                        <a:pt x="45" y="6"/>
                      </a:lnTo>
                      <a:lnTo>
                        <a:pt x="45" y="7"/>
                      </a:lnTo>
                      <a:lnTo>
                        <a:pt x="46" y="7"/>
                      </a:lnTo>
                      <a:lnTo>
                        <a:pt x="47" y="7"/>
                      </a:lnTo>
                      <a:lnTo>
                        <a:pt x="48" y="7"/>
                      </a:lnTo>
                      <a:lnTo>
                        <a:pt x="49" y="7"/>
                      </a:lnTo>
                      <a:lnTo>
                        <a:pt x="50" y="7"/>
                      </a:lnTo>
                      <a:lnTo>
                        <a:pt x="51" y="7"/>
                      </a:lnTo>
                      <a:lnTo>
                        <a:pt x="52" y="7"/>
                      </a:lnTo>
                      <a:lnTo>
                        <a:pt x="53" y="7"/>
                      </a:lnTo>
                      <a:lnTo>
                        <a:pt x="54" y="8"/>
                      </a:lnTo>
                      <a:lnTo>
                        <a:pt x="55" y="8"/>
                      </a:lnTo>
                      <a:lnTo>
                        <a:pt x="56" y="8"/>
                      </a:lnTo>
                      <a:lnTo>
                        <a:pt x="57" y="8"/>
                      </a:lnTo>
                      <a:lnTo>
                        <a:pt x="58" y="8"/>
                      </a:lnTo>
                      <a:lnTo>
                        <a:pt x="59" y="8"/>
                      </a:lnTo>
                      <a:lnTo>
                        <a:pt x="60" y="8"/>
                      </a:lnTo>
                      <a:lnTo>
                        <a:pt x="61" y="8"/>
                      </a:lnTo>
                      <a:lnTo>
                        <a:pt x="62" y="8"/>
                      </a:lnTo>
                      <a:lnTo>
                        <a:pt x="63" y="10"/>
                      </a:lnTo>
                      <a:lnTo>
                        <a:pt x="64" y="10"/>
                      </a:lnTo>
                      <a:lnTo>
                        <a:pt x="66" y="10"/>
                      </a:lnTo>
                      <a:lnTo>
                        <a:pt x="67" y="10"/>
                      </a:lnTo>
                      <a:lnTo>
                        <a:pt x="68" y="10"/>
                      </a:lnTo>
                      <a:lnTo>
                        <a:pt x="69" y="10"/>
                      </a:lnTo>
                      <a:lnTo>
                        <a:pt x="70" y="10"/>
                      </a:lnTo>
                      <a:lnTo>
                        <a:pt x="71" y="10"/>
                      </a:lnTo>
                      <a:lnTo>
                        <a:pt x="72" y="10"/>
                      </a:lnTo>
                      <a:lnTo>
                        <a:pt x="73" y="10"/>
                      </a:lnTo>
                      <a:lnTo>
                        <a:pt x="73" y="11"/>
                      </a:lnTo>
                      <a:lnTo>
                        <a:pt x="74" y="11"/>
                      </a:lnTo>
                      <a:lnTo>
                        <a:pt x="75" y="11"/>
                      </a:lnTo>
                      <a:lnTo>
                        <a:pt x="76" y="11"/>
                      </a:lnTo>
                      <a:lnTo>
                        <a:pt x="77" y="11"/>
                      </a:lnTo>
                      <a:lnTo>
                        <a:pt x="78" y="11"/>
                      </a:lnTo>
                      <a:lnTo>
                        <a:pt x="79" y="11"/>
                      </a:lnTo>
                      <a:lnTo>
                        <a:pt x="80" y="11"/>
                      </a:lnTo>
                      <a:lnTo>
                        <a:pt x="81" y="11"/>
                      </a:lnTo>
                      <a:lnTo>
                        <a:pt x="82" y="11"/>
                      </a:lnTo>
                      <a:lnTo>
                        <a:pt x="83" y="11"/>
                      </a:lnTo>
                      <a:lnTo>
                        <a:pt x="84" y="11"/>
                      </a:lnTo>
                      <a:lnTo>
                        <a:pt x="85" y="11"/>
                      </a:lnTo>
                      <a:lnTo>
                        <a:pt x="86" y="11"/>
                      </a:lnTo>
                      <a:lnTo>
                        <a:pt x="87" y="11"/>
                      </a:lnTo>
                      <a:lnTo>
                        <a:pt x="88" y="13"/>
                      </a:lnTo>
                      <a:lnTo>
                        <a:pt x="89" y="13"/>
                      </a:lnTo>
                      <a:lnTo>
                        <a:pt x="90" y="13"/>
                      </a:lnTo>
                      <a:lnTo>
                        <a:pt x="91" y="13"/>
                      </a:lnTo>
                      <a:lnTo>
                        <a:pt x="92" y="13"/>
                      </a:lnTo>
                      <a:lnTo>
                        <a:pt x="93" y="13"/>
                      </a:lnTo>
                      <a:lnTo>
                        <a:pt x="93" y="14"/>
                      </a:lnTo>
                      <a:lnTo>
                        <a:pt x="94" y="14"/>
                      </a:lnTo>
                      <a:lnTo>
                        <a:pt x="95" y="14"/>
                      </a:lnTo>
                      <a:lnTo>
                        <a:pt x="96" y="14"/>
                      </a:lnTo>
                      <a:lnTo>
                        <a:pt x="97" y="14"/>
                      </a:lnTo>
                      <a:lnTo>
                        <a:pt x="98" y="14"/>
                      </a:lnTo>
                      <a:lnTo>
                        <a:pt x="100" y="14"/>
                      </a:lnTo>
                      <a:lnTo>
                        <a:pt x="101" y="14"/>
                      </a:lnTo>
                      <a:lnTo>
                        <a:pt x="101" y="16"/>
                      </a:lnTo>
                      <a:lnTo>
                        <a:pt x="102" y="16"/>
                      </a:lnTo>
                      <a:lnTo>
                        <a:pt x="103" y="16"/>
                      </a:lnTo>
                      <a:lnTo>
                        <a:pt x="104" y="16"/>
                      </a:lnTo>
                      <a:lnTo>
                        <a:pt x="105" y="16"/>
                      </a:lnTo>
                      <a:lnTo>
                        <a:pt x="106" y="16"/>
                      </a:lnTo>
                      <a:lnTo>
                        <a:pt x="107" y="16"/>
                      </a:lnTo>
                      <a:lnTo>
                        <a:pt x="108" y="16"/>
                      </a:lnTo>
                      <a:lnTo>
                        <a:pt x="109" y="16"/>
                      </a:lnTo>
                      <a:lnTo>
                        <a:pt x="110" y="16"/>
                      </a:lnTo>
                      <a:lnTo>
                        <a:pt x="110" y="17"/>
                      </a:lnTo>
                      <a:lnTo>
                        <a:pt x="111" y="17"/>
                      </a:lnTo>
                      <a:lnTo>
                        <a:pt x="112" y="17"/>
                      </a:lnTo>
                      <a:lnTo>
                        <a:pt x="113" y="17"/>
                      </a:lnTo>
                      <a:lnTo>
                        <a:pt x="114" y="17"/>
                      </a:lnTo>
                      <a:lnTo>
                        <a:pt x="115" y="17"/>
                      </a:lnTo>
                      <a:lnTo>
                        <a:pt x="116" y="17"/>
                      </a:lnTo>
                      <a:lnTo>
                        <a:pt x="117" y="17"/>
                      </a:lnTo>
                      <a:lnTo>
                        <a:pt x="118" y="17"/>
                      </a:lnTo>
                      <a:lnTo>
                        <a:pt x="119" y="17"/>
                      </a:lnTo>
                      <a:lnTo>
                        <a:pt x="120" y="17"/>
                      </a:lnTo>
                      <a:lnTo>
                        <a:pt x="121" y="17"/>
                      </a:lnTo>
                      <a:lnTo>
                        <a:pt x="122" y="17"/>
                      </a:lnTo>
                      <a:lnTo>
                        <a:pt x="123" y="17"/>
                      </a:lnTo>
                      <a:lnTo>
                        <a:pt x="124" y="17"/>
                      </a:lnTo>
                      <a:lnTo>
                        <a:pt x="125" y="17"/>
                      </a:lnTo>
                      <a:lnTo>
                        <a:pt x="126" y="17"/>
                      </a:lnTo>
                      <a:lnTo>
                        <a:pt x="127" y="17"/>
                      </a:lnTo>
                      <a:lnTo>
                        <a:pt x="128" y="18"/>
                      </a:lnTo>
                      <a:lnTo>
                        <a:pt x="129" y="18"/>
                      </a:lnTo>
                      <a:lnTo>
                        <a:pt x="130" y="18"/>
                      </a:lnTo>
                      <a:lnTo>
                        <a:pt x="131" y="18"/>
                      </a:lnTo>
                      <a:lnTo>
                        <a:pt x="132" y="18"/>
                      </a:lnTo>
                      <a:lnTo>
                        <a:pt x="133" y="18"/>
                      </a:lnTo>
                      <a:lnTo>
                        <a:pt x="135" y="18"/>
                      </a:lnTo>
                      <a:lnTo>
                        <a:pt x="136" y="18"/>
                      </a:lnTo>
                      <a:lnTo>
                        <a:pt x="137" y="18"/>
                      </a:lnTo>
                      <a:lnTo>
                        <a:pt x="138" y="20"/>
                      </a:lnTo>
                      <a:lnTo>
                        <a:pt x="139" y="20"/>
                      </a:lnTo>
                      <a:lnTo>
                        <a:pt x="140" y="20"/>
                      </a:lnTo>
                      <a:lnTo>
                        <a:pt x="141" y="20"/>
                      </a:lnTo>
                      <a:lnTo>
                        <a:pt x="142" y="20"/>
                      </a:lnTo>
                      <a:lnTo>
                        <a:pt x="143" y="20"/>
                      </a:lnTo>
                      <a:lnTo>
                        <a:pt x="144" y="20"/>
                      </a:lnTo>
                      <a:lnTo>
                        <a:pt x="145" y="20"/>
                      </a:lnTo>
                      <a:lnTo>
                        <a:pt x="146" y="20"/>
                      </a:lnTo>
                      <a:lnTo>
                        <a:pt x="147" y="21"/>
                      </a:lnTo>
                      <a:lnTo>
                        <a:pt x="148" y="21"/>
                      </a:lnTo>
                      <a:lnTo>
                        <a:pt x="149" y="21"/>
                      </a:lnTo>
                      <a:lnTo>
                        <a:pt x="150" y="21"/>
                      </a:lnTo>
                      <a:lnTo>
                        <a:pt x="151" y="21"/>
                      </a:lnTo>
                      <a:lnTo>
                        <a:pt x="152" y="21"/>
                      </a:lnTo>
                    </a:path>
                  </a:pathLst>
                </a:custGeom>
                <a:solidFill>
                  <a:schemeClr val="accent1"/>
                </a:solidFill>
                <a:ln w="4763">
                  <a:solidFill>
                    <a:srgbClr val="0000FF"/>
                  </a:solidFill>
                  <a:prstDash val="solid"/>
                  <a:round/>
                  <a:headEnd/>
                  <a:tailEnd/>
                </a:ln>
              </p:spPr>
              <p:txBody>
                <a:bodyPr/>
                <a:lstStyle/>
                <a:p>
                  <a:endParaRPr lang="en-GB"/>
                </a:p>
              </p:txBody>
            </p:sp>
            <p:sp>
              <p:nvSpPr>
                <p:cNvPr id="87295" name="Freeform 169">
                  <a:extLst>
                    <a:ext uri="{FF2B5EF4-FFF2-40B4-BE49-F238E27FC236}">
                      <a16:creationId xmlns:a16="http://schemas.microsoft.com/office/drawing/2014/main" id="{A88EE192-DF47-A449-B6D3-75C6E2447D81}"/>
                    </a:ext>
                  </a:extLst>
                </p:cNvPr>
                <p:cNvSpPr>
                  <a:spLocks/>
                </p:cNvSpPr>
                <p:nvPr/>
              </p:nvSpPr>
              <p:spPr bwMode="auto">
                <a:xfrm>
                  <a:off x="5027" y="1464"/>
                  <a:ext cx="76" cy="8"/>
                </a:xfrm>
                <a:custGeom>
                  <a:avLst/>
                  <a:gdLst>
                    <a:gd name="T0" fmla="*/ 1 w 152"/>
                    <a:gd name="T1" fmla="*/ 0 h 23"/>
                    <a:gd name="T2" fmla="*/ 1 w 152"/>
                    <a:gd name="T3" fmla="*/ 0 h 23"/>
                    <a:gd name="T4" fmla="*/ 1 w 152"/>
                    <a:gd name="T5" fmla="*/ 0 h 23"/>
                    <a:gd name="T6" fmla="*/ 1 w 152"/>
                    <a:gd name="T7" fmla="*/ 0 h 23"/>
                    <a:gd name="T8" fmla="*/ 1 w 152"/>
                    <a:gd name="T9" fmla="*/ 0 h 23"/>
                    <a:gd name="T10" fmla="*/ 1 w 152"/>
                    <a:gd name="T11" fmla="*/ 0 h 23"/>
                    <a:gd name="T12" fmla="*/ 1 w 152"/>
                    <a:gd name="T13" fmla="*/ 0 h 23"/>
                    <a:gd name="T14" fmla="*/ 1 w 152"/>
                    <a:gd name="T15" fmla="*/ 0 h 23"/>
                    <a:gd name="T16" fmla="*/ 1 w 152"/>
                    <a:gd name="T17" fmla="*/ 0 h 23"/>
                    <a:gd name="T18" fmla="*/ 1 w 152"/>
                    <a:gd name="T19" fmla="*/ 0 h 23"/>
                    <a:gd name="T20" fmla="*/ 1 w 152"/>
                    <a:gd name="T21" fmla="*/ 0 h 23"/>
                    <a:gd name="T22" fmla="*/ 1 w 152"/>
                    <a:gd name="T23" fmla="*/ 0 h 23"/>
                    <a:gd name="T24" fmla="*/ 1 w 152"/>
                    <a:gd name="T25" fmla="*/ 0 h 23"/>
                    <a:gd name="T26" fmla="*/ 1 w 152"/>
                    <a:gd name="T27" fmla="*/ 0 h 23"/>
                    <a:gd name="T28" fmla="*/ 1 w 152"/>
                    <a:gd name="T29" fmla="*/ 0 h 23"/>
                    <a:gd name="T30" fmla="*/ 1 w 152"/>
                    <a:gd name="T31" fmla="*/ 0 h 23"/>
                    <a:gd name="T32" fmla="*/ 1 w 152"/>
                    <a:gd name="T33" fmla="*/ 0 h 23"/>
                    <a:gd name="T34" fmla="*/ 1 w 152"/>
                    <a:gd name="T35" fmla="*/ 0 h 23"/>
                    <a:gd name="T36" fmla="*/ 1 w 152"/>
                    <a:gd name="T37" fmla="*/ 0 h 23"/>
                    <a:gd name="T38" fmla="*/ 1 w 152"/>
                    <a:gd name="T39" fmla="*/ 0 h 23"/>
                    <a:gd name="T40" fmla="*/ 1 w 152"/>
                    <a:gd name="T41" fmla="*/ 0 h 23"/>
                    <a:gd name="T42" fmla="*/ 1 w 152"/>
                    <a:gd name="T43" fmla="*/ 0 h 23"/>
                    <a:gd name="T44" fmla="*/ 1 w 152"/>
                    <a:gd name="T45" fmla="*/ 0 h 23"/>
                    <a:gd name="T46" fmla="*/ 1 w 152"/>
                    <a:gd name="T47" fmla="*/ 0 h 23"/>
                    <a:gd name="T48" fmla="*/ 1 w 152"/>
                    <a:gd name="T49" fmla="*/ 0 h 23"/>
                    <a:gd name="T50" fmla="*/ 1 w 152"/>
                    <a:gd name="T51" fmla="*/ 0 h 23"/>
                    <a:gd name="T52" fmla="*/ 1 w 152"/>
                    <a:gd name="T53" fmla="*/ 0 h 23"/>
                    <a:gd name="T54" fmla="*/ 1 w 152"/>
                    <a:gd name="T55" fmla="*/ 0 h 23"/>
                    <a:gd name="T56" fmla="*/ 1 w 152"/>
                    <a:gd name="T57" fmla="*/ 0 h 23"/>
                    <a:gd name="T58" fmla="*/ 1 w 152"/>
                    <a:gd name="T59" fmla="*/ 0 h 23"/>
                    <a:gd name="T60" fmla="*/ 1 w 152"/>
                    <a:gd name="T61" fmla="*/ 0 h 23"/>
                    <a:gd name="T62" fmla="*/ 1 w 152"/>
                    <a:gd name="T63" fmla="*/ 0 h 23"/>
                    <a:gd name="T64" fmla="*/ 1 w 152"/>
                    <a:gd name="T65" fmla="*/ 0 h 23"/>
                    <a:gd name="T66" fmla="*/ 1 w 152"/>
                    <a:gd name="T67" fmla="*/ 0 h 23"/>
                    <a:gd name="T68" fmla="*/ 1 w 152"/>
                    <a:gd name="T69" fmla="*/ 0 h 23"/>
                    <a:gd name="T70" fmla="*/ 1 w 152"/>
                    <a:gd name="T71" fmla="*/ 0 h 23"/>
                    <a:gd name="T72" fmla="*/ 1 w 152"/>
                    <a:gd name="T73" fmla="*/ 0 h 23"/>
                    <a:gd name="T74" fmla="*/ 1 w 152"/>
                    <a:gd name="T75" fmla="*/ 0 h 23"/>
                    <a:gd name="T76" fmla="*/ 1 w 152"/>
                    <a:gd name="T77" fmla="*/ 0 h 23"/>
                    <a:gd name="T78" fmla="*/ 1 w 152"/>
                    <a:gd name="T79" fmla="*/ 0 h 23"/>
                    <a:gd name="T80" fmla="*/ 1 w 152"/>
                    <a:gd name="T81" fmla="*/ 0 h 23"/>
                    <a:gd name="T82" fmla="*/ 1 w 152"/>
                    <a:gd name="T83" fmla="*/ 0 h 23"/>
                    <a:gd name="T84" fmla="*/ 1 w 152"/>
                    <a:gd name="T85" fmla="*/ 0 h 23"/>
                    <a:gd name="T86" fmla="*/ 1 w 152"/>
                    <a:gd name="T87" fmla="*/ 0 h 23"/>
                    <a:gd name="T88" fmla="*/ 1 w 152"/>
                    <a:gd name="T89" fmla="*/ 0 h 23"/>
                    <a:gd name="T90" fmla="*/ 1 w 152"/>
                    <a:gd name="T91" fmla="*/ 0 h 23"/>
                    <a:gd name="T92" fmla="*/ 1 w 152"/>
                    <a:gd name="T93" fmla="*/ 0 h 23"/>
                    <a:gd name="T94" fmla="*/ 1 w 152"/>
                    <a:gd name="T95" fmla="*/ 0 h 23"/>
                    <a:gd name="T96" fmla="*/ 1 w 152"/>
                    <a:gd name="T97" fmla="*/ 0 h 23"/>
                    <a:gd name="T98" fmla="*/ 1 w 152"/>
                    <a:gd name="T99" fmla="*/ 0 h 23"/>
                    <a:gd name="T100" fmla="*/ 1 w 152"/>
                    <a:gd name="T101" fmla="*/ 0 h 23"/>
                    <a:gd name="T102" fmla="*/ 1 w 152"/>
                    <a:gd name="T103" fmla="*/ 0 h 23"/>
                    <a:gd name="T104" fmla="*/ 1 w 152"/>
                    <a:gd name="T105" fmla="*/ 0 h 23"/>
                    <a:gd name="T106" fmla="*/ 1 w 152"/>
                    <a:gd name="T107" fmla="*/ 0 h 23"/>
                    <a:gd name="T108" fmla="*/ 1 w 152"/>
                    <a:gd name="T109" fmla="*/ 0 h 23"/>
                    <a:gd name="T110" fmla="*/ 1 w 152"/>
                    <a:gd name="T111" fmla="*/ 0 h 23"/>
                    <a:gd name="T112" fmla="*/ 1 w 152"/>
                    <a:gd name="T113" fmla="*/ 0 h 23"/>
                    <a:gd name="T114" fmla="*/ 1 w 152"/>
                    <a:gd name="T115" fmla="*/ 0 h 23"/>
                    <a:gd name="T116" fmla="*/ 1 w 152"/>
                    <a:gd name="T117" fmla="*/ 0 h 23"/>
                    <a:gd name="T118" fmla="*/ 1 w 152"/>
                    <a:gd name="T119" fmla="*/ 0 h 23"/>
                    <a:gd name="T120" fmla="*/ 1 w 152"/>
                    <a:gd name="T121" fmla="*/ 0 h 23"/>
                    <a:gd name="T122" fmla="*/ 1 w 152"/>
                    <a:gd name="T123" fmla="*/ 0 h 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23">
                      <a:moveTo>
                        <a:pt x="0" y="0"/>
                      </a:moveTo>
                      <a:lnTo>
                        <a:pt x="0" y="0"/>
                      </a:lnTo>
                      <a:lnTo>
                        <a:pt x="1" y="0"/>
                      </a:lnTo>
                      <a:lnTo>
                        <a:pt x="2" y="0"/>
                      </a:lnTo>
                      <a:lnTo>
                        <a:pt x="3" y="0"/>
                      </a:lnTo>
                      <a:lnTo>
                        <a:pt x="3" y="2"/>
                      </a:lnTo>
                      <a:lnTo>
                        <a:pt x="4" y="2"/>
                      </a:lnTo>
                      <a:lnTo>
                        <a:pt x="5" y="2"/>
                      </a:lnTo>
                      <a:lnTo>
                        <a:pt x="6" y="2"/>
                      </a:lnTo>
                      <a:lnTo>
                        <a:pt x="7" y="2"/>
                      </a:lnTo>
                      <a:lnTo>
                        <a:pt x="8" y="2"/>
                      </a:lnTo>
                      <a:lnTo>
                        <a:pt x="9" y="2"/>
                      </a:lnTo>
                      <a:lnTo>
                        <a:pt x="10" y="2"/>
                      </a:lnTo>
                      <a:lnTo>
                        <a:pt x="11" y="2"/>
                      </a:lnTo>
                      <a:lnTo>
                        <a:pt x="12" y="2"/>
                      </a:lnTo>
                      <a:lnTo>
                        <a:pt x="12" y="3"/>
                      </a:lnTo>
                      <a:lnTo>
                        <a:pt x="13" y="3"/>
                      </a:lnTo>
                      <a:lnTo>
                        <a:pt x="14" y="3"/>
                      </a:lnTo>
                      <a:lnTo>
                        <a:pt x="15" y="3"/>
                      </a:lnTo>
                      <a:lnTo>
                        <a:pt x="16" y="3"/>
                      </a:lnTo>
                      <a:lnTo>
                        <a:pt x="18" y="3"/>
                      </a:lnTo>
                      <a:lnTo>
                        <a:pt x="19" y="3"/>
                      </a:lnTo>
                      <a:lnTo>
                        <a:pt x="20" y="3"/>
                      </a:lnTo>
                      <a:lnTo>
                        <a:pt x="21" y="3"/>
                      </a:lnTo>
                      <a:lnTo>
                        <a:pt x="22" y="5"/>
                      </a:lnTo>
                      <a:lnTo>
                        <a:pt x="23" y="5"/>
                      </a:lnTo>
                      <a:lnTo>
                        <a:pt x="24" y="5"/>
                      </a:lnTo>
                      <a:lnTo>
                        <a:pt x="25" y="5"/>
                      </a:lnTo>
                      <a:lnTo>
                        <a:pt x="26" y="5"/>
                      </a:lnTo>
                      <a:lnTo>
                        <a:pt x="27" y="5"/>
                      </a:lnTo>
                      <a:lnTo>
                        <a:pt x="28" y="5"/>
                      </a:lnTo>
                      <a:lnTo>
                        <a:pt x="29" y="5"/>
                      </a:lnTo>
                      <a:lnTo>
                        <a:pt x="30" y="5"/>
                      </a:lnTo>
                      <a:lnTo>
                        <a:pt x="31" y="6"/>
                      </a:lnTo>
                      <a:lnTo>
                        <a:pt x="32" y="6"/>
                      </a:lnTo>
                      <a:lnTo>
                        <a:pt x="33" y="6"/>
                      </a:lnTo>
                      <a:lnTo>
                        <a:pt x="34" y="6"/>
                      </a:lnTo>
                      <a:lnTo>
                        <a:pt x="35" y="6"/>
                      </a:lnTo>
                      <a:lnTo>
                        <a:pt x="36" y="6"/>
                      </a:lnTo>
                      <a:lnTo>
                        <a:pt x="37" y="6"/>
                      </a:lnTo>
                      <a:lnTo>
                        <a:pt x="38" y="6"/>
                      </a:lnTo>
                      <a:lnTo>
                        <a:pt x="39" y="6"/>
                      </a:lnTo>
                      <a:lnTo>
                        <a:pt x="40" y="6"/>
                      </a:lnTo>
                      <a:lnTo>
                        <a:pt x="40" y="7"/>
                      </a:lnTo>
                      <a:lnTo>
                        <a:pt x="41" y="7"/>
                      </a:lnTo>
                      <a:lnTo>
                        <a:pt x="42" y="7"/>
                      </a:lnTo>
                      <a:lnTo>
                        <a:pt x="43" y="7"/>
                      </a:lnTo>
                      <a:lnTo>
                        <a:pt x="44" y="7"/>
                      </a:lnTo>
                      <a:lnTo>
                        <a:pt x="45" y="7"/>
                      </a:lnTo>
                      <a:lnTo>
                        <a:pt x="46" y="7"/>
                      </a:lnTo>
                      <a:lnTo>
                        <a:pt x="47" y="7"/>
                      </a:lnTo>
                      <a:lnTo>
                        <a:pt x="48" y="7"/>
                      </a:lnTo>
                      <a:lnTo>
                        <a:pt x="49" y="7"/>
                      </a:lnTo>
                      <a:lnTo>
                        <a:pt x="50" y="7"/>
                      </a:lnTo>
                      <a:lnTo>
                        <a:pt x="51" y="7"/>
                      </a:lnTo>
                      <a:lnTo>
                        <a:pt x="53" y="7"/>
                      </a:lnTo>
                      <a:lnTo>
                        <a:pt x="54" y="7"/>
                      </a:lnTo>
                      <a:lnTo>
                        <a:pt x="55" y="7"/>
                      </a:lnTo>
                      <a:lnTo>
                        <a:pt x="56" y="7"/>
                      </a:lnTo>
                      <a:lnTo>
                        <a:pt x="57" y="7"/>
                      </a:lnTo>
                      <a:lnTo>
                        <a:pt x="58" y="7"/>
                      </a:lnTo>
                      <a:lnTo>
                        <a:pt x="59" y="9"/>
                      </a:lnTo>
                      <a:lnTo>
                        <a:pt x="60" y="9"/>
                      </a:lnTo>
                      <a:lnTo>
                        <a:pt x="61" y="9"/>
                      </a:lnTo>
                      <a:lnTo>
                        <a:pt x="62" y="9"/>
                      </a:lnTo>
                      <a:lnTo>
                        <a:pt x="63" y="9"/>
                      </a:lnTo>
                      <a:lnTo>
                        <a:pt x="64" y="9"/>
                      </a:lnTo>
                      <a:lnTo>
                        <a:pt x="65" y="9"/>
                      </a:lnTo>
                      <a:lnTo>
                        <a:pt x="66" y="9"/>
                      </a:lnTo>
                      <a:lnTo>
                        <a:pt x="67" y="9"/>
                      </a:lnTo>
                      <a:lnTo>
                        <a:pt x="68" y="10"/>
                      </a:lnTo>
                      <a:lnTo>
                        <a:pt x="69" y="10"/>
                      </a:lnTo>
                      <a:lnTo>
                        <a:pt x="70" y="10"/>
                      </a:lnTo>
                      <a:lnTo>
                        <a:pt x="71" y="10"/>
                      </a:lnTo>
                      <a:lnTo>
                        <a:pt x="72" y="10"/>
                      </a:lnTo>
                      <a:lnTo>
                        <a:pt x="73" y="10"/>
                      </a:lnTo>
                      <a:lnTo>
                        <a:pt x="74" y="10"/>
                      </a:lnTo>
                      <a:lnTo>
                        <a:pt x="75" y="10"/>
                      </a:lnTo>
                      <a:lnTo>
                        <a:pt x="76" y="10"/>
                      </a:lnTo>
                      <a:lnTo>
                        <a:pt x="77" y="12"/>
                      </a:lnTo>
                      <a:lnTo>
                        <a:pt x="78" y="12"/>
                      </a:lnTo>
                      <a:lnTo>
                        <a:pt x="79" y="12"/>
                      </a:lnTo>
                      <a:lnTo>
                        <a:pt x="80" y="12"/>
                      </a:lnTo>
                      <a:lnTo>
                        <a:pt x="81" y="12"/>
                      </a:lnTo>
                      <a:lnTo>
                        <a:pt x="82" y="12"/>
                      </a:lnTo>
                      <a:lnTo>
                        <a:pt x="83" y="12"/>
                      </a:lnTo>
                      <a:lnTo>
                        <a:pt x="84" y="12"/>
                      </a:lnTo>
                      <a:lnTo>
                        <a:pt x="85" y="12"/>
                      </a:lnTo>
                      <a:lnTo>
                        <a:pt x="86" y="13"/>
                      </a:lnTo>
                      <a:lnTo>
                        <a:pt x="88" y="13"/>
                      </a:lnTo>
                      <a:lnTo>
                        <a:pt x="89" y="13"/>
                      </a:lnTo>
                      <a:lnTo>
                        <a:pt x="90" y="13"/>
                      </a:lnTo>
                      <a:lnTo>
                        <a:pt x="91" y="13"/>
                      </a:lnTo>
                      <a:lnTo>
                        <a:pt x="92" y="13"/>
                      </a:lnTo>
                      <a:lnTo>
                        <a:pt x="93" y="13"/>
                      </a:lnTo>
                      <a:lnTo>
                        <a:pt x="94" y="13"/>
                      </a:lnTo>
                      <a:lnTo>
                        <a:pt x="95" y="13"/>
                      </a:lnTo>
                      <a:lnTo>
                        <a:pt x="96" y="15"/>
                      </a:lnTo>
                      <a:lnTo>
                        <a:pt x="97" y="15"/>
                      </a:lnTo>
                      <a:lnTo>
                        <a:pt x="98" y="15"/>
                      </a:lnTo>
                      <a:lnTo>
                        <a:pt x="99" y="15"/>
                      </a:lnTo>
                      <a:lnTo>
                        <a:pt x="100" y="15"/>
                      </a:lnTo>
                      <a:lnTo>
                        <a:pt x="101" y="15"/>
                      </a:lnTo>
                      <a:lnTo>
                        <a:pt x="102" y="15"/>
                      </a:lnTo>
                      <a:lnTo>
                        <a:pt x="103" y="15"/>
                      </a:lnTo>
                      <a:lnTo>
                        <a:pt x="104" y="15"/>
                      </a:lnTo>
                      <a:lnTo>
                        <a:pt x="105" y="16"/>
                      </a:lnTo>
                      <a:lnTo>
                        <a:pt x="106" y="16"/>
                      </a:lnTo>
                      <a:lnTo>
                        <a:pt x="107" y="16"/>
                      </a:lnTo>
                      <a:lnTo>
                        <a:pt x="108" y="16"/>
                      </a:lnTo>
                      <a:lnTo>
                        <a:pt x="109" y="16"/>
                      </a:lnTo>
                      <a:lnTo>
                        <a:pt x="110" y="16"/>
                      </a:lnTo>
                      <a:lnTo>
                        <a:pt x="111" y="16"/>
                      </a:lnTo>
                      <a:lnTo>
                        <a:pt x="112" y="16"/>
                      </a:lnTo>
                      <a:lnTo>
                        <a:pt x="113" y="16"/>
                      </a:lnTo>
                      <a:lnTo>
                        <a:pt x="114" y="18"/>
                      </a:lnTo>
                      <a:lnTo>
                        <a:pt x="115" y="18"/>
                      </a:lnTo>
                      <a:lnTo>
                        <a:pt x="116" y="18"/>
                      </a:lnTo>
                      <a:lnTo>
                        <a:pt x="117" y="18"/>
                      </a:lnTo>
                      <a:lnTo>
                        <a:pt x="118" y="18"/>
                      </a:lnTo>
                      <a:lnTo>
                        <a:pt x="119" y="18"/>
                      </a:lnTo>
                      <a:lnTo>
                        <a:pt x="120" y="18"/>
                      </a:lnTo>
                      <a:lnTo>
                        <a:pt x="121" y="18"/>
                      </a:lnTo>
                      <a:lnTo>
                        <a:pt x="123" y="18"/>
                      </a:lnTo>
                      <a:lnTo>
                        <a:pt x="123" y="19"/>
                      </a:lnTo>
                      <a:lnTo>
                        <a:pt x="124" y="19"/>
                      </a:lnTo>
                      <a:lnTo>
                        <a:pt x="125" y="19"/>
                      </a:lnTo>
                      <a:lnTo>
                        <a:pt x="126" y="19"/>
                      </a:lnTo>
                      <a:lnTo>
                        <a:pt x="127" y="19"/>
                      </a:lnTo>
                      <a:lnTo>
                        <a:pt x="128" y="19"/>
                      </a:lnTo>
                      <a:lnTo>
                        <a:pt x="129" y="19"/>
                      </a:lnTo>
                      <a:lnTo>
                        <a:pt x="130" y="19"/>
                      </a:lnTo>
                      <a:lnTo>
                        <a:pt x="131" y="19"/>
                      </a:lnTo>
                      <a:lnTo>
                        <a:pt x="132" y="19"/>
                      </a:lnTo>
                      <a:lnTo>
                        <a:pt x="132" y="20"/>
                      </a:lnTo>
                      <a:lnTo>
                        <a:pt x="133" y="20"/>
                      </a:lnTo>
                      <a:lnTo>
                        <a:pt x="134" y="20"/>
                      </a:lnTo>
                      <a:lnTo>
                        <a:pt x="135" y="20"/>
                      </a:lnTo>
                      <a:lnTo>
                        <a:pt x="136" y="20"/>
                      </a:lnTo>
                      <a:lnTo>
                        <a:pt x="137" y="20"/>
                      </a:lnTo>
                      <a:lnTo>
                        <a:pt x="138" y="20"/>
                      </a:lnTo>
                      <a:lnTo>
                        <a:pt x="139" y="20"/>
                      </a:lnTo>
                      <a:lnTo>
                        <a:pt x="140" y="20"/>
                      </a:lnTo>
                      <a:lnTo>
                        <a:pt x="141" y="22"/>
                      </a:lnTo>
                      <a:lnTo>
                        <a:pt x="142" y="22"/>
                      </a:lnTo>
                      <a:lnTo>
                        <a:pt x="143" y="22"/>
                      </a:lnTo>
                      <a:lnTo>
                        <a:pt x="144" y="22"/>
                      </a:lnTo>
                      <a:lnTo>
                        <a:pt x="145" y="22"/>
                      </a:lnTo>
                      <a:lnTo>
                        <a:pt x="146" y="22"/>
                      </a:lnTo>
                      <a:lnTo>
                        <a:pt x="147" y="22"/>
                      </a:lnTo>
                      <a:lnTo>
                        <a:pt x="148" y="22"/>
                      </a:lnTo>
                      <a:lnTo>
                        <a:pt x="149" y="22"/>
                      </a:lnTo>
                      <a:lnTo>
                        <a:pt x="150" y="23"/>
                      </a:lnTo>
                      <a:lnTo>
                        <a:pt x="151" y="23"/>
                      </a:lnTo>
                      <a:lnTo>
                        <a:pt x="152" y="23"/>
                      </a:lnTo>
                    </a:path>
                  </a:pathLst>
                </a:custGeom>
                <a:solidFill>
                  <a:schemeClr val="accent1"/>
                </a:solidFill>
                <a:ln w="4763">
                  <a:solidFill>
                    <a:srgbClr val="0000FF"/>
                  </a:solidFill>
                  <a:prstDash val="solid"/>
                  <a:round/>
                  <a:headEnd/>
                  <a:tailEnd/>
                </a:ln>
              </p:spPr>
              <p:txBody>
                <a:bodyPr/>
                <a:lstStyle/>
                <a:p>
                  <a:endParaRPr lang="en-GB"/>
                </a:p>
              </p:txBody>
            </p:sp>
            <p:sp>
              <p:nvSpPr>
                <p:cNvPr id="87296" name="Freeform 170">
                  <a:extLst>
                    <a:ext uri="{FF2B5EF4-FFF2-40B4-BE49-F238E27FC236}">
                      <a16:creationId xmlns:a16="http://schemas.microsoft.com/office/drawing/2014/main" id="{D1D6954F-4018-C4D9-43D1-D0728F4160C1}"/>
                    </a:ext>
                  </a:extLst>
                </p:cNvPr>
                <p:cNvSpPr>
                  <a:spLocks/>
                </p:cNvSpPr>
                <p:nvPr/>
              </p:nvSpPr>
              <p:spPr bwMode="auto">
                <a:xfrm>
                  <a:off x="5103" y="1472"/>
                  <a:ext cx="77" cy="7"/>
                </a:xfrm>
                <a:custGeom>
                  <a:avLst/>
                  <a:gdLst>
                    <a:gd name="T0" fmla="*/ 1 w 154"/>
                    <a:gd name="T1" fmla="*/ 0 h 22"/>
                    <a:gd name="T2" fmla="*/ 1 w 154"/>
                    <a:gd name="T3" fmla="*/ 0 h 22"/>
                    <a:gd name="T4" fmla="*/ 1 w 154"/>
                    <a:gd name="T5" fmla="*/ 0 h 22"/>
                    <a:gd name="T6" fmla="*/ 1 w 154"/>
                    <a:gd name="T7" fmla="*/ 0 h 22"/>
                    <a:gd name="T8" fmla="*/ 1 w 154"/>
                    <a:gd name="T9" fmla="*/ 0 h 22"/>
                    <a:gd name="T10" fmla="*/ 1 w 154"/>
                    <a:gd name="T11" fmla="*/ 0 h 22"/>
                    <a:gd name="T12" fmla="*/ 1 w 154"/>
                    <a:gd name="T13" fmla="*/ 0 h 22"/>
                    <a:gd name="T14" fmla="*/ 1 w 154"/>
                    <a:gd name="T15" fmla="*/ 0 h 22"/>
                    <a:gd name="T16" fmla="*/ 1 w 154"/>
                    <a:gd name="T17" fmla="*/ 0 h 22"/>
                    <a:gd name="T18" fmla="*/ 1 w 154"/>
                    <a:gd name="T19" fmla="*/ 0 h 22"/>
                    <a:gd name="T20" fmla="*/ 1 w 154"/>
                    <a:gd name="T21" fmla="*/ 0 h 22"/>
                    <a:gd name="T22" fmla="*/ 1 w 154"/>
                    <a:gd name="T23" fmla="*/ 0 h 22"/>
                    <a:gd name="T24" fmla="*/ 1 w 154"/>
                    <a:gd name="T25" fmla="*/ 0 h 22"/>
                    <a:gd name="T26" fmla="*/ 1 w 154"/>
                    <a:gd name="T27" fmla="*/ 0 h 22"/>
                    <a:gd name="T28" fmla="*/ 1 w 154"/>
                    <a:gd name="T29" fmla="*/ 0 h 22"/>
                    <a:gd name="T30" fmla="*/ 1 w 154"/>
                    <a:gd name="T31" fmla="*/ 0 h 22"/>
                    <a:gd name="T32" fmla="*/ 1 w 154"/>
                    <a:gd name="T33" fmla="*/ 0 h 22"/>
                    <a:gd name="T34" fmla="*/ 1 w 154"/>
                    <a:gd name="T35" fmla="*/ 0 h 22"/>
                    <a:gd name="T36" fmla="*/ 1 w 154"/>
                    <a:gd name="T37" fmla="*/ 0 h 22"/>
                    <a:gd name="T38" fmla="*/ 1 w 154"/>
                    <a:gd name="T39" fmla="*/ 0 h 22"/>
                    <a:gd name="T40" fmla="*/ 1 w 154"/>
                    <a:gd name="T41" fmla="*/ 0 h 22"/>
                    <a:gd name="T42" fmla="*/ 1 w 154"/>
                    <a:gd name="T43" fmla="*/ 0 h 22"/>
                    <a:gd name="T44" fmla="*/ 1 w 154"/>
                    <a:gd name="T45" fmla="*/ 0 h 22"/>
                    <a:gd name="T46" fmla="*/ 1 w 154"/>
                    <a:gd name="T47" fmla="*/ 0 h 22"/>
                    <a:gd name="T48" fmla="*/ 1 w 154"/>
                    <a:gd name="T49" fmla="*/ 0 h 22"/>
                    <a:gd name="T50" fmla="*/ 1 w 154"/>
                    <a:gd name="T51" fmla="*/ 0 h 22"/>
                    <a:gd name="T52" fmla="*/ 1 w 154"/>
                    <a:gd name="T53" fmla="*/ 0 h 22"/>
                    <a:gd name="T54" fmla="*/ 1 w 154"/>
                    <a:gd name="T55" fmla="*/ 0 h 22"/>
                    <a:gd name="T56" fmla="*/ 1 w 154"/>
                    <a:gd name="T57" fmla="*/ 0 h 22"/>
                    <a:gd name="T58" fmla="*/ 1 w 154"/>
                    <a:gd name="T59" fmla="*/ 0 h 22"/>
                    <a:gd name="T60" fmla="*/ 1 w 154"/>
                    <a:gd name="T61" fmla="*/ 0 h 22"/>
                    <a:gd name="T62" fmla="*/ 1 w 154"/>
                    <a:gd name="T63" fmla="*/ 0 h 22"/>
                    <a:gd name="T64" fmla="*/ 1 w 154"/>
                    <a:gd name="T65" fmla="*/ 0 h 22"/>
                    <a:gd name="T66" fmla="*/ 1 w 154"/>
                    <a:gd name="T67" fmla="*/ 0 h 22"/>
                    <a:gd name="T68" fmla="*/ 1 w 154"/>
                    <a:gd name="T69" fmla="*/ 0 h 22"/>
                    <a:gd name="T70" fmla="*/ 1 w 154"/>
                    <a:gd name="T71" fmla="*/ 0 h 22"/>
                    <a:gd name="T72" fmla="*/ 1 w 154"/>
                    <a:gd name="T73" fmla="*/ 0 h 22"/>
                    <a:gd name="T74" fmla="*/ 1 w 154"/>
                    <a:gd name="T75" fmla="*/ 0 h 22"/>
                    <a:gd name="T76" fmla="*/ 1 w 154"/>
                    <a:gd name="T77" fmla="*/ 0 h 22"/>
                    <a:gd name="T78" fmla="*/ 1 w 154"/>
                    <a:gd name="T79" fmla="*/ 0 h 22"/>
                    <a:gd name="T80" fmla="*/ 1 w 154"/>
                    <a:gd name="T81" fmla="*/ 0 h 22"/>
                    <a:gd name="T82" fmla="*/ 1 w 154"/>
                    <a:gd name="T83" fmla="*/ 0 h 22"/>
                    <a:gd name="T84" fmla="*/ 1 w 154"/>
                    <a:gd name="T85" fmla="*/ 0 h 22"/>
                    <a:gd name="T86" fmla="*/ 1 w 154"/>
                    <a:gd name="T87" fmla="*/ 0 h 22"/>
                    <a:gd name="T88" fmla="*/ 1 w 154"/>
                    <a:gd name="T89" fmla="*/ 0 h 22"/>
                    <a:gd name="T90" fmla="*/ 1 w 154"/>
                    <a:gd name="T91" fmla="*/ 0 h 22"/>
                    <a:gd name="T92" fmla="*/ 1 w 154"/>
                    <a:gd name="T93" fmla="*/ 0 h 22"/>
                    <a:gd name="T94" fmla="*/ 1 w 154"/>
                    <a:gd name="T95" fmla="*/ 0 h 22"/>
                    <a:gd name="T96" fmla="*/ 1 w 154"/>
                    <a:gd name="T97" fmla="*/ 0 h 22"/>
                    <a:gd name="T98" fmla="*/ 1 w 154"/>
                    <a:gd name="T99" fmla="*/ 0 h 22"/>
                    <a:gd name="T100" fmla="*/ 1 w 154"/>
                    <a:gd name="T101" fmla="*/ 0 h 22"/>
                    <a:gd name="T102" fmla="*/ 1 w 154"/>
                    <a:gd name="T103" fmla="*/ 0 h 22"/>
                    <a:gd name="T104" fmla="*/ 1 w 154"/>
                    <a:gd name="T105" fmla="*/ 0 h 22"/>
                    <a:gd name="T106" fmla="*/ 1 w 154"/>
                    <a:gd name="T107" fmla="*/ 0 h 22"/>
                    <a:gd name="T108" fmla="*/ 1 w 154"/>
                    <a:gd name="T109" fmla="*/ 0 h 22"/>
                    <a:gd name="T110" fmla="*/ 1 w 154"/>
                    <a:gd name="T111" fmla="*/ 0 h 22"/>
                    <a:gd name="T112" fmla="*/ 1 w 154"/>
                    <a:gd name="T113" fmla="*/ 0 h 22"/>
                    <a:gd name="T114" fmla="*/ 1 w 154"/>
                    <a:gd name="T115" fmla="*/ 0 h 22"/>
                    <a:gd name="T116" fmla="*/ 1 w 154"/>
                    <a:gd name="T117" fmla="*/ 0 h 22"/>
                    <a:gd name="T118" fmla="*/ 1 w 154"/>
                    <a:gd name="T119" fmla="*/ 0 h 22"/>
                    <a:gd name="T120" fmla="*/ 1 w 154"/>
                    <a:gd name="T121" fmla="*/ 0 h 22"/>
                    <a:gd name="T122" fmla="*/ 1 w 154"/>
                    <a:gd name="T123" fmla="*/ 0 h 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22">
                      <a:moveTo>
                        <a:pt x="0" y="0"/>
                      </a:moveTo>
                      <a:lnTo>
                        <a:pt x="0" y="0"/>
                      </a:lnTo>
                      <a:lnTo>
                        <a:pt x="1" y="0"/>
                      </a:lnTo>
                      <a:lnTo>
                        <a:pt x="2" y="0"/>
                      </a:lnTo>
                      <a:lnTo>
                        <a:pt x="3" y="0"/>
                      </a:lnTo>
                      <a:lnTo>
                        <a:pt x="4" y="0"/>
                      </a:lnTo>
                      <a:lnTo>
                        <a:pt x="6" y="0"/>
                      </a:lnTo>
                      <a:lnTo>
                        <a:pt x="7" y="0"/>
                      </a:lnTo>
                      <a:lnTo>
                        <a:pt x="8" y="2"/>
                      </a:lnTo>
                      <a:lnTo>
                        <a:pt x="9" y="2"/>
                      </a:lnTo>
                      <a:lnTo>
                        <a:pt x="10" y="2"/>
                      </a:lnTo>
                      <a:lnTo>
                        <a:pt x="11" y="2"/>
                      </a:lnTo>
                      <a:lnTo>
                        <a:pt x="12" y="2"/>
                      </a:lnTo>
                      <a:lnTo>
                        <a:pt x="13" y="2"/>
                      </a:lnTo>
                      <a:lnTo>
                        <a:pt x="14" y="2"/>
                      </a:lnTo>
                      <a:lnTo>
                        <a:pt x="15" y="2"/>
                      </a:lnTo>
                      <a:lnTo>
                        <a:pt x="16" y="2"/>
                      </a:lnTo>
                      <a:lnTo>
                        <a:pt x="17" y="2"/>
                      </a:lnTo>
                      <a:lnTo>
                        <a:pt x="17" y="3"/>
                      </a:lnTo>
                      <a:lnTo>
                        <a:pt x="18" y="3"/>
                      </a:lnTo>
                      <a:lnTo>
                        <a:pt x="19" y="3"/>
                      </a:lnTo>
                      <a:lnTo>
                        <a:pt x="20" y="3"/>
                      </a:lnTo>
                      <a:lnTo>
                        <a:pt x="21" y="3"/>
                      </a:lnTo>
                      <a:lnTo>
                        <a:pt x="22" y="3"/>
                      </a:lnTo>
                      <a:lnTo>
                        <a:pt x="23" y="3"/>
                      </a:lnTo>
                      <a:lnTo>
                        <a:pt x="24" y="3"/>
                      </a:lnTo>
                      <a:lnTo>
                        <a:pt x="25" y="3"/>
                      </a:lnTo>
                      <a:lnTo>
                        <a:pt x="26" y="3"/>
                      </a:lnTo>
                      <a:lnTo>
                        <a:pt x="27" y="3"/>
                      </a:lnTo>
                      <a:lnTo>
                        <a:pt x="28" y="3"/>
                      </a:lnTo>
                      <a:lnTo>
                        <a:pt x="29" y="3"/>
                      </a:lnTo>
                      <a:lnTo>
                        <a:pt x="30" y="3"/>
                      </a:lnTo>
                      <a:lnTo>
                        <a:pt x="31" y="3"/>
                      </a:lnTo>
                      <a:lnTo>
                        <a:pt x="32" y="3"/>
                      </a:lnTo>
                      <a:lnTo>
                        <a:pt x="33" y="3"/>
                      </a:lnTo>
                      <a:lnTo>
                        <a:pt x="34" y="3"/>
                      </a:lnTo>
                      <a:lnTo>
                        <a:pt x="35" y="5"/>
                      </a:lnTo>
                      <a:lnTo>
                        <a:pt x="36" y="5"/>
                      </a:lnTo>
                      <a:lnTo>
                        <a:pt x="37" y="5"/>
                      </a:lnTo>
                      <a:lnTo>
                        <a:pt x="38" y="5"/>
                      </a:lnTo>
                      <a:lnTo>
                        <a:pt x="39" y="5"/>
                      </a:lnTo>
                      <a:lnTo>
                        <a:pt x="41" y="5"/>
                      </a:lnTo>
                      <a:lnTo>
                        <a:pt x="42" y="5"/>
                      </a:lnTo>
                      <a:lnTo>
                        <a:pt x="43" y="5"/>
                      </a:lnTo>
                      <a:lnTo>
                        <a:pt x="44" y="5"/>
                      </a:lnTo>
                      <a:lnTo>
                        <a:pt x="45" y="6"/>
                      </a:lnTo>
                      <a:lnTo>
                        <a:pt x="46" y="6"/>
                      </a:lnTo>
                      <a:lnTo>
                        <a:pt x="47" y="6"/>
                      </a:lnTo>
                      <a:lnTo>
                        <a:pt x="48" y="6"/>
                      </a:lnTo>
                      <a:lnTo>
                        <a:pt x="49" y="6"/>
                      </a:lnTo>
                      <a:lnTo>
                        <a:pt x="50" y="6"/>
                      </a:lnTo>
                      <a:lnTo>
                        <a:pt x="51" y="6"/>
                      </a:lnTo>
                      <a:lnTo>
                        <a:pt x="52" y="6"/>
                      </a:lnTo>
                      <a:lnTo>
                        <a:pt x="53" y="6"/>
                      </a:lnTo>
                      <a:lnTo>
                        <a:pt x="54" y="7"/>
                      </a:lnTo>
                      <a:lnTo>
                        <a:pt x="55" y="7"/>
                      </a:lnTo>
                      <a:lnTo>
                        <a:pt x="56" y="7"/>
                      </a:lnTo>
                      <a:lnTo>
                        <a:pt x="57" y="7"/>
                      </a:lnTo>
                      <a:lnTo>
                        <a:pt x="58" y="7"/>
                      </a:lnTo>
                      <a:lnTo>
                        <a:pt x="59" y="7"/>
                      </a:lnTo>
                      <a:lnTo>
                        <a:pt x="60" y="7"/>
                      </a:lnTo>
                      <a:lnTo>
                        <a:pt x="61" y="7"/>
                      </a:lnTo>
                      <a:lnTo>
                        <a:pt x="62" y="7"/>
                      </a:lnTo>
                      <a:lnTo>
                        <a:pt x="63" y="9"/>
                      </a:lnTo>
                      <a:lnTo>
                        <a:pt x="64" y="9"/>
                      </a:lnTo>
                      <a:lnTo>
                        <a:pt x="65" y="9"/>
                      </a:lnTo>
                      <a:lnTo>
                        <a:pt x="66" y="9"/>
                      </a:lnTo>
                      <a:lnTo>
                        <a:pt x="67" y="9"/>
                      </a:lnTo>
                      <a:lnTo>
                        <a:pt x="68" y="9"/>
                      </a:lnTo>
                      <a:lnTo>
                        <a:pt x="69" y="9"/>
                      </a:lnTo>
                      <a:lnTo>
                        <a:pt x="70" y="9"/>
                      </a:lnTo>
                      <a:lnTo>
                        <a:pt x="71" y="9"/>
                      </a:lnTo>
                      <a:lnTo>
                        <a:pt x="72" y="10"/>
                      </a:lnTo>
                      <a:lnTo>
                        <a:pt x="73" y="10"/>
                      </a:lnTo>
                      <a:lnTo>
                        <a:pt x="74" y="10"/>
                      </a:lnTo>
                      <a:lnTo>
                        <a:pt x="76" y="10"/>
                      </a:lnTo>
                      <a:lnTo>
                        <a:pt x="77" y="10"/>
                      </a:lnTo>
                      <a:lnTo>
                        <a:pt x="78" y="10"/>
                      </a:lnTo>
                      <a:lnTo>
                        <a:pt x="79" y="10"/>
                      </a:lnTo>
                      <a:lnTo>
                        <a:pt x="80" y="10"/>
                      </a:lnTo>
                      <a:lnTo>
                        <a:pt x="81" y="10"/>
                      </a:lnTo>
                      <a:lnTo>
                        <a:pt x="82" y="12"/>
                      </a:lnTo>
                      <a:lnTo>
                        <a:pt x="83" y="12"/>
                      </a:lnTo>
                      <a:lnTo>
                        <a:pt x="84" y="12"/>
                      </a:lnTo>
                      <a:lnTo>
                        <a:pt x="85" y="12"/>
                      </a:lnTo>
                      <a:lnTo>
                        <a:pt x="86" y="12"/>
                      </a:lnTo>
                      <a:lnTo>
                        <a:pt x="87" y="12"/>
                      </a:lnTo>
                      <a:lnTo>
                        <a:pt x="88" y="12"/>
                      </a:lnTo>
                      <a:lnTo>
                        <a:pt x="89" y="12"/>
                      </a:lnTo>
                      <a:lnTo>
                        <a:pt x="90" y="12"/>
                      </a:lnTo>
                      <a:lnTo>
                        <a:pt x="90" y="13"/>
                      </a:lnTo>
                      <a:lnTo>
                        <a:pt x="91" y="13"/>
                      </a:lnTo>
                      <a:lnTo>
                        <a:pt x="92" y="13"/>
                      </a:lnTo>
                      <a:lnTo>
                        <a:pt x="93" y="13"/>
                      </a:lnTo>
                      <a:lnTo>
                        <a:pt x="94" y="13"/>
                      </a:lnTo>
                      <a:lnTo>
                        <a:pt x="95" y="13"/>
                      </a:lnTo>
                      <a:lnTo>
                        <a:pt x="96" y="13"/>
                      </a:lnTo>
                      <a:lnTo>
                        <a:pt x="97" y="13"/>
                      </a:lnTo>
                      <a:lnTo>
                        <a:pt x="98" y="13"/>
                      </a:lnTo>
                      <a:lnTo>
                        <a:pt x="99" y="13"/>
                      </a:lnTo>
                      <a:lnTo>
                        <a:pt x="99" y="15"/>
                      </a:lnTo>
                      <a:lnTo>
                        <a:pt x="100" y="15"/>
                      </a:lnTo>
                      <a:lnTo>
                        <a:pt x="101" y="15"/>
                      </a:lnTo>
                      <a:lnTo>
                        <a:pt x="102" y="15"/>
                      </a:lnTo>
                      <a:lnTo>
                        <a:pt x="103" y="15"/>
                      </a:lnTo>
                      <a:lnTo>
                        <a:pt x="104" y="15"/>
                      </a:lnTo>
                      <a:lnTo>
                        <a:pt x="105" y="15"/>
                      </a:lnTo>
                      <a:lnTo>
                        <a:pt x="106" y="15"/>
                      </a:lnTo>
                      <a:lnTo>
                        <a:pt x="107" y="15"/>
                      </a:lnTo>
                      <a:lnTo>
                        <a:pt x="108" y="16"/>
                      </a:lnTo>
                      <a:lnTo>
                        <a:pt x="109" y="16"/>
                      </a:lnTo>
                      <a:lnTo>
                        <a:pt x="111" y="16"/>
                      </a:lnTo>
                      <a:lnTo>
                        <a:pt x="112" y="16"/>
                      </a:lnTo>
                      <a:lnTo>
                        <a:pt x="113" y="16"/>
                      </a:lnTo>
                      <a:lnTo>
                        <a:pt x="114" y="16"/>
                      </a:lnTo>
                      <a:lnTo>
                        <a:pt x="115" y="16"/>
                      </a:lnTo>
                      <a:lnTo>
                        <a:pt x="116" y="16"/>
                      </a:lnTo>
                      <a:lnTo>
                        <a:pt x="117" y="16"/>
                      </a:lnTo>
                      <a:lnTo>
                        <a:pt x="118" y="18"/>
                      </a:lnTo>
                      <a:lnTo>
                        <a:pt x="119" y="18"/>
                      </a:lnTo>
                      <a:lnTo>
                        <a:pt x="120" y="18"/>
                      </a:lnTo>
                      <a:lnTo>
                        <a:pt x="121" y="18"/>
                      </a:lnTo>
                      <a:lnTo>
                        <a:pt x="122" y="18"/>
                      </a:lnTo>
                      <a:lnTo>
                        <a:pt x="123" y="18"/>
                      </a:lnTo>
                      <a:lnTo>
                        <a:pt x="124" y="18"/>
                      </a:lnTo>
                      <a:lnTo>
                        <a:pt x="125" y="18"/>
                      </a:lnTo>
                      <a:lnTo>
                        <a:pt x="126" y="18"/>
                      </a:lnTo>
                      <a:lnTo>
                        <a:pt x="127" y="19"/>
                      </a:lnTo>
                      <a:lnTo>
                        <a:pt x="128" y="19"/>
                      </a:lnTo>
                      <a:lnTo>
                        <a:pt x="129" y="19"/>
                      </a:lnTo>
                      <a:lnTo>
                        <a:pt x="130" y="19"/>
                      </a:lnTo>
                      <a:lnTo>
                        <a:pt x="131" y="19"/>
                      </a:lnTo>
                      <a:lnTo>
                        <a:pt x="132" y="19"/>
                      </a:lnTo>
                      <a:lnTo>
                        <a:pt x="133" y="19"/>
                      </a:lnTo>
                      <a:lnTo>
                        <a:pt x="134" y="19"/>
                      </a:lnTo>
                      <a:lnTo>
                        <a:pt x="135" y="19"/>
                      </a:lnTo>
                      <a:lnTo>
                        <a:pt x="136" y="20"/>
                      </a:lnTo>
                      <a:lnTo>
                        <a:pt x="137" y="20"/>
                      </a:lnTo>
                      <a:lnTo>
                        <a:pt x="138" y="20"/>
                      </a:lnTo>
                      <a:lnTo>
                        <a:pt x="139" y="20"/>
                      </a:lnTo>
                      <a:lnTo>
                        <a:pt x="140" y="20"/>
                      </a:lnTo>
                      <a:lnTo>
                        <a:pt x="141" y="20"/>
                      </a:lnTo>
                      <a:lnTo>
                        <a:pt x="142" y="20"/>
                      </a:lnTo>
                      <a:lnTo>
                        <a:pt x="143" y="20"/>
                      </a:lnTo>
                      <a:lnTo>
                        <a:pt x="144" y="20"/>
                      </a:lnTo>
                      <a:lnTo>
                        <a:pt x="146" y="22"/>
                      </a:lnTo>
                      <a:lnTo>
                        <a:pt x="147" y="22"/>
                      </a:lnTo>
                      <a:lnTo>
                        <a:pt x="148" y="22"/>
                      </a:lnTo>
                      <a:lnTo>
                        <a:pt x="149" y="22"/>
                      </a:lnTo>
                      <a:lnTo>
                        <a:pt x="150" y="22"/>
                      </a:lnTo>
                      <a:lnTo>
                        <a:pt x="151" y="22"/>
                      </a:lnTo>
                      <a:lnTo>
                        <a:pt x="152" y="22"/>
                      </a:lnTo>
                      <a:lnTo>
                        <a:pt x="153" y="22"/>
                      </a:lnTo>
                      <a:lnTo>
                        <a:pt x="154" y="22"/>
                      </a:lnTo>
                    </a:path>
                  </a:pathLst>
                </a:custGeom>
                <a:solidFill>
                  <a:schemeClr val="accent1"/>
                </a:solidFill>
                <a:ln w="4763">
                  <a:solidFill>
                    <a:srgbClr val="0000FF"/>
                  </a:solidFill>
                  <a:prstDash val="solid"/>
                  <a:round/>
                  <a:headEnd/>
                  <a:tailEnd/>
                </a:ln>
              </p:spPr>
              <p:txBody>
                <a:bodyPr/>
                <a:lstStyle/>
                <a:p>
                  <a:endParaRPr lang="en-GB"/>
                </a:p>
              </p:txBody>
            </p:sp>
            <p:sp>
              <p:nvSpPr>
                <p:cNvPr id="87297" name="Freeform 171">
                  <a:extLst>
                    <a:ext uri="{FF2B5EF4-FFF2-40B4-BE49-F238E27FC236}">
                      <a16:creationId xmlns:a16="http://schemas.microsoft.com/office/drawing/2014/main" id="{B8CFA076-61FD-170B-501C-07229AB63E88}"/>
                    </a:ext>
                  </a:extLst>
                </p:cNvPr>
                <p:cNvSpPr>
                  <a:spLocks/>
                </p:cNvSpPr>
                <p:nvPr/>
              </p:nvSpPr>
              <p:spPr bwMode="auto">
                <a:xfrm>
                  <a:off x="5180" y="1479"/>
                  <a:ext cx="76" cy="8"/>
                </a:xfrm>
                <a:custGeom>
                  <a:avLst/>
                  <a:gdLst>
                    <a:gd name="T0" fmla="*/ 1 w 152"/>
                    <a:gd name="T1" fmla="*/ 0 h 23"/>
                    <a:gd name="T2" fmla="*/ 1 w 152"/>
                    <a:gd name="T3" fmla="*/ 0 h 23"/>
                    <a:gd name="T4" fmla="*/ 1 w 152"/>
                    <a:gd name="T5" fmla="*/ 0 h 23"/>
                    <a:gd name="T6" fmla="*/ 1 w 152"/>
                    <a:gd name="T7" fmla="*/ 0 h 23"/>
                    <a:gd name="T8" fmla="*/ 1 w 152"/>
                    <a:gd name="T9" fmla="*/ 0 h 23"/>
                    <a:gd name="T10" fmla="*/ 1 w 152"/>
                    <a:gd name="T11" fmla="*/ 0 h 23"/>
                    <a:gd name="T12" fmla="*/ 1 w 152"/>
                    <a:gd name="T13" fmla="*/ 0 h 23"/>
                    <a:gd name="T14" fmla="*/ 1 w 152"/>
                    <a:gd name="T15" fmla="*/ 0 h 23"/>
                    <a:gd name="T16" fmla="*/ 1 w 152"/>
                    <a:gd name="T17" fmla="*/ 0 h 23"/>
                    <a:gd name="T18" fmla="*/ 1 w 152"/>
                    <a:gd name="T19" fmla="*/ 0 h 23"/>
                    <a:gd name="T20" fmla="*/ 1 w 152"/>
                    <a:gd name="T21" fmla="*/ 0 h 23"/>
                    <a:gd name="T22" fmla="*/ 1 w 152"/>
                    <a:gd name="T23" fmla="*/ 0 h 23"/>
                    <a:gd name="T24" fmla="*/ 1 w 152"/>
                    <a:gd name="T25" fmla="*/ 0 h 23"/>
                    <a:gd name="T26" fmla="*/ 1 w 152"/>
                    <a:gd name="T27" fmla="*/ 0 h 23"/>
                    <a:gd name="T28" fmla="*/ 1 w 152"/>
                    <a:gd name="T29" fmla="*/ 0 h 23"/>
                    <a:gd name="T30" fmla="*/ 1 w 152"/>
                    <a:gd name="T31" fmla="*/ 0 h 23"/>
                    <a:gd name="T32" fmla="*/ 1 w 152"/>
                    <a:gd name="T33" fmla="*/ 0 h 23"/>
                    <a:gd name="T34" fmla="*/ 1 w 152"/>
                    <a:gd name="T35" fmla="*/ 0 h 23"/>
                    <a:gd name="T36" fmla="*/ 1 w 152"/>
                    <a:gd name="T37" fmla="*/ 0 h 23"/>
                    <a:gd name="T38" fmla="*/ 1 w 152"/>
                    <a:gd name="T39" fmla="*/ 0 h 23"/>
                    <a:gd name="T40" fmla="*/ 1 w 152"/>
                    <a:gd name="T41" fmla="*/ 0 h 23"/>
                    <a:gd name="T42" fmla="*/ 1 w 152"/>
                    <a:gd name="T43" fmla="*/ 0 h 23"/>
                    <a:gd name="T44" fmla="*/ 1 w 152"/>
                    <a:gd name="T45" fmla="*/ 0 h 23"/>
                    <a:gd name="T46" fmla="*/ 1 w 152"/>
                    <a:gd name="T47" fmla="*/ 0 h 23"/>
                    <a:gd name="T48" fmla="*/ 1 w 152"/>
                    <a:gd name="T49" fmla="*/ 0 h 23"/>
                    <a:gd name="T50" fmla="*/ 1 w 152"/>
                    <a:gd name="T51" fmla="*/ 0 h 23"/>
                    <a:gd name="T52" fmla="*/ 1 w 152"/>
                    <a:gd name="T53" fmla="*/ 0 h 23"/>
                    <a:gd name="T54" fmla="*/ 1 w 152"/>
                    <a:gd name="T55" fmla="*/ 0 h 23"/>
                    <a:gd name="T56" fmla="*/ 1 w 152"/>
                    <a:gd name="T57" fmla="*/ 0 h 23"/>
                    <a:gd name="T58" fmla="*/ 1 w 152"/>
                    <a:gd name="T59" fmla="*/ 0 h 23"/>
                    <a:gd name="T60" fmla="*/ 1 w 152"/>
                    <a:gd name="T61" fmla="*/ 0 h 23"/>
                    <a:gd name="T62" fmla="*/ 1 w 152"/>
                    <a:gd name="T63" fmla="*/ 0 h 23"/>
                    <a:gd name="T64" fmla="*/ 1 w 152"/>
                    <a:gd name="T65" fmla="*/ 0 h 23"/>
                    <a:gd name="T66" fmla="*/ 1 w 152"/>
                    <a:gd name="T67" fmla="*/ 0 h 23"/>
                    <a:gd name="T68" fmla="*/ 1 w 152"/>
                    <a:gd name="T69" fmla="*/ 0 h 23"/>
                    <a:gd name="T70" fmla="*/ 1 w 152"/>
                    <a:gd name="T71" fmla="*/ 0 h 23"/>
                    <a:gd name="T72" fmla="*/ 1 w 152"/>
                    <a:gd name="T73" fmla="*/ 0 h 23"/>
                    <a:gd name="T74" fmla="*/ 1 w 152"/>
                    <a:gd name="T75" fmla="*/ 0 h 23"/>
                    <a:gd name="T76" fmla="*/ 1 w 152"/>
                    <a:gd name="T77" fmla="*/ 0 h 23"/>
                    <a:gd name="T78" fmla="*/ 1 w 152"/>
                    <a:gd name="T79" fmla="*/ 0 h 23"/>
                    <a:gd name="T80" fmla="*/ 1 w 152"/>
                    <a:gd name="T81" fmla="*/ 0 h 23"/>
                    <a:gd name="T82" fmla="*/ 1 w 152"/>
                    <a:gd name="T83" fmla="*/ 0 h 23"/>
                    <a:gd name="T84" fmla="*/ 1 w 152"/>
                    <a:gd name="T85" fmla="*/ 0 h 23"/>
                    <a:gd name="T86" fmla="*/ 1 w 152"/>
                    <a:gd name="T87" fmla="*/ 0 h 23"/>
                    <a:gd name="T88" fmla="*/ 1 w 152"/>
                    <a:gd name="T89" fmla="*/ 0 h 23"/>
                    <a:gd name="T90" fmla="*/ 1 w 152"/>
                    <a:gd name="T91" fmla="*/ 0 h 23"/>
                    <a:gd name="T92" fmla="*/ 1 w 152"/>
                    <a:gd name="T93" fmla="*/ 0 h 23"/>
                    <a:gd name="T94" fmla="*/ 1 w 152"/>
                    <a:gd name="T95" fmla="*/ 0 h 23"/>
                    <a:gd name="T96" fmla="*/ 1 w 152"/>
                    <a:gd name="T97" fmla="*/ 0 h 23"/>
                    <a:gd name="T98" fmla="*/ 1 w 152"/>
                    <a:gd name="T99" fmla="*/ 0 h 23"/>
                    <a:gd name="T100" fmla="*/ 1 w 152"/>
                    <a:gd name="T101" fmla="*/ 0 h 23"/>
                    <a:gd name="T102" fmla="*/ 1 w 152"/>
                    <a:gd name="T103" fmla="*/ 0 h 23"/>
                    <a:gd name="T104" fmla="*/ 1 w 152"/>
                    <a:gd name="T105" fmla="*/ 0 h 23"/>
                    <a:gd name="T106" fmla="*/ 1 w 152"/>
                    <a:gd name="T107" fmla="*/ 0 h 23"/>
                    <a:gd name="T108" fmla="*/ 1 w 152"/>
                    <a:gd name="T109" fmla="*/ 0 h 23"/>
                    <a:gd name="T110" fmla="*/ 1 w 152"/>
                    <a:gd name="T111" fmla="*/ 0 h 23"/>
                    <a:gd name="T112" fmla="*/ 1 w 152"/>
                    <a:gd name="T113" fmla="*/ 0 h 23"/>
                    <a:gd name="T114" fmla="*/ 1 w 152"/>
                    <a:gd name="T115" fmla="*/ 0 h 23"/>
                    <a:gd name="T116" fmla="*/ 1 w 152"/>
                    <a:gd name="T117" fmla="*/ 0 h 23"/>
                    <a:gd name="T118" fmla="*/ 1 w 152"/>
                    <a:gd name="T119" fmla="*/ 0 h 23"/>
                    <a:gd name="T120" fmla="*/ 1 w 152"/>
                    <a:gd name="T121" fmla="*/ 0 h 23"/>
                    <a:gd name="T122" fmla="*/ 1 w 152"/>
                    <a:gd name="T123" fmla="*/ 0 h 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23">
                      <a:moveTo>
                        <a:pt x="0" y="0"/>
                      </a:moveTo>
                      <a:lnTo>
                        <a:pt x="0" y="0"/>
                      </a:lnTo>
                      <a:lnTo>
                        <a:pt x="1" y="1"/>
                      </a:lnTo>
                      <a:lnTo>
                        <a:pt x="2" y="1"/>
                      </a:lnTo>
                      <a:lnTo>
                        <a:pt x="3" y="1"/>
                      </a:lnTo>
                      <a:lnTo>
                        <a:pt x="4" y="1"/>
                      </a:lnTo>
                      <a:lnTo>
                        <a:pt x="5" y="1"/>
                      </a:lnTo>
                      <a:lnTo>
                        <a:pt x="6" y="1"/>
                      </a:lnTo>
                      <a:lnTo>
                        <a:pt x="7" y="1"/>
                      </a:lnTo>
                      <a:lnTo>
                        <a:pt x="8" y="1"/>
                      </a:lnTo>
                      <a:lnTo>
                        <a:pt x="9" y="1"/>
                      </a:lnTo>
                      <a:lnTo>
                        <a:pt x="10" y="3"/>
                      </a:lnTo>
                      <a:lnTo>
                        <a:pt x="11" y="3"/>
                      </a:lnTo>
                      <a:lnTo>
                        <a:pt x="12" y="3"/>
                      </a:lnTo>
                      <a:lnTo>
                        <a:pt x="13" y="3"/>
                      </a:lnTo>
                      <a:lnTo>
                        <a:pt x="14" y="3"/>
                      </a:lnTo>
                      <a:lnTo>
                        <a:pt x="15" y="3"/>
                      </a:lnTo>
                      <a:lnTo>
                        <a:pt x="16" y="3"/>
                      </a:lnTo>
                      <a:lnTo>
                        <a:pt x="17" y="3"/>
                      </a:lnTo>
                      <a:lnTo>
                        <a:pt x="18" y="3"/>
                      </a:lnTo>
                      <a:lnTo>
                        <a:pt x="19" y="3"/>
                      </a:lnTo>
                      <a:lnTo>
                        <a:pt x="19" y="4"/>
                      </a:lnTo>
                      <a:lnTo>
                        <a:pt x="20" y="4"/>
                      </a:lnTo>
                      <a:lnTo>
                        <a:pt x="21" y="4"/>
                      </a:lnTo>
                      <a:lnTo>
                        <a:pt x="22" y="4"/>
                      </a:lnTo>
                      <a:lnTo>
                        <a:pt x="23" y="4"/>
                      </a:lnTo>
                      <a:lnTo>
                        <a:pt x="24" y="4"/>
                      </a:lnTo>
                      <a:lnTo>
                        <a:pt x="26" y="4"/>
                      </a:lnTo>
                      <a:lnTo>
                        <a:pt x="27" y="4"/>
                      </a:lnTo>
                      <a:lnTo>
                        <a:pt x="28" y="4"/>
                      </a:lnTo>
                      <a:lnTo>
                        <a:pt x="29" y="4"/>
                      </a:lnTo>
                      <a:lnTo>
                        <a:pt x="30" y="4"/>
                      </a:lnTo>
                      <a:lnTo>
                        <a:pt x="31" y="4"/>
                      </a:lnTo>
                      <a:lnTo>
                        <a:pt x="32" y="4"/>
                      </a:lnTo>
                      <a:lnTo>
                        <a:pt x="33" y="4"/>
                      </a:lnTo>
                      <a:lnTo>
                        <a:pt x="34" y="4"/>
                      </a:lnTo>
                      <a:lnTo>
                        <a:pt x="35" y="4"/>
                      </a:lnTo>
                      <a:lnTo>
                        <a:pt x="36" y="4"/>
                      </a:lnTo>
                      <a:lnTo>
                        <a:pt x="37" y="4"/>
                      </a:lnTo>
                      <a:lnTo>
                        <a:pt x="38" y="6"/>
                      </a:lnTo>
                      <a:lnTo>
                        <a:pt x="39" y="6"/>
                      </a:lnTo>
                      <a:lnTo>
                        <a:pt x="40" y="6"/>
                      </a:lnTo>
                      <a:lnTo>
                        <a:pt x="41" y="6"/>
                      </a:lnTo>
                      <a:lnTo>
                        <a:pt x="42" y="6"/>
                      </a:lnTo>
                      <a:lnTo>
                        <a:pt x="43" y="6"/>
                      </a:lnTo>
                      <a:lnTo>
                        <a:pt x="44" y="6"/>
                      </a:lnTo>
                      <a:lnTo>
                        <a:pt x="45" y="6"/>
                      </a:lnTo>
                      <a:lnTo>
                        <a:pt x="46" y="6"/>
                      </a:lnTo>
                      <a:lnTo>
                        <a:pt x="47" y="7"/>
                      </a:lnTo>
                      <a:lnTo>
                        <a:pt x="48" y="7"/>
                      </a:lnTo>
                      <a:lnTo>
                        <a:pt x="49" y="7"/>
                      </a:lnTo>
                      <a:lnTo>
                        <a:pt x="50" y="7"/>
                      </a:lnTo>
                      <a:lnTo>
                        <a:pt x="51" y="7"/>
                      </a:lnTo>
                      <a:lnTo>
                        <a:pt x="52" y="7"/>
                      </a:lnTo>
                      <a:lnTo>
                        <a:pt x="53" y="7"/>
                      </a:lnTo>
                      <a:lnTo>
                        <a:pt x="54" y="7"/>
                      </a:lnTo>
                      <a:lnTo>
                        <a:pt x="55" y="7"/>
                      </a:lnTo>
                      <a:lnTo>
                        <a:pt x="56" y="8"/>
                      </a:lnTo>
                      <a:lnTo>
                        <a:pt x="57" y="8"/>
                      </a:lnTo>
                      <a:lnTo>
                        <a:pt x="58" y="8"/>
                      </a:lnTo>
                      <a:lnTo>
                        <a:pt x="59" y="8"/>
                      </a:lnTo>
                      <a:lnTo>
                        <a:pt x="61" y="8"/>
                      </a:lnTo>
                      <a:lnTo>
                        <a:pt x="62" y="8"/>
                      </a:lnTo>
                      <a:lnTo>
                        <a:pt x="63" y="8"/>
                      </a:lnTo>
                      <a:lnTo>
                        <a:pt x="64" y="8"/>
                      </a:lnTo>
                      <a:lnTo>
                        <a:pt x="65" y="8"/>
                      </a:lnTo>
                      <a:lnTo>
                        <a:pt x="65" y="10"/>
                      </a:lnTo>
                      <a:lnTo>
                        <a:pt x="66" y="10"/>
                      </a:lnTo>
                      <a:lnTo>
                        <a:pt x="67" y="10"/>
                      </a:lnTo>
                      <a:lnTo>
                        <a:pt x="68" y="10"/>
                      </a:lnTo>
                      <a:lnTo>
                        <a:pt x="69" y="10"/>
                      </a:lnTo>
                      <a:lnTo>
                        <a:pt x="70" y="10"/>
                      </a:lnTo>
                      <a:lnTo>
                        <a:pt x="71" y="10"/>
                      </a:lnTo>
                      <a:lnTo>
                        <a:pt x="72" y="10"/>
                      </a:lnTo>
                      <a:lnTo>
                        <a:pt x="73" y="10"/>
                      </a:lnTo>
                      <a:lnTo>
                        <a:pt x="74" y="10"/>
                      </a:lnTo>
                      <a:lnTo>
                        <a:pt x="74" y="11"/>
                      </a:lnTo>
                      <a:lnTo>
                        <a:pt x="75" y="11"/>
                      </a:lnTo>
                      <a:lnTo>
                        <a:pt x="76" y="11"/>
                      </a:lnTo>
                      <a:lnTo>
                        <a:pt x="77" y="11"/>
                      </a:lnTo>
                      <a:lnTo>
                        <a:pt x="78" y="11"/>
                      </a:lnTo>
                      <a:lnTo>
                        <a:pt x="79" y="11"/>
                      </a:lnTo>
                      <a:lnTo>
                        <a:pt x="80" y="11"/>
                      </a:lnTo>
                      <a:lnTo>
                        <a:pt x="81" y="11"/>
                      </a:lnTo>
                      <a:lnTo>
                        <a:pt x="82" y="11"/>
                      </a:lnTo>
                      <a:lnTo>
                        <a:pt x="83" y="13"/>
                      </a:lnTo>
                      <a:lnTo>
                        <a:pt x="84" y="13"/>
                      </a:lnTo>
                      <a:lnTo>
                        <a:pt x="85" y="13"/>
                      </a:lnTo>
                      <a:lnTo>
                        <a:pt x="86" y="13"/>
                      </a:lnTo>
                      <a:lnTo>
                        <a:pt x="87" y="13"/>
                      </a:lnTo>
                      <a:lnTo>
                        <a:pt x="88" y="13"/>
                      </a:lnTo>
                      <a:lnTo>
                        <a:pt x="89" y="13"/>
                      </a:lnTo>
                      <a:lnTo>
                        <a:pt x="90" y="13"/>
                      </a:lnTo>
                      <a:lnTo>
                        <a:pt x="91" y="13"/>
                      </a:lnTo>
                      <a:lnTo>
                        <a:pt x="92" y="14"/>
                      </a:lnTo>
                      <a:lnTo>
                        <a:pt x="93" y="14"/>
                      </a:lnTo>
                      <a:lnTo>
                        <a:pt x="94" y="14"/>
                      </a:lnTo>
                      <a:lnTo>
                        <a:pt x="96" y="14"/>
                      </a:lnTo>
                      <a:lnTo>
                        <a:pt x="97" y="14"/>
                      </a:lnTo>
                      <a:lnTo>
                        <a:pt x="98" y="14"/>
                      </a:lnTo>
                      <a:lnTo>
                        <a:pt x="99" y="14"/>
                      </a:lnTo>
                      <a:lnTo>
                        <a:pt x="100" y="14"/>
                      </a:lnTo>
                      <a:lnTo>
                        <a:pt x="101" y="14"/>
                      </a:lnTo>
                      <a:lnTo>
                        <a:pt x="102" y="16"/>
                      </a:lnTo>
                      <a:lnTo>
                        <a:pt x="103" y="16"/>
                      </a:lnTo>
                      <a:lnTo>
                        <a:pt x="104" y="16"/>
                      </a:lnTo>
                      <a:lnTo>
                        <a:pt x="105" y="16"/>
                      </a:lnTo>
                      <a:lnTo>
                        <a:pt x="106" y="16"/>
                      </a:lnTo>
                      <a:lnTo>
                        <a:pt x="107" y="16"/>
                      </a:lnTo>
                      <a:lnTo>
                        <a:pt x="108" y="16"/>
                      </a:lnTo>
                      <a:lnTo>
                        <a:pt x="109" y="16"/>
                      </a:lnTo>
                      <a:lnTo>
                        <a:pt x="110" y="16"/>
                      </a:lnTo>
                      <a:lnTo>
                        <a:pt x="111" y="17"/>
                      </a:lnTo>
                      <a:lnTo>
                        <a:pt x="112" y="17"/>
                      </a:lnTo>
                      <a:lnTo>
                        <a:pt x="113" y="17"/>
                      </a:lnTo>
                      <a:lnTo>
                        <a:pt x="114" y="17"/>
                      </a:lnTo>
                      <a:lnTo>
                        <a:pt x="115" y="17"/>
                      </a:lnTo>
                      <a:lnTo>
                        <a:pt x="116" y="17"/>
                      </a:lnTo>
                      <a:lnTo>
                        <a:pt x="117" y="17"/>
                      </a:lnTo>
                      <a:lnTo>
                        <a:pt x="118" y="17"/>
                      </a:lnTo>
                      <a:lnTo>
                        <a:pt x="119" y="17"/>
                      </a:lnTo>
                      <a:lnTo>
                        <a:pt x="120" y="19"/>
                      </a:lnTo>
                      <a:lnTo>
                        <a:pt x="121" y="19"/>
                      </a:lnTo>
                      <a:lnTo>
                        <a:pt x="122" y="19"/>
                      </a:lnTo>
                      <a:lnTo>
                        <a:pt x="123" y="19"/>
                      </a:lnTo>
                      <a:lnTo>
                        <a:pt x="124" y="19"/>
                      </a:lnTo>
                      <a:lnTo>
                        <a:pt x="125" y="19"/>
                      </a:lnTo>
                      <a:lnTo>
                        <a:pt x="126" y="19"/>
                      </a:lnTo>
                      <a:lnTo>
                        <a:pt x="127" y="19"/>
                      </a:lnTo>
                      <a:lnTo>
                        <a:pt x="128" y="19"/>
                      </a:lnTo>
                      <a:lnTo>
                        <a:pt x="129" y="20"/>
                      </a:lnTo>
                      <a:lnTo>
                        <a:pt x="131" y="20"/>
                      </a:lnTo>
                      <a:lnTo>
                        <a:pt x="132" y="20"/>
                      </a:lnTo>
                      <a:lnTo>
                        <a:pt x="133" y="20"/>
                      </a:lnTo>
                      <a:lnTo>
                        <a:pt x="134" y="20"/>
                      </a:lnTo>
                      <a:lnTo>
                        <a:pt x="135" y="20"/>
                      </a:lnTo>
                      <a:lnTo>
                        <a:pt x="136" y="20"/>
                      </a:lnTo>
                      <a:lnTo>
                        <a:pt x="137" y="20"/>
                      </a:lnTo>
                      <a:lnTo>
                        <a:pt x="138" y="20"/>
                      </a:lnTo>
                      <a:lnTo>
                        <a:pt x="139" y="21"/>
                      </a:lnTo>
                      <a:lnTo>
                        <a:pt x="140" y="21"/>
                      </a:lnTo>
                      <a:lnTo>
                        <a:pt x="141" y="21"/>
                      </a:lnTo>
                      <a:lnTo>
                        <a:pt x="142" y="21"/>
                      </a:lnTo>
                      <a:lnTo>
                        <a:pt x="143" y="21"/>
                      </a:lnTo>
                      <a:lnTo>
                        <a:pt x="144" y="21"/>
                      </a:lnTo>
                      <a:lnTo>
                        <a:pt x="145" y="21"/>
                      </a:lnTo>
                      <a:lnTo>
                        <a:pt x="146" y="21"/>
                      </a:lnTo>
                      <a:lnTo>
                        <a:pt x="147" y="21"/>
                      </a:lnTo>
                      <a:lnTo>
                        <a:pt x="148" y="23"/>
                      </a:lnTo>
                      <a:lnTo>
                        <a:pt x="149" y="23"/>
                      </a:lnTo>
                      <a:lnTo>
                        <a:pt x="150" y="23"/>
                      </a:lnTo>
                      <a:lnTo>
                        <a:pt x="151" y="23"/>
                      </a:lnTo>
                      <a:lnTo>
                        <a:pt x="152" y="23"/>
                      </a:lnTo>
                    </a:path>
                  </a:pathLst>
                </a:custGeom>
                <a:solidFill>
                  <a:schemeClr val="accent1"/>
                </a:solidFill>
                <a:ln w="4763">
                  <a:solidFill>
                    <a:srgbClr val="0000FF"/>
                  </a:solidFill>
                  <a:prstDash val="solid"/>
                  <a:round/>
                  <a:headEnd/>
                  <a:tailEnd/>
                </a:ln>
              </p:spPr>
              <p:txBody>
                <a:bodyPr/>
                <a:lstStyle/>
                <a:p>
                  <a:endParaRPr lang="en-GB"/>
                </a:p>
              </p:txBody>
            </p:sp>
            <p:sp>
              <p:nvSpPr>
                <p:cNvPr id="87298" name="Freeform 172">
                  <a:extLst>
                    <a:ext uri="{FF2B5EF4-FFF2-40B4-BE49-F238E27FC236}">
                      <a16:creationId xmlns:a16="http://schemas.microsoft.com/office/drawing/2014/main" id="{162FA2C7-7D51-EA42-F8A0-20AD43159A70}"/>
                    </a:ext>
                  </a:extLst>
                </p:cNvPr>
                <p:cNvSpPr>
                  <a:spLocks/>
                </p:cNvSpPr>
                <p:nvPr/>
              </p:nvSpPr>
              <p:spPr bwMode="auto">
                <a:xfrm>
                  <a:off x="5256" y="1487"/>
                  <a:ext cx="60" cy="6"/>
                </a:xfrm>
                <a:custGeom>
                  <a:avLst/>
                  <a:gdLst>
                    <a:gd name="T0" fmla="*/ 1 w 120"/>
                    <a:gd name="T1" fmla="*/ 0 h 17"/>
                    <a:gd name="T2" fmla="*/ 1 w 120"/>
                    <a:gd name="T3" fmla="*/ 0 h 17"/>
                    <a:gd name="T4" fmla="*/ 1 w 120"/>
                    <a:gd name="T5" fmla="*/ 0 h 17"/>
                    <a:gd name="T6" fmla="*/ 1 w 120"/>
                    <a:gd name="T7" fmla="*/ 0 h 17"/>
                    <a:gd name="T8" fmla="*/ 1 w 120"/>
                    <a:gd name="T9" fmla="*/ 0 h 17"/>
                    <a:gd name="T10" fmla="*/ 1 w 120"/>
                    <a:gd name="T11" fmla="*/ 0 h 17"/>
                    <a:gd name="T12" fmla="*/ 1 w 120"/>
                    <a:gd name="T13" fmla="*/ 0 h 17"/>
                    <a:gd name="T14" fmla="*/ 1 w 120"/>
                    <a:gd name="T15" fmla="*/ 0 h 17"/>
                    <a:gd name="T16" fmla="*/ 1 w 120"/>
                    <a:gd name="T17" fmla="*/ 0 h 17"/>
                    <a:gd name="T18" fmla="*/ 1 w 120"/>
                    <a:gd name="T19" fmla="*/ 0 h 17"/>
                    <a:gd name="T20" fmla="*/ 1 w 120"/>
                    <a:gd name="T21" fmla="*/ 0 h 17"/>
                    <a:gd name="T22" fmla="*/ 1 w 120"/>
                    <a:gd name="T23" fmla="*/ 0 h 17"/>
                    <a:gd name="T24" fmla="*/ 1 w 120"/>
                    <a:gd name="T25" fmla="*/ 0 h 17"/>
                    <a:gd name="T26" fmla="*/ 1 w 120"/>
                    <a:gd name="T27" fmla="*/ 0 h 17"/>
                    <a:gd name="T28" fmla="*/ 1 w 120"/>
                    <a:gd name="T29" fmla="*/ 0 h 17"/>
                    <a:gd name="T30" fmla="*/ 1 w 120"/>
                    <a:gd name="T31" fmla="*/ 0 h 17"/>
                    <a:gd name="T32" fmla="*/ 1 w 120"/>
                    <a:gd name="T33" fmla="*/ 0 h 17"/>
                    <a:gd name="T34" fmla="*/ 1 w 120"/>
                    <a:gd name="T35" fmla="*/ 0 h 17"/>
                    <a:gd name="T36" fmla="*/ 1 w 120"/>
                    <a:gd name="T37" fmla="*/ 0 h 17"/>
                    <a:gd name="T38" fmla="*/ 1 w 120"/>
                    <a:gd name="T39" fmla="*/ 0 h 17"/>
                    <a:gd name="T40" fmla="*/ 1 w 120"/>
                    <a:gd name="T41" fmla="*/ 0 h 17"/>
                    <a:gd name="T42" fmla="*/ 1 w 120"/>
                    <a:gd name="T43" fmla="*/ 0 h 17"/>
                    <a:gd name="T44" fmla="*/ 1 w 120"/>
                    <a:gd name="T45" fmla="*/ 0 h 17"/>
                    <a:gd name="T46" fmla="*/ 1 w 120"/>
                    <a:gd name="T47" fmla="*/ 0 h 17"/>
                    <a:gd name="T48" fmla="*/ 1 w 120"/>
                    <a:gd name="T49" fmla="*/ 0 h 17"/>
                    <a:gd name="T50" fmla="*/ 1 w 120"/>
                    <a:gd name="T51" fmla="*/ 0 h 17"/>
                    <a:gd name="T52" fmla="*/ 1 w 120"/>
                    <a:gd name="T53" fmla="*/ 0 h 17"/>
                    <a:gd name="T54" fmla="*/ 1 w 120"/>
                    <a:gd name="T55" fmla="*/ 0 h 17"/>
                    <a:gd name="T56" fmla="*/ 1 w 120"/>
                    <a:gd name="T57" fmla="*/ 0 h 17"/>
                    <a:gd name="T58" fmla="*/ 1 w 120"/>
                    <a:gd name="T59" fmla="*/ 0 h 17"/>
                    <a:gd name="T60" fmla="*/ 1 w 120"/>
                    <a:gd name="T61" fmla="*/ 0 h 17"/>
                    <a:gd name="T62" fmla="*/ 1 w 120"/>
                    <a:gd name="T63" fmla="*/ 0 h 17"/>
                    <a:gd name="T64" fmla="*/ 1 w 120"/>
                    <a:gd name="T65" fmla="*/ 0 h 17"/>
                    <a:gd name="T66" fmla="*/ 1 w 120"/>
                    <a:gd name="T67" fmla="*/ 0 h 17"/>
                    <a:gd name="T68" fmla="*/ 1 w 120"/>
                    <a:gd name="T69" fmla="*/ 0 h 17"/>
                    <a:gd name="T70" fmla="*/ 1 w 120"/>
                    <a:gd name="T71" fmla="*/ 0 h 17"/>
                    <a:gd name="T72" fmla="*/ 1 w 120"/>
                    <a:gd name="T73" fmla="*/ 0 h 17"/>
                    <a:gd name="T74" fmla="*/ 1 w 120"/>
                    <a:gd name="T75" fmla="*/ 0 h 17"/>
                    <a:gd name="T76" fmla="*/ 1 w 120"/>
                    <a:gd name="T77" fmla="*/ 0 h 17"/>
                    <a:gd name="T78" fmla="*/ 1 w 120"/>
                    <a:gd name="T79" fmla="*/ 0 h 17"/>
                    <a:gd name="T80" fmla="*/ 1 w 120"/>
                    <a:gd name="T81" fmla="*/ 0 h 17"/>
                    <a:gd name="T82" fmla="*/ 1 w 120"/>
                    <a:gd name="T83" fmla="*/ 0 h 17"/>
                    <a:gd name="T84" fmla="*/ 1 w 120"/>
                    <a:gd name="T85" fmla="*/ 0 h 17"/>
                    <a:gd name="T86" fmla="*/ 1 w 120"/>
                    <a:gd name="T87" fmla="*/ 0 h 17"/>
                    <a:gd name="T88" fmla="*/ 1 w 120"/>
                    <a:gd name="T89" fmla="*/ 0 h 17"/>
                    <a:gd name="T90" fmla="*/ 1 w 120"/>
                    <a:gd name="T91" fmla="*/ 0 h 17"/>
                    <a:gd name="T92" fmla="*/ 1 w 120"/>
                    <a:gd name="T93" fmla="*/ 0 h 17"/>
                    <a:gd name="T94" fmla="*/ 1 w 120"/>
                    <a:gd name="T95" fmla="*/ 0 h 17"/>
                    <a:gd name="T96" fmla="*/ 1 w 120"/>
                    <a:gd name="T97" fmla="*/ 0 h 17"/>
                    <a:gd name="T98" fmla="*/ 1 w 120"/>
                    <a:gd name="T99" fmla="*/ 0 h 17"/>
                    <a:gd name="T100" fmla="*/ 1 w 120"/>
                    <a:gd name="T101" fmla="*/ 0 h 17"/>
                    <a:gd name="T102" fmla="*/ 1 w 120"/>
                    <a:gd name="T103" fmla="*/ 0 h 17"/>
                    <a:gd name="T104" fmla="*/ 1 w 120"/>
                    <a:gd name="T105" fmla="*/ 0 h 17"/>
                    <a:gd name="T106" fmla="*/ 1 w 120"/>
                    <a:gd name="T107" fmla="*/ 0 h 17"/>
                    <a:gd name="T108" fmla="*/ 1 w 120"/>
                    <a:gd name="T109" fmla="*/ 0 h 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0" h="17">
                      <a:moveTo>
                        <a:pt x="0" y="0"/>
                      </a:moveTo>
                      <a:lnTo>
                        <a:pt x="1" y="0"/>
                      </a:lnTo>
                      <a:lnTo>
                        <a:pt x="2" y="0"/>
                      </a:lnTo>
                      <a:lnTo>
                        <a:pt x="3" y="0"/>
                      </a:lnTo>
                      <a:lnTo>
                        <a:pt x="4" y="0"/>
                      </a:lnTo>
                      <a:lnTo>
                        <a:pt x="5" y="1"/>
                      </a:lnTo>
                      <a:lnTo>
                        <a:pt x="6" y="1"/>
                      </a:lnTo>
                      <a:lnTo>
                        <a:pt x="7" y="1"/>
                      </a:lnTo>
                      <a:lnTo>
                        <a:pt x="8" y="1"/>
                      </a:lnTo>
                      <a:lnTo>
                        <a:pt x="9" y="1"/>
                      </a:lnTo>
                      <a:lnTo>
                        <a:pt x="10" y="1"/>
                      </a:lnTo>
                      <a:lnTo>
                        <a:pt x="11" y="1"/>
                      </a:lnTo>
                      <a:lnTo>
                        <a:pt x="12" y="1"/>
                      </a:lnTo>
                      <a:lnTo>
                        <a:pt x="14" y="1"/>
                      </a:lnTo>
                      <a:lnTo>
                        <a:pt x="15" y="1"/>
                      </a:lnTo>
                      <a:lnTo>
                        <a:pt x="15" y="3"/>
                      </a:lnTo>
                      <a:lnTo>
                        <a:pt x="16" y="3"/>
                      </a:lnTo>
                      <a:lnTo>
                        <a:pt x="17" y="3"/>
                      </a:lnTo>
                      <a:lnTo>
                        <a:pt x="18" y="3"/>
                      </a:lnTo>
                      <a:lnTo>
                        <a:pt x="19" y="3"/>
                      </a:lnTo>
                      <a:lnTo>
                        <a:pt x="20" y="3"/>
                      </a:lnTo>
                      <a:lnTo>
                        <a:pt x="21" y="3"/>
                      </a:lnTo>
                      <a:lnTo>
                        <a:pt x="22" y="3"/>
                      </a:lnTo>
                      <a:lnTo>
                        <a:pt x="23" y="3"/>
                      </a:lnTo>
                      <a:lnTo>
                        <a:pt x="24" y="3"/>
                      </a:lnTo>
                      <a:lnTo>
                        <a:pt x="25" y="3"/>
                      </a:lnTo>
                      <a:lnTo>
                        <a:pt x="26" y="3"/>
                      </a:lnTo>
                      <a:lnTo>
                        <a:pt x="27" y="3"/>
                      </a:lnTo>
                      <a:lnTo>
                        <a:pt x="28" y="3"/>
                      </a:lnTo>
                      <a:lnTo>
                        <a:pt x="29" y="3"/>
                      </a:lnTo>
                      <a:lnTo>
                        <a:pt x="30" y="3"/>
                      </a:lnTo>
                      <a:lnTo>
                        <a:pt x="31" y="3"/>
                      </a:lnTo>
                      <a:lnTo>
                        <a:pt x="32" y="3"/>
                      </a:lnTo>
                      <a:lnTo>
                        <a:pt x="32" y="4"/>
                      </a:lnTo>
                      <a:lnTo>
                        <a:pt x="33" y="4"/>
                      </a:lnTo>
                      <a:lnTo>
                        <a:pt x="34" y="4"/>
                      </a:lnTo>
                      <a:lnTo>
                        <a:pt x="35" y="4"/>
                      </a:lnTo>
                      <a:lnTo>
                        <a:pt x="36" y="4"/>
                      </a:lnTo>
                      <a:lnTo>
                        <a:pt x="37" y="4"/>
                      </a:lnTo>
                      <a:lnTo>
                        <a:pt x="38" y="4"/>
                      </a:lnTo>
                      <a:lnTo>
                        <a:pt x="39" y="4"/>
                      </a:lnTo>
                      <a:lnTo>
                        <a:pt x="40" y="4"/>
                      </a:lnTo>
                      <a:lnTo>
                        <a:pt x="41" y="4"/>
                      </a:lnTo>
                      <a:lnTo>
                        <a:pt x="41" y="6"/>
                      </a:lnTo>
                      <a:lnTo>
                        <a:pt x="42" y="6"/>
                      </a:lnTo>
                      <a:lnTo>
                        <a:pt x="43" y="6"/>
                      </a:lnTo>
                      <a:lnTo>
                        <a:pt x="44" y="6"/>
                      </a:lnTo>
                      <a:lnTo>
                        <a:pt x="45" y="6"/>
                      </a:lnTo>
                      <a:lnTo>
                        <a:pt x="46" y="6"/>
                      </a:lnTo>
                      <a:lnTo>
                        <a:pt x="47" y="6"/>
                      </a:lnTo>
                      <a:lnTo>
                        <a:pt x="49" y="6"/>
                      </a:lnTo>
                      <a:lnTo>
                        <a:pt x="50" y="6"/>
                      </a:lnTo>
                      <a:lnTo>
                        <a:pt x="51" y="7"/>
                      </a:lnTo>
                      <a:lnTo>
                        <a:pt x="52" y="7"/>
                      </a:lnTo>
                      <a:lnTo>
                        <a:pt x="53" y="7"/>
                      </a:lnTo>
                      <a:lnTo>
                        <a:pt x="54" y="7"/>
                      </a:lnTo>
                      <a:lnTo>
                        <a:pt x="55" y="7"/>
                      </a:lnTo>
                      <a:lnTo>
                        <a:pt x="56" y="7"/>
                      </a:lnTo>
                      <a:lnTo>
                        <a:pt x="57" y="7"/>
                      </a:lnTo>
                      <a:lnTo>
                        <a:pt x="58" y="7"/>
                      </a:lnTo>
                      <a:lnTo>
                        <a:pt x="59" y="7"/>
                      </a:lnTo>
                      <a:lnTo>
                        <a:pt x="60" y="8"/>
                      </a:lnTo>
                      <a:lnTo>
                        <a:pt x="61" y="8"/>
                      </a:lnTo>
                      <a:lnTo>
                        <a:pt x="62" y="8"/>
                      </a:lnTo>
                      <a:lnTo>
                        <a:pt x="63" y="8"/>
                      </a:lnTo>
                      <a:lnTo>
                        <a:pt x="64" y="8"/>
                      </a:lnTo>
                      <a:lnTo>
                        <a:pt x="65" y="8"/>
                      </a:lnTo>
                      <a:lnTo>
                        <a:pt x="66" y="8"/>
                      </a:lnTo>
                      <a:lnTo>
                        <a:pt x="67" y="8"/>
                      </a:lnTo>
                      <a:lnTo>
                        <a:pt x="68" y="8"/>
                      </a:lnTo>
                      <a:lnTo>
                        <a:pt x="69" y="10"/>
                      </a:lnTo>
                      <a:lnTo>
                        <a:pt x="70" y="10"/>
                      </a:lnTo>
                      <a:lnTo>
                        <a:pt x="71" y="10"/>
                      </a:lnTo>
                      <a:lnTo>
                        <a:pt x="72" y="10"/>
                      </a:lnTo>
                      <a:lnTo>
                        <a:pt x="73" y="10"/>
                      </a:lnTo>
                      <a:lnTo>
                        <a:pt x="74" y="10"/>
                      </a:lnTo>
                      <a:lnTo>
                        <a:pt x="75" y="10"/>
                      </a:lnTo>
                      <a:lnTo>
                        <a:pt x="76" y="10"/>
                      </a:lnTo>
                      <a:lnTo>
                        <a:pt x="77" y="10"/>
                      </a:lnTo>
                      <a:lnTo>
                        <a:pt x="78" y="11"/>
                      </a:lnTo>
                      <a:lnTo>
                        <a:pt x="79" y="11"/>
                      </a:lnTo>
                      <a:lnTo>
                        <a:pt x="80" y="11"/>
                      </a:lnTo>
                      <a:lnTo>
                        <a:pt x="81" y="11"/>
                      </a:lnTo>
                      <a:lnTo>
                        <a:pt x="82" y="11"/>
                      </a:lnTo>
                      <a:lnTo>
                        <a:pt x="84" y="11"/>
                      </a:lnTo>
                      <a:lnTo>
                        <a:pt x="85" y="11"/>
                      </a:lnTo>
                      <a:lnTo>
                        <a:pt x="86" y="11"/>
                      </a:lnTo>
                      <a:lnTo>
                        <a:pt x="87" y="11"/>
                      </a:lnTo>
                      <a:lnTo>
                        <a:pt x="88" y="13"/>
                      </a:lnTo>
                      <a:lnTo>
                        <a:pt x="89" y="13"/>
                      </a:lnTo>
                      <a:lnTo>
                        <a:pt x="90" y="13"/>
                      </a:lnTo>
                      <a:lnTo>
                        <a:pt x="91" y="13"/>
                      </a:lnTo>
                      <a:lnTo>
                        <a:pt x="92" y="13"/>
                      </a:lnTo>
                      <a:lnTo>
                        <a:pt x="93" y="13"/>
                      </a:lnTo>
                      <a:lnTo>
                        <a:pt x="94" y="13"/>
                      </a:lnTo>
                      <a:lnTo>
                        <a:pt x="95" y="13"/>
                      </a:lnTo>
                      <a:lnTo>
                        <a:pt x="96" y="13"/>
                      </a:lnTo>
                      <a:lnTo>
                        <a:pt x="97" y="14"/>
                      </a:lnTo>
                      <a:lnTo>
                        <a:pt x="98" y="14"/>
                      </a:lnTo>
                      <a:lnTo>
                        <a:pt x="99" y="14"/>
                      </a:lnTo>
                      <a:lnTo>
                        <a:pt x="100" y="14"/>
                      </a:lnTo>
                      <a:lnTo>
                        <a:pt x="101" y="14"/>
                      </a:lnTo>
                      <a:lnTo>
                        <a:pt x="102" y="14"/>
                      </a:lnTo>
                      <a:lnTo>
                        <a:pt x="103" y="14"/>
                      </a:lnTo>
                      <a:lnTo>
                        <a:pt x="104" y="14"/>
                      </a:lnTo>
                      <a:lnTo>
                        <a:pt x="105" y="14"/>
                      </a:lnTo>
                      <a:lnTo>
                        <a:pt x="106" y="16"/>
                      </a:lnTo>
                      <a:lnTo>
                        <a:pt x="107" y="16"/>
                      </a:lnTo>
                      <a:lnTo>
                        <a:pt x="108" y="16"/>
                      </a:lnTo>
                      <a:lnTo>
                        <a:pt x="109" y="16"/>
                      </a:lnTo>
                      <a:lnTo>
                        <a:pt x="110" y="16"/>
                      </a:lnTo>
                      <a:lnTo>
                        <a:pt x="111" y="16"/>
                      </a:lnTo>
                      <a:lnTo>
                        <a:pt x="112" y="16"/>
                      </a:lnTo>
                      <a:lnTo>
                        <a:pt x="113" y="16"/>
                      </a:lnTo>
                      <a:lnTo>
                        <a:pt x="114" y="16"/>
                      </a:lnTo>
                      <a:lnTo>
                        <a:pt x="115" y="17"/>
                      </a:lnTo>
                      <a:lnTo>
                        <a:pt x="116" y="17"/>
                      </a:lnTo>
                      <a:lnTo>
                        <a:pt x="117" y="17"/>
                      </a:lnTo>
                      <a:lnTo>
                        <a:pt x="119" y="17"/>
                      </a:lnTo>
                      <a:lnTo>
                        <a:pt x="120" y="17"/>
                      </a:lnTo>
                    </a:path>
                  </a:pathLst>
                </a:custGeom>
                <a:solidFill>
                  <a:schemeClr val="accent1"/>
                </a:solidFill>
                <a:ln w="4763">
                  <a:solidFill>
                    <a:srgbClr val="0000FF"/>
                  </a:solidFill>
                  <a:prstDash val="solid"/>
                  <a:round/>
                  <a:headEnd/>
                  <a:tailEnd/>
                </a:ln>
              </p:spPr>
              <p:txBody>
                <a:bodyPr/>
                <a:lstStyle/>
                <a:p>
                  <a:endParaRPr lang="en-GB"/>
                </a:p>
              </p:txBody>
            </p:sp>
            <p:sp>
              <p:nvSpPr>
                <p:cNvPr id="87299" name="Oval 173">
                  <a:extLst>
                    <a:ext uri="{FF2B5EF4-FFF2-40B4-BE49-F238E27FC236}">
                      <a16:creationId xmlns:a16="http://schemas.microsoft.com/office/drawing/2014/main" id="{6361EA68-80A0-1280-0A0D-6E4DE1219AC6}"/>
                    </a:ext>
                  </a:extLst>
                </p:cNvPr>
                <p:cNvSpPr>
                  <a:spLocks noChangeArrowheads="1"/>
                </p:cNvSpPr>
                <p:nvPr/>
              </p:nvSpPr>
              <p:spPr bwMode="auto">
                <a:xfrm>
                  <a:off x="3787" y="1341"/>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0" name="Oval 174">
                  <a:extLst>
                    <a:ext uri="{FF2B5EF4-FFF2-40B4-BE49-F238E27FC236}">
                      <a16:creationId xmlns:a16="http://schemas.microsoft.com/office/drawing/2014/main" id="{52D55281-1EE3-08E8-24A9-51E551D80A4D}"/>
                    </a:ext>
                  </a:extLst>
                </p:cNvPr>
                <p:cNvSpPr>
                  <a:spLocks noChangeArrowheads="1"/>
                </p:cNvSpPr>
                <p:nvPr/>
              </p:nvSpPr>
              <p:spPr bwMode="auto">
                <a:xfrm>
                  <a:off x="3833" y="1345"/>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1" name="Oval 175">
                  <a:extLst>
                    <a:ext uri="{FF2B5EF4-FFF2-40B4-BE49-F238E27FC236}">
                      <a16:creationId xmlns:a16="http://schemas.microsoft.com/office/drawing/2014/main" id="{242819CC-8CCA-A518-C970-445B9F0B29B8}"/>
                    </a:ext>
                  </a:extLst>
                </p:cNvPr>
                <p:cNvSpPr>
                  <a:spLocks noChangeArrowheads="1"/>
                </p:cNvSpPr>
                <p:nvPr/>
              </p:nvSpPr>
              <p:spPr bwMode="auto">
                <a:xfrm>
                  <a:off x="3879" y="1346"/>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2" name="Oval 176">
                  <a:extLst>
                    <a:ext uri="{FF2B5EF4-FFF2-40B4-BE49-F238E27FC236}">
                      <a16:creationId xmlns:a16="http://schemas.microsoft.com/office/drawing/2014/main" id="{0463572D-3DB8-E6E7-8234-80F347A62DCD}"/>
                    </a:ext>
                  </a:extLst>
                </p:cNvPr>
                <p:cNvSpPr>
                  <a:spLocks noChangeArrowheads="1"/>
                </p:cNvSpPr>
                <p:nvPr/>
              </p:nvSpPr>
              <p:spPr bwMode="auto">
                <a:xfrm>
                  <a:off x="3925" y="1348"/>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3" name="Oval 177">
                  <a:extLst>
                    <a:ext uri="{FF2B5EF4-FFF2-40B4-BE49-F238E27FC236}">
                      <a16:creationId xmlns:a16="http://schemas.microsoft.com/office/drawing/2014/main" id="{5B8BC749-8B8C-C787-78F7-A6D435CC7DE6}"/>
                    </a:ext>
                  </a:extLst>
                </p:cNvPr>
                <p:cNvSpPr>
                  <a:spLocks noChangeArrowheads="1"/>
                </p:cNvSpPr>
                <p:nvPr/>
              </p:nvSpPr>
              <p:spPr bwMode="auto">
                <a:xfrm>
                  <a:off x="3971" y="1350"/>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4" name="Oval 178">
                  <a:extLst>
                    <a:ext uri="{FF2B5EF4-FFF2-40B4-BE49-F238E27FC236}">
                      <a16:creationId xmlns:a16="http://schemas.microsoft.com/office/drawing/2014/main" id="{D19671E7-697D-F383-C3BA-CBCAE44359A5}"/>
                    </a:ext>
                  </a:extLst>
                </p:cNvPr>
                <p:cNvSpPr>
                  <a:spLocks noChangeArrowheads="1"/>
                </p:cNvSpPr>
                <p:nvPr/>
              </p:nvSpPr>
              <p:spPr bwMode="auto">
                <a:xfrm>
                  <a:off x="4017" y="1353"/>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5" name="Oval 179">
                  <a:extLst>
                    <a:ext uri="{FF2B5EF4-FFF2-40B4-BE49-F238E27FC236}">
                      <a16:creationId xmlns:a16="http://schemas.microsoft.com/office/drawing/2014/main" id="{A342D286-7938-41FB-6048-504C6ACFD115}"/>
                    </a:ext>
                  </a:extLst>
                </p:cNvPr>
                <p:cNvSpPr>
                  <a:spLocks noChangeArrowheads="1"/>
                </p:cNvSpPr>
                <p:nvPr/>
              </p:nvSpPr>
              <p:spPr bwMode="auto">
                <a:xfrm>
                  <a:off x="4063" y="1358"/>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6" name="Oval 180">
                  <a:extLst>
                    <a:ext uri="{FF2B5EF4-FFF2-40B4-BE49-F238E27FC236}">
                      <a16:creationId xmlns:a16="http://schemas.microsoft.com/office/drawing/2014/main" id="{19572508-DA05-56BC-10DA-8E2835F70580}"/>
                    </a:ext>
                  </a:extLst>
                </p:cNvPr>
                <p:cNvSpPr>
                  <a:spLocks noChangeArrowheads="1"/>
                </p:cNvSpPr>
                <p:nvPr/>
              </p:nvSpPr>
              <p:spPr bwMode="auto">
                <a:xfrm>
                  <a:off x="4109" y="1362"/>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7" name="Oval 181">
                  <a:extLst>
                    <a:ext uri="{FF2B5EF4-FFF2-40B4-BE49-F238E27FC236}">
                      <a16:creationId xmlns:a16="http://schemas.microsoft.com/office/drawing/2014/main" id="{138486C0-4DB5-48C7-7B9D-BF0C196E85EF}"/>
                    </a:ext>
                  </a:extLst>
                </p:cNvPr>
                <p:cNvSpPr>
                  <a:spLocks noChangeArrowheads="1"/>
                </p:cNvSpPr>
                <p:nvPr/>
              </p:nvSpPr>
              <p:spPr bwMode="auto">
                <a:xfrm>
                  <a:off x="4155" y="1367"/>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8" name="Oval 182">
                  <a:extLst>
                    <a:ext uri="{FF2B5EF4-FFF2-40B4-BE49-F238E27FC236}">
                      <a16:creationId xmlns:a16="http://schemas.microsoft.com/office/drawing/2014/main" id="{8FB37FEF-EFAC-C665-6542-CDBD82A1E47B}"/>
                    </a:ext>
                  </a:extLst>
                </p:cNvPr>
                <p:cNvSpPr>
                  <a:spLocks noChangeArrowheads="1"/>
                </p:cNvSpPr>
                <p:nvPr/>
              </p:nvSpPr>
              <p:spPr bwMode="auto">
                <a:xfrm>
                  <a:off x="4201" y="1372"/>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09" name="Oval 183">
                  <a:extLst>
                    <a:ext uri="{FF2B5EF4-FFF2-40B4-BE49-F238E27FC236}">
                      <a16:creationId xmlns:a16="http://schemas.microsoft.com/office/drawing/2014/main" id="{B67AECFF-B549-F129-CE51-8BCB8AE4E7ED}"/>
                    </a:ext>
                  </a:extLst>
                </p:cNvPr>
                <p:cNvSpPr>
                  <a:spLocks noChangeArrowheads="1"/>
                </p:cNvSpPr>
                <p:nvPr/>
              </p:nvSpPr>
              <p:spPr bwMode="auto">
                <a:xfrm>
                  <a:off x="4247" y="1376"/>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0" name="Oval 184">
                  <a:extLst>
                    <a:ext uri="{FF2B5EF4-FFF2-40B4-BE49-F238E27FC236}">
                      <a16:creationId xmlns:a16="http://schemas.microsoft.com/office/drawing/2014/main" id="{3C71148C-E7E5-63FE-44E4-F5CB98259201}"/>
                    </a:ext>
                  </a:extLst>
                </p:cNvPr>
                <p:cNvSpPr>
                  <a:spLocks noChangeArrowheads="1"/>
                </p:cNvSpPr>
                <p:nvPr/>
              </p:nvSpPr>
              <p:spPr bwMode="auto">
                <a:xfrm>
                  <a:off x="4292" y="1381"/>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1" name="Oval 185">
                  <a:extLst>
                    <a:ext uri="{FF2B5EF4-FFF2-40B4-BE49-F238E27FC236}">
                      <a16:creationId xmlns:a16="http://schemas.microsoft.com/office/drawing/2014/main" id="{593535D0-3B5F-BE5A-F1F1-660D8E167C35}"/>
                    </a:ext>
                  </a:extLst>
                </p:cNvPr>
                <p:cNvSpPr>
                  <a:spLocks noChangeArrowheads="1"/>
                </p:cNvSpPr>
                <p:nvPr/>
              </p:nvSpPr>
              <p:spPr bwMode="auto">
                <a:xfrm>
                  <a:off x="4339" y="1385"/>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2" name="Oval 186">
                  <a:extLst>
                    <a:ext uri="{FF2B5EF4-FFF2-40B4-BE49-F238E27FC236}">
                      <a16:creationId xmlns:a16="http://schemas.microsoft.com/office/drawing/2014/main" id="{F236408C-2B48-2676-B32F-CB058F0A5D3E}"/>
                    </a:ext>
                  </a:extLst>
                </p:cNvPr>
                <p:cNvSpPr>
                  <a:spLocks noChangeArrowheads="1"/>
                </p:cNvSpPr>
                <p:nvPr/>
              </p:nvSpPr>
              <p:spPr bwMode="auto">
                <a:xfrm>
                  <a:off x="4385" y="1389"/>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3" name="Oval 187">
                  <a:extLst>
                    <a:ext uri="{FF2B5EF4-FFF2-40B4-BE49-F238E27FC236}">
                      <a16:creationId xmlns:a16="http://schemas.microsoft.com/office/drawing/2014/main" id="{332846EB-FDFB-0617-1D2C-099E0282ADD8}"/>
                    </a:ext>
                  </a:extLst>
                </p:cNvPr>
                <p:cNvSpPr>
                  <a:spLocks noChangeArrowheads="1"/>
                </p:cNvSpPr>
                <p:nvPr/>
              </p:nvSpPr>
              <p:spPr bwMode="auto">
                <a:xfrm>
                  <a:off x="4430" y="1394"/>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4" name="Oval 188">
                  <a:extLst>
                    <a:ext uri="{FF2B5EF4-FFF2-40B4-BE49-F238E27FC236}">
                      <a16:creationId xmlns:a16="http://schemas.microsoft.com/office/drawing/2014/main" id="{D0B1DDEA-256D-9A3C-00E4-7521874912D7}"/>
                    </a:ext>
                  </a:extLst>
                </p:cNvPr>
                <p:cNvSpPr>
                  <a:spLocks noChangeArrowheads="1"/>
                </p:cNvSpPr>
                <p:nvPr/>
              </p:nvSpPr>
              <p:spPr bwMode="auto">
                <a:xfrm>
                  <a:off x="4476" y="1398"/>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5" name="Oval 189">
                  <a:extLst>
                    <a:ext uri="{FF2B5EF4-FFF2-40B4-BE49-F238E27FC236}">
                      <a16:creationId xmlns:a16="http://schemas.microsoft.com/office/drawing/2014/main" id="{FCF39281-3F69-DF14-A9AF-4F6B27DA911B}"/>
                    </a:ext>
                  </a:extLst>
                </p:cNvPr>
                <p:cNvSpPr>
                  <a:spLocks noChangeArrowheads="1"/>
                </p:cNvSpPr>
                <p:nvPr/>
              </p:nvSpPr>
              <p:spPr bwMode="auto">
                <a:xfrm>
                  <a:off x="4523" y="1402"/>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6" name="Oval 190">
                  <a:extLst>
                    <a:ext uri="{FF2B5EF4-FFF2-40B4-BE49-F238E27FC236}">
                      <a16:creationId xmlns:a16="http://schemas.microsoft.com/office/drawing/2014/main" id="{303FCB15-C010-660D-EB7E-4EB8F809C1EB}"/>
                    </a:ext>
                  </a:extLst>
                </p:cNvPr>
                <p:cNvSpPr>
                  <a:spLocks noChangeArrowheads="1"/>
                </p:cNvSpPr>
                <p:nvPr/>
              </p:nvSpPr>
              <p:spPr bwMode="auto">
                <a:xfrm>
                  <a:off x="4568" y="1407"/>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7" name="Oval 191">
                  <a:extLst>
                    <a:ext uri="{FF2B5EF4-FFF2-40B4-BE49-F238E27FC236}">
                      <a16:creationId xmlns:a16="http://schemas.microsoft.com/office/drawing/2014/main" id="{2286D7D1-45F0-36F2-A0CB-D5A90DEDD2FF}"/>
                    </a:ext>
                  </a:extLst>
                </p:cNvPr>
                <p:cNvSpPr>
                  <a:spLocks noChangeArrowheads="1"/>
                </p:cNvSpPr>
                <p:nvPr/>
              </p:nvSpPr>
              <p:spPr bwMode="auto">
                <a:xfrm>
                  <a:off x="4614" y="1411"/>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8" name="Oval 192">
                  <a:extLst>
                    <a:ext uri="{FF2B5EF4-FFF2-40B4-BE49-F238E27FC236}">
                      <a16:creationId xmlns:a16="http://schemas.microsoft.com/office/drawing/2014/main" id="{B47CD69A-610C-A24D-907E-28C509DA04B7}"/>
                    </a:ext>
                  </a:extLst>
                </p:cNvPr>
                <p:cNvSpPr>
                  <a:spLocks noChangeArrowheads="1"/>
                </p:cNvSpPr>
                <p:nvPr/>
              </p:nvSpPr>
              <p:spPr bwMode="auto">
                <a:xfrm>
                  <a:off x="4660" y="1416"/>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19" name="Oval 193">
                  <a:extLst>
                    <a:ext uri="{FF2B5EF4-FFF2-40B4-BE49-F238E27FC236}">
                      <a16:creationId xmlns:a16="http://schemas.microsoft.com/office/drawing/2014/main" id="{0C799EB5-CCB5-EECE-89EB-8A62FFEB6BB2}"/>
                    </a:ext>
                  </a:extLst>
                </p:cNvPr>
                <p:cNvSpPr>
                  <a:spLocks noChangeArrowheads="1"/>
                </p:cNvSpPr>
                <p:nvPr/>
              </p:nvSpPr>
              <p:spPr bwMode="auto">
                <a:xfrm>
                  <a:off x="4706" y="1420"/>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0" name="Oval 194">
                  <a:extLst>
                    <a:ext uri="{FF2B5EF4-FFF2-40B4-BE49-F238E27FC236}">
                      <a16:creationId xmlns:a16="http://schemas.microsoft.com/office/drawing/2014/main" id="{7C9C2228-3CB1-0364-6F1D-D78C80DE0372}"/>
                    </a:ext>
                  </a:extLst>
                </p:cNvPr>
                <p:cNvSpPr>
                  <a:spLocks noChangeArrowheads="1"/>
                </p:cNvSpPr>
                <p:nvPr/>
              </p:nvSpPr>
              <p:spPr bwMode="auto">
                <a:xfrm>
                  <a:off x="4752" y="1424"/>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1" name="Oval 195">
                  <a:extLst>
                    <a:ext uri="{FF2B5EF4-FFF2-40B4-BE49-F238E27FC236}">
                      <a16:creationId xmlns:a16="http://schemas.microsoft.com/office/drawing/2014/main" id="{2DBD6E48-AFC0-A501-7ABB-3E74AEF8FCD3}"/>
                    </a:ext>
                  </a:extLst>
                </p:cNvPr>
                <p:cNvSpPr>
                  <a:spLocks noChangeArrowheads="1"/>
                </p:cNvSpPr>
                <p:nvPr/>
              </p:nvSpPr>
              <p:spPr bwMode="auto">
                <a:xfrm>
                  <a:off x="4798" y="1429"/>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2" name="Oval 196">
                  <a:extLst>
                    <a:ext uri="{FF2B5EF4-FFF2-40B4-BE49-F238E27FC236}">
                      <a16:creationId xmlns:a16="http://schemas.microsoft.com/office/drawing/2014/main" id="{0F59C7E4-F534-0C8A-F165-28DDE3609361}"/>
                    </a:ext>
                  </a:extLst>
                </p:cNvPr>
                <p:cNvSpPr>
                  <a:spLocks noChangeArrowheads="1"/>
                </p:cNvSpPr>
                <p:nvPr/>
              </p:nvSpPr>
              <p:spPr bwMode="auto">
                <a:xfrm>
                  <a:off x="4844" y="1433"/>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3" name="Oval 197">
                  <a:extLst>
                    <a:ext uri="{FF2B5EF4-FFF2-40B4-BE49-F238E27FC236}">
                      <a16:creationId xmlns:a16="http://schemas.microsoft.com/office/drawing/2014/main" id="{4C51286C-0630-F540-6FFF-1363588F2639}"/>
                    </a:ext>
                  </a:extLst>
                </p:cNvPr>
                <p:cNvSpPr>
                  <a:spLocks noChangeArrowheads="1"/>
                </p:cNvSpPr>
                <p:nvPr/>
              </p:nvSpPr>
              <p:spPr bwMode="auto">
                <a:xfrm>
                  <a:off x="4890" y="1437"/>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4" name="Oval 198">
                  <a:extLst>
                    <a:ext uri="{FF2B5EF4-FFF2-40B4-BE49-F238E27FC236}">
                      <a16:creationId xmlns:a16="http://schemas.microsoft.com/office/drawing/2014/main" id="{0CC7574A-789E-AC76-CD44-CC70B39D3089}"/>
                    </a:ext>
                  </a:extLst>
                </p:cNvPr>
                <p:cNvSpPr>
                  <a:spLocks noChangeArrowheads="1"/>
                </p:cNvSpPr>
                <p:nvPr/>
              </p:nvSpPr>
              <p:spPr bwMode="auto">
                <a:xfrm>
                  <a:off x="4936" y="1441"/>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5" name="Oval 199">
                  <a:extLst>
                    <a:ext uri="{FF2B5EF4-FFF2-40B4-BE49-F238E27FC236}">
                      <a16:creationId xmlns:a16="http://schemas.microsoft.com/office/drawing/2014/main" id="{3024B558-47A4-E8BE-625B-6F990859D562}"/>
                    </a:ext>
                  </a:extLst>
                </p:cNvPr>
                <p:cNvSpPr>
                  <a:spLocks noChangeArrowheads="1"/>
                </p:cNvSpPr>
                <p:nvPr/>
              </p:nvSpPr>
              <p:spPr bwMode="auto">
                <a:xfrm>
                  <a:off x="4982" y="1446"/>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6" name="Oval 200">
                  <a:extLst>
                    <a:ext uri="{FF2B5EF4-FFF2-40B4-BE49-F238E27FC236}">
                      <a16:creationId xmlns:a16="http://schemas.microsoft.com/office/drawing/2014/main" id="{1052A1B3-A4EA-1E25-7570-BDFD65BF7DFF}"/>
                    </a:ext>
                  </a:extLst>
                </p:cNvPr>
                <p:cNvSpPr>
                  <a:spLocks noChangeArrowheads="1"/>
                </p:cNvSpPr>
                <p:nvPr/>
              </p:nvSpPr>
              <p:spPr bwMode="auto">
                <a:xfrm>
                  <a:off x="5028" y="1451"/>
                  <a:ext cx="33"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7" name="Oval 201">
                  <a:extLst>
                    <a:ext uri="{FF2B5EF4-FFF2-40B4-BE49-F238E27FC236}">
                      <a16:creationId xmlns:a16="http://schemas.microsoft.com/office/drawing/2014/main" id="{695DBC11-D225-2420-1141-4441B8EACD3A}"/>
                    </a:ext>
                  </a:extLst>
                </p:cNvPr>
                <p:cNvSpPr>
                  <a:spLocks noChangeArrowheads="1"/>
                </p:cNvSpPr>
                <p:nvPr/>
              </p:nvSpPr>
              <p:spPr bwMode="auto">
                <a:xfrm>
                  <a:off x="5074" y="1455"/>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8" name="Oval 202">
                  <a:extLst>
                    <a:ext uri="{FF2B5EF4-FFF2-40B4-BE49-F238E27FC236}">
                      <a16:creationId xmlns:a16="http://schemas.microsoft.com/office/drawing/2014/main" id="{446C28AF-FE21-1CB2-40E4-C8EB990AB327}"/>
                    </a:ext>
                  </a:extLst>
                </p:cNvPr>
                <p:cNvSpPr>
                  <a:spLocks noChangeArrowheads="1"/>
                </p:cNvSpPr>
                <p:nvPr/>
              </p:nvSpPr>
              <p:spPr bwMode="auto">
                <a:xfrm>
                  <a:off x="5120" y="1459"/>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29" name="Oval 203">
                  <a:extLst>
                    <a:ext uri="{FF2B5EF4-FFF2-40B4-BE49-F238E27FC236}">
                      <a16:creationId xmlns:a16="http://schemas.microsoft.com/office/drawing/2014/main" id="{582B9093-3BF5-A172-6B93-BDC6D62618DF}"/>
                    </a:ext>
                  </a:extLst>
                </p:cNvPr>
                <p:cNvSpPr>
                  <a:spLocks noChangeArrowheads="1"/>
                </p:cNvSpPr>
                <p:nvPr/>
              </p:nvSpPr>
              <p:spPr bwMode="auto">
                <a:xfrm>
                  <a:off x="5165" y="1464"/>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30" name="Oval 204">
                  <a:extLst>
                    <a:ext uri="{FF2B5EF4-FFF2-40B4-BE49-F238E27FC236}">
                      <a16:creationId xmlns:a16="http://schemas.microsoft.com/office/drawing/2014/main" id="{F6A14FAB-DBBF-B573-20ED-A522C403D294}"/>
                    </a:ext>
                  </a:extLst>
                </p:cNvPr>
                <p:cNvSpPr>
                  <a:spLocks noChangeArrowheads="1"/>
                </p:cNvSpPr>
                <p:nvPr/>
              </p:nvSpPr>
              <p:spPr bwMode="auto">
                <a:xfrm>
                  <a:off x="5211" y="1468"/>
                  <a:ext cx="34" cy="32"/>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31" name="Oval 205">
                  <a:extLst>
                    <a:ext uri="{FF2B5EF4-FFF2-40B4-BE49-F238E27FC236}">
                      <a16:creationId xmlns:a16="http://schemas.microsoft.com/office/drawing/2014/main" id="{3F1B6931-CA70-1A46-3A7B-F1C2A770F54C}"/>
                    </a:ext>
                  </a:extLst>
                </p:cNvPr>
                <p:cNvSpPr>
                  <a:spLocks noChangeArrowheads="1"/>
                </p:cNvSpPr>
                <p:nvPr/>
              </p:nvSpPr>
              <p:spPr bwMode="auto">
                <a:xfrm>
                  <a:off x="5258" y="1473"/>
                  <a:ext cx="34" cy="31"/>
                </a:xfrm>
                <a:prstGeom prst="ellipse">
                  <a:avLst/>
                </a:prstGeom>
                <a:solidFill>
                  <a:schemeClr val="accent1"/>
                </a:solidFill>
                <a:ln w="7938">
                  <a:solidFill>
                    <a:srgbClr val="0000FF"/>
                  </a:solidFill>
                  <a:round/>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332" name="Freeform 206">
                  <a:extLst>
                    <a:ext uri="{FF2B5EF4-FFF2-40B4-BE49-F238E27FC236}">
                      <a16:creationId xmlns:a16="http://schemas.microsoft.com/office/drawing/2014/main" id="{6CF1C070-635F-FB49-3F03-492FD5A08C51}"/>
                    </a:ext>
                  </a:extLst>
                </p:cNvPr>
                <p:cNvSpPr>
                  <a:spLocks/>
                </p:cNvSpPr>
                <p:nvPr/>
              </p:nvSpPr>
              <p:spPr bwMode="auto">
                <a:xfrm>
                  <a:off x="3712" y="1168"/>
                  <a:ext cx="77" cy="134"/>
                </a:xfrm>
                <a:custGeom>
                  <a:avLst/>
                  <a:gdLst>
                    <a:gd name="T0" fmla="*/ 1 w 153"/>
                    <a:gd name="T1" fmla="*/ 0 h 401"/>
                    <a:gd name="T2" fmla="*/ 1 w 153"/>
                    <a:gd name="T3" fmla="*/ 0 h 401"/>
                    <a:gd name="T4" fmla="*/ 1 w 153"/>
                    <a:gd name="T5" fmla="*/ 0 h 401"/>
                    <a:gd name="T6" fmla="*/ 1 w 153"/>
                    <a:gd name="T7" fmla="*/ 0 h 401"/>
                    <a:gd name="T8" fmla="*/ 1 w 153"/>
                    <a:gd name="T9" fmla="*/ 0 h 401"/>
                    <a:gd name="T10" fmla="*/ 1 w 153"/>
                    <a:gd name="T11" fmla="*/ 0 h 401"/>
                    <a:gd name="T12" fmla="*/ 1 w 153"/>
                    <a:gd name="T13" fmla="*/ 0 h 401"/>
                    <a:gd name="T14" fmla="*/ 1 w 153"/>
                    <a:gd name="T15" fmla="*/ 0 h 401"/>
                    <a:gd name="T16" fmla="*/ 1 w 153"/>
                    <a:gd name="T17" fmla="*/ 0 h 401"/>
                    <a:gd name="T18" fmla="*/ 1 w 153"/>
                    <a:gd name="T19" fmla="*/ 0 h 401"/>
                    <a:gd name="T20" fmla="*/ 1 w 153"/>
                    <a:gd name="T21" fmla="*/ 0 h 401"/>
                    <a:gd name="T22" fmla="*/ 1 w 153"/>
                    <a:gd name="T23" fmla="*/ 0 h 401"/>
                    <a:gd name="T24" fmla="*/ 1 w 153"/>
                    <a:gd name="T25" fmla="*/ 0 h 401"/>
                    <a:gd name="T26" fmla="*/ 1 w 153"/>
                    <a:gd name="T27" fmla="*/ 0 h 401"/>
                    <a:gd name="T28" fmla="*/ 1 w 153"/>
                    <a:gd name="T29" fmla="*/ 0 h 401"/>
                    <a:gd name="T30" fmla="*/ 1 w 153"/>
                    <a:gd name="T31" fmla="*/ 0 h 401"/>
                    <a:gd name="T32" fmla="*/ 1 w 153"/>
                    <a:gd name="T33" fmla="*/ 0 h 401"/>
                    <a:gd name="T34" fmla="*/ 1 w 153"/>
                    <a:gd name="T35" fmla="*/ 0 h 401"/>
                    <a:gd name="T36" fmla="*/ 1 w 153"/>
                    <a:gd name="T37" fmla="*/ 0 h 401"/>
                    <a:gd name="T38" fmla="*/ 1 w 153"/>
                    <a:gd name="T39" fmla="*/ 0 h 401"/>
                    <a:gd name="T40" fmla="*/ 1 w 153"/>
                    <a:gd name="T41" fmla="*/ 0 h 401"/>
                    <a:gd name="T42" fmla="*/ 1 w 153"/>
                    <a:gd name="T43" fmla="*/ 0 h 401"/>
                    <a:gd name="T44" fmla="*/ 1 w 153"/>
                    <a:gd name="T45" fmla="*/ 0 h 401"/>
                    <a:gd name="T46" fmla="*/ 1 w 153"/>
                    <a:gd name="T47" fmla="*/ 0 h 401"/>
                    <a:gd name="T48" fmla="*/ 1 w 153"/>
                    <a:gd name="T49" fmla="*/ 0 h 401"/>
                    <a:gd name="T50" fmla="*/ 1 w 153"/>
                    <a:gd name="T51" fmla="*/ 0 h 401"/>
                    <a:gd name="T52" fmla="*/ 1 w 153"/>
                    <a:gd name="T53" fmla="*/ 0 h 401"/>
                    <a:gd name="T54" fmla="*/ 1 w 153"/>
                    <a:gd name="T55" fmla="*/ 0 h 401"/>
                    <a:gd name="T56" fmla="*/ 1 w 153"/>
                    <a:gd name="T57" fmla="*/ 0 h 401"/>
                    <a:gd name="T58" fmla="*/ 1 w 153"/>
                    <a:gd name="T59" fmla="*/ 0 h 401"/>
                    <a:gd name="T60" fmla="*/ 1 w 153"/>
                    <a:gd name="T61" fmla="*/ 0 h 401"/>
                    <a:gd name="T62" fmla="*/ 1 w 153"/>
                    <a:gd name="T63" fmla="*/ 0 h 401"/>
                    <a:gd name="T64" fmla="*/ 1 w 153"/>
                    <a:gd name="T65" fmla="*/ 0 h 401"/>
                    <a:gd name="T66" fmla="*/ 1 w 153"/>
                    <a:gd name="T67" fmla="*/ 0 h 401"/>
                    <a:gd name="T68" fmla="*/ 1 w 153"/>
                    <a:gd name="T69" fmla="*/ 0 h 401"/>
                    <a:gd name="T70" fmla="*/ 1 w 153"/>
                    <a:gd name="T71" fmla="*/ 0 h 401"/>
                    <a:gd name="T72" fmla="*/ 1 w 153"/>
                    <a:gd name="T73" fmla="*/ 0 h 401"/>
                    <a:gd name="T74" fmla="*/ 1 w 153"/>
                    <a:gd name="T75" fmla="*/ 0 h 401"/>
                    <a:gd name="T76" fmla="*/ 1 w 153"/>
                    <a:gd name="T77" fmla="*/ 0 h 401"/>
                    <a:gd name="T78" fmla="*/ 1 w 153"/>
                    <a:gd name="T79" fmla="*/ 0 h 401"/>
                    <a:gd name="T80" fmla="*/ 1 w 153"/>
                    <a:gd name="T81" fmla="*/ 0 h 401"/>
                    <a:gd name="T82" fmla="*/ 1 w 153"/>
                    <a:gd name="T83" fmla="*/ 0 h 401"/>
                    <a:gd name="T84" fmla="*/ 1 w 153"/>
                    <a:gd name="T85" fmla="*/ 0 h 401"/>
                    <a:gd name="T86" fmla="*/ 1 w 153"/>
                    <a:gd name="T87" fmla="*/ 0 h 401"/>
                    <a:gd name="T88" fmla="*/ 1 w 153"/>
                    <a:gd name="T89" fmla="*/ 0 h 401"/>
                    <a:gd name="T90" fmla="*/ 1 w 153"/>
                    <a:gd name="T91" fmla="*/ 0 h 401"/>
                    <a:gd name="T92" fmla="*/ 1 w 153"/>
                    <a:gd name="T93" fmla="*/ 0 h 401"/>
                    <a:gd name="T94" fmla="*/ 1 w 153"/>
                    <a:gd name="T95" fmla="*/ 0 h 401"/>
                    <a:gd name="T96" fmla="*/ 1 w 153"/>
                    <a:gd name="T97" fmla="*/ 0 h 401"/>
                    <a:gd name="T98" fmla="*/ 1 w 153"/>
                    <a:gd name="T99" fmla="*/ 0 h 401"/>
                    <a:gd name="T100" fmla="*/ 1 w 153"/>
                    <a:gd name="T101" fmla="*/ 0 h 401"/>
                    <a:gd name="T102" fmla="*/ 1 w 153"/>
                    <a:gd name="T103" fmla="*/ 0 h 401"/>
                    <a:gd name="T104" fmla="*/ 1 w 153"/>
                    <a:gd name="T105" fmla="*/ 0 h 401"/>
                    <a:gd name="T106" fmla="*/ 1 w 153"/>
                    <a:gd name="T107" fmla="*/ 0 h 401"/>
                    <a:gd name="T108" fmla="*/ 1 w 153"/>
                    <a:gd name="T109" fmla="*/ 0 h 401"/>
                    <a:gd name="T110" fmla="*/ 1 w 153"/>
                    <a:gd name="T111" fmla="*/ 0 h 401"/>
                    <a:gd name="T112" fmla="*/ 1 w 153"/>
                    <a:gd name="T113" fmla="*/ 0 h 401"/>
                    <a:gd name="T114" fmla="*/ 1 w 153"/>
                    <a:gd name="T115" fmla="*/ 0 h 401"/>
                    <a:gd name="T116" fmla="*/ 1 w 153"/>
                    <a:gd name="T117" fmla="*/ 0 h 401"/>
                    <a:gd name="T118" fmla="*/ 1 w 153"/>
                    <a:gd name="T119" fmla="*/ 0 h 401"/>
                    <a:gd name="T120" fmla="*/ 1 w 153"/>
                    <a:gd name="T121" fmla="*/ 0 h 401"/>
                    <a:gd name="T122" fmla="*/ 1 w 153"/>
                    <a:gd name="T123" fmla="*/ 0 h 4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401">
                      <a:moveTo>
                        <a:pt x="0" y="0"/>
                      </a:moveTo>
                      <a:lnTo>
                        <a:pt x="2" y="2"/>
                      </a:lnTo>
                      <a:lnTo>
                        <a:pt x="3" y="2"/>
                      </a:lnTo>
                      <a:lnTo>
                        <a:pt x="3" y="3"/>
                      </a:lnTo>
                      <a:lnTo>
                        <a:pt x="4" y="3"/>
                      </a:lnTo>
                      <a:lnTo>
                        <a:pt x="5" y="5"/>
                      </a:lnTo>
                      <a:lnTo>
                        <a:pt x="6" y="5"/>
                      </a:lnTo>
                      <a:lnTo>
                        <a:pt x="7" y="5"/>
                      </a:lnTo>
                      <a:lnTo>
                        <a:pt x="7" y="6"/>
                      </a:lnTo>
                      <a:lnTo>
                        <a:pt x="8" y="6"/>
                      </a:lnTo>
                      <a:lnTo>
                        <a:pt x="9" y="6"/>
                      </a:lnTo>
                      <a:lnTo>
                        <a:pt x="9" y="7"/>
                      </a:lnTo>
                      <a:lnTo>
                        <a:pt x="10" y="7"/>
                      </a:lnTo>
                      <a:lnTo>
                        <a:pt x="11" y="7"/>
                      </a:lnTo>
                      <a:lnTo>
                        <a:pt x="12" y="9"/>
                      </a:lnTo>
                      <a:lnTo>
                        <a:pt x="13" y="9"/>
                      </a:lnTo>
                      <a:lnTo>
                        <a:pt x="14" y="9"/>
                      </a:lnTo>
                      <a:lnTo>
                        <a:pt x="14" y="10"/>
                      </a:lnTo>
                      <a:lnTo>
                        <a:pt x="15" y="10"/>
                      </a:lnTo>
                      <a:lnTo>
                        <a:pt x="16" y="12"/>
                      </a:lnTo>
                      <a:lnTo>
                        <a:pt x="17" y="12"/>
                      </a:lnTo>
                      <a:lnTo>
                        <a:pt x="17" y="13"/>
                      </a:lnTo>
                      <a:lnTo>
                        <a:pt x="18" y="13"/>
                      </a:lnTo>
                      <a:lnTo>
                        <a:pt x="18" y="15"/>
                      </a:lnTo>
                      <a:lnTo>
                        <a:pt x="19" y="15"/>
                      </a:lnTo>
                      <a:lnTo>
                        <a:pt x="19" y="16"/>
                      </a:lnTo>
                      <a:lnTo>
                        <a:pt x="20" y="18"/>
                      </a:lnTo>
                      <a:lnTo>
                        <a:pt x="20" y="19"/>
                      </a:lnTo>
                      <a:lnTo>
                        <a:pt x="21" y="19"/>
                      </a:lnTo>
                      <a:lnTo>
                        <a:pt x="21" y="20"/>
                      </a:lnTo>
                      <a:lnTo>
                        <a:pt x="22" y="22"/>
                      </a:lnTo>
                      <a:lnTo>
                        <a:pt x="22" y="23"/>
                      </a:lnTo>
                      <a:lnTo>
                        <a:pt x="23" y="23"/>
                      </a:lnTo>
                      <a:lnTo>
                        <a:pt x="23" y="25"/>
                      </a:lnTo>
                      <a:lnTo>
                        <a:pt x="23" y="26"/>
                      </a:lnTo>
                      <a:lnTo>
                        <a:pt x="24" y="28"/>
                      </a:lnTo>
                      <a:lnTo>
                        <a:pt x="24" y="29"/>
                      </a:lnTo>
                      <a:lnTo>
                        <a:pt x="25" y="29"/>
                      </a:lnTo>
                      <a:lnTo>
                        <a:pt x="25" y="30"/>
                      </a:lnTo>
                      <a:lnTo>
                        <a:pt x="25" y="32"/>
                      </a:lnTo>
                      <a:lnTo>
                        <a:pt x="26" y="32"/>
                      </a:lnTo>
                      <a:lnTo>
                        <a:pt x="26" y="33"/>
                      </a:lnTo>
                      <a:lnTo>
                        <a:pt x="26" y="35"/>
                      </a:lnTo>
                      <a:lnTo>
                        <a:pt x="27" y="36"/>
                      </a:lnTo>
                      <a:lnTo>
                        <a:pt x="27" y="38"/>
                      </a:lnTo>
                      <a:lnTo>
                        <a:pt x="29" y="39"/>
                      </a:lnTo>
                      <a:lnTo>
                        <a:pt x="29" y="41"/>
                      </a:lnTo>
                      <a:lnTo>
                        <a:pt x="30" y="42"/>
                      </a:lnTo>
                      <a:lnTo>
                        <a:pt x="30" y="43"/>
                      </a:lnTo>
                      <a:lnTo>
                        <a:pt x="30" y="45"/>
                      </a:lnTo>
                      <a:lnTo>
                        <a:pt x="31" y="45"/>
                      </a:lnTo>
                      <a:lnTo>
                        <a:pt x="31" y="46"/>
                      </a:lnTo>
                      <a:lnTo>
                        <a:pt x="31" y="48"/>
                      </a:lnTo>
                      <a:lnTo>
                        <a:pt x="32" y="48"/>
                      </a:lnTo>
                      <a:lnTo>
                        <a:pt x="32" y="49"/>
                      </a:lnTo>
                      <a:lnTo>
                        <a:pt x="32" y="51"/>
                      </a:lnTo>
                      <a:lnTo>
                        <a:pt x="33" y="52"/>
                      </a:lnTo>
                      <a:lnTo>
                        <a:pt x="33" y="53"/>
                      </a:lnTo>
                      <a:lnTo>
                        <a:pt x="33" y="55"/>
                      </a:lnTo>
                      <a:lnTo>
                        <a:pt x="34" y="55"/>
                      </a:lnTo>
                      <a:lnTo>
                        <a:pt x="34" y="56"/>
                      </a:lnTo>
                      <a:lnTo>
                        <a:pt x="34" y="58"/>
                      </a:lnTo>
                      <a:lnTo>
                        <a:pt x="35" y="58"/>
                      </a:lnTo>
                      <a:lnTo>
                        <a:pt x="35" y="59"/>
                      </a:lnTo>
                      <a:lnTo>
                        <a:pt x="35" y="61"/>
                      </a:lnTo>
                      <a:lnTo>
                        <a:pt x="36" y="61"/>
                      </a:lnTo>
                      <a:lnTo>
                        <a:pt x="36" y="62"/>
                      </a:lnTo>
                      <a:lnTo>
                        <a:pt x="36" y="63"/>
                      </a:lnTo>
                      <a:lnTo>
                        <a:pt x="37" y="65"/>
                      </a:lnTo>
                      <a:lnTo>
                        <a:pt x="37" y="66"/>
                      </a:lnTo>
                      <a:lnTo>
                        <a:pt x="38" y="68"/>
                      </a:lnTo>
                      <a:lnTo>
                        <a:pt x="38" y="69"/>
                      </a:lnTo>
                      <a:lnTo>
                        <a:pt x="39" y="71"/>
                      </a:lnTo>
                      <a:lnTo>
                        <a:pt x="39" y="72"/>
                      </a:lnTo>
                      <a:lnTo>
                        <a:pt x="39" y="74"/>
                      </a:lnTo>
                      <a:lnTo>
                        <a:pt x="40" y="74"/>
                      </a:lnTo>
                      <a:lnTo>
                        <a:pt x="40" y="75"/>
                      </a:lnTo>
                      <a:lnTo>
                        <a:pt x="41" y="76"/>
                      </a:lnTo>
                      <a:lnTo>
                        <a:pt x="41" y="78"/>
                      </a:lnTo>
                      <a:lnTo>
                        <a:pt x="42" y="79"/>
                      </a:lnTo>
                      <a:lnTo>
                        <a:pt x="42" y="81"/>
                      </a:lnTo>
                      <a:lnTo>
                        <a:pt x="42" y="82"/>
                      </a:lnTo>
                      <a:lnTo>
                        <a:pt x="43" y="82"/>
                      </a:lnTo>
                      <a:lnTo>
                        <a:pt x="43" y="84"/>
                      </a:lnTo>
                      <a:lnTo>
                        <a:pt x="44" y="85"/>
                      </a:lnTo>
                      <a:lnTo>
                        <a:pt x="44" y="86"/>
                      </a:lnTo>
                      <a:lnTo>
                        <a:pt x="45" y="88"/>
                      </a:lnTo>
                      <a:lnTo>
                        <a:pt x="45" y="89"/>
                      </a:lnTo>
                      <a:lnTo>
                        <a:pt x="45" y="91"/>
                      </a:lnTo>
                      <a:lnTo>
                        <a:pt x="46" y="91"/>
                      </a:lnTo>
                      <a:lnTo>
                        <a:pt x="46" y="92"/>
                      </a:lnTo>
                      <a:lnTo>
                        <a:pt x="47" y="94"/>
                      </a:lnTo>
                      <a:lnTo>
                        <a:pt x="47" y="95"/>
                      </a:lnTo>
                      <a:lnTo>
                        <a:pt x="48" y="95"/>
                      </a:lnTo>
                      <a:lnTo>
                        <a:pt x="48" y="97"/>
                      </a:lnTo>
                      <a:lnTo>
                        <a:pt x="48" y="98"/>
                      </a:lnTo>
                      <a:lnTo>
                        <a:pt x="49" y="99"/>
                      </a:lnTo>
                      <a:lnTo>
                        <a:pt x="49" y="101"/>
                      </a:lnTo>
                      <a:lnTo>
                        <a:pt x="50" y="101"/>
                      </a:lnTo>
                      <a:lnTo>
                        <a:pt x="50" y="102"/>
                      </a:lnTo>
                      <a:lnTo>
                        <a:pt x="51" y="104"/>
                      </a:lnTo>
                      <a:lnTo>
                        <a:pt x="51" y="105"/>
                      </a:lnTo>
                      <a:lnTo>
                        <a:pt x="51" y="107"/>
                      </a:lnTo>
                      <a:lnTo>
                        <a:pt x="52" y="107"/>
                      </a:lnTo>
                      <a:lnTo>
                        <a:pt x="52" y="108"/>
                      </a:lnTo>
                      <a:lnTo>
                        <a:pt x="53" y="109"/>
                      </a:lnTo>
                      <a:lnTo>
                        <a:pt x="53" y="111"/>
                      </a:lnTo>
                      <a:lnTo>
                        <a:pt x="54" y="112"/>
                      </a:lnTo>
                      <a:lnTo>
                        <a:pt x="54" y="114"/>
                      </a:lnTo>
                      <a:lnTo>
                        <a:pt x="55" y="115"/>
                      </a:lnTo>
                      <a:lnTo>
                        <a:pt x="55" y="117"/>
                      </a:lnTo>
                      <a:lnTo>
                        <a:pt x="56" y="118"/>
                      </a:lnTo>
                      <a:lnTo>
                        <a:pt x="56" y="120"/>
                      </a:lnTo>
                      <a:lnTo>
                        <a:pt x="57" y="121"/>
                      </a:lnTo>
                      <a:lnTo>
                        <a:pt x="57" y="122"/>
                      </a:lnTo>
                      <a:lnTo>
                        <a:pt x="57" y="124"/>
                      </a:lnTo>
                      <a:lnTo>
                        <a:pt x="58" y="124"/>
                      </a:lnTo>
                      <a:lnTo>
                        <a:pt x="58" y="125"/>
                      </a:lnTo>
                      <a:lnTo>
                        <a:pt x="58" y="127"/>
                      </a:lnTo>
                      <a:lnTo>
                        <a:pt x="59" y="127"/>
                      </a:lnTo>
                      <a:lnTo>
                        <a:pt x="59" y="128"/>
                      </a:lnTo>
                      <a:lnTo>
                        <a:pt x="60" y="130"/>
                      </a:lnTo>
                      <a:lnTo>
                        <a:pt x="60" y="131"/>
                      </a:lnTo>
                      <a:lnTo>
                        <a:pt x="60" y="132"/>
                      </a:lnTo>
                      <a:lnTo>
                        <a:pt x="61" y="134"/>
                      </a:lnTo>
                      <a:lnTo>
                        <a:pt x="61" y="135"/>
                      </a:lnTo>
                      <a:lnTo>
                        <a:pt x="62" y="137"/>
                      </a:lnTo>
                      <a:lnTo>
                        <a:pt x="62" y="138"/>
                      </a:lnTo>
                      <a:lnTo>
                        <a:pt x="64" y="140"/>
                      </a:lnTo>
                      <a:lnTo>
                        <a:pt x="64" y="141"/>
                      </a:lnTo>
                      <a:lnTo>
                        <a:pt x="64" y="142"/>
                      </a:lnTo>
                      <a:lnTo>
                        <a:pt x="65" y="144"/>
                      </a:lnTo>
                      <a:lnTo>
                        <a:pt x="65" y="145"/>
                      </a:lnTo>
                      <a:lnTo>
                        <a:pt x="66" y="147"/>
                      </a:lnTo>
                      <a:lnTo>
                        <a:pt x="66" y="148"/>
                      </a:lnTo>
                      <a:lnTo>
                        <a:pt x="67" y="150"/>
                      </a:lnTo>
                      <a:lnTo>
                        <a:pt x="67" y="151"/>
                      </a:lnTo>
                      <a:lnTo>
                        <a:pt x="67" y="153"/>
                      </a:lnTo>
                      <a:lnTo>
                        <a:pt x="68" y="154"/>
                      </a:lnTo>
                      <a:lnTo>
                        <a:pt x="68" y="155"/>
                      </a:lnTo>
                      <a:lnTo>
                        <a:pt x="68" y="157"/>
                      </a:lnTo>
                      <a:lnTo>
                        <a:pt x="69" y="157"/>
                      </a:lnTo>
                      <a:lnTo>
                        <a:pt x="69" y="158"/>
                      </a:lnTo>
                      <a:lnTo>
                        <a:pt x="69" y="160"/>
                      </a:lnTo>
                      <a:lnTo>
                        <a:pt x="70" y="160"/>
                      </a:lnTo>
                      <a:lnTo>
                        <a:pt x="70" y="161"/>
                      </a:lnTo>
                      <a:lnTo>
                        <a:pt x="70" y="163"/>
                      </a:lnTo>
                      <a:lnTo>
                        <a:pt x="70" y="164"/>
                      </a:lnTo>
                      <a:lnTo>
                        <a:pt x="71" y="164"/>
                      </a:lnTo>
                      <a:lnTo>
                        <a:pt x="71" y="165"/>
                      </a:lnTo>
                      <a:lnTo>
                        <a:pt x="71" y="167"/>
                      </a:lnTo>
                      <a:lnTo>
                        <a:pt x="72" y="168"/>
                      </a:lnTo>
                      <a:lnTo>
                        <a:pt x="72" y="170"/>
                      </a:lnTo>
                      <a:lnTo>
                        <a:pt x="73" y="171"/>
                      </a:lnTo>
                      <a:lnTo>
                        <a:pt x="73" y="173"/>
                      </a:lnTo>
                      <a:lnTo>
                        <a:pt x="73" y="174"/>
                      </a:lnTo>
                      <a:lnTo>
                        <a:pt x="74" y="176"/>
                      </a:lnTo>
                      <a:lnTo>
                        <a:pt x="74" y="177"/>
                      </a:lnTo>
                      <a:lnTo>
                        <a:pt x="75" y="178"/>
                      </a:lnTo>
                      <a:lnTo>
                        <a:pt x="75" y="180"/>
                      </a:lnTo>
                      <a:lnTo>
                        <a:pt x="75" y="181"/>
                      </a:lnTo>
                      <a:lnTo>
                        <a:pt x="76" y="181"/>
                      </a:lnTo>
                      <a:lnTo>
                        <a:pt x="76" y="183"/>
                      </a:lnTo>
                      <a:lnTo>
                        <a:pt x="76" y="184"/>
                      </a:lnTo>
                      <a:lnTo>
                        <a:pt x="77" y="184"/>
                      </a:lnTo>
                      <a:lnTo>
                        <a:pt x="77" y="186"/>
                      </a:lnTo>
                      <a:lnTo>
                        <a:pt x="77" y="187"/>
                      </a:lnTo>
                      <a:lnTo>
                        <a:pt x="78" y="187"/>
                      </a:lnTo>
                      <a:lnTo>
                        <a:pt x="78" y="188"/>
                      </a:lnTo>
                      <a:lnTo>
                        <a:pt x="78" y="190"/>
                      </a:lnTo>
                      <a:lnTo>
                        <a:pt x="79" y="191"/>
                      </a:lnTo>
                      <a:lnTo>
                        <a:pt x="79" y="193"/>
                      </a:lnTo>
                      <a:lnTo>
                        <a:pt x="80" y="194"/>
                      </a:lnTo>
                      <a:lnTo>
                        <a:pt x="80" y="196"/>
                      </a:lnTo>
                      <a:lnTo>
                        <a:pt x="81" y="197"/>
                      </a:lnTo>
                      <a:lnTo>
                        <a:pt x="81" y="198"/>
                      </a:lnTo>
                      <a:lnTo>
                        <a:pt x="81" y="200"/>
                      </a:lnTo>
                      <a:lnTo>
                        <a:pt x="82" y="200"/>
                      </a:lnTo>
                      <a:lnTo>
                        <a:pt x="82" y="201"/>
                      </a:lnTo>
                      <a:lnTo>
                        <a:pt x="82" y="203"/>
                      </a:lnTo>
                      <a:lnTo>
                        <a:pt x="83" y="203"/>
                      </a:lnTo>
                      <a:lnTo>
                        <a:pt x="83" y="204"/>
                      </a:lnTo>
                      <a:lnTo>
                        <a:pt x="83" y="206"/>
                      </a:lnTo>
                      <a:lnTo>
                        <a:pt x="84" y="207"/>
                      </a:lnTo>
                      <a:lnTo>
                        <a:pt x="84" y="209"/>
                      </a:lnTo>
                      <a:lnTo>
                        <a:pt x="85" y="210"/>
                      </a:lnTo>
                      <a:lnTo>
                        <a:pt x="85" y="211"/>
                      </a:lnTo>
                      <a:lnTo>
                        <a:pt x="86" y="213"/>
                      </a:lnTo>
                      <a:lnTo>
                        <a:pt x="86" y="214"/>
                      </a:lnTo>
                      <a:lnTo>
                        <a:pt x="86" y="216"/>
                      </a:lnTo>
                      <a:lnTo>
                        <a:pt x="87" y="216"/>
                      </a:lnTo>
                      <a:lnTo>
                        <a:pt x="87" y="217"/>
                      </a:lnTo>
                      <a:lnTo>
                        <a:pt x="87" y="219"/>
                      </a:lnTo>
                      <a:lnTo>
                        <a:pt x="88" y="219"/>
                      </a:lnTo>
                      <a:lnTo>
                        <a:pt x="88" y="220"/>
                      </a:lnTo>
                      <a:lnTo>
                        <a:pt x="88" y="221"/>
                      </a:lnTo>
                      <a:lnTo>
                        <a:pt x="89" y="223"/>
                      </a:lnTo>
                      <a:lnTo>
                        <a:pt x="89" y="224"/>
                      </a:lnTo>
                      <a:lnTo>
                        <a:pt x="90" y="226"/>
                      </a:lnTo>
                      <a:lnTo>
                        <a:pt x="90" y="227"/>
                      </a:lnTo>
                      <a:lnTo>
                        <a:pt x="91" y="229"/>
                      </a:lnTo>
                      <a:lnTo>
                        <a:pt x="91" y="230"/>
                      </a:lnTo>
                      <a:lnTo>
                        <a:pt x="91" y="232"/>
                      </a:lnTo>
                      <a:lnTo>
                        <a:pt x="92" y="232"/>
                      </a:lnTo>
                      <a:lnTo>
                        <a:pt x="92" y="233"/>
                      </a:lnTo>
                      <a:lnTo>
                        <a:pt x="93" y="234"/>
                      </a:lnTo>
                      <a:lnTo>
                        <a:pt x="93" y="236"/>
                      </a:lnTo>
                      <a:lnTo>
                        <a:pt x="93" y="237"/>
                      </a:lnTo>
                      <a:lnTo>
                        <a:pt x="94" y="237"/>
                      </a:lnTo>
                      <a:lnTo>
                        <a:pt x="94" y="239"/>
                      </a:lnTo>
                      <a:lnTo>
                        <a:pt x="94" y="240"/>
                      </a:lnTo>
                      <a:lnTo>
                        <a:pt x="95" y="240"/>
                      </a:lnTo>
                      <a:lnTo>
                        <a:pt x="95" y="242"/>
                      </a:lnTo>
                      <a:lnTo>
                        <a:pt x="96" y="243"/>
                      </a:lnTo>
                      <a:lnTo>
                        <a:pt x="96" y="244"/>
                      </a:lnTo>
                      <a:lnTo>
                        <a:pt x="96" y="246"/>
                      </a:lnTo>
                      <a:lnTo>
                        <a:pt x="97" y="246"/>
                      </a:lnTo>
                      <a:lnTo>
                        <a:pt x="97" y="247"/>
                      </a:lnTo>
                      <a:lnTo>
                        <a:pt x="99" y="249"/>
                      </a:lnTo>
                      <a:lnTo>
                        <a:pt x="99" y="250"/>
                      </a:lnTo>
                      <a:lnTo>
                        <a:pt x="100" y="252"/>
                      </a:lnTo>
                      <a:lnTo>
                        <a:pt x="100" y="253"/>
                      </a:lnTo>
                      <a:lnTo>
                        <a:pt x="101" y="255"/>
                      </a:lnTo>
                      <a:lnTo>
                        <a:pt x="101" y="256"/>
                      </a:lnTo>
                      <a:lnTo>
                        <a:pt x="102" y="256"/>
                      </a:lnTo>
                      <a:lnTo>
                        <a:pt x="102" y="257"/>
                      </a:lnTo>
                      <a:lnTo>
                        <a:pt x="103" y="259"/>
                      </a:lnTo>
                      <a:lnTo>
                        <a:pt x="103" y="260"/>
                      </a:lnTo>
                      <a:lnTo>
                        <a:pt x="104" y="262"/>
                      </a:lnTo>
                      <a:lnTo>
                        <a:pt x="104" y="263"/>
                      </a:lnTo>
                      <a:lnTo>
                        <a:pt x="105" y="265"/>
                      </a:lnTo>
                      <a:lnTo>
                        <a:pt x="105" y="266"/>
                      </a:lnTo>
                      <a:lnTo>
                        <a:pt x="106" y="266"/>
                      </a:lnTo>
                      <a:lnTo>
                        <a:pt x="106" y="267"/>
                      </a:lnTo>
                      <a:lnTo>
                        <a:pt x="106" y="269"/>
                      </a:lnTo>
                      <a:lnTo>
                        <a:pt x="107" y="269"/>
                      </a:lnTo>
                      <a:lnTo>
                        <a:pt x="107" y="270"/>
                      </a:lnTo>
                      <a:lnTo>
                        <a:pt x="108" y="272"/>
                      </a:lnTo>
                      <a:lnTo>
                        <a:pt x="108" y="273"/>
                      </a:lnTo>
                      <a:lnTo>
                        <a:pt x="109" y="273"/>
                      </a:lnTo>
                      <a:lnTo>
                        <a:pt x="109" y="275"/>
                      </a:lnTo>
                      <a:lnTo>
                        <a:pt x="109" y="276"/>
                      </a:lnTo>
                      <a:lnTo>
                        <a:pt x="110" y="277"/>
                      </a:lnTo>
                      <a:lnTo>
                        <a:pt x="110" y="279"/>
                      </a:lnTo>
                      <a:lnTo>
                        <a:pt x="111" y="280"/>
                      </a:lnTo>
                      <a:lnTo>
                        <a:pt x="111" y="282"/>
                      </a:lnTo>
                      <a:lnTo>
                        <a:pt x="112" y="282"/>
                      </a:lnTo>
                      <a:lnTo>
                        <a:pt x="112" y="283"/>
                      </a:lnTo>
                      <a:lnTo>
                        <a:pt x="112" y="285"/>
                      </a:lnTo>
                      <a:lnTo>
                        <a:pt x="113" y="286"/>
                      </a:lnTo>
                      <a:lnTo>
                        <a:pt x="113" y="288"/>
                      </a:lnTo>
                      <a:lnTo>
                        <a:pt x="114" y="289"/>
                      </a:lnTo>
                      <a:lnTo>
                        <a:pt x="114" y="290"/>
                      </a:lnTo>
                      <a:lnTo>
                        <a:pt x="115" y="292"/>
                      </a:lnTo>
                      <a:lnTo>
                        <a:pt x="115" y="293"/>
                      </a:lnTo>
                      <a:lnTo>
                        <a:pt x="115" y="295"/>
                      </a:lnTo>
                      <a:lnTo>
                        <a:pt x="116" y="296"/>
                      </a:lnTo>
                      <a:lnTo>
                        <a:pt x="116" y="298"/>
                      </a:lnTo>
                      <a:lnTo>
                        <a:pt x="117" y="299"/>
                      </a:lnTo>
                      <a:lnTo>
                        <a:pt x="117" y="300"/>
                      </a:lnTo>
                      <a:lnTo>
                        <a:pt x="118" y="302"/>
                      </a:lnTo>
                      <a:lnTo>
                        <a:pt x="118" y="303"/>
                      </a:lnTo>
                      <a:lnTo>
                        <a:pt x="118" y="305"/>
                      </a:lnTo>
                      <a:lnTo>
                        <a:pt x="119" y="306"/>
                      </a:lnTo>
                      <a:lnTo>
                        <a:pt x="119" y="308"/>
                      </a:lnTo>
                      <a:lnTo>
                        <a:pt x="120" y="309"/>
                      </a:lnTo>
                      <a:lnTo>
                        <a:pt x="120" y="311"/>
                      </a:lnTo>
                      <a:lnTo>
                        <a:pt x="121" y="312"/>
                      </a:lnTo>
                      <a:lnTo>
                        <a:pt x="121" y="313"/>
                      </a:lnTo>
                      <a:lnTo>
                        <a:pt x="121" y="315"/>
                      </a:lnTo>
                      <a:lnTo>
                        <a:pt x="122" y="315"/>
                      </a:lnTo>
                      <a:lnTo>
                        <a:pt x="122" y="316"/>
                      </a:lnTo>
                      <a:lnTo>
                        <a:pt x="123" y="318"/>
                      </a:lnTo>
                      <a:lnTo>
                        <a:pt x="123" y="319"/>
                      </a:lnTo>
                      <a:lnTo>
                        <a:pt x="124" y="321"/>
                      </a:lnTo>
                      <a:lnTo>
                        <a:pt x="124" y="322"/>
                      </a:lnTo>
                      <a:lnTo>
                        <a:pt x="124" y="323"/>
                      </a:lnTo>
                      <a:lnTo>
                        <a:pt x="125" y="323"/>
                      </a:lnTo>
                      <a:lnTo>
                        <a:pt x="125" y="325"/>
                      </a:lnTo>
                      <a:lnTo>
                        <a:pt x="125" y="326"/>
                      </a:lnTo>
                      <a:lnTo>
                        <a:pt x="126" y="326"/>
                      </a:lnTo>
                      <a:lnTo>
                        <a:pt x="126" y="328"/>
                      </a:lnTo>
                      <a:lnTo>
                        <a:pt x="127" y="329"/>
                      </a:lnTo>
                      <a:lnTo>
                        <a:pt x="127" y="331"/>
                      </a:lnTo>
                      <a:lnTo>
                        <a:pt x="127" y="332"/>
                      </a:lnTo>
                      <a:lnTo>
                        <a:pt x="128" y="334"/>
                      </a:lnTo>
                      <a:lnTo>
                        <a:pt x="128" y="335"/>
                      </a:lnTo>
                      <a:lnTo>
                        <a:pt x="129" y="335"/>
                      </a:lnTo>
                      <a:lnTo>
                        <a:pt x="129" y="336"/>
                      </a:lnTo>
                      <a:lnTo>
                        <a:pt x="129" y="338"/>
                      </a:lnTo>
                      <a:lnTo>
                        <a:pt x="130" y="338"/>
                      </a:lnTo>
                      <a:lnTo>
                        <a:pt x="130" y="339"/>
                      </a:lnTo>
                      <a:lnTo>
                        <a:pt x="130" y="341"/>
                      </a:lnTo>
                      <a:lnTo>
                        <a:pt x="131" y="342"/>
                      </a:lnTo>
                      <a:lnTo>
                        <a:pt x="131" y="344"/>
                      </a:lnTo>
                      <a:lnTo>
                        <a:pt x="132" y="345"/>
                      </a:lnTo>
                      <a:lnTo>
                        <a:pt x="132" y="346"/>
                      </a:lnTo>
                      <a:lnTo>
                        <a:pt x="134" y="346"/>
                      </a:lnTo>
                      <a:lnTo>
                        <a:pt x="134" y="348"/>
                      </a:lnTo>
                      <a:lnTo>
                        <a:pt x="134" y="349"/>
                      </a:lnTo>
                      <a:lnTo>
                        <a:pt x="135" y="351"/>
                      </a:lnTo>
                      <a:lnTo>
                        <a:pt x="135" y="352"/>
                      </a:lnTo>
                      <a:lnTo>
                        <a:pt x="136" y="354"/>
                      </a:lnTo>
                      <a:lnTo>
                        <a:pt x="136" y="355"/>
                      </a:lnTo>
                      <a:lnTo>
                        <a:pt x="137" y="356"/>
                      </a:lnTo>
                      <a:lnTo>
                        <a:pt x="137" y="358"/>
                      </a:lnTo>
                      <a:lnTo>
                        <a:pt x="137" y="359"/>
                      </a:lnTo>
                      <a:lnTo>
                        <a:pt x="138" y="359"/>
                      </a:lnTo>
                      <a:lnTo>
                        <a:pt x="138" y="361"/>
                      </a:lnTo>
                      <a:lnTo>
                        <a:pt x="139" y="362"/>
                      </a:lnTo>
                      <a:lnTo>
                        <a:pt x="139" y="364"/>
                      </a:lnTo>
                      <a:lnTo>
                        <a:pt x="140" y="365"/>
                      </a:lnTo>
                      <a:lnTo>
                        <a:pt x="140" y="367"/>
                      </a:lnTo>
                      <a:lnTo>
                        <a:pt x="140" y="368"/>
                      </a:lnTo>
                      <a:lnTo>
                        <a:pt x="141" y="368"/>
                      </a:lnTo>
                      <a:lnTo>
                        <a:pt x="141" y="369"/>
                      </a:lnTo>
                      <a:lnTo>
                        <a:pt x="141" y="371"/>
                      </a:lnTo>
                      <a:lnTo>
                        <a:pt x="142" y="371"/>
                      </a:lnTo>
                      <a:lnTo>
                        <a:pt x="142" y="372"/>
                      </a:lnTo>
                      <a:lnTo>
                        <a:pt x="143" y="374"/>
                      </a:lnTo>
                      <a:lnTo>
                        <a:pt x="143" y="375"/>
                      </a:lnTo>
                      <a:lnTo>
                        <a:pt x="143" y="377"/>
                      </a:lnTo>
                      <a:lnTo>
                        <a:pt x="144" y="377"/>
                      </a:lnTo>
                      <a:lnTo>
                        <a:pt x="144" y="378"/>
                      </a:lnTo>
                      <a:lnTo>
                        <a:pt x="145" y="379"/>
                      </a:lnTo>
                      <a:lnTo>
                        <a:pt x="145" y="381"/>
                      </a:lnTo>
                      <a:lnTo>
                        <a:pt x="146" y="382"/>
                      </a:lnTo>
                      <a:lnTo>
                        <a:pt x="146" y="384"/>
                      </a:lnTo>
                      <a:lnTo>
                        <a:pt x="147" y="385"/>
                      </a:lnTo>
                      <a:lnTo>
                        <a:pt x="147" y="387"/>
                      </a:lnTo>
                      <a:lnTo>
                        <a:pt x="148" y="388"/>
                      </a:lnTo>
                      <a:lnTo>
                        <a:pt x="148" y="390"/>
                      </a:lnTo>
                      <a:lnTo>
                        <a:pt x="149" y="390"/>
                      </a:lnTo>
                      <a:lnTo>
                        <a:pt x="149" y="391"/>
                      </a:lnTo>
                      <a:lnTo>
                        <a:pt x="149" y="392"/>
                      </a:lnTo>
                      <a:lnTo>
                        <a:pt x="150" y="392"/>
                      </a:lnTo>
                      <a:lnTo>
                        <a:pt x="150" y="394"/>
                      </a:lnTo>
                      <a:lnTo>
                        <a:pt x="151" y="395"/>
                      </a:lnTo>
                      <a:lnTo>
                        <a:pt x="151" y="397"/>
                      </a:lnTo>
                      <a:lnTo>
                        <a:pt x="152" y="398"/>
                      </a:lnTo>
                      <a:lnTo>
                        <a:pt x="152" y="400"/>
                      </a:lnTo>
                      <a:lnTo>
                        <a:pt x="153" y="401"/>
                      </a:lnTo>
                    </a:path>
                  </a:pathLst>
                </a:custGeom>
                <a:solidFill>
                  <a:schemeClr val="accent1"/>
                </a:solidFill>
                <a:ln w="4763">
                  <a:solidFill>
                    <a:srgbClr val="008000"/>
                  </a:solidFill>
                  <a:prstDash val="solid"/>
                  <a:round/>
                  <a:headEnd/>
                  <a:tailEnd/>
                </a:ln>
              </p:spPr>
              <p:txBody>
                <a:bodyPr/>
                <a:lstStyle/>
                <a:p>
                  <a:endParaRPr lang="en-GB"/>
                </a:p>
              </p:txBody>
            </p:sp>
            <p:sp>
              <p:nvSpPr>
                <p:cNvPr id="87333" name="Freeform 207">
                  <a:extLst>
                    <a:ext uri="{FF2B5EF4-FFF2-40B4-BE49-F238E27FC236}">
                      <a16:creationId xmlns:a16="http://schemas.microsoft.com/office/drawing/2014/main" id="{C95F498A-C6DE-67D0-3AE8-3A765A95954E}"/>
                    </a:ext>
                  </a:extLst>
                </p:cNvPr>
                <p:cNvSpPr>
                  <a:spLocks/>
                </p:cNvSpPr>
                <p:nvPr/>
              </p:nvSpPr>
              <p:spPr bwMode="auto">
                <a:xfrm>
                  <a:off x="3789" y="1302"/>
                  <a:ext cx="76" cy="139"/>
                </a:xfrm>
                <a:custGeom>
                  <a:avLst/>
                  <a:gdLst>
                    <a:gd name="T0" fmla="*/ 1 w 152"/>
                    <a:gd name="T1" fmla="*/ 0 h 419"/>
                    <a:gd name="T2" fmla="*/ 1 w 152"/>
                    <a:gd name="T3" fmla="*/ 0 h 419"/>
                    <a:gd name="T4" fmla="*/ 1 w 152"/>
                    <a:gd name="T5" fmla="*/ 0 h 419"/>
                    <a:gd name="T6" fmla="*/ 1 w 152"/>
                    <a:gd name="T7" fmla="*/ 0 h 419"/>
                    <a:gd name="T8" fmla="*/ 1 w 152"/>
                    <a:gd name="T9" fmla="*/ 0 h 419"/>
                    <a:gd name="T10" fmla="*/ 1 w 152"/>
                    <a:gd name="T11" fmla="*/ 0 h 419"/>
                    <a:gd name="T12" fmla="*/ 1 w 152"/>
                    <a:gd name="T13" fmla="*/ 0 h 419"/>
                    <a:gd name="T14" fmla="*/ 1 w 152"/>
                    <a:gd name="T15" fmla="*/ 0 h 419"/>
                    <a:gd name="T16" fmla="*/ 1 w 152"/>
                    <a:gd name="T17" fmla="*/ 0 h 419"/>
                    <a:gd name="T18" fmla="*/ 1 w 152"/>
                    <a:gd name="T19" fmla="*/ 0 h 419"/>
                    <a:gd name="T20" fmla="*/ 1 w 152"/>
                    <a:gd name="T21" fmla="*/ 0 h 419"/>
                    <a:gd name="T22" fmla="*/ 1 w 152"/>
                    <a:gd name="T23" fmla="*/ 0 h 419"/>
                    <a:gd name="T24" fmla="*/ 1 w 152"/>
                    <a:gd name="T25" fmla="*/ 0 h 419"/>
                    <a:gd name="T26" fmla="*/ 1 w 152"/>
                    <a:gd name="T27" fmla="*/ 0 h 419"/>
                    <a:gd name="T28" fmla="*/ 1 w 152"/>
                    <a:gd name="T29" fmla="*/ 0 h 419"/>
                    <a:gd name="T30" fmla="*/ 1 w 152"/>
                    <a:gd name="T31" fmla="*/ 0 h 419"/>
                    <a:gd name="T32" fmla="*/ 1 w 152"/>
                    <a:gd name="T33" fmla="*/ 0 h 419"/>
                    <a:gd name="T34" fmla="*/ 1 w 152"/>
                    <a:gd name="T35" fmla="*/ 0 h 419"/>
                    <a:gd name="T36" fmla="*/ 1 w 152"/>
                    <a:gd name="T37" fmla="*/ 0 h 419"/>
                    <a:gd name="T38" fmla="*/ 1 w 152"/>
                    <a:gd name="T39" fmla="*/ 0 h 419"/>
                    <a:gd name="T40" fmla="*/ 1 w 152"/>
                    <a:gd name="T41" fmla="*/ 0 h 419"/>
                    <a:gd name="T42" fmla="*/ 1 w 152"/>
                    <a:gd name="T43" fmla="*/ 0 h 419"/>
                    <a:gd name="T44" fmla="*/ 1 w 152"/>
                    <a:gd name="T45" fmla="*/ 0 h 419"/>
                    <a:gd name="T46" fmla="*/ 1 w 152"/>
                    <a:gd name="T47" fmla="*/ 0 h 419"/>
                    <a:gd name="T48" fmla="*/ 1 w 152"/>
                    <a:gd name="T49" fmla="*/ 0 h 419"/>
                    <a:gd name="T50" fmla="*/ 1 w 152"/>
                    <a:gd name="T51" fmla="*/ 0 h 419"/>
                    <a:gd name="T52" fmla="*/ 1 w 152"/>
                    <a:gd name="T53" fmla="*/ 0 h 419"/>
                    <a:gd name="T54" fmla="*/ 1 w 152"/>
                    <a:gd name="T55" fmla="*/ 0 h 419"/>
                    <a:gd name="T56" fmla="*/ 1 w 152"/>
                    <a:gd name="T57" fmla="*/ 0 h 419"/>
                    <a:gd name="T58" fmla="*/ 1 w 152"/>
                    <a:gd name="T59" fmla="*/ 0 h 419"/>
                    <a:gd name="T60" fmla="*/ 1 w 152"/>
                    <a:gd name="T61" fmla="*/ 0 h 419"/>
                    <a:gd name="T62" fmla="*/ 1 w 152"/>
                    <a:gd name="T63" fmla="*/ 0 h 419"/>
                    <a:gd name="T64" fmla="*/ 1 w 152"/>
                    <a:gd name="T65" fmla="*/ 0 h 419"/>
                    <a:gd name="T66" fmla="*/ 1 w 152"/>
                    <a:gd name="T67" fmla="*/ 0 h 419"/>
                    <a:gd name="T68" fmla="*/ 1 w 152"/>
                    <a:gd name="T69" fmla="*/ 0 h 419"/>
                    <a:gd name="T70" fmla="*/ 1 w 152"/>
                    <a:gd name="T71" fmla="*/ 0 h 419"/>
                    <a:gd name="T72" fmla="*/ 1 w 152"/>
                    <a:gd name="T73" fmla="*/ 0 h 419"/>
                    <a:gd name="T74" fmla="*/ 1 w 152"/>
                    <a:gd name="T75" fmla="*/ 0 h 419"/>
                    <a:gd name="T76" fmla="*/ 1 w 152"/>
                    <a:gd name="T77" fmla="*/ 0 h 419"/>
                    <a:gd name="T78" fmla="*/ 1 w 152"/>
                    <a:gd name="T79" fmla="*/ 0 h 419"/>
                    <a:gd name="T80" fmla="*/ 1 w 152"/>
                    <a:gd name="T81" fmla="*/ 0 h 419"/>
                    <a:gd name="T82" fmla="*/ 1 w 152"/>
                    <a:gd name="T83" fmla="*/ 0 h 419"/>
                    <a:gd name="T84" fmla="*/ 1 w 152"/>
                    <a:gd name="T85" fmla="*/ 0 h 419"/>
                    <a:gd name="T86" fmla="*/ 1 w 152"/>
                    <a:gd name="T87" fmla="*/ 0 h 419"/>
                    <a:gd name="T88" fmla="*/ 1 w 152"/>
                    <a:gd name="T89" fmla="*/ 0 h 419"/>
                    <a:gd name="T90" fmla="*/ 1 w 152"/>
                    <a:gd name="T91" fmla="*/ 0 h 419"/>
                    <a:gd name="T92" fmla="*/ 1 w 152"/>
                    <a:gd name="T93" fmla="*/ 0 h 419"/>
                    <a:gd name="T94" fmla="*/ 1 w 152"/>
                    <a:gd name="T95" fmla="*/ 0 h 419"/>
                    <a:gd name="T96" fmla="*/ 1 w 152"/>
                    <a:gd name="T97" fmla="*/ 0 h 419"/>
                    <a:gd name="T98" fmla="*/ 1 w 152"/>
                    <a:gd name="T99" fmla="*/ 0 h 419"/>
                    <a:gd name="T100" fmla="*/ 1 w 152"/>
                    <a:gd name="T101" fmla="*/ 0 h 419"/>
                    <a:gd name="T102" fmla="*/ 1 w 152"/>
                    <a:gd name="T103" fmla="*/ 0 h 419"/>
                    <a:gd name="T104" fmla="*/ 1 w 152"/>
                    <a:gd name="T105" fmla="*/ 0 h 419"/>
                    <a:gd name="T106" fmla="*/ 1 w 152"/>
                    <a:gd name="T107" fmla="*/ 0 h 419"/>
                    <a:gd name="T108" fmla="*/ 1 w 152"/>
                    <a:gd name="T109" fmla="*/ 0 h 419"/>
                    <a:gd name="T110" fmla="*/ 1 w 152"/>
                    <a:gd name="T111" fmla="*/ 0 h 419"/>
                    <a:gd name="T112" fmla="*/ 1 w 152"/>
                    <a:gd name="T113" fmla="*/ 0 h 419"/>
                    <a:gd name="T114" fmla="*/ 1 w 152"/>
                    <a:gd name="T115" fmla="*/ 0 h 419"/>
                    <a:gd name="T116" fmla="*/ 1 w 152"/>
                    <a:gd name="T117" fmla="*/ 0 h 419"/>
                    <a:gd name="T118" fmla="*/ 1 w 152"/>
                    <a:gd name="T119" fmla="*/ 0 h 419"/>
                    <a:gd name="T120" fmla="*/ 1 w 152"/>
                    <a:gd name="T121" fmla="*/ 0 h 419"/>
                    <a:gd name="T122" fmla="*/ 1 w 152"/>
                    <a:gd name="T123" fmla="*/ 0 h 4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419">
                      <a:moveTo>
                        <a:pt x="0" y="0"/>
                      </a:moveTo>
                      <a:lnTo>
                        <a:pt x="0" y="0"/>
                      </a:lnTo>
                      <a:lnTo>
                        <a:pt x="0" y="1"/>
                      </a:lnTo>
                      <a:lnTo>
                        <a:pt x="1" y="3"/>
                      </a:lnTo>
                      <a:lnTo>
                        <a:pt x="1" y="4"/>
                      </a:lnTo>
                      <a:lnTo>
                        <a:pt x="2" y="4"/>
                      </a:lnTo>
                      <a:lnTo>
                        <a:pt x="2" y="6"/>
                      </a:lnTo>
                      <a:lnTo>
                        <a:pt x="2" y="7"/>
                      </a:lnTo>
                      <a:lnTo>
                        <a:pt x="3" y="9"/>
                      </a:lnTo>
                      <a:lnTo>
                        <a:pt x="3" y="10"/>
                      </a:lnTo>
                      <a:lnTo>
                        <a:pt x="4" y="11"/>
                      </a:lnTo>
                      <a:lnTo>
                        <a:pt x="4" y="13"/>
                      </a:lnTo>
                      <a:lnTo>
                        <a:pt x="5" y="14"/>
                      </a:lnTo>
                      <a:lnTo>
                        <a:pt x="5" y="16"/>
                      </a:lnTo>
                      <a:lnTo>
                        <a:pt x="5" y="17"/>
                      </a:lnTo>
                      <a:lnTo>
                        <a:pt x="6" y="17"/>
                      </a:lnTo>
                      <a:lnTo>
                        <a:pt x="6" y="19"/>
                      </a:lnTo>
                      <a:lnTo>
                        <a:pt x="6" y="20"/>
                      </a:lnTo>
                      <a:lnTo>
                        <a:pt x="7" y="20"/>
                      </a:lnTo>
                      <a:lnTo>
                        <a:pt x="7" y="22"/>
                      </a:lnTo>
                      <a:lnTo>
                        <a:pt x="7" y="23"/>
                      </a:lnTo>
                      <a:lnTo>
                        <a:pt x="8" y="24"/>
                      </a:lnTo>
                      <a:lnTo>
                        <a:pt x="8" y="26"/>
                      </a:lnTo>
                      <a:lnTo>
                        <a:pt x="8" y="27"/>
                      </a:lnTo>
                      <a:lnTo>
                        <a:pt x="9" y="27"/>
                      </a:lnTo>
                      <a:lnTo>
                        <a:pt x="9" y="29"/>
                      </a:lnTo>
                      <a:lnTo>
                        <a:pt x="9" y="30"/>
                      </a:lnTo>
                      <a:lnTo>
                        <a:pt x="10" y="32"/>
                      </a:lnTo>
                      <a:lnTo>
                        <a:pt x="10" y="33"/>
                      </a:lnTo>
                      <a:lnTo>
                        <a:pt x="11" y="34"/>
                      </a:lnTo>
                      <a:lnTo>
                        <a:pt x="11" y="36"/>
                      </a:lnTo>
                      <a:lnTo>
                        <a:pt x="11" y="37"/>
                      </a:lnTo>
                      <a:lnTo>
                        <a:pt x="12" y="37"/>
                      </a:lnTo>
                      <a:lnTo>
                        <a:pt x="12" y="39"/>
                      </a:lnTo>
                      <a:lnTo>
                        <a:pt x="12" y="40"/>
                      </a:lnTo>
                      <a:lnTo>
                        <a:pt x="13" y="42"/>
                      </a:lnTo>
                      <a:lnTo>
                        <a:pt x="13" y="43"/>
                      </a:lnTo>
                      <a:lnTo>
                        <a:pt x="14" y="45"/>
                      </a:lnTo>
                      <a:lnTo>
                        <a:pt x="14" y="46"/>
                      </a:lnTo>
                      <a:lnTo>
                        <a:pt x="16" y="47"/>
                      </a:lnTo>
                      <a:lnTo>
                        <a:pt x="16" y="49"/>
                      </a:lnTo>
                      <a:lnTo>
                        <a:pt x="17" y="50"/>
                      </a:lnTo>
                      <a:lnTo>
                        <a:pt x="17" y="52"/>
                      </a:lnTo>
                      <a:lnTo>
                        <a:pt x="18" y="53"/>
                      </a:lnTo>
                      <a:lnTo>
                        <a:pt x="18" y="55"/>
                      </a:lnTo>
                      <a:lnTo>
                        <a:pt x="18" y="56"/>
                      </a:lnTo>
                      <a:lnTo>
                        <a:pt x="19" y="56"/>
                      </a:lnTo>
                      <a:lnTo>
                        <a:pt x="19" y="57"/>
                      </a:lnTo>
                      <a:lnTo>
                        <a:pt x="20" y="59"/>
                      </a:lnTo>
                      <a:lnTo>
                        <a:pt x="20" y="60"/>
                      </a:lnTo>
                      <a:lnTo>
                        <a:pt x="21" y="62"/>
                      </a:lnTo>
                      <a:lnTo>
                        <a:pt x="21" y="63"/>
                      </a:lnTo>
                      <a:lnTo>
                        <a:pt x="22" y="65"/>
                      </a:lnTo>
                      <a:lnTo>
                        <a:pt x="22" y="66"/>
                      </a:lnTo>
                      <a:lnTo>
                        <a:pt x="23" y="68"/>
                      </a:lnTo>
                      <a:lnTo>
                        <a:pt x="23" y="69"/>
                      </a:lnTo>
                      <a:lnTo>
                        <a:pt x="24" y="69"/>
                      </a:lnTo>
                      <a:lnTo>
                        <a:pt x="24" y="70"/>
                      </a:lnTo>
                      <a:lnTo>
                        <a:pt x="24" y="72"/>
                      </a:lnTo>
                      <a:lnTo>
                        <a:pt x="25" y="72"/>
                      </a:lnTo>
                      <a:lnTo>
                        <a:pt x="25" y="73"/>
                      </a:lnTo>
                      <a:lnTo>
                        <a:pt x="26" y="75"/>
                      </a:lnTo>
                      <a:lnTo>
                        <a:pt x="26" y="76"/>
                      </a:lnTo>
                      <a:lnTo>
                        <a:pt x="27" y="78"/>
                      </a:lnTo>
                      <a:lnTo>
                        <a:pt x="27" y="79"/>
                      </a:lnTo>
                      <a:lnTo>
                        <a:pt x="28" y="80"/>
                      </a:lnTo>
                      <a:lnTo>
                        <a:pt x="28" y="82"/>
                      </a:lnTo>
                      <a:lnTo>
                        <a:pt x="29" y="82"/>
                      </a:lnTo>
                      <a:lnTo>
                        <a:pt x="29" y="83"/>
                      </a:lnTo>
                      <a:lnTo>
                        <a:pt x="29" y="85"/>
                      </a:lnTo>
                      <a:lnTo>
                        <a:pt x="30" y="85"/>
                      </a:lnTo>
                      <a:lnTo>
                        <a:pt x="30" y="86"/>
                      </a:lnTo>
                      <a:lnTo>
                        <a:pt x="30" y="88"/>
                      </a:lnTo>
                      <a:lnTo>
                        <a:pt x="31" y="89"/>
                      </a:lnTo>
                      <a:lnTo>
                        <a:pt x="31" y="90"/>
                      </a:lnTo>
                      <a:lnTo>
                        <a:pt x="32" y="90"/>
                      </a:lnTo>
                      <a:lnTo>
                        <a:pt x="32" y="92"/>
                      </a:lnTo>
                      <a:lnTo>
                        <a:pt x="32" y="93"/>
                      </a:lnTo>
                      <a:lnTo>
                        <a:pt x="33" y="93"/>
                      </a:lnTo>
                      <a:lnTo>
                        <a:pt x="33" y="95"/>
                      </a:lnTo>
                      <a:lnTo>
                        <a:pt x="33" y="96"/>
                      </a:lnTo>
                      <a:lnTo>
                        <a:pt x="34" y="98"/>
                      </a:lnTo>
                      <a:lnTo>
                        <a:pt x="34" y="99"/>
                      </a:lnTo>
                      <a:lnTo>
                        <a:pt x="35" y="101"/>
                      </a:lnTo>
                      <a:lnTo>
                        <a:pt x="35" y="102"/>
                      </a:lnTo>
                      <a:lnTo>
                        <a:pt x="36" y="103"/>
                      </a:lnTo>
                      <a:lnTo>
                        <a:pt x="36" y="105"/>
                      </a:lnTo>
                      <a:lnTo>
                        <a:pt x="36" y="106"/>
                      </a:lnTo>
                      <a:lnTo>
                        <a:pt x="37" y="108"/>
                      </a:lnTo>
                      <a:lnTo>
                        <a:pt x="37" y="109"/>
                      </a:lnTo>
                      <a:lnTo>
                        <a:pt x="38" y="111"/>
                      </a:lnTo>
                      <a:lnTo>
                        <a:pt x="38" y="112"/>
                      </a:lnTo>
                      <a:lnTo>
                        <a:pt x="39" y="113"/>
                      </a:lnTo>
                      <a:lnTo>
                        <a:pt x="39" y="115"/>
                      </a:lnTo>
                      <a:lnTo>
                        <a:pt x="39" y="116"/>
                      </a:lnTo>
                      <a:lnTo>
                        <a:pt x="40" y="118"/>
                      </a:lnTo>
                      <a:lnTo>
                        <a:pt x="40" y="119"/>
                      </a:lnTo>
                      <a:lnTo>
                        <a:pt x="41" y="121"/>
                      </a:lnTo>
                      <a:lnTo>
                        <a:pt x="41" y="122"/>
                      </a:lnTo>
                      <a:lnTo>
                        <a:pt x="41" y="124"/>
                      </a:lnTo>
                      <a:lnTo>
                        <a:pt x="42" y="124"/>
                      </a:lnTo>
                      <a:lnTo>
                        <a:pt x="42" y="125"/>
                      </a:lnTo>
                      <a:lnTo>
                        <a:pt x="42" y="126"/>
                      </a:lnTo>
                      <a:lnTo>
                        <a:pt x="43" y="126"/>
                      </a:lnTo>
                      <a:lnTo>
                        <a:pt x="43" y="128"/>
                      </a:lnTo>
                      <a:lnTo>
                        <a:pt x="44" y="129"/>
                      </a:lnTo>
                      <a:lnTo>
                        <a:pt x="44" y="131"/>
                      </a:lnTo>
                      <a:lnTo>
                        <a:pt x="44" y="132"/>
                      </a:lnTo>
                      <a:lnTo>
                        <a:pt x="45" y="134"/>
                      </a:lnTo>
                      <a:lnTo>
                        <a:pt x="45" y="135"/>
                      </a:lnTo>
                      <a:lnTo>
                        <a:pt x="46" y="135"/>
                      </a:lnTo>
                      <a:lnTo>
                        <a:pt x="46" y="136"/>
                      </a:lnTo>
                      <a:lnTo>
                        <a:pt x="46" y="138"/>
                      </a:lnTo>
                      <a:lnTo>
                        <a:pt x="47" y="138"/>
                      </a:lnTo>
                      <a:lnTo>
                        <a:pt x="47" y="139"/>
                      </a:lnTo>
                      <a:lnTo>
                        <a:pt x="47" y="141"/>
                      </a:lnTo>
                      <a:lnTo>
                        <a:pt x="48" y="142"/>
                      </a:lnTo>
                      <a:lnTo>
                        <a:pt x="48" y="144"/>
                      </a:lnTo>
                      <a:lnTo>
                        <a:pt x="49" y="144"/>
                      </a:lnTo>
                      <a:lnTo>
                        <a:pt x="49" y="145"/>
                      </a:lnTo>
                      <a:lnTo>
                        <a:pt x="49" y="146"/>
                      </a:lnTo>
                      <a:lnTo>
                        <a:pt x="51" y="148"/>
                      </a:lnTo>
                      <a:lnTo>
                        <a:pt x="51" y="149"/>
                      </a:lnTo>
                      <a:lnTo>
                        <a:pt x="52" y="151"/>
                      </a:lnTo>
                      <a:lnTo>
                        <a:pt x="52" y="152"/>
                      </a:lnTo>
                      <a:lnTo>
                        <a:pt x="53" y="154"/>
                      </a:lnTo>
                      <a:lnTo>
                        <a:pt x="53" y="155"/>
                      </a:lnTo>
                      <a:lnTo>
                        <a:pt x="53" y="157"/>
                      </a:lnTo>
                      <a:lnTo>
                        <a:pt x="54" y="157"/>
                      </a:lnTo>
                      <a:lnTo>
                        <a:pt x="54" y="158"/>
                      </a:lnTo>
                      <a:lnTo>
                        <a:pt x="54" y="159"/>
                      </a:lnTo>
                      <a:lnTo>
                        <a:pt x="55" y="159"/>
                      </a:lnTo>
                      <a:lnTo>
                        <a:pt x="55" y="161"/>
                      </a:lnTo>
                      <a:lnTo>
                        <a:pt x="55" y="162"/>
                      </a:lnTo>
                      <a:lnTo>
                        <a:pt x="56" y="164"/>
                      </a:lnTo>
                      <a:lnTo>
                        <a:pt x="56" y="165"/>
                      </a:lnTo>
                      <a:lnTo>
                        <a:pt x="57" y="167"/>
                      </a:lnTo>
                      <a:lnTo>
                        <a:pt x="57" y="168"/>
                      </a:lnTo>
                      <a:lnTo>
                        <a:pt x="58" y="169"/>
                      </a:lnTo>
                      <a:lnTo>
                        <a:pt x="58" y="171"/>
                      </a:lnTo>
                      <a:lnTo>
                        <a:pt x="58" y="172"/>
                      </a:lnTo>
                      <a:lnTo>
                        <a:pt x="59" y="172"/>
                      </a:lnTo>
                      <a:lnTo>
                        <a:pt x="59" y="174"/>
                      </a:lnTo>
                      <a:lnTo>
                        <a:pt x="60" y="175"/>
                      </a:lnTo>
                      <a:lnTo>
                        <a:pt x="60" y="177"/>
                      </a:lnTo>
                      <a:lnTo>
                        <a:pt x="60" y="178"/>
                      </a:lnTo>
                      <a:lnTo>
                        <a:pt x="61" y="178"/>
                      </a:lnTo>
                      <a:lnTo>
                        <a:pt x="61" y="180"/>
                      </a:lnTo>
                      <a:lnTo>
                        <a:pt x="61" y="181"/>
                      </a:lnTo>
                      <a:lnTo>
                        <a:pt x="62" y="181"/>
                      </a:lnTo>
                      <a:lnTo>
                        <a:pt x="62" y="182"/>
                      </a:lnTo>
                      <a:lnTo>
                        <a:pt x="63" y="184"/>
                      </a:lnTo>
                      <a:lnTo>
                        <a:pt x="63" y="185"/>
                      </a:lnTo>
                      <a:lnTo>
                        <a:pt x="63" y="187"/>
                      </a:lnTo>
                      <a:lnTo>
                        <a:pt x="64" y="187"/>
                      </a:lnTo>
                      <a:lnTo>
                        <a:pt x="64" y="188"/>
                      </a:lnTo>
                      <a:lnTo>
                        <a:pt x="64" y="190"/>
                      </a:lnTo>
                      <a:lnTo>
                        <a:pt x="65" y="190"/>
                      </a:lnTo>
                      <a:lnTo>
                        <a:pt x="65" y="191"/>
                      </a:lnTo>
                      <a:lnTo>
                        <a:pt x="66" y="192"/>
                      </a:lnTo>
                      <a:lnTo>
                        <a:pt x="66" y="194"/>
                      </a:lnTo>
                      <a:lnTo>
                        <a:pt x="66" y="195"/>
                      </a:lnTo>
                      <a:lnTo>
                        <a:pt x="67" y="195"/>
                      </a:lnTo>
                      <a:lnTo>
                        <a:pt x="67" y="197"/>
                      </a:lnTo>
                      <a:lnTo>
                        <a:pt x="68" y="198"/>
                      </a:lnTo>
                      <a:lnTo>
                        <a:pt x="68" y="200"/>
                      </a:lnTo>
                      <a:lnTo>
                        <a:pt x="69" y="201"/>
                      </a:lnTo>
                      <a:lnTo>
                        <a:pt x="69" y="203"/>
                      </a:lnTo>
                      <a:lnTo>
                        <a:pt x="70" y="204"/>
                      </a:lnTo>
                      <a:lnTo>
                        <a:pt x="70" y="205"/>
                      </a:lnTo>
                      <a:lnTo>
                        <a:pt x="71" y="207"/>
                      </a:lnTo>
                      <a:lnTo>
                        <a:pt x="71" y="208"/>
                      </a:lnTo>
                      <a:lnTo>
                        <a:pt x="72" y="210"/>
                      </a:lnTo>
                      <a:lnTo>
                        <a:pt x="72" y="211"/>
                      </a:lnTo>
                      <a:lnTo>
                        <a:pt x="73" y="213"/>
                      </a:lnTo>
                      <a:lnTo>
                        <a:pt x="73" y="214"/>
                      </a:lnTo>
                      <a:lnTo>
                        <a:pt x="74" y="215"/>
                      </a:lnTo>
                      <a:lnTo>
                        <a:pt x="74" y="217"/>
                      </a:lnTo>
                      <a:lnTo>
                        <a:pt x="75" y="217"/>
                      </a:lnTo>
                      <a:lnTo>
                        <a:pt x="75" y="218"/>
                      </a:lnTo>
                      <a:lnTo>
                        <a:pt x="75" y="220"/>
                      </a:lnTo>
                      <a:lnTo>
                        <a:pt x="76" y="221"/>
                      </a:lnTo>
                      <a:lnTo>
                        <a:pt x="76" y="223"/>
                      </a:lnTo>
                      <a:lnTo>
                        <a:pt x="77" y="224"/>
                      </a:lnTo>
                      <a:lnTo>
                        <a:pt x="77" y="225"/>
                      </a:lnTo>
                      <a:lnTo>
                        <a:pt x="78" y="225"/>
                      </a:lnTo>
                      <a:lnTo>
                        <a:pt x="78" y="227"/>
                      </a:lnTo>
                      <a:lnTo>
                        <a:pt x="78" y="228"/>
                      </a:lnTo>
                      <a:lnTo>
                        <a:pt x="79" y="230"/>
                      </a:lnTo>
                      <a:lnTo>
                        <a:pt x="79" y="231"/>
                      </a:lnTo>
                      <a:lnTo>
                        <a:pt x="80" y="233"/>
                      </a:lnTo>
                      <a:lnTo>
                        <a:pt x="80" y="234"/>
                      </a:lnTo>
                      <a:lnTo>
                        <a:pt x="81" y="236"/>
                      </a:lnTo>
                      <a:lnTo>
                        <a:pt x="81" y="237"/>
                      </a:lnTo>
                      <a:lnTo>
                        <a:pt x="82" y="238"/>
                      </a:lnTo>
                      <a:lnTo>
                        <a:pt x="82" y="240"/>
                      </a:lnTo>
                      <a:lnTo>
                        <a:pt x="83" y="241"/>
                      </a:lnTo>
                      <a:lnTo>
                        <a:pt x="83" y="243"/>
                      </a:lnTo>
                      <a:lnTo>
                        <a:pt x="84" y="244"/>
                      </a:lnTo>
                      <a:lnTo>
                        <a:pt x="84" y="246"/>
                      </a:lnTo>
                      <a:lnTo>
                        <a:pt x="86" y="247"/>
                      </a:lnTo>
                      <a:lnTo>
                        <a:pt x="86" y="248"/>
                      </a:lnTo>
                      <a:lnTo>
                        <a:pt x="87" y="250"/>
                      </a:lnTo>
                      <a:lnTo>
                        <a:pt x="87" y="251"/>
                      </a:lnTo>
                      <a:lnTo>
                        <a:pt x="88" y="253"/>
                      </a:lnTo>
                      <a:lnTo>
                        <a:pt x="88" y="254"/>
                      </a:lnTo>
                      <a:lnTo>
                        <a:pt x="89" y="256"/>
                      </a:lnTo>
                      <a:lnTo>
                        <a:pt x="89" y="257"/>
                      </a:lnTo>
                      <a:lnTo>
                        <a:pt x="90" y="259"/>
                      </a:lnTo>
                      <a:lnTo>
                        <a:pt x="90" y="260"/>
                      </a:lnTo>
                      <a:lnTo>
                        <a:pt x="91" y="260"/>
                      </a:lnTo>
                      <a:lnTo>
                        <a:pt x="91" y="261"/>
                      </a:lnTo>
                      <a:lnTo>
                        <a:pt x="91" y="263"/>
                      </a:lnTo>
                      <a:lnTo>
                        <a:pt x="92" y="264"/>
                      </a:lnTo>
                      <a:lnTo>
                        <a:pt x="92" y="266"/>
                      </a:lnTo>
                      <a:lnTo>
                        <a:pt x="93" y="266"/>
                      </a:lnTo>
                      <a:lnTo>
                        <a:pt x="93" y="267"/>
                      </a:lnTo>
                      <a:lnTo>
                        <a:pt x="94" y="269"/>
                      </a:lnTo>
                      <a:lnTo>
                        <a:pt x="94" y="270"/>
                      </a:lnTo>
                      <a:lnTo>
                        <a:pt x="95" y="271"/>
                      </a:lnTo>
                      <a:lnTo>
                        <a:pt x="95" y="273"/>
                      </a:lnTo>
                      <a:lnTo>
                        <a:pt x="96" y="274"/>
                      </a:lnTo>
                      <a:lnTo>
                        <a:pt x="96" y="276"/>
                      </a:lnTo>
                      <a:lnTo>
                        <a:pt x="97" y="276"/>
                      </a:lnTo>
                      <a:lnTo>
                        <a:pt x="97" y="277"/>
                      </a:lnTo>
                      <a:lnTo>
                        <a:pt x="97" y="279"/>
                      </a:lnTo>
                      <a:lnTo>
                        <a:pt x="98" y="279"/>
                      </a:lnTo>
                      <a:lnTo>
                        <a:pt x="98" y="280"/>
                      </a:lnTo>
                      <a:lnTo>
                        <a:pt x="99" y="282"/>
                      </a:lnTo>
                      <a:lnTo>
                        <a:pt x="99" y="283"/>
                      </a:lnTo>
                      <a:lnTo>
                        <a:pt x="100" y="283"/>
                      </a:lnTo>
                      <a:lnTo>
                        <a:pt x="100" y="284"/>
                      </a:lnTo>
                      <a:lnTo>
                        <a:pt x="100" y="286"/>
                      </a:lnTo>
                      <a:lnTo>
                        <a:pt x="101" y="286"/>
                      </a:lnTo>
                      <a:lnTo>
                        <a:pt x="101" y="287"/>
                      </a:lnTo>
                      <a:lnTo>
                        <a:pt x="102" y="289"/>
                      </a:lnTo>
                      <a:lnTo>
                        <a:pt x="102" y="290"/>
                      </a:lnTo>
                      <a:lnTo>
                        <a:pt x="103" y="290"/>
                      </a:lnTo>
                      <a:lnTo>
                        <a:pt x="103" y="292"/>
                      </a:lnTo>
                      <a:lnTo>
                        <a:pt x="103" y="293"/>
                      </a:lnTo>
                      <a:lnTo>
                        <a:pt x="104" y="293"/>
                      </a:lnTo>
                      <a:lnTo>
                        <a:pt x="104" y="294"/>
                      </a:lnTo>
                      <a:lnTo>
                        <a:pt x="105" y="296"/>
                      </a:lnTo>
                      <a:lnTo>
                        <a:pt x="105" y="297"/>
                      </a:lnTo>
                      <a:lnTo>
                        <a:pt x="106" y="297"/>
                      </a:lnTo>
                      <a:lnTo>
                        <a:pt x="106" y="299"/>
                      </a:lnTo>
                      <a:lnTo>
                        <a:pt x="106" y="300"/>
                      </a:lnTo>
                      <a:lnTo>
                        <a:pt x="107" y="302"/>
                      </a:lnTo>
                      <a:lnTo>
                        <a:pt x="107" y="303"/>
                      </a:lnTo>
                      <a:lnTo>
                        <a:pt x="108" y="303"/>
                      </a:lnTo>
                      <a:lnTo>
                        <a:pt x="108" y="304"/>
                      </a:lnTo>
                      <a:lnTo>
                        <a:pt x="109" y="306"/>
                      </a:lnTo>
                      <a:lnTo>
                        <a:pt x="109" y="307"/>
                      </a:lnTo>
                      <a:lnTo>
                        <a:pt x="109" y="309"/>
                      </a:lnTo>
                      <a:lnTo>
                        <a:pt x="110" y="309"/>
                      </a:lnTo>
                      <a:lnTo>
                        <a:pt x="110" y="310"/>
                      </a:lnTo>
                      <a:lnTo>
                        <a:pt x="110" y="312"/>
                      </a:lnTo>
                      <a:lnTo>
                        <a:pt x="111" y="312"/>
                      </a:lnTo>
                      <a:lnTo>
                        <a:pt x="111" y="313"/>
                      </a:lnTo>
                      <a:lnTo>
                        <a:pt x="112" y="315"/>
                      </a:lnTo>
                      <a:lnTo>
                        <a:pt x="112" y="316"/>
                      </a:lnTo>
                      <a:lnTo>
                        <a:pt x="112" y="317"/>
                      </a:lnTo>
                      <a:lnTo>
                        <a:pt x="113" y="317"/>
                      </a:lnTo>
                      <a:lnTo>
                        <a:pt x="113" y="319"/>
                      </a:lnTo>
                      <a:lnTo>
                        <a:pt x="114" y="320"/>
                      </a:lnTo>
                      <a:lnTo>
                        <a:pt x="114" y="322"/>
                      </a:lnTo>
                      <a:lnTo>
                        <a:pt x="115" y="322"/>
                      </a:lnTo>
                      <a:lnTo>
                        <a:pt x="115" y="323"/>
                      </a:lnTo>
                      <a:lnTo>
                        <a:pt x="115" y="325"/>
                      </a:lnTo>
                      <a:lnTo>
                        <a:pt x="116" y="326"/>
                      </a:lnTo>
                      <a:lnTo>
                        <a:pt x="116" y="327"/>
                      </a:lnTo>
                      <a:lnTo>
                        <a:pt x="117" y="327"/>
                      </a:lnTo>
                      <a:lnTo>
                        <a:pt x="117" y="329"/>
                      </a:lnTo>
                      <a:lnTo>
                        <a:pt x="118" y="330"/>
                      </a:lnTo>
                      <a:lnTo>
                        <a:pt x="118" y="332"/>
                      </a:lnTo>
                      <a:lnTo>
                        <a:pt x="118" y="333"/>
                      </a:lnTo>
                      <a:lnTo>
                        <a:pt x="120" y="333"/>
                      </a:lnTo>
                      <a:lnTo>
                        <a:pt x="120" y="335"/>
                      </a:lnTo>
                      <a:lnTo>
                        <a:pt x="121" y="336"/>
                      </a:lnTo>
                      <a:lnTo>
                        <a:pt x="121" y="338"/>
                      </a:lnTo>
                      <a:lnTo>
                        <a:pt x="122" y="338"/>
                      </a:lnTo>
                      <a:lnTo>
                        <a:pt x="122" y="339"/>
                      </a:lnTo>
                      <a:lnTo>
                        <a:pt x="122" y="340"/>
                      </a:lnTo>
                      <a:lnTo>
                        <a:pt x="123" y="342"/>
                      </a:lnTo>
                      <a:lnTo>
                        <a:pt x="123" y="343"/>
                      </a:lnTo>
                      <a:lnTo>
                        <a:pt x="124" y="343"/>
                      </a:lnTo>
                      <a:lnTo>
                        <a:pt x="124" y="345"/>
                      </a:lnTo>
                      <a:lnTo>
                        <a:pt x="125" y="346"/>
                      </a:lnTo>
                      <a:lnTo>
                        <a:pt x="125" y="348"/>
                      </a:lnTo>
                      <a:lnTo>
                        <a:pt x="125" y="349"/>
                      </a:lnTo>
                      <a:lnTo>
                        <a:pt x="126" y="349"/>
                      </a:lnTo>
                      <a:lnTo>
                        <a:pt x="126" y="350"/>
                      </a:lnTo>
                      <a:lnTo>
                        <a:pt x="127" y="352"/>
                      </a:lnTo>
                      <a:lnTo>
                        <a:pt x="127" y="353"/>
                      </a:lnTo>
                      <a:lnTo>
                        <a:pt x="128" y="355"/>
                      </a:lnTo>
                      <a:lnTo>
                        <a:pt x="128" y="356"/>
                      </a:lnTo>
                      <a:lnTo>
                        <a:pt x="129" y="358"/>
                      </a:lnTo>
                      <a:lnTo>
                        <a:pt x="129" y="359"/>
                      </a:lnTo>
                      <a:lnTo>
                        <a:pt x="130" y="360"/>
                      </a:lnTo>
                      <a:lnTo>
                        <a:pt x="130" y="362"/>
                      </a:lnTo>
                      <a:lnTo>
                        <a:pt x="131" y="362"/>
                      </a:lnTo>
                      <a:lnTo>
                        <a:pt x="131" y="363"/>
                      </a:lnTo>
                      <a:lnTo>
                        <a:pt x="131" y="365"/>
                      </a:lnTo>
                      <a:lnTo>
                        <a:pt x="132" y="366"/>
                      </a:lnTo>
                      <a:lnTo>
                        <a:pt x="132" y="368"/>
                      </a:lnTo>
                      <a:lnTo>
                        <a:pt x="133" y="369"/>
                      </a:lnTo>
                      <a:lnTo>
                        <a:pt x="133" y="371"/>
                      </a:lnTo>
                      <a:lnTo>
                        <a:pt x="134" y="371"/>
                      </a:lnTo>
                      <a:lnTo>
                        <a:pt x="134" y="372"/>
                      </a:lnTo>
                      <a:lnTo>
                        <a:pt x="134" y="373"/>
                      </a:lnTo>
                      <a:lnTo>
                        <a:pt x="135" y="375"/>
                      </a:lnTo>
                      <a:lnTo>
                        <a:pt x="135" y="376"/>
                      </a:lnTo>
                      <a:lnTo>
                        <a:pt x="136" y="378"/>
                      </a:lnTo>
                      <a:lnTo>
                        <a:pt x="136" y="379"/>
                      </a:lnTo>
                      <a:lnTo>
                        <a:pt x="137" y="379"/>
                      </a:lnTo>
                      <a:lnTo>
                        <a:pt x="137" y="381"/>
                      </a:lnTo>
                      <a:lnTo>
                        <a:pt x="137" y="382"/>
                      </a:lnTo>
                      <a:lnTo>
                        <a:pt x="138" y="383"/>
                      </a:lnTo>
                      <a:lnTo>
                        <a:pt x="138" y="385"/>
                      </a:lnTo>
                      <a:lnTo>
                        <a:pt x="139" y="386"/>
                      </a:lnTo>
                      <a:lnTo>
                        <a:pt x="139" y="388"/>
                      </a:lnTo>
                      <a:lnTo>
                        <a:pt x="140" y="388"/>
                      </a:lnTo>
                      <a:lnTo>
                        <a:pt x="140" y="389"/>
                      </a:lnTo>
                      <a:lnTo>
                        <a:pt x="140" y="391"/>
                      </a:lnTo>
                      <a:lnTo>
                        <a:pt x="141" y="392"/>
                      </a:lnTo>
                      <a:lnTo>
                        <a:pt x="141" y="394"/>
                      </a:lnTo>
                      <a:lnTo>
                        <a:pt x="142" y="394"/>
                      </a:lnTo>
                      <a:lnTo>
                        <a:pt x="142" y="395"/>
                      </a:lnTo>
                      <a:lnTo>
                        <a:pt x="143" y="396"/>
                      </a:lnTo>
                      <a:lnTo>
                        <a:pt x="143" y="398"/>
                      </a:lnTo>
                      <a:lnTo>
                        <a:pt x="144" y="399"/>
                      </a:lnTo>
                      <a:lnTo>
                        <a:pt x="144" y="401"/>
                      </a:lnTo>
                      <a:lnTo>
                        <a:pt x="145" y="401"/>
                      </a:lnTo>
                      <a:lnTo>
                        <a:pt x="145" y="402"/>
                      </a:lnTo>
                      <a:lnTo>
                        <a:pt x="146" y="404"/>
                      </a:lnTo>
                      <a:lnTo>
                        <a:pt x="146" y="405"/>
                      </a:lnTo>
                      <a:lnTo>
                        <a:pt x="147" y="406"/>
                      </a:lnTo>
                      <a:lnTo>
                        <a:pt x="147" y="408"/>
                      </a:lnTo>
                      <a:lnTo>
                        <a:pt x="148" y="408"/>
                      </a:lnTo>
                      <a:lnTo>
                        <a:pt x="148" y="409"/>
                      </a:lnTo>
                      <a:lnTo>
                        <a:pt x="149" y="411"/>
                      </a:lnTo>
                      <a:lnTo>
                        <a:pt x="149" y="412"/>
                      </a:lnTo>
                      <a:lnTo>
                        <a:pt x="150" y="414"/>
                      </a:lnTo>
                      <a:lnTo>
                        <a:pt x="150" y="415"/>
                      </a:lnTo>
                      <a:lnTo>
                        <a:pt x="151" y="415"/>
                      </a:lnTo>
                      <a:lnTo>
                        <a:pt x="151" y="417"/>
                      </a:lnTo>
                      <a:lnTo>
                        <a:pt x="152" y="418"/>
                      </a:lnTo>
                      <a:lnTo>
                        <a:pt x="152" y="419"/>
                      </a:lnTo>
                    </a:path>
                  </a:pathLst>
                </a:custGeom>
                <a:solidFill>
                  <a:schemeClr val="accent1"/>
                </a:solidFill>
                <a:ln w="4763">
                  <a:solidFill>
                    <a:srgbClr val="008000"/>
                  </a:solidFill>
                  <a:prstDash val="solid"/>
                  <a:round/>
                  <a:headEnd/>
                  <a:tailEnd/>
                </a:ln>
              </p:spPr>
              <p:txBody>
                <a:bodyPr/>
                <a:lstStyle/>
                <a:p>
                  <a:endParaRPr lang="en-GB"/>
                </a:p>
              </p:txBody>
            </p:sp>
            <p:sp>
              <p:nvSpPr>
                <p:cNvPr id="87334" name="Freeform 208">
                  <a:extLst>
                    <a:ext uri="{FF2B5EF4-FFF2-40B4-BE49-F238E27FC236}">
                      <a16:creationId xmlns:a16="http://schemas.microsoft.com/office/drawing/2014/main" id="{425420A0-17C3-8267-95B9-F04C465FDDE7}"/>
                    </a:ext>
                  </a:extLst>
                </p:cNvPr>
                <p:cNvSpPr>
                  <a:spLocks/>
                </p:cNvSpPr>
                <p:nvPr/>
              </p:nvSpPr>
              <p:spPr bwMode="auto">
                <a:xfrm>
                  <a:off x="3865" y="1441"/>
                  <a:ext cx="76" cy="117"/>
                </a:xfrm>
                <a:custGeom>
                  <a:avLst/>
                  <a:gdLst>
                    <a:gd name="T0" fmla="*/ 0 w 153"/>
                    <a:gd name="T1" fmla="*/ 0 h 349"/>
                    <a:gd name="T2" fmla="*/ 0 w 153"/>
                    <a:gd name="T3" fmla="*/ 0 h 349"/>
                    <a:gd name="T4" fmla="*/ 0 w 153"/>
                    <a:gd name="T5" fmla="*/ 0 h 349"/>
                    <a:gd name="T6" fmla="*/ 0 w 153"/>
                    <a:gd name="T7" fmla="*/ 0 h 349"/>
                    <a:gd name="T8" fmla="*/ 0 w 153"/>
                    <a:gd name="T9" fmla="*/ 0 h 349"/>
                    <a:gd name="T10" fmla="*/ 0 w 153"/>
                    <a:gd name="T11" fmla="*/ 0 h 349"/>
                    <a:gd name="T12" fmla="*/ 0 w 153"/>
                    <a:gd name="T13" fmla="*/ 0 h 349"/>
                    <a:gd name="T14" fmla="*/ 0 w 153"/>
                    <a:gd name="T15" fmla="*/ 0 h 349"/>
                    <a:gd name="T16" fmla="*/ 0 w 153"/>
                    <a:gd name="T17" fmla="*/ 0 h 349"/>
                    <a:gd name="T18" fmla="*/ 0 w 153"/>
                    <a:gd name="T19" fmla="*/ 0 h 349"/>
                    <a:gd name="T20" fmla="*/ 0 w 153"/>
                    <a:gd name="T21" fmla="*/ 0 h 349"/>
                    <a:gd name="T22" fmla="*/ 0 w 153"/>
                    <a:gd name="T23" fmla="*/ 0 h 349"/>
                    <a:gd name="T24" fmla="*/ 0 w 153"/>
                    <a:gd name="T25" fmla="*/ 0 h 349"/>
                    <a:gd name="T26" fmla="*/ 0 w 153"/>
                    <a:gd name="T27" fmla="*/ 0 h 349"/>
                    <a:gd name="T28" fmla="*/ 0 w 153"/>
                    <a:gd name="T29" fmla="*/ 0 h 349"/>
                    <a:gd name="T30" fmla="*/ 0 w 153"/>
                    <a:gd name="T31" fmla="*/ 0 h 349"/>
                    <a:gd name="T32" fmla="*/ 0 w 153"/>
                    <a:gd name="T33" fmla="*/ 0 h 349"/>
                    <a:gd name="T34" fmla="*/ 0 w 153"/>
                    <a:gd name="T35" fmla="*/ 0 h 349"/>
                    <a:gd name="T36" fmla="*/ 0 w 153"/>
                    <a:gd name="T37" fmla="*/ 0 h 349"/>
                    <a:gd name="T38" fmla="*/ 0 w 153"/>
                    <a:gd name="T39" fmla="*/ 0 h 349"/>
                    <a:gd name="T40" fmla="*/ 0 w 153"/>
                    <a:gd name="T41" fmla="*/ 0 h 349"/>
                    <a:gd name="T42" fmla="*/ 0 w 153"/>
                    <a:gd name="T43" fmla="*/ 0 h 349"/>
                    <a:gd name="T44" fmla="*/ 0 w 153"/>
                    <a:gd name="T45" fmla="*/ 0 h 349"/>
                    <a:gd name="T46" fmla="*/ 0 w 153"/>
                    <a:gd name="T47" fmla="*/ 0 h 349"/>
                    <a:gd name="T48" fmla="*/ 0 w 153"/>
                    <a:gd name="T49" fmla="*/ 0 h 349"/>
                    <a:gd name="T50" fmla="*/ 0 w 153"/>
                    <a:gd name="T51" fmla="*/ 0 h 349"/>
                    <a:gd name="T52" fmla="*/ 0 w 153"/>
                    <a:gd name="T53" fmla="*/ 0 h 349"/>
                    <a:gd name="T54" fmla="*/ 0 w 153"/>
                    <a:gd name="T55" fmla="*/ 0 h 349"/>
                    <a:gd name="T56" fmla="*/ 0 w 153"/>
                    <a:gd name="T57" fmla="*/ 0 h 349"/>
                    <a:gd name="T58" fmla="*/ 0 w 153"/>
                    <a:gd name="T59" fmla="*/ 0 h 349"/>
                    <a:gd name="T60" fmla="*/ 0 w 153"/>
                    <a:gd name="T61" fmla="*/ 0 h 349"/>
                    <a:gd name="T62" fmla="*/ 0 w 153"/>
                    <a:gd name="T63" fmla="*/ 0 h 349"/>
                    <a:gd name="T64" fmla="*/ 0 w 153"/>
                    <a:gd name="T65" fmla="*/ 0 h 349"/>
                    <a:gd name="T66" fmla="*/ 0 w 153"/>
                    <a:gd name="T67" fmla="*/ 0 h 349"/>
                    <a:gd name="T68" fmla="*/ 0 w 153"/>
                    <a:gd name="T69" fmla="*/ 0 h 349"/>
                    <a:gd name="T70" fmla="*/ 0 w 153"/>
                    <a:gd name="T71" fmla="*/ 0 h 349"/>
                    <a:gd name="T72" fmla="*/ 0 w 153"/>
                    <a:gd name="T73" fmla="*/ 0 h 349"/>
                    <a:gd name="T74" fmla="*/ 0 w 153"/>
                    <a:gd name="T75" fmla="*/ 0 h 349"/>
                    <a:gd name="T76" fmla="*/ 0 w 153"/>
                    <a:gd name="T77" fmla="*/ 0 h 349"/>
                    <a:gd name="T78" fmla="*/ 0 w 153"/>
                    <a:gd name="T79" fmla="*/ 0 h 349"/>
                    <a:gd name="T80" fmla="*/ 0 w 153"/>
                    <a:gd name="T81" fmla="*/ 0 h 349"/>
                    <a:gd name="T82" fmla="*/ 0 w 153"/>
                    <a:gd name="T83" fmla="*/ 0 h 349"/>
                    <a:gd name="T84" fmla="*/ 0 w 153"/>
                    <a:gd name="T85" fmla="*/ 0 h 349"/>
                    <a:gd name="T86" fmla="*/ 0 w 153"/>
                    <a:gd name="T87" fmla="*/ 0 h 349"/>
                    <a:gd name="T88" fmla="*/ 0 w 153"/>
                    <a:gd name="T89" fmla="*/ 0 h 349"/>
                    <a:gd name="T90" fmla="*/ 0 w 153"/>
                    <a:gd name="T91" fmla="*/ 0 h 349"/>
                    <a:gd name="T92" fmla="*/ 0 w 153"/>
                    <a:gd name="T93" fmla="*/ 0 h 349"/>
                    <a:gd name="T94" fmla="*/ 0 w 153"/>
                    <a:gd name="T95" fmla="*/ 0 h 349"/>
                    <a:gd name="T96" fmla="*/ 0 w 153"/>
                    <a:gd name="T97" fmla="*/ 0 h 349"/>
                    <a:gd name="T98" fmla="*/ 0 w 153"/>
                    <a:gd name="T99" fmla="*/ 0 h 349"/>
                    <a:gd name="T100" fmla="*/ 0 w 153"/>
                    <a:gd name="T101" fmla="*/ 0 h 349"/>
                    <a:gd name="T102" fmla="*/ 0 w 153"/>
                    <a:gd name="T103" fmla="*/ 0 h 349"/>
                    <a:gd name="T104" fmla="*/ 0 w 153"/>
                    <a:gd name="T105" fmla="*/ 0 h 349"/>
                    <a:gd name="T106" fmla="*/ 0 w 153"/>
                    <a:gd name="T107" fmla="*/ 0 h 349"/>
                    <a:gd name="T108" fmla="*/ 0 w 153"/>
                    <a:gd name="T109" fmla="*/ 0 h 349"/>
                    <a:gd name="T110" fmla="*/ 0 w 153"/>
                    <a:gd name="T111" fmla="*/ 0 h 349"/>
                    <a:gd name="T112" fmla="*/ 0 w 153"/>
                    <a:gd name="T113" fmla="*/ 0 h 349"/>
                    <a:gd name="T114" fmla="*/ 0 w 153"/>
                    <a:gd name="T115" fmla="*/ 0 h 349"/>
                    <a:gd name="T116" fmla="*/ 0 w 153"/>
                    <a:gd name="T117" fmla="*/ 0 h 349"/>
                    <a:gd name="T118" fmla="*/ 0 w 153"/>
                    <a:gd name="T119" fmla="*/ 0 h 349"/>
                    <a:gd name="T120" fmla="*/ 0 w 153"/>
                    <a:gd name="T121" fmla="*/ 0 h 349"/>
                    <a:gd name="T122" fmla="*/ 0 w 153"/>
                    <a:gd name="T123" fmla="*/ 0 h 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349">
                      <a:moveTo>
                        <a:pt x="0" y="0"/>
                      </a:moveTo>
                      <a:lnTo>
                        <a:pt x="1" y="2"/>
                      </a:lnTo>
                      <a:lnTo>
                        <a:pt x="1" y="3"/>
                      </a:lnTo>
                      <a:lnTo>
                        <a:pt x="3" y="3"/>
                      </a:lnTo>
                      <a:lnTo>
                        <a:pt x="3" y="5"/>
                      </a:lnTo>
                      <a:lnTo>
                        <a:pt x="3" y="6"/>
                      </a:lnTo>
                      <a:lnTo>
                        <a:pt x="4" y="6"/>
                      </a:lnTo>
                      <a:lnTo>
                        <a:pt x="4" y="8"/>
                      </a:lnTo>
                      <a:lnTo>
                        <a:pt x="4" y="9"/>
                      </a:lnTo>
                      <a:lnTo>
                        <a:pt x="5" y="9"/>
                      </a:lnTo>
                      <a:lnTo>
                        <a:pt x="5" y="10"/>
                      </a:lnTo>
                      <a:lnTo>
                        <a:pt x="6" y="12"/>
                      </a:lnTo>
                      <a:lnTo>
                        <a:pt x="6" y="13"/>
                      </a:lnTo>
                      <a:lnTo>
                        <a:pt x="7" y="13"/>
                      </a:lnTo>
                      <a:lnTo>
                        <a:pt x="7" y="15"/>
                      </a:lnTo>
                      <a:lnTo>
                        <a:pt x="7" y="16"/>
                      </a:lnTo>
                      <a:lnTo>
                        <a:pt x="8" y="16"/>
                      </a:lnTo>
                      <a:lnTo>
                        <a:pt x="8" y="18"/>
                      </a:lnTo>
                      <a:lnTo>
                        <a:pt x="8" y="19"/>
                      </a:lnTo>
                      <a:lnTo>
                        <a:pt x="9" y="19"/>
                      </a:lnTo>
                      <a:lnTo>
                        <a:pt x="9" y="20"/>
                      </a:lnTo>
                      <a:lnTo>
                        <a:pt x="10" y="22"/>
                      </a:lnTo>
                      <a:lnTo>
                        <a:pt x="10" y="23"/>
                      </a:lnTo>
                      <a:lnTo>
                        <a:pt x="11" y="25"/>
                      </a:lnTo>
                      <a:lnTo>
                        <a:pt x="11" y="26"/>
                      </a:lnTo>
                      <a:lnTo>
                        <a:pt x="12" y="26"/>
                      </a:lnTo>
                      <a:lnTo>
                        <a:pt x="12" y="28"/>
                      </a:lnTo>
                      <a:lnTo>
                        <a:pt x="13" y="29"/>
                      </a:lnTo>
                      <a:lnTo>
                        <a:pt x="13" y="31"/>
                      </a:lnTo>
                      <a:lnTo>
                        <a:pt x="13" y="32"/>
                      </a:lnTo>
                      <a:lnTo>
                        <a:pt x="14" y="32"/>
                      </a:lnTo>
                      <a:lnTo>
                        <a:pt x="14" y="33"/>
                      </a:lnTo>
                      <a:lnTo>
                        <a:pt x="15" y="35"/>
                      </a:lnTo>
                      <a:lnTo>
                        <a:pt x="15" y="36"/>
                      </a:lnTo>
                      <a:lnTo>
                        <a:pt x="16" y="36"/>
                      </a:lnTo>
                      <a:lnTo>
                        <a:pt x="16" y="38"/>
                      </a:lnTo>
                      <a:lnTo>
                        <a:pt x="16" y="39"/>
                      </a:lnTo>
                      <a:lnTo>
                        <a:pt x="17" y="39"/>
                      </a:lnTo>
                      <a:lnTo>
                        <a:pt x="17" y="41"/>
                      </a:lnTo>
                      <a:lnTo>
                        <a:pt x="17" y="42"/>
                      </a:lnTo>
                      <a:lnTo>
                        <a:pt x="18" y="42"/>
                      </a:lnTo>
                      <a:lnTo>
                        <a:pt x="18" y="43"/>
                      </a:lnTo>
                      <a:lnTo>
                        <a:pt x="18" y="45"/>
                      </a:lnTo>
                      <a:lnTo>
                        <a:pt x="19" y="45"/>
                      </a:lnTo>
                      <a:lnTo>
                        <a:pt x="19" y="46"/>
                      </a:lnTo>
                      <a:lnTo>
                        <a:pt x="20" y="48"/>
                      </a:lnTo>
                      <a:lnTo>
                        <a:pt x="20" y="49"/>
                      </a:lnTo>
                      <a:lnTo>
                        <a:pt x="21" y="49"/>
                      </a:lnTo>
                      <a:lnTo>
                        <a:pt x="21" y="51"/>
                      </a:lnTo>
                      <a:lnTo>
                        <a:pt x="21" y="52"/>
                      </a:lnTo>
                      <a:lnTo>
                        <a:pt x="22" y="54"/>
                      </a:lnTo>
                      <a:lnTo>
                        <a:pt x="22" y="55"/>
                      </a:lnTo>
                      <a:lnTo>
                        <a:pt x="23" y="55"/>
                      </a:lnTo>
                      <a:lnTo>
                        <a:pt x="23" y="56"/>
                      </a:lnTo>
                      <a:lnTo>
                        <a:pt x="24" y="58"/>
                      </a:lnTo>
                      <a:lnTo>
                        <a:pt x="24" y="59"/>
                      </a:lnTo>
                      <a:lnTo>
                        <a:pt x="25" y="61"/>
                      </a:lnTo>
                      <a:lnTo>
                        <a:pt x="25" y="62"/>
                      </a:lnTo>
                      <a:lnTo>
                        <a:pt x="26" y="62"/>
                      </a:lnTo>
                      <a:lnTo>
                        <a:pt x="26" y="64"/>
                      </a:lnTo>
                      <a:lnTo>
                        <a:pt x="26" y="65"/>
                      </a:lnTo>
                      <a:lnTo>
                        <a:pt x="27" y="66"/>
                      </a:lnTo>
                      <a:lnTo>
                        <a:pt x="27" y="68"/>
                      </a:lnTo>
                      <a:lnTo>
                        <a:pt x="28" y="68"/>
                      </a:lnTo>
                      <a:lnTo>
                        <a:pt x="28" y="69"/>
                      </a:lnTo>
                      <a:lnTo>
                        <a:pt x="28" y="71"/>
                      </a:lnTo>
                      <a:lnTo>
                        <a:pt x="29" y="71"/>
                      </a:lnTo>
                      <a:lnTo>
                        <a:pt x="29" y="72"/>
                      </a:lnTo>
                      <a:lnTo>
                        <a:pt x="29" y="74"/>
                      </a:lnTo>
                      <a:lnTo>
                        <a:pt x="30" y="74"/>
                      </a:lnTo>
                      <a:lnTo>
                        <a:pt x="30" y="75"/>
                      </a:lnTo>
                      <a:lnTo>
                        <a:pt x="30" y="76"/>
                      </a:lnTo>
                      <a:lnTo>
                        <a:pt x="31" y="76"/>
                      </a:lnTo>
                      <a:lnTo>
                        <a:pt x="31" y="78"/>
                      </a:lnTo>
                      <a:lnTo>
                        <a:pt x="31" y="79"/>
                      </a:lnTo>
                      <a:lnTo>
                        <a:pt x="32" y="79"/>
                      </a:lnTo>
                      <a:lnTo>
                        <a:pt x="32" y="81"/>
                      </a:lnTo>
                      <a:lnTo>
                        <a:pt x="32" y="82"/>
                      </a:lnTo>
                      <a:lnTo>
                        <a:pt x="33" y="82"/>
                      </a:lnTo>
                      <a:lnTo>
                        <a:pt x="33" y="84"/>
                      </a:lnTo>
                      <a:lnTo>
                        <a:pt x="34" y="85"/>
                      </a:lnTo>
                      <a:lnTo>
                        <a:pt x="34" y="87"/>
                      </a:lnTo>
                      <a:lnTo>
                        <a:pt x="35" y="88"/>
                      </a:lnTo>
                      <a:lnTo>
                        <a:pt x="35" y="89"/>
                      </a:lnTo>
                      <a:lnTo>
                        <a:pt x="36" y="89"/>
                      </a:lnTo>
                      <a:lnTo>
                        <a:pt x="36" y="91"/>
                      </a:lnTo>
                      <a:lnTo>
                        <a:pt x="36" y="92"/>
                      </a:lnTo>
                      <a:lnTo>
                        <a:pt x="38" y="92"/>
                      </a:lnTo>
                      <a:lnTo>
                        <a:pt x="38" y="94"/>
                      </a:lnTo>
                      <a:lnTo>
                        <a:pt x="39" y="95"/>
                      </a:lnTo>
                      <a:lnTo>
                        <a:pt x="39" y="97"/>
                      </a:lnTo>
                      <a:lnTo>
                        <a:pt x="40" y="98"/>
                      </a:lnTo>
                      <a:lnTo>
                        <a:pt x="40" y="99"/>
                      </a:lnTo>
                      <a:lnTo>
                        <a:pt x="41" y="101"/>
                      </a:lnTo>
                      <a:lnTo>
                        <a:pt x="41" y="102"/>
                      </a:lnTo>
                      <a:lnTo>
                        <a:pt x="42" y="102"/>
                      </a:lnTo>
                      <a:lnTo>
                        <a:pt x="42" y="104"/>
                      </a:lnTo>
                      <a:lnTo>
                        <a:pt x="43" y="105"/>
                      </a:lnTo>
                      <a:lnTo>
                        <a:pt x="43" y="107"/>
                      </a:lnTo>
                      <a:lnTo>
                        <a:pt x="44" y="108"/>
                      </a:lnTo>
                      <a:lnTo>
                        <a:pt x="44" y="110"/>
                      </a:lnTo>
                      <a:lnTo>
                        <a:pt x="45" y="111"/>
                      </a:lnTo>
                      <a:lnTo>
                        <a:pt x="45" y="112"/>
                      </a:lnTo>
                      <a:lnTo>
                        <a:pt x="46" y="112"/>
                      </a:lnTo>
                      <a:lnTo>
                        <a:pt x="46" y="114"/>
                      </a:lnTo>
                      <a:lnTo>
                        <a:pt x="46" y="115"/>
                      </a:lnTo>
                      <a:lnTo>
                        <a:pt x="47" y="117"/>
                      </a:lnTo>
                      <a:lnTo>
                        <a:pt x="47" y="118"/>
                      </a:lnTo>
                      <a:lnTo>
                        <a:pt x="48" y="118"/>
                      </a:lnTo>
                      <a:lnTo>
                        <a:pt x="48" y="120"/>
                      </a:lnTo>
                      <a:lnTo>
                        <a:pt x="49" y="121"/>
                      </a:lnTo>
                      <a:lnTo>
                        <a:pt x="49" y="122"/>
                      </a:lnTo>
                      <a:lnTo>
                        <a:pt x="49" y="124"/>
                      </a:lnTo>
                      <a:lnTo>
                        <a:pt x="50" y="124"/>
                      </a:lnTo>
                      <a:lnTo>
                        <a:pt x="50" y="125"/>
                      </a:lnTo>
                      <a:lnTo>
                        <a:pt x="51" y="127"/>
                      </a:lnTo>
                      <a:lnTo>
                        <a:pt x="51" y="128"/>
                      </a:lnTo>
                      <a:lnTo>
                        <a:pt x="52" y="130"/>
                      </a:lnTo>
                      <a:lnTo>
                        <a:pt x="52" y="131"/>
                      </a:lnTo>
                      <a:lnTo>
                        <a:pt x="53" y="133"/>
                      </a:lnTo>
                      <a:lnTo>
                        <a:pt x="53" y="134"/>
                      </a:lnTo>
                      <a:lnTo>
                        <a:pt x="54" y="135"/>
                      </a:lnTo>
                      <a:lnTo>
                        <a:pt x="54" y="137"/>
                      </a:lnTo>
                      <a:lnTo>
                        <a:pt x="55" y="137"/>
                      </a:lnTo>
                      <a:lnTo>
                        <a:pt x="55" y="138"/>
                      </a:lnTo>
                      <a:lnTo>
                        <a:pt x="55" y="140"/>
                      </a:lnTo>
                      <a:lnTo>
                        <a:pt x="56" y="140"/>
                      </a:lnTo>
                      <a:lnTo>
                        <a:pt x="56" y="141"/>
                      </a:lnTo>
                      <a:lnTo>
                        <a:pt x="57" y="143"/>
                      </a:lnTo>
                      <a:lnTo>
                        <a:pt x="57" y="144"/>
                      </a:lnTo>
                      <a:lnTo>
                        <a:pt x="58" y="144"/>
                      </a:lnTo>
                      <a:lnTo>
                        <a:pt x="58" y="145"/>
                      </a:lnTo>
                      <a:lnTo>
                        <a:pt x="58" y="147"/>
                      </a:lnTo>
                      <a:lnTo>
                        <a:pt x="59" y="147"/>
                      </a:lnTo>
                      <a:lnTo>
                        <a:pt x="59" y="148"/>
                      </a:lnTo>
                      <a:lnTo>
                        <a:pt x="60" y="150"/>
                      </a:lnTo>
                      <a:lnTo>
                        <a:pt x="60" y="151"/>
                      </a:lnTo>
                      <a:lnTo>
                        <a:pt x="61" y="151"/>
                      </a:lnTo>
                      <a:lnTo>
                        <a:pt x="61" y="153"/>
                      </a:lnTo>
                      <a:lnTo>
                        <a:pt x="61" y="154"/>
                      </a:lnTo>
                      <a:lnTo>
                        <a:pt x="62" y="154"/>
                      </a:lnTo>
                      <a:lnTo>
                        <a:pt x="62" y="155"/>
                      </a:lnTo>
                      <a:lnTo>
                        <a:pt x="63" y="155"/>
                      </a:lnTo>
                      <a:lnTo>
                        <a:pt x="63" y="157"/>
                      </a:lnTo>
                      <a:lnTo>
                        <a:pt x="64" y="158"/>
                      </a:lnTo>
                      <a:lnTo>
                        <a:pt x="64" y="160"/>
                      </a:lnTo>
                      <a:lnTo>
                        <a:pt x="65" y="160"/>
                      </a:lnTo>
                      <a:lnTo>
                        <a:pt x="65" y="161"/>
                      </a:lnTo>
                      <a:lnTo>
                        <a:pt x="66" y="163"/>
                      </a:lnTo>
                      <a:lnTo>
                        <a:pt x="66" y="164"/>
                      </a:lnTo>
                      <a:lnTo>
                        <a:pt x="67" y="164"/>
                      </a:lnTo>
                      <a:lnTo>
                        <a:pt x="67" y="166"/>
                      </a:lnTo>
                      <a:lnTo>
                        <a:pt x="68" y="167"/>
                      </a:lnTo>
                      <a:lnTo>
                        <a:pt x="68" y="168"/>
                      </a:lnTo>
                      <a:lnTo>
                        <a:pt x="69" y="168"/>
                      </a:lnTo>
                      <a:lnTo>
                        <a:pt x="69" y="170"/>
                      </a:lnTo>
                      <a:lnTo>
                        <a:pt x="70" y="170"/>
                      </a:lnTo>
                      <a:lnTo>
                        <a:pt x="70" y="171"/>
                      </a:lnTo>
                      <a:lnTo>
                        <a:pt x="70" y="173"/>
                      </a:lnTo>
                      <a:lnTo>
                        <a:pt x="71" y="173"/>
                      </a:lnTo>
                      <a:lnTo>
                        <a:pt x="71" y="174"/>
                      </a:lnTo>
                      <a:lnTo>
                        <a:pt x="73" y="174"/>
                      </a:lnTo>
                      <a:lnTo>
                        <a:pt x="73" y="176"/>
                      </a:lnTo>
                      <a:lnTo>
                        <a:pt x="74" y="177"/>
                      </a:lnTo>
                      <a:lnTo>
                        <a:pt x="74" y="178"/>
                      </a:lnTo>
                      <a:lnTo>
                        <a:pt x="75" y="180"/>
                      </a:lnTo>
                      <a:lnTo>
                        <a:pt x="75" y="181"/>
                      </a:lnTo>
                      <a:lnTo>
                        <a:pt x="76" y="181"/>
                      </a:lnTo>
                      <a:lnTo>
                        <a:pt x="76" y="183"/>
                      </a:lnTo>
                      <a:lnTo>
                        <a:pt x="77" y="184"/>
                      </a:lnTo>
                      <a:lnTo>
                        <a:pt x="77" y="186"/>
                      </a:lnTo>
                      <a:lnTo>
                        <a:pt x="78" y="186"/>
                      </a:lnTo>
                      <a:lnTo>
                        <a:pt x="78" y="187"/>
                      </a:lnTo>
                      <a:lnTo>
                        <a:pt x="79" y="189"/>
                      </a:lnTo>
                      <a:lnTo>
                        <a:pt x="79" y="190"/>
                      </a:lnTo>
                      <a:lnTo>
                        <a:pt x="80" y="190"/>
                      </a:lnTo>
                      <a:lnTo>
                        <a:pt x="80" y="191"/>
                      </a:lnTo>
                      <a:lnTo>
                        <a:pt x="80" y="193"/>
                      </a:lnTo>
                      <a:lnTo>
                        <a:pt x="81" y="193"/>
                      </a:lnTo>
                      <a:lnTo>
                        <a:pt x="81" y="194"/>
                      </a:lnTo>
                      <a:lnTo>
                        <a:pt x="82" y="196"/>
                      </a:lnTo>
                      <a:lnTo>
                        <a:pt x="82" y="197"/>
                      </a:lnTo>
                      <a:lnTo>
                        <a:pt x="83" y="197"/>
                      </a:lnTo>
                      <a:lnTo>
                        <a:pt x="83" y="199"/>
                      </a:lnTo>
                      <a:lnTo>
                        <a:pt x="83" y="200"/>
                      </a:lnTo>
                      <a:lnTo>
                        <a:pt x="84" y="200"/>
                      </a:lnTo>
                      <a:lnTo>
                        <a:pt x="84" y="201"/>
                      </a:lnTo>
                      <a:lnTo>
                        <a:pt x="85" y="203"/>
                      </a:lnTo>
                      <a:lnTo>
                        <a:pt x="85" y="204"/>
                      </a:lnTo>
                      <a:lnTo>
                        <a:pt x="86" y="204"/>
                      </a:lnTo>
                      <a:lnTo>
                        <a:pt x="86" y="206"/>
                      </a:lnTo>
                      <a:lnTo>
                        <a:pt x="87" y="207"/>
                      </a:lnTo>
                      <a:lnTo>
                        <a:pt x="87" y="209"/>
                      </a:lnTo>
                      <a:lnTo>
                        <a:pt x="88" y="209"/>
                      </a:lnTo>
                      <a:lnTo>
                        <a:pt x="88" y="210"/>
                      </a:lnTo>
                      <a:lnTo>
                        <a:pt x="89" y="212"/>
                      </a:lnTo>
                      <a:lnTo>
                        <a:pt x="89" y="213"/>
                      </a:lnTo>
                      <a:lnTo>
                        <a:pt x="90" y="214"/>
                      </a:lnTo>
                      <a:lnTo>
                        <a:pt x="91" y="216"/>
                      </a:lnTo>
                      <a:lnTo>
                        <a:pt x="91" y="217"/>
                      </a:lnTo>
                      <a:lnTo>
                        <a:pt x="92" y="217"/>
                      </a:lnTo>
                      <a:lnTo>
                        <a:pt x="92" y="219"/>
                      </a:lnTo>
                      <a:lnTo>
                        <a:pt x="92" y="220"/>
                      </a:lnTo>
                      <a:lnTo>
                        <a:pt x="93" y="220"/>
                      </a:lnTo>
                      <a:lnTo>
                        <a:pt x="93" y="222"/>
                      </a:lnTo>
                      <a:lnTo>
                        <a:pt x="94" y="223"/>
                      </a:lnTo>
                      <a:lnTo>
                        <a:pt x="94" y="224"/>
                      </a:lnTo>
                      <a:lnTo>
                        <a:pt x="95" y="224"/>
                      </a:lnTo>
                      <a:lnTo>
                        <a:pt x="95" y="226"/>
                      </a:lnTo>
                      <a:lnTo>
                        <a:pt x="96" y="227"/>
                      </a:lnTo>
                      <a:lnTo>
                        <a:pt x="96" y="229"/>
                      </a:lnTo>
                      <a:lnTo>
                        <a:pt x="97" y="229"/>
                      </a:lnTo>
                      <a:lnTo>
                        <a:pt x="97" y="230"/>
                      </a:lnTo>
                      <a:lnTo>
                        <a:pt x="98" y="232"/>
                      </a:lnTo>
                      <a:lnTo>
                        <a:pt x="98" y="233"/>
                      </a:lnTo>
                      <a:lnTo>
                        <a:pt x="99" y="234"/>
                      </a:lnTo>
                      <a:lnTo>
                        <a:pt x="99" y="236"/>
                      </a:lnTo>
                      <a:lnTo>
                        <a:pt x="100" y="236"/>
                      </a:lnTo>
                      <a:lnTo>
                        <a:pt x="100" y="237"/>
                      </a:lnTo>
                      <a:lnTo>
                        <a:pt x="101" y="239"/>
                      </a:lnTo>
                      <a:lnTo>
                        <a:pt x="101" y="240"/>
                      </a:lnTo>
                      <a:lnTo>
                        <a:pt x="102" y="242"/>
                      </a:lnTo>
                      <a:lnTo>
                        <a:pt x="102" y="243"/>
                      </a:lnTo>
                      <a:lnTo>
                        <a:pt x="103" y="243"/>
                      </a:lnTo>
                      <a:lnTo>
                        <a:pt x="103" y="245"/>
                      </a:lnTo>
                      <a:lnTo>
                        <a:pt x="104" y="245"/>
                      </a:lnTo>
                      <a:lnTo>
                        <a:pt x="104" y="246"/>
                      </a:lnTo>
                      <a:lnTo>
                        <a:pt x="104" y="247"/>
                      </a:lnTo>
                      <a:lnTo>
                        <a:pt x="105" y="247"/>
                      </a:lnTo>
                      <a:lnTo>
                        <a:pt x="105" y="249"/>
                      </a:lnTo>
                      <a:lnTo>
                        <a:pt x="106" y="250"/>
                      </a:lnTo>
                      <a:lnTo>
                        <a:pt x="106" y="252"/>
                      </a:lnTo>
                      <a:lnTo>
                        <a:pt x="108" y="252"/>
                      </a:lnTo>
                      <a:lnTo>
                        <a:pt x="108" y="253"/>
                      </a:lnTo>
                      <a:lnTo>
                        <a:pt x="108" y="255"/>
                      </a:lnTo>
                      <a:lnTo>
                        <a:pt x="109" y="255"/>
                      </a:lnTo>
                      <a:lnTo>
                        <a:pt x="109" y="256"/>
                      </a:lnTo>
                      <a:lnTo>
                        <a:pt x="110" y="256"/>
                      </a:lnTo>
                      <a:lnTo>
                        <a:pt x="110" y="257"/>
                      </a:lnTo>
                      <a:lnTo>
                        <a:pt x="111" y="259"/>
                      </a:lnTo>
                      <a:lnTo>
                        <a:pt x="111" y="260"/>
                      </a:lnTo>
                      <a:lnTo>
                        <a:pt x="112" y="260"/>
                      </a:lnTo>
                      <a:lnTo>
                        <a:pt x="112" y="262"/>
                      </a:lnTo>
                      <a:lnTo>
                        <a:pt x="113" y="263"/>
                      </a:lnTo>
                      <a:lnTo>
                        <a:pt x="113" y="265"/>
                      </a:lnTo>
                      <a:lnTo>
                        <a:pt x="114" y="265"/>
                      </a:lnTo>
                      <a:lnTo>
                        <a:pt x="114" y="266"/>
                      </a:lnTo>
                      <a:lnTo>
                        <a:pt x="115" y="268"/>
                      </a:lnTo>
                      <a:lnTo>
                        <a:pt x="115" y="269"/>
                      </a:lnTo>
                      <a:lnTo>
                        <a:pt x="116" y="269"/>
                      </a:lnTo>
                      <a:lnTo>
                        <a:pt x="116" y="270"/>
                      </a:lnTo>
                      <a:lnTo>
                        <a:pt x="117" y="270"/>
                      </a:lnTo>
                      <a:lnTo>
                        <a:pt x="117" y="272"/>
                      </a:lnTo>
                      <a:lnTo>
                        <a:pt x="118" y="273"/>
                      </a:lnTo>
                      <a:lnTo>
                        <a:pt x="118" y="275"/>
                      </a:lnTo>
                      <a:lnTo>
                        <a:pt x="119" y="275"/>
                      </a:lnTo>
                      <a:lnTo>
                        <a:pt x="119" y="276"/>
                      </a:lnTo>
                      <a:lnTo>
                        <a:pt x="120" y="278"/>
                      </a:lnTo>
                      <a:lnTo>
                        <a:pt x="120" y="279"/>
                      </a:lnTo>
                      <a:lnTo>
                        <a:pt x="121" y="279"/>
                      </a:lnTo>
                      <a:lnTo>
                        <a:pt x="121" y="280"/>
                      </a:lnTo>
                      <a:lnTo>
                        <a:pt x="122" y="282"/>
                      </a:lnTo>
                      <a:lnTo>
                        <a:pt x="122" y="283"/>
                      </a:lnTo>
                      <a:lnTo>
                        <a:pt x="123" y="283"/>
                      </a:lnTo>
                      <a:lnTo>
                        <a:pt x="123" y="285"/>
                      </a:lnTo>
                      <a:lnTo>
                        <a:pt x="124" y="286"/>
                      </a:lnTo>
                      <a:lnTo>
                        <a:pt x="124" y="288"/>
                      </a:lnTo>
                      <a:lnTo>
                        <a:pt x="125" y="288"/>
                      </a:lnTo>
                      <a:lnTo>
                        <a:pt x="125" y="289"/>
                      </a:lnTo>
                      <a:lnTo>
                        <a:pt x="126" y="290"/>
                      </a:lnTo>
                      <a:lnTo>
                        <a:pt x="126" y="292"/>
                      </a:lnTo>
                      <a:lnTo>
                        <a:pt x="127" y="293"/>
                      </a:lnTo>
                      <a:lnTo>
                        <a:pt x="128" y="295"/>
                      </a:lnTo>
                      <a:lnTo>
                        <a:pt x="128" y="296"/>
                      </a:lnTo>
                      <a:lnTo>
                        <a:pt x="129" y="296"/>
                      </a:lnTo>
                      <a:lnTo>
                        <a:pt x="129" y="298"/>
                      </a:lnTo>
                      <a:lnTo>
                        <a:pt x="129" y="299"/>
                      </a:lnTo>
                      <a:lnTo>
                        <a:pt x="130" y="299"/>
                      </a:lnTo>
                      <a:lnTo>
                        <a:pt x="130" y="301"/>
                      </a:lnTo>
                      <a:lnTo>
                        <a:pt x="131" y="302"/>
                      </a:lnTo>
                      <a:lnTo>
                        <a:pt x="132" y="303"/>
                      </a:lnTo>
                      <a:lnTo>
                        <a:pt x="132" y="305"/>
                      </a:lnTo>
                      <a:lnTo>
                        <a:pt x="133" y="306"/>
                      </a:lnTo>
                      <a:lnTo>
                        <a:pt x="133" y="308"/>
                      </a:lnTo>
                      <a:lnTo>
                        <a:pt x="134" y="308"/>
                      </a:lnTo>
                      <a:lnTo>
                        <a:pt x="134" y="309"/>
                      </a:lnTo>
                      <a:lnTo>
                        <a:pt x="135" y="309"/>
                      </a:lnTo>
                      <a:lnTo>
                        <a:pt x="135" y="311"/>
                      </a:lnTo>
                      <a:lnTo>
                        <a:pt x="135" y="312"/>
                      </a:lnTo>
                      <a:lnTo>
                        <a:pt x="136" y="312"/>
                      </a:lnTo>
                      <a:lnTo>
                        <a:pt x="136" y="313"/>
                      </a:lnTo>
                      <a:lnTo>
                        <a:pt x="137" y="315"/>
                      </a:lnTo>
                      <a:lnTo>
                        <a:pt x="137" y="316"/>
                      </a:lnTo>
                      <a:lnTo>
                        <a:pt x="138" y="316"/>
                      </a:lnTo>
                      <a:lnTo>
                        <a:pt x="138" y="318"/>
                      </a:lnTo>
                      <a:lnTo>
                        <a:pt x="139" y="318"/>
                      </a:lnTo>
                      <a:lnTo>
                        <a:pt x="139" y="319"/>
                      </a:lnTo>
                      <a:lnTo>
                        <a:pt x="140" y="321"/>
                      </a:lnTo>
                      <a:lnTo>
                        <a:pt x="140" y="322"/>
                      </a:lnTo>
                      <a:lnTo>
                        <a:pt x="141" y="322"/>
                      </a:lnTo>
                      <a:lnTo>
                        <a:pt x="141" y="324"/>
                      </a:lnTo>
                      <a:lnTo>
                        <a:pt x="143" y="325"/>
                      </a:lnTo>
                      <a:lnTo>
                        <a:pt x="143" y="326"/>
                      </a:lnTo>
                      <a:lnTo>
                        <a:pt x="144" y="326"/>
                      </a:lnTo>
                      <a:lnTo>
                        <a:pt x="144" y="328"/>
                      </a:lnTo>
                      <a:lnTo>
                        <a:pt x="145" y="329"/>
                      </a:lnTo>
                      <a:lnTo>
                        <a:pt x="146" y="331"/>
                      </a:lnTo>
                      <a:lnTo>
                        <a:pt x="146" y="332"/>
                      </a:lnTo>
                      <a:lnTo>
                        <a:pt x="147" y="334"/>
                      </a:lnTo>
                      <a:lnTo>
                        <a:pt x="147" y="335"/>
                      </a:lnTo>
                      <a:lnTo>
                        <a:pt x="148" y="335"/>
                      </a:lnTo>
                      <a:lnTo>
                        <a:pt x="148" y="336"/>
                      </a:lnTo>
                      <a:lnTo>
                        <a:pt x="149" y="338"/>
                      </a:lnTo>
                      <a:lnTo>
                        <a:pt x="149" y="339"/>
                      </a:lnTo>
                      <a:lnTo>
                        <a:pt x="150" y="341"/>
                      </a:lnTo>
                      <a:lnTo>
                        <a:pt x="150" y="342"/>
                      </a:lnTo>
                      <a:lnTo>
                        <a:pt x="151" y="342"/>
                      </a:lnTo>
                      <a:lnTo>
                        <a:pt x="151" y="344"/>
                      </a:lnTo>
                      <a:lnTo>
                        <a:pt x="152" y="345"/>
                      </a:lnTo>
                      <a:lnTo>
                        <a:pt x="152" y="347"/>
                      </a:lnTo>
                      <a:lnTo>
                        <a:pt x="153" y="348"/>
                      </a:lnTo>
                      <a:lnTo>
                        <a:pt x="153" y="349"/>
                      </a:lnTo>
                    </a:path>
                  </a:pathLst>
                </a:custGeom>
                <a:solidFill>
                  <a:schemeClr val="accent1"/>
                </a:solidFill>
                <a:ln w="4763">
                  <a:solidFill>
                    <a:srgbClr val="008000"/>
                  </a:solidFill>
                  <a:prstDash val="solid"/>
                  <a:round/>
                  <a:headEnd/>
                  <a:tailEnd/>
                </a:ln>
              </p:spPr>
              <p:txBody>
                <a:bodyPr/>
                <a:lstStyle/>
                <a:p>
                  <a:endParaRPr lang="en-GB"/>
                </a:p>
              </p:txBody>
            </p:sp>
          </p:grpSp>
          <p:sp>
            <p:nvSpPr>
              <p:cNvPr id="87058" name="Freeform 209">
                <a:extLst>
                  <a:ext uri="{FF2B5EF4-FFF2-40B4-BE49-F238E27FC236}">
                    <a16:creationId xmlns:a16="http://schemas.microsoft.com/office/drawing/2014/main" id="{0D98F80B-C162-73C8-3613-A2499EDC42CE}"/>
                  </a:ext>
                </a:extLst>
              </p:cNvPr>
              <p:cNvSpPr>
                <a:spLocks/>
              </p:cNvSpPr>
              <p:nvPr/>
            </p:nvSpPr>
            <p:spPr bwMode="auto">
              <a:xfrm>
                <a:off x="3941" y="1558"/>
                <a:ext cx="77" cy="89"/>
              </a:xfrm>
              <a:custGeom>
                <a:avLst/>
                <a:gdLst>
                  <a:gd name="T0" fmla="*/ 1 w 153"/>
                  <a:gd name="T1" fmla="*/ 0 h 269"/>
                  <a:gd name="T2" fmla="*/ 1 w 153"/>
                  <a:gd name="T3" fmla="*/ 0 h 269"/>
                  <a:gd name="T4" fmla="*/ 1 w 153"/>
                  <a:gd name="T5" fmla="*/ 0 h 269"/>
                  <a:gd name="T6" fmla="*/ 1 w 153"/>
                  <a:gd name="T7" fmla="*/ 0 h 269"/>
                  <a:gd name="T8" fmla="*/ 1 w 153"/>
                  <a:gd name="T9" fmla="*/ 0 h 269"/>
                  <a:gd name="T10" fmla="*/ 1 w 153"/>
                  <a:gd name="T11" fmla="*/ 0 h 269"/>
                  <a:gd name="T12" fmla="*/ 1 w 153"/>
                  <a:gd name="T13" fmla="*/ 0 h 269"/>
                  <a:gd name="T14" fmla="*/ 1 w 153"/>
                  <a:gd name="T15" fmla="*/ 0 h 269"/>
                  <a:gd name="T16" fmla="*/ 1 w 153"/>
                  <a:gd name="T17" fmla="*/ 0 h 269"/>
                  <a:gd name="T18" fmla="*/ 1 w 153"/>
                  <a:gd name="T19" fmla="*/ 0 h 269"/>
                  <a:gd name="T20" fmla="*/ 1 w 153"/>
                  <a:gd name="T21" fmla="*/ 0 h 269"/>
                  <a:gd name="T22" fmla="*/ 1 w 153"/>
                  <a:gd name="T23" fmla="*/ 0 h 269"/>
                  <a:gd name="T24" fmla="*/ 1 w 153"/>
                  <a:gd name="T25" fmla="*/ 0 h 269"/>
                  <a:gd name="T26" fmla="*/ 1 w 153"/>
                  <a:gd name="T27" fmla="*/ 0 h 269"/>
                  <a:gd name="T28" fmla="*/ 1 w 153"/>
                  <a:gd name="T29" fmla="*/ 0 h 269"/>
                  <a:gd name="T30" fmla="*/ 1 w 153"/>
                  <a:gd name="T31" fmla="*/ 0 h 269"/>
                  <a:gd name="T32" fmla="*/ 1 w 153"/>
                  <a:gd name="T33" fmla="*/ 0 h 269"/>
                  <a:gd name="T34" fmla="*/ 1 w 153"/>
                  <a:gd name="T35" fmla="*/ 0 h 269"/>
                  <a:gd name="T36" fmla="*/ 1 w 153"/>
                  <a:gd name="T37" fmla="*/ 0 h 269"/>
                  <a:gd name="T38" fmla="*/ 1 w 153"/>
                  <a:gd name="T39" fmla="*/ 0 h 269"/>
                  <a:gd name="T40" fmla="*/ 1 w 153"/>
                  <a:gd name="T41" fmla="*/ 0 h 269"/>
                  <a:gd name="T42" fmla="*/ 1 w 153"/>
                  <a:gd name="T43" fmla="*/ 0 h 269"/>
                  <a:gd name="T44" fmla="*/ 1 w 153"/>
                  <a:gd name="T45" fmla="*/ 0 h 269"/>
                  <a:gd name="T46" fmla="*/ 1 w 153"/>
                  <a:gd name="T47" fmla="*/ 0 h 269"/>
                  <a:gd name="T48" fmla="*/ 1 w 153"/>
                  <a:gd name="T49" fmla="*/ 0 h 269"/>
                  <a:gd name="T50" fmla="*/ 1 w 153"/>
                  <a:gd name="T51" fmla="*/ 0 h 269"/>
                  <a:gd name="T52" fmla="*/ 1 w 153"/>
                  <a:gd name="T53" fmla="*/ 0 h 269"/>
                  <a:gd name="T54" fmla="*/ 1 w 153"/>
                  <a:gd name="T55" fmla="*/ 0 h 269"/>
                  <a:gd name="T56" fmla="*/ 1 w 153"/>
                  <a:gd name="T57" fmla="*/ 0 h 269"/>
                  <a:gd name="T58" fmla="*/ 1 w 153"/>
                  <a:gd name="T59" fmla="*/ 0 h 269"/>
                  <a:gd name="T60" fmla="*/ 1 w 153"/>
                  <a:gd name="T61" fmla="*/ 0 h 269"/>
                  <a:gd name="T62" fmla="*/ 1 w 153"/>
                  <a:gd name="T63" fmla="*/ 0 h 269"/>
                  <a:gd name="T64" fmla="*/ 1 w 153"/>
                  <a:gd name="T65" fmla="*/ 0 h 269"/>
                  <a:gd name="T66" fmla="*/ 1 w 153"/>
                  <a:gd name="T67" fmla="*/ 0 h 269"/>
                  <a:gd name="T68" fmla="*/ 1 w 153"/>
                  <a:gd name="T69" fmla="*/ 0 h 269"/>
                  <a:gd name="T70" fmla="*/ 1 w 153"/>
                  <a:gd name="T71" fmla="*/ 0 h 269"/>
                  <a:gd name="T72" fmla="*/ 1 w 153"/>
                  <a:gd name="T73" fmla="*/ 0 h 269"/>
                  <a:gd name="T74" fmla="*/ 1 w 153"/>
                  <a:gd name="T75" fmla="*/ 0 h 269"/>
                  <a:gd name="T76" fmla="*/ 1 w 153"/>
                  <a:gd name="T77" fmla="*/ 0 h 269"/>
                  <a:gd name="T78" fmla="*/ 1 w 153"/>
                  <a:gd name="T79" fmla="*/ 0 h 269"/>
                  <a:gd name="T80" fmla="*/ 1 w 153"/>
                  <a:gd name="T81" fmla="*/ 0 h 269"/>
                  <a:gd name="T82" fmla="*/ 1 w 153"/>
                  <a:gd name="T83" fmla="*/ 0 h 269"/>
                  <a:gd name="T84" fmla="*/ 1 w 153"/>
                  <a:gd name="T85" fmla="*/ 0 h 269"/>
                  <a:gd name="T86" fmla="*/ 1 w 153"/>
                  <a:gd name="T87" fmla="*/ 0 h 269"/>
                  <a:gd name="T88" fmla="*/ 1 w 153"/>
                  <a:gd name="T89" fmla="*/ 0 h 269"/>
                  <a:gd name="T90" fmla="*/ 1 w 153"/>
                  <a:gd name="T91" fmla="*/ 0 h 269"/>
                  <a:gd name="T92" fmla="*/ 1 w 153"/>
                  <a:gd name="T93" fmla="*/ 0 h 269"/>
                  <a:gd name="T94" fmla="*/ 1 w 153"/>
                  <a:gd name="T95" fmla="*/ 0 h 269"/>
                  <a:gd name="T96" fmla="*/ 1 w 153"/>
                  <a:gd name="T97" fmla="*/ 0 h 269"/>
                  <a:gd name="T98" fmla="*/ 1 w 153"/>
                  <a:gd name="T99" fmla="*/ 0 h 269"/>
                  <a:gd name="T100" fmla="*/ 1 w 153"/>
                  <a:gd name="T101" fmla="*/ 0 h 269"/>
                  <a:gd name="T102" fmla="*/ 1 w 153"/>
                  <a:gd name="T103" fmla="*/ 0 h 269"/>
                  <a:gd name="T104" fmla="*/ 1 w 153"/>
                  <a:gd name="T105" fmla="*/ 0 h 269"/>
                  <a:gd name="T106" fmla="*/ 1 w 153"/>
                  <a:gd name="T107" fmla="*/ 0 h 269"/>
                  <a:gd name="T108" fmla="*/ 1 w 153"/>
                  <a:gd name="T109" fmla="*/ 0 h 269"/>
                  <a:gd name="T110" fmla="*/ 1 w 153"/>
                  <a:gd name="T111" fmla="*/ 0 h 269"/>
                  <a:gd name="T112" fmla="*/ 1 w 153"/>
                  <a:gd name="T113" fmla="*/ 0 h 269"/>
                  <a:gd name="T114" fmla="*/ 1 w 153"/>
                  <a:gd name="T115" fmla="*/ 0 h 269"/>
                  <a:gd name="T116" fmla="*/ 1 w 153"/>
                  <a:gd name="T117" fmla="*/ 0 h 269"/>
                  <a:gd name="T118" fmla="*/ 1 w 153"/>
                  <a:gd name="T119" fmla="*/ 0 h 269"/>
                  <a:gd name="T120" fmla="*/ 1 w 153"/>
                  <a:gd name="T121" fmla="*/ 0 h 269"/>
                  <a:gd name="T122" fmla="*/ 1 w 153"/>
                  <a:gd name="T123" fmla="*/ 0 h 2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269">
                    <a:moveTo>
                      <a:pt x="0" y="0"/>
                    </a:moveTo>
                    <a:lnTo>
                      <a:pt x="1" y="0"/>
                    </a:lnTo>
                    <a:lnTo>
                      <a:pt x="1" y="2"/>
                    </a:lnTo>
                    <a:lnTo>
                      <a:pt x="2" y="3"/>
                    </a:lnTo>
                    <a:lnTo>
                      <a:pt x="2" y="5"/>
                    </a:lnTo>
                    <a:lnTo>
                      <a:pt x="3" y="5"/>
                    </a:lnTo>
                    <a:lnTo>
                      <a:pt x="3" y="6"/>
                    </a:lnTo>
                    <a:lnTo>
                      <a:pt x="3" y="8"/>
                    </a:lnTo>
                    <a:lnTo>
                      <a:pt x="4" y="8"/>
                    </a:lnTo>
                    <a:lnTo>
                      <a:pt x="4" y="9"/>
                    </a:lnTo>
                    <a:lnTo>
                      <a:pt x="5" y="10"/>
                    </a:lnTo>
                    <a:lnTo>
                      <a:pt x="6" y="12"/>
                    </a:lnTo>
                    <a:lnTo>
                      <a:pt x="6" y="13"/>
                    </a:lnTo>
                    <a:lnTo>
                      <a:pt x="7" y="15"/>
                    </a:lnTo>
                    <a:lnTo>
                      <a:pt x="7" y="16"/>
                    </a:lnTo>
                    <a:lnTo>
                      <a:pt x="8" y="16"/>
                    </a:lnTo>
                    <a:lnTo>
                      <a:pt x="8" y="18"/>
                    </a:lnTo>
                    <a:lnTo>
                      <a:pt x="9" y="18"/>
                    </a:lnTo>
                    <a:lnTo>
                      <a:pt x="9" y="19"/>
                    </a:lnTo>
                    <a:lnTo>
                      <a:pt x="9" y="20"/>
                    </a:lnTo>
                    <a:lnTo>
                      <a:pt x="10" y="20"/>
                    </a:lnTo>
                    <a:lnTo>
                      <a:pt x="10" y="22"/>
                    </a:lnTo>
                    <a:lnTo>
                      <a:pt x="11" y="22"/>
                    </a:lnTo>
                    <a:lnTo>
                      <a:pt x="11" y="23"/>
                    </a:lnTo>
                    <a:lnTo>
                      <a:pt x="12" y="25"/>
                    </a:lnTo>
                    <a:lnTo>
                      <a:pt x="12" y="26"/>
                    </a:lnTo>
                    <a:lnTo>
                      <a:pt x="13" y="26"/>
                    </a:lnTo>
                    <a:lnTo>
                      <a:pt x="13" y="28"/>
                    </a:lnTo>
                    <a:lnTo>
                      <a:pt x="14" y="28"/>
                    </a:lnTo>
                    <a:lnTo>
                      <a:pt x="14" y="29"/>
                    </a:lnTo>
                    <a:lnTo>
                      <a:pt x="15" y="29"/>
                    </a:lnTo>
                    <a:lnTo>
                      <a:pt x="15" y="31"/>
                    </a:lnTo>
                    <a:lnTo>
                      <a:pt x="15" y="32"/>
                    </a:lnTo>
                    <a:lnTo>
                      <a:pt x="16" y="32"/>
                    </a:lnTo>
                    <a:lnTo>
                      <a:pt x="16" y="33"/>
                    </a:lnTo>
                    <a:lnTo>
                      <a:pt x="17" y="33"/>
                    </a:lnTo>
                    <a:lnTo>
                      <a:pt x="17" y="35"/>
                    </a:lnTo>
                    <a:lnTo>
                      <a:pt x="18" y="35"/>
                    </a:lnTo>
                    <a:lnTo>
                      <a:pt x="18" y="36"/>
                    </a:lnTo>
                    <a:lnTo>
                      <a:pt x="18" y="38"/>
                    </a:lnTo>
                    <a:lnTo>
                      <a:pt x="19" y="38"/>
                    </a:lnTo>
                    <a:lnTo>
                      <a:pt x="19" y="39"/>
                    </a:lnTo>
                    <a:lnTo>
                      <a:pt x="20" y="39"/>
                    </a:lnTo>
                    <a:lnTo>
                      <a:pt x="20" y="41"/>
                    </a:lnTo>
                    <a:lnTo>
                      <a:pt x="21" y="41"/>
                    </a:lnTo>
                    <a:lnTo>
                      <a:pt x="21" y="42"/>
                    </a:lnTo>
                    <a:lnTo>
                      <a:pt x="21" y="43"/>
                    </a:lnTo>
                    <a:lnTo>
                      <a:pt x="22" y="43"/>
                    </a:lnTo>
                    <a:lnTo>
                      <a:pt x="22" y="45"/>
                    </a:lnTo>
                    <a:lnTo>
                      <a:pt x="23" y="45"/>
                    </a:lnTo>
                    <a:lnTo>
                      <a:pt x="23" y="46"/>
                    </a:lnTo>
                    <a:lnTo>
                      <a:pt x="25" y="48"/>
                    </a:lnTo>
                    <a:lnTo>
                      <a:pt x="25" y="49"/>
                    </a:lnTo>
                    <a:lnTo>
                      <a:pt x="26" y="49"/>
                    </a:lnTo>
                    <a:lnTo>
                      <a:pt x="26" y="51"/>
                    </a:lnTo>
                    <a:lnTo>
                      <a:pt x="27" y="52"/>
                    </a:lnTo>
                    <a:lnTo>
                      <a:pt x="28" y="54"/>
                    </a:lnTo>
                    <a:lnTo>
                      <a:pt x="28" y="55"/>
                    </a:lnTo>
                    <a:lnTo>
                      <a:pt x="29" y="56"/>
                    </a:lnTo>
                    <a:lnTo>
                      <a:pt x="30" y="58"/>
                    </a:lnTo>
                    <a:lnTo>
                      <a:pt x="30" y="59"/>
                    </a:lnTo>
                    <a:lnTo>
                      <a:pt x="31" y="59"/>
                    </a:lnTo>
                    <a:lnTo>
                      <a:pt x="31" y="61"/>
                    </a:lnTo>
                    <a:lnTo>
                      <a:pt x="32" y="62"/>
                    </a:lnTo>
                    <a:lnTo>
                      <a:pt x="32" y="64"/>
                    </a:lnTo>
                    <a:lnTo>
                      <a:pt x="33" y="64"/>
                    </a:lnTo>
                    <a:lnTo>
                      <a:pt x="33" y="65"/>
                    </a:lnTo>
                    <a:lnTo>
                      <a:pt x="34" y="65"/>
                    </a:lnTo>
                    <a:lnTo>
                      <a:pt x="34" y="66"/>
                    </a:lnTo>
                    <a:lnTo>
                      <a:pt x="34" y="68"/>
                    </a:lnTo>
                    <a:lnTo>
                      <a:pt x="35" y="68"/>
                    </a:lnTo>
                    <a:lnTo>
                      <a:pt x="35" y="69"/>
                    </a:lnTo>
                    <a:lnTo>
                      <a:pt x="36" y="69"/>
                    </a:lnTo>
                    <a:lnTo>
                      <a:pt x="36" y="71"/>
                    </a:lnTo>
                    <a:lnTo>
                      <a:pt x="37" y="72"/>
                    </a:lnTo>
                    <a:lnTo>
                      <a:pt x="37" y="74"/>
                    </a:lnTo>
                    <a:lnTo>
                      <a:pt x="38" y="74"/>
                    </a:lnTo>
                    <a:lnTo>
                      <a:pt x="38" y="75"/>
                    </a:lnTo>
                    <a:lnTo>
                      <a:pt x="39" y="75"/>
                    </a:lnTo>
                    <a:lnTo>
                      <a:pt x="39" y="77"/>
                    </a:lnTo>
                    <a:lnTo>
                      <a:pt x="40" y="78"/>
                    </a:lnTo>
                    <a:lnTo>
                      <a:pt x="40" y="79"/>
                    </a:lnTo>
                    <a:lnTo>
                      <a:pt x="41" y="79"/>
                    </a:lnTo>
                    <a:lnTo>
                      <a:pt x="41" y="81"/>
                    </a:lnTo>
                    <a:lnTo>
                      <a:pt x="42" y="81"/>
                    </a:lnTo>
                    <a:lnTo>
                      <a:pt x="42" y="82"/>
                    </a:lnTo>
                    <a:lnTo>
                      <a:pt x="43" y="82"/>
                    </a:lnTo>
                    <a:lnTo>
                      <a:pt x="43" y="84"/>
                    </a:lnTo>
                    <a:lnTo>
                      <a:pt x="43" y="85"/>
                    </a:lnTo>
                    <a:lnTo>
                      <a:pt x="44" y="85"/>
                    </a:lnTo>
                    <a:lnTo>
                      <a:pt x="44" y="87"/>
                    </a:lnTo>
                    <a:lnTo>
                      <a:pt x="45" y="87"/>
                    </a:lnTo>
                    <a:lnTo>
                      <a:pt x="45" y="88"/>
                    </a:lnTo>
                    <a:lnTo>
                      <a:pt x="46" y="88"/>
                    </a:lnTo>
                    <a:lnTo>
                      <a:pt x="46" y="89"/>
                    </a:lnTo>
                    <a:lnTo>
                      <a:pt x="46" y="91"/>
                    </a:lnTo>
                    <a:lnTo>
                      <a:pt x="47" y="91"/>
                    </a:lnTo>
                    <a:lnTo>
                      <a:pt x="47" y="92"/>
                    </a:lnTo>
                    <a:lnTo>
                      <a:pt x="48" y="92"/>
                    </a:lnTo>
                    <a:lnTo>
                      <a:pt x="48" y="94"/>
                    </a:lnTo>
                    <a:lnTo>
                      <a:pt x="49" y="94"/>
                    </a:lnTo>
                    <a:lnTo>
                      <a:pt x="49" y="95"/>
                    </a:lnTo>
                    <a:lnTo>
                      <a:pt x="49" y="97"/>
                    </a:lnTo>
                    <a:lnTo>
                      <a:pt x="50" y="97"/>
                    </a:lnTo>
                    <a:lnTo>
                      <a:pt x="50" y="98"/>
                    </a:lnTo>
                    <a:lnTo>
                      <a:pt x="51" y="98"/>
                    </a:lnTo>
                    <a:lnTo>
                      <a:pt x="51" y="99"/>
                    </a:lnTo>
                    <a:lnTo>
                      <a:pt x="52" y="99"/>
                    </a:lnTo>
                    <a:lnTo>
                      <a:pt x="52" y="101"/>
                    </a:lnTo>
                    <a:lnTo>
                      <a:pt x="52" y="102"/>
                    </a:lnTo>
                    <a:lnTo>
                      <a:pt x="53" y="102"/>
                    </a:lnTo>
                    <a:lnTo>
                      <a:pt x="53" y="104"/>
                    </a:lnTo>
                    <a:lnTo>
                      <a:pt x="54" y="104"/>
                    </a:lnTo>
                    <a:lnTo>
                      <a:pt x="54" y="105"/>
                    </a:lnTo>
                    <a:lnTo>
                      <a:pt x="55" y="107"/>
                    </a:lnTo>
                    <a:lnTo>
                      <a:pt x="55" y="108"/>
                    </a:lnTo>
                    <a:lnTo>
                      <a:pt x="56" y="108"/>
                    </a:lnTo>
                    <a:lnTo>
                      <a:pt x="56" y="110"/>
                    </a:lnTo>
                    <a:lnTo>
                      <a:pt x="57" y="110"/>
                    </a:lnTo>
                    <a:lnTo>
                      <a:pt x="57" y="111"/>
                    </a:lnTo>
                    <a:lnTo>
                      <a:pt x="58" y="111"/>
                    </a:lnTo>
                    <a:lnTo>
                      <a:pt x="58" y="112"/>
                    </a:lnTo>
                    <a:lnTo>
                      <a:pt x="60" y="114"/>
                    </a:lnTo>
                    <a:lnTo>
                      <a:pt x="60" y="115"/>
                    </a:lnTo>
                    <a:lnTo>
                      <a:pt x="61" y="115"/>
                    </a:lnTo>
                    <a:lnTo>
                      <a:pt x="61" y="117"/>
                    </a:lnTo>
                    <a:lnTo>
                      <a:pt x="62" y="117"/>
                    </a:lnTo>
                    <a:lnTo>
                      <a:pt x="62" y="118"/>
                    </a:lnTo>
                    <a:lnTo>
                      <a:pt x="63" y="118"/>
                    </a:lnTo>
                    <a:lnTo>
                      <a:pt x="63" y="120"/>
                    </a:lnTo>
                    <a:lnTo>
                      <a:pt x="64" y="120"/>
                    </a:lnTo>
                    <a:lnTo>
                      <a:pt x="64" y="121"/>
                    </a:lnTo>
                    <a:lnTo>
                      <a:pt x="65" y="121"/>
                    </a:lnTo>
                    <a:lnTo>
                      <a:pt x="65" y="122"/>
                    </a:lnTo>
                    <a:lnTo>
                      <a:pt x="66" y="124"/>
                    </a:lnTo>
                    <a:lnTo>
                      <a:pt x="66" y="125"/>
                    </a:lnTo>
                    <a:lnTo>
                      <a:pt x="67" y="125"/>
                    </a:lnTo>
                    <a:lnTo>
                      <a:pt x="67" y="127"/>
                    </a:lnTo>
                    <a:lnTo>
                      <a:pt x="68" y="127"/>
                    </a:lnTo>
                    <a:lnTo>
                      <a:pt x="68" y="128"/>
                    </a:lnTo>
                    <a:lnTo>
                      <a:pt x="69" y="128"/>
                    </a:lnTo>
                    <a:lnTo>
                      <a:pt x="69" y="130"/>
                    </a:lnTo>
                    <a:lnTo>
                      <a:pt x="70" y="130"/>
                    </a:lnTo>
                    <a:lnTo>
                      <a:pt x="70" y="131"/>
                    </a:lnTo>
                    <a:lnTo>
                      <a:pt x="71" y="133"/>
                    </a:lnTo>
                    <a:lnTo>
                      <a:pt x="71" y="134"/>
                    </a:lnTo>
                    <a:lnTo>
                      <a:pt x="72" y="134"/>
                    </a:lnTo>
                    <a:lnTo>
                      <a:pt x="72" y="135"/>
                    </a:lnTo>
                    <a:lnTo>
                      <a:pt x="73" y="135"/>
                    </a:lnTo>
                    <a:lnTo>
                      <a:pt x="73" y="137"/>
                    </a:lnTo>
                    <a:lnTo>
                      <a:pt x="74" y="137"/>
                    </a:lnTo>
                    <a:lnTo>
                      <a:pt x="74" y="138"/>
                    </a:lnTo>
                    <a:lnTo>
                      <a:pt x="75" y="140"/>
                    </a:lnTo>
                    <a:lnTo>
                      <a:pt x="75" y="141"/>
                    </a:lnTo>
                    <a:lnTo>
                      <a:pt x="76" y="141"/>
                    </a:lnTo>
                    <a:lnTo>
                      <a:pt x="76" y="143"/>
                    </a:lnTo>
                    <a:lnTo>
                      <a:pt x="77" y="143"/>
                    </a:lnTo>
                    <a:lnTo>
                      <a:pt x="77" y="144"/>
                    </a:lnTo>
                    <a:lnTo>
                      <a:pt x="78" y="145"/>
                    </a:lnTo>
                    <a:lnTo>
                      <a:pt x="79" y="147"/>
                    </a:lnTo>
                    <a:lnTo>
                      <a:pt x="79" y="148"/>
                    </a:lnTo>
                    <a:lnTo>
                      <a:pt x="80" y="148"/>
                    </a:lnTo>
                    <a:lnTo>
                      <a:pt x="80" y="150"/>
                    </a:lnTo>
                    <a:lnTo>
                      <a:pt x="81" y="151"/>
                    </a:lnTo>
                    <a:lnTo>
                      <a:pt x="82" y="153"/>
                    </a:lnTo>
                    <a:lnTo>
                      <a:pt x="83" y="154"/>
                    </a:lnTo>
                    <a:lnTo>
                      <a:pt x="83" y="155"/>
                    </a:lnTo>
                    <a:lnTo>
                      <a:pt x="84" y="155"/>
                    </a:lnTo>
                    <a:lnTo>
                      <a:pt x="84" y="157"/>
                    </a:lnTo>
                    <a:lnTo>
                      <a:pt x="85" y="157"/>
                    </a:lnTo>
                    <a:lnTo>
                      <a:pt x="85" y="158"/>
                    </a:lnTo>
                    <a:lnTo>
                      <a:pt x="86" y="158"/>
                    </a:lnTo>
                    <a:lnTo>
                      <a:pt x="86" y="160"/>
                    </a:lnTo>
                    <a:lnTo>
                      <a:pt x="86" y="161"/>
                    </a:lnTo>
                    <a:lnTo>
                      <a:pt x="87" y="161"/>
                    </a:lnTo>
                    <a:lnTo>
                      <a:pt x="87" y="163"/>
                    </a:lnTo>
                    <a:lnTo>
                      <a:pt x="88" y="163"/>
                    </a:lnTo>
                    <a:lnTo>
                      <a:pt x="88" y="164"/>
                    </a:lnTo>
                    <a:lnTo>
                      <a:pt x="89" y="164"/>
                    </a:lnTo>
                    <a:lnTo>
                      <a:pt x="89" y="166"/>
                    </a:lnTo>
                    <a:lnTo>
                      <a:pt x="90" y="166"/>
                    </a:lnTo>
                    <a:lnTo>
                      <a:pt x="90" y="167"/>
                    </a:lnTo>
                    <a:lnTo>
                      <a:pt x="91" y="167"/>
                    </a:lnTo>
                    <a:lnTo>
                      <a:pt x="91" y="168"/>
                    </a:lnTo>
                    <a:lnTo>
                      <a:pt x="92" y="170"/>
                    </a:lnTo>
                    <a:lnTo>
                      <a:pt x="92" y="171"/>
                    </a:lnTo>
                    <a:lnTo>
                      <a:pt x="93" y="171"/>
                    </a:lnTo>
                    <a:lnTo>
                      <a:pt x="93" y="173"/>
                    </a:lnTo>
                    <a:lnTo>
                      <a:pt x="95" y="173"/>
                    </a:lnTo>
                    <a:lnTo>
                      <a:pt x="95" y="174"/>
                    </a:lnTo>
                    <a:lnTo>
                      <a:pt x="96" y="174"/>
                    </a:lnTo>
                    <a:lnTo>
                      <a:pt x="96" y="176"/>
                    </a:lnTo>
                    <a:lnTo>
                      <a:pt x="97" y="177"/>
                    </a:lnTo>
                    <a:lnTo>
                      <a:pt x="98" y="178"/>
                    </a:lnTo>
                    <a:lnTo>
                      <a:pt x="98" y="180"/>
                    </a:lnTo>
                    <a:lnTo>
                      <a:pt x="99" y="180"/>
                    </a:lnTo>
                    <a:lnTo>
                      <a:pt x="99" y="181"/>
                    </a:lnTo>
                    <a:lnTo>
                      <a:pt x="100" y="183"/>
                    </a:lnTo>
                    <a:lnTo>
                      <a:pt x="101" y="184"/>
                    </a:lnTo>
                    <a:lnTo>
                      <a:pt x="101" y="186"/>
                    </a:lnTo>
                    <a:lnTo>
                      <a:pt x="102" y="186"/>
                    </a:lnTo>
                    <a:lnTo>
                      <a:pt x="102" y="187"/>
                    </a:lnTo>
                    <a:lnTo>
                      <a:pt x="103" y="187"/>
                    </a:lnTo>
                    <a:lnTo>
                      <a:pt x="103" y="189"/>
                    </a:lnTo>
                    <a:lnTo>
                      <a:pt x="104" y="190"/>
                    </a:lnTo>
                    <a:lnTo>
                      <a:pt x="104" y="191"/>
                    </a:lnTo>
                    <a:lnTo>
                      <a:pt x="105" y="191"/>
                    </a:lnTo>
                    <a:lnTo>
                      <a:pt x="105" y="193"/>
                    </a:lnTo>
                    <a:lnTo>
                      <a:pt x="106" y="193"/>
                    </a:lnTo>
                    <a:lnTo>
                      <a:pt x="106" y="194"/>
                    </a:lnTo>
                    <a:lnTo>
                      <a:pt x="107" y="194"/>
                    </a:lnTo>
                    <a:lnTo>
                      <a:pt x="107" y="196"/>
                    </a:lnTo>
                    <a:lnTo>
                      <a:pt x="108" y="197"/>
                    </a:lnTo>
                    <a:lnTo>
                      <a:pt x="108" y="199"/>
                    </a:lnTo>
                    <a:lnTo>
                      <a:pt x="109" y="199"/>
                    </a:lnTo>
                    <a:lnTo>
                      <a:pt x="109" y="200"/>
                    </a:lnTo>
                    <a:lnTo>
                      <a:pt x="110" y="200"/>
                    </a:lnTo>
                    <a:lnTo>
                      <a:pt x="110" y="201"/>
                    </a:lnTo>
                    <a:lnTo>
                      <a:pt x="111" y="201"/>
                    </a:lnTo>
                    <a:lnTo>
                      <a:pt x="111" y="203"/>
                    </a:lnTo>
                    <a:lnTo>
                      <a:pt x="112" y="203"/>
                    </a:lnTo>
                    <a:lnTo>
                      <a:pt x="112" y="204"/>
                    </a:lnTo>
                    <a:lnTo>
                      <a:pt x="113" y="206"/>
                    </a:lnTo>
                    <a:lnTo>
                      <a:pt x="114" y="207"/>
                    </a:lnTo>
                    <a:lnTo>
                      <a:pt x="114" y="209"/>
                    </a:lnTo>
                    <a:lnTo>
                      <a:pt x="115" y="209"/>
                    </a:lnTo>
                    <a:lnTo>
                      <a:pt x="115" y="210"/>
                    </a:lnTo>
                    <a:lnTo>
                      <a:pt x="116" y="210"/>
                    </a:lnTo>
                    <a:lnTo>
                      <a:pt x="116" y="212"/>
                    </a:lnTo>
                    <a:lnTo>
                      <a:pt x="117" y="212"/>
                    </a:lnTo>
                    <a:lnTo>
                      <a:pt x="117" y="213"/>
                    </a:lnTo>
                    <a:lnTo>
                      <a:pt x="118" y="213"/>
                    </a:lnTo>
                    <a:lnTo>
                      <a:pt x="118" y="214"/>
                    </a:lnTo>
                    <a:lnTo>
                      <a:pt x="119" y="216"/>
                    </a:lnTo>
                    <a:lnTo>
                      <a:pt x="120" y="217"/>
                    </a:lnTo>
                    <a:lnTo>
                      <a:pt x="120" y="219"/>
                    </a:lnTo>
                    <a:lnTo>
                      <a:pt x="121" y="219"/>
                    </a:lnTo>
                    <a:lnTo>
                      <a:pt x="121" y="220"/>
                    </a:lnTo>
                    <a:lnTo>
                      <a:pt x="122" y="220"/>
                    </a:lnTo>
                    <a:lnTo>
                      <a:pt x="122" y="222"/>
                    </a:lnTo>
                    <a:lnTo>
                      <a:pt x="123" y="223"/>
                    </a:lnTo>
                    <a:lnTo>
                      <a:pt x="123" y="224"/>
                    </a:lnTo>
                    <a:lnTo>
                      <a:pt x="124" y="224"/>
                    </a:lnTo>
                    <a:lnTo>
                      <a:pt x="124" y="226"/>
                    </a:lnTo>
                    <a:lnTo>
                      <a:pt x="125" y="226"/>
                    </a:lnTo>
                    <a:lnTo>
                      <a:pt x="125" y="227"/>
                    </a:lnTo>
                    <a:lnTo>
                      <a:pt x="126" y="227"/>
                    </a:lnTo>
                    <a:lnTo>
                      <a:pt x="126" y="229"/>
                    </a:lnTo>
                    <a:lnTo>
                      <a:pt x="127" y="230"/>
                    </a:lnTo>
                    <a:lnTo>
                      <a:pt x="128" y="232"/>
                    </a:lnTo>
                    <a:lnTo>
                      <a:pt x="128" y="233"/>
                    </a:lnTo>
                    <a:lnTo>
                      <a:pt x="130" y="233"/>
                    </a:lnTo>
                    <a:lnTo>
                      <a:pt x="130" y="234"/>
                    </a:lnTo>
                    <a:lnTo>
                      <a:pt x="131" y="234"/>
                    </a:lnTo>
                    <a:lnTo>
                      <a:pt x="131" y="236"/>
                    </a:lnTo>
                    <a:lnTo>
                      <a:pt x="132" y="236"/>
                    </a:lnTo>
                    <a:lnTo>
                      <a:pt x="132" y="237"/>
                    </a:lnTo>
                    <a:lnTo>
                      <a:pt x="133" y="239"/>
                    </a:lnTo>
                    <a:lnTo>
                      <a:pt x="134" y="239"/>
                    </a:lnTo>
                    <a:lnTo>
                      <a:pt x="134" y="240"/>
                    </a:lnTo>
                    <a:lnTo>
                      <a:pt x="135" y="240"/>
                    </a:lnTo>
                    <a:lnTo>
                      <a:pt x="135" y="242"/>
                    </a:lnTo>
                    <a:lnTo>
                      <a:pt x="136" y="243"/>
                    </a:lnTo>
                    <a:lnTo>
                      <a:pt x="137" y="245"/>
                    </a:lnTo>
                    <a:lnTo>
                      <a:pt x="138" y="245"/>
                    </a:lnTo>
                    <a:lnTo>
                      <a:pt x="138" y="246"/>
                    </a:lnTo>
                    <a:lnTo>
                      <a:pt x="139" y="247"/>
                    </a:lnTo>
                    <a:lnTo>
                      <a:pt x="140" y="249"/>
                    </a:lnTo>
                    <a:lnTo>
                      <a:pt x="141" y="250"/>
                    </a:lnTo>
                    <a:lnTo>
                      <a:pt x="142" y="252"/>
                    </a:lnTo>
                    <a:lnTo>
                      <a:pt x="143" y="253"/>
                    </a:lnTo>
                    <a:lnTo>
                      <a:pt x="144" y="255"/>
                    </a:lnTo>
                    <a:lnTo>
                      <a:pt x="145" y="256"/>
                    </a:lnTo>
                    <a:lnTo>
                      <a:pt x="146" y="257"/>
                    </a:lnTo>
                    <a:lnTo>
                      <a:pt x="147" y="259"/>
                    </a:lnTo>
                    <a:lnTo>
                      <a:pt x="147" y="260"/>
                    </a:lnTo>
                    <a:lnTo>
                      <a:pt x="148" y="260"/>
                    </a:lnTo>
                    <a:lnTo>
                      <a:pt x="148" y="262"/>
                    </a:lnTo>
                    <a:lnTo>
                      <a:pt x="149" y="262"/>
                    </a:lnTo>
                    <a:lnTo>
                      <a:pt x="149" y="263"/>
                    </a:lnTo>
                    <a:lnTo>
                      <a:pt x="150" y="263"/>
                    </a:lnTo>
                    <a:lnTo>
                      <a:pt x="150" y="265"/>
                    </a:lnTo>
                    <a:lnTo>
                      <a:pt x="151" y="265"/>
                    </a:lnTo>
                    <a:lnTo>
                      <a:pt x="151" y="266"/>
                    </a:lnTo>
                    <a:lnTo>
                      <a:pt x="152" y="266"/>
                    </a:lnTo>
                    <a:lnTo>
                      <a:pt x="152" y="268"/>
                    </a:lnTo>
                    <a:lnTo>
                      <a:pt x="153" y="269"/>
                    </a:lnTo>
                  </a:path>
                </a:pathLst>
              </a:custGeom>
              <a:solidFill>
                <a:schemeClr val="accent1"/>
              </a:solidFill>
              <a:ln w="4763">
                <a:solidFill>
                  <a:srgbClr val="008000"/>
                </a:solidFill>
                <a:prstDash val="solid"/>
                <a:round/>
                <a:headEnd/>
                <a:tailEnd/>
              </a:ln>
            </p:spPr>
            <p:txBody>
              <a:bodyPr/>
              <a:lstStyle/>
              <a:p>
                <a:endParaRPr lang="en-GB"/>
              </a:p>
            </p:txBody>
          </p:sp>
          <p:sp>
            <p:nvSpPr>
              <p:cNvPr id="87059" name="Freeform 210">
                <a:extLst>
                  <a:ext uri="{FF2B5EF4-FFF2-40B4-BE49-F238E27FC236}">
                    <a16:creationId xmlns:a16="http://schemas.microsoft.com/office/drawing/2014/main" id="{8F882481-FB1D-F2D8-2CDE-AC07A59D8025}"/>
                  </a:ext>
                </a:extLst>
              </p:cNvPr>
              <p:cNvSpPr>
                <a:spLocks/>
              </p:cNvSpPr>
              <p:nvPr/>
            </p:nvSpPr>
            <p:spPr bwMode="auto">
              <a:xfrm>
                <a:off x="4018" y="1647"/>
                <a:ext cx="77" cy="71"/>
              </a:xfrm>
              <a:custGeom>
                <a:avLst/>
                <a:gdLst>
                  <a:gd name="T0" fmla="*/ 1 w 154"/>
                  <a:gd name="T1" fmla="*/ 0 h 211"/>
                  <a:gd name="T2" fmla="*/ 1 w 154"/>
                  <a:gd name="T3" fmla="*/ 0 h 211"/>
                  <a:gd name="T4" fmla="*/ 1 w 154"/>
                  <a:gd name="T5" fmla="*/ 0 h 211"/>
                  <a:gd name="T6" fmla="*/ 1 w 154"/>
                  <a:gd name="T7" fmla="*/ 0 h 211"/>
                  <a:gd name="T8" fmla="*/ 1 w 154"/>
                  <a:gd name="T9" fmla="*/ 0 h 211"/>
                  <a:gd name="T10" fmla="*/ 1 w 154"/>
                  <a:gd name="T11" fmla="*/ 0 h 211"/>
                  <a:gd name="T12" fmla="*/ 1 w 154"/>
                  <a:gd name="T13" fmla="*/ 0 h 211"/>
                  <a:gd name="T14" fmla="*/ 1 w 154"/>
                  <a:gd name="T15" fmla="*/ 0 h 211"/>
                  <a:gd name="T16" fmla="*/ 1 w 154"/>
                  <a:gd name="T17" fmla="*/ 0 h 211"/>
                  <a:gd name="T18" fmla="*/ 1 w 154"/>
                  <a:gd name="T19" fmla="*/ 0 h 211"/>
                  <a:gd name="T20" fmla="*/ 1 w 154"/>
                  <a:gd name="T21" fmla="*/ 0 h 211"/>
                  <a:gd name="T22" fmla="*/ 1 w 154"/>
                  <a:gd name="T23" fmla="*/ 0 h 211"/>
                  <a:gd name="T24" fmla="*/ 1 w 154"/>
                  <a:gd name="T25" fmla="*/ 0 h 211"/>
                  <a:gd name="T26" fmla="*/ 1 w 154"/>
                  <a:gd name="T27" fmla="*/ 0 h 211"/>
                  <a:gd name="T28" fmla="*/ 1 w 154"/>
                  <a:gd name="T29" fmla="*/ 0 h 211"/>
                  <a:gd name="T30" fmla="*/ 1 w 154"/>
                  <a:gd name="T31" fmla="*/ 0 h 211"/>
                  <a:gd name="T32" fmla="*/ 1 w 154"/>
                  <a:gd name="T33" fmla="*/ 0 h 211"/>
                  <a:gd name="T34" fmla="*/ 1 w 154"/>
                  <a:gd name="T35" fmla="*/ 0 h 211"/>
                  <a:gd name="T36" fmla="*/ 1 w 154"/>
                  <a:gd name="T37" fmla="*/ 0 h 211"/>
                  <a:gd name="T38" fmla="*/ 1 w 154"/>
                  <a:gd name="T39" fmla="*/ 0 h 211"/>
                  <a:gd name="T40" fmla="*/ 1 w 154"/>
                  <a:gd name="T41" fmla="*/ 0 h 211"/>
                  <a:gd name="T42" fmla="*/ 1 w 154"/>
                  <a:gd name="T43" fmla="*/ 0 h 211"/>
                  <a:gd name="T44" fmla="*/ 1 w 154"/>
                  <a:gd name="T45" fmla="*/ 0 h 211"/>
                  <a:gd name="T46" fmla="*/ 1 w 154"/>
                  <a:gd name="T47" fmla="*/ 0 h 211"/>
                  <a:gd name="T48" fmla="*/ 1 w 154"/>
                  <a:gd name="T49" fmla="*/ 0 h 211"/>
                  <a:gd name="T50" fmla="*/ 1 w 154"/>
                  <a:gd name="T51" fmla="*/ 0 h 211"/>
                  <a:gd name="T52" fmla="*/ 1 w 154"/>
                  <a:gd name="T53" fmla="*/ 0 h 211"/>
                  <a:gd name="T54" fmla="*/ 1 w 154"/>
                  <a:gd name="T55" fmla="*/ 0 h 211"/>
                  <a:gd name="T56" fmla="*/ 1 w 154"/>
                  <a:gd name="T57" fmla="*/ 0 h 211"/>
                  <a:gd name="T58" fmla="*/ 1 w 154"/>
                  <a:gd name="T59" fmla="*/ 0 h 211"/>
                  <a:gd name="T60" fmla="*/ 1 w 154"/>
                  <a:gd name="T61" fmla="*/ 0 h 211"/>
                  <a:gd name="T62" fmla="*/ 1 w 154"/>
                  <a:gd name="T63" fmla="*/ 0 h 211"/>
                  <a:gd name="T64" fmla="*/ 1 w 154"/>
                  <a:gd name="T65" fmla="*/ 0 h 211"/>
                  <a:gd name="T66" fmla="*/ 1 w 154"/>
                  <a:gd name="T67" fmla="*/ 0 h 211"/>
                  <a:gd name="T68" fmla="*/ 1 w 154"/>
                  <a:gd name="T69" fmla="*/ 0 h 211"/>
                  <a:gd name="T70" fmla="*/ 1 w 154"/>
                  <a:gd name="T71" fmla="*/ 0 h 211"/>
                  <a:gd name="T72" fmla="*/ 1 w 154"/>
                  <a:gd name="T73" fmla="*/ 0 h 211"/>
                  <a:gd name="T74" fmla="*/ 1 w 154"/>
                  <a:gd name="T75" fmla="*/ 0 h 211"/>
                  <a:gd name="T76" fmla="*/ 1 w 154"/>
                  <a:gd name="T77" fmla="*/ 0 h 211"/>
                  <a:gd name="T78" fmla="*/ 1 w 154"/>
                  <a:gd name="T79" fmla="*/ 0 h 211"/>
                  <a:gd name="T80" fmla="*/ 1 w 154"/>
                  <a:gd name="T81" fmla="*/ 0 h 211"/>
                  <a:gd name="T82" fmla="*/ 1 w 154"/>
                  <a:gd name="T83" fmla="*/ 0 h 211"/>
                  <a:gd name="T84" fmla="*/ 1 w 154"/>
                  <a:gd name="T85" fmla="*/ 0 h 211"/>
                  <a:gd name="T86" fmla="*/ 1 w 154"/>
                  <a:gd name="T87" fmla="*/ 0 h 211"/>
                  <a:gd name="T88" fmla="*/ 1 w 154"/>
                  <a:gd name="T89" fmla="*/ 0 h 211"/>
                  <a:gd name="T90" fmla="*/ 1 w 154"/>
                  <a:gd name="T91" fmla="*/ 0 h 211"/>
                  <a:gd name="T92" fmla="*/ 1 w 154"/>
                  <a:gd name="T93" fmla="*/ 0 h 211"/>
                  <a:gd name="T94" fmla="*/ 1 w 154"/>
                  <a:gd name="T95" fmla="*/ 0 h 211"/>
                  <a:gd name="T96" fmla="*/ 1 w 154"/>
                  <a:gd name="T97" fmla="*/ 0 h 211"/>
                  <a:gd name="T98" fmla="*/ 1 w 154"/>
                  <a:gd name="T99" fmla="*/ 0 h 211"/>
                  <a:gd name="T100" fmla="*/ 1 w 154"/>
                  <a:gd name="T101" fmla="*/ 0 h 211"/>
                  <a:gd name="T102" fmla="*/ 1 w 154"/>
                  <a:gd name="T103" fmla="*/ 0 h 211"/>
                  <a:gd name="T104" fmla="*/ 1 w 154"/>
                  <a:gd name="T105" fmla="*/ 0 h 211"/>
                  <a:gd name="T106" fmla="*/ 1 w 154"/>
                  <a:gd name="T107" fmla="*/ 0 h 211"/>
                  <a:gd name="T108" fmla="*/ 1 w 154"/>
                  <a:gd name="T109" fmla="*/ 0 h 211"/>
                  <a:gd name="T110" fmla="*/ 1 w 154"/>
                  <a:gd name="T111" fmla="*/ 0 h 211"/>
                  <a:gd name="T112" fmla="*/ 1 w 154"/>
                  <a:gd name="T113" fmla="*/ 0 h 211"/>
                  <a:gd name="T114" fmla="*/ 1 w 154"/>
                  <a:gd name="T115" fmla="*/ 0 h 211"/>
                  <a:gd name="T116" fmla="*/ 1 w 154"/>
                  <a:gd name="T117" fmla="*/ 0 h 211"/>
                  <a:gd name="T118" fmla="*/ 1 w 154"/>
                  <a:gd name="T119" fmla="*/ 0 h 211"/>
                  <a:gd name="T120" fmla="*/ 1 w 154"/>
                  <a:gd name="T121" fmla="*/ 0 h 211"/>
                  <a:gd name="T122" fmla="*/ 1 w 154"/>
                  <a:gd name="T123" fmla="*/ 0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211">
                    <a:moveTo>
                      <a:pt x="0" y="0"/>
                    </a:moveTo>
                    <a:lnTo>
                      <a:pt x="0" y="0"/>
                    </a:lnTo>
                    <a:lnTo>
                      <a:pt x="0" y="1"/>
                    </a:lnTo>
                    <a:lnTo>
                      <a:pt x="1" y="1"/>
                    </a:lnTo>
                    <a:lnTo>
                      <a:pt x="1" y="3"/>
                    </a:lnTo>
                    <a:lnTo>
                      <a:pt x="2" y="3"/>
                    </a:lnTo>
                    <a:lnTo>
                      <a:pt x="2" y="4"/>
                    </a:lnTo>
                    <a:lnTo>
                      <a:pt x="3" y="4"/>
                    </a:lnTo>
                    <a:lnTo>
                      <a:pt x="3" y="6"/>
                    </a:lnTo>
                    <a:lnTo>
                      <a:pt x="4" y="6"/>
                    </a:lnTo>
                    <a:lnTo>
                      <a:pt x="4" y="7"/>
                    </a:lnTo>
                    <a:lnTo>
                      <a:pt x="5" y="7"/>
                    </a:lnTo>
                    <a:lnTo>
                      <a:pt x="5" y="9"/>
                    </a:lnTo>
                    <a:lnTo>
                      <a:pt x="6" y="9"/>
                    </a:lnTo>
                    <a:lnTo>
                      <a:pt x="6" y="10"/>
                    </a:lnTo>
                    <a:lnTo>
                      <a:pt x="7" y="11"/>
                    </a:lnTo>
                    <a:lnTo>
                      <a:pt x="8" y="13"/>
                    </a:lnTo>
                    <a:lnTo>
                      <a:pt x="9" y="13"/>
                    </a:lnTo>
                    <a:lnTo>
                      <a:pt x="9" y="14"/>
                    </a:lnTo>
                    <a:lnTo>
                      <a:pt x="10" y="16"/>
                    </a:lnTo>
                    <a:lnTo>
                      <a:pt x="12" y="17"/>
                    </a:lnTo>
                    <a:lnTo>
                      <a:pt x="13" y="19"/>
                    </a:lnTo>
                    <a:lnTo>
                      <a:pt x="13" y="20"/>
                    </a:lnTo>
                    <a:lnTo>
                      <a:pt x="14" y="20"/>
                    </a:lnTo>
                    <a:lnTo>
                      <a:pt x="14" y="21"/>
                    </a:lnTo>
                    <a:lnTo>
                      <a:pt x="15" y="21"/>
                    </a:lnTo>
                    <a:lnTo>
                      <a:pt x="15" y="23"/>
                    </a:lnTo>
                    <a:lnTo>
                      <a:pt x="16" y="23"/>
                    </a:lnTo>
                    <a:lnTo>
                      <a:pt x="16" y="24"/>
                    </a:lnTo>
                    <a:lnTo>
                      <a:pt x="17" y="24"/>
                    </a:lnTo>
                    <a:lnTo>
                      <a:pt x="17" y="26"/>
                    </a:lnTo>
                    <a:lnTo>
                      <a:pt x="18" y="26"/>
                    </a:lnTo>
                    <a:lnTo>
                      <a:pt x="18" y="27"/>
                    </a:lnTo>
                    <a:lnTo>
                      <a:pt x="19" y="29"/>
                    </a:lnTo>
                    <a:lnTo>
                      <a:pt x="19" y="30"/>
                    </a:lnTo>
                    <a:lnTo>
                      <a:pt x="20" y="30"/>
                    </a:lnTo>
                    <a:lnTo>
                      <a:pt x="20" y="32"/>
                    </a:lnTo>
                    <a:lnTo>
                      <a:pt x="21" y="32"/>
                    </a:lnTo>
                    <a:lnTo>
                      <a:pt x="21" y="33"/>
                    </a:lnTo>
                    <a:lnTo>
                      <a:pt x="22" y="33"/>
                    </a:lnTo>
                    <a:lnTo>
                      <a:pt x="22" y="34"/>
                    </a:lnTo>
                    <a:lnTo>
                      <a:pt x="23" y="34"/>
                    </a:lnTo>
                    <a:lnTo>
                      <a:pt x="23" y="36"/>
                    </a:lnTo>
                    <a:lnTo>
                      <a:pt x="24" y="37"/>
                    </a:lnTo>
                    <a:lnTo>
                      <a:pt x="25" y="39"/>
                    </a:lnTo>
                    <a:lnTo>
                      <a:pt x="25" y="40"/>
                    </a:lnTo>
                    <a:lnTo>
                      <a:pt x="26" y="40"/>
                    </a:lnTo>
                    <a:lnTo>
                      <a:pt x="26" y="42"/>
                    </a:lnTo>
                    <a:lnTo>
                      <a:pt x="27" y="42"/>
                    </a:lnTo>
                    <a:lnTo>
                      <a:pt x="27" y="43"/>
                    </a:lnTo>
                    <a:lnTo>
                      <a:pt x="28" y="43"/>
                    </a:lnTo>
                    <a:lnTo>
                      <a:pt x="28" y="44"/>
                    </a:lnTo>
                    <a:lnTo>
                      <a:pt x="29" y="44"/>
                    </a:lnTo>
                    <a:lnTo>
                      <a:pt x="29" y="46"/>
                    </a:lnTo>
                    <a:lnTo>
                      <a:pt x="30" y="46"/>
                    </a:lnTo>
                    <a:lnTo>
                      <a:pt x="30" y="47"/>
                    </a:lnTo>
                    <a:lnTo>
                      <a:pt x="31" y="47"/>
                    </a:lnTo>
                    <a:lnTo>
                      <a:pt x="31" y="49"/>
                    </a:lnTo>
                    <a:lnTo>
                      <a:pt x="32" y="49"/>
                    </a:lnTo>
                    <a:lnTo>
                      <a:pt x="32" y="50"/>
                    </a:lnTo>
                    <a:lnTo>
                      <a:pt x="33" y="50"/>
                    </a:lnTo>
                    <a:lnTo>
                      <a:pt x="33" y="52"/>
                    </a:lnTo>
                    <a:lnTo>
                      <a:pt x="34" y="52"/>
                    </a:lnTo>
                    <a:lnTo>
                      <a:pt x="34" y="53"/>
                    </a:lnTo>
                    <a:lnTo>
                      <a:pt x="35" y="53"/>
                    </a:lnTo>
                    <a:lnTo>
                      <a:pt x="36" y="55"/>
                    </a:lnTo>
                    <a:lnTo>
                      <a:pt x="37" y="56"/>
                    </a:lnTo>
                    <a:lnTo>
                      <a:pt x="38" y="57"/>
                    </a:lnTo>
                    <a:lnTo>
                      <a:pt x="39" y="57"/>
                    </a:lnTo>
                    <a:lnTo>
                      <a:pt x="39" y="59"/>
                    </a:lnTo>
                    <a:lnTo>
                      <a:pt x="40" y="59"/>
                    </a:lnTo>
                    <a:lnTo>
                      <a:pt x="40" y="60"/>
                    </a:lnTo>
                    <a:lnTo>
                      <a:pt x="41" y="62"/>
                    </a:lnTo>
                    <a:lnTo>
                      <a:pt x="42" y="62"/>
                    </a:lnTo>
                    <a:lnTo>
                      <a:pt x="42" y="63"/>
                    </a:lnTo>
                    <a:lnTo>
                      <a:pt x="43" y="63"/>
                    </a:lnTo>
                    <a:lnTo>
                      <a:pt x="43" y="65"/>
                    </a:lnTo>
                    <a:lnTo>
                      <a:pt x="43" y="66"/>
                    </a:lnTo>
                    <a:lnTo>
                      <a:pt x="44" y="66"/>
                    </a:lnTo>
                    <a:lnTo>
                      <a:pt x="44" y="67"/>
                    </a:lnTo>
                    <a:lnTo>
                      <a:pt x="46" y="67"/>
                    </a:lnTo>
                    <a:lnTo>
                      <a:pt x="46" y="69"/>
                    </a:lnTo>
                    <a:lnTo>
                      <a:pt x="47" y="69"/>
                    </a:lnTo>
                    <a:lnTo>
                      <a:pt x="47" y="70"/>
                    </a:lnTo>
                    <a:lnTo>
                      <a:pt x="48" y="72"/>
                    </a:lnTo>
                    <a:lnTo>
                      <a:pt x="49" y="73"/>
                    </a:lnTo>
                    <a:lnTo>
                      <a:pt x="50" y="75"/>
                    </a:lnTo>
                    <a:lnTo>
                      <a:pt x="50" y="76"/>
                    </a:lnTo>
                    <a:lnTo>
                      <a:pt x="51" y="76"/>
                    </a:lnTo>
                    <a:lnTo>
                      <a:pt x="51" y="78"/>
                    </a:lnTo>
                    <a:lnTo>
                      <a:pt x="52" y="78"/>
                    </a:lnTo>
                    <a:lnTo>
                      <a:pt x="52" y="79"/>
                    </a:lnTo>
                    <a:lnTo>
                      <a:pt x="53" y="79"/>
                    </a:lnTo>
                    <a:lnTo>
                      <a:pt x="53" y="80"/>
                    </a:lnTo>
                    <a:lnTo>
                      <a:pt x="54" y="82"/>
                    </a:lnTo>
                    <a:lnTo>
                      <a:pt x="55" y="82"/>
                    </a:lnTo>
                    <a:lnTo>
                      <a:pt x="55" y="83"/>
                    </a:lnTo>
                    <a:lnTo>
                      <a:pt x="56" y="83"/>
                    </a:lnTo>
                    <a:lnTo>
                      <a:pt x="56" y="85"/>
                    </a:lnTo>
                    <a:lnTo>
                      <a:pt x="57" y="86"/>
                    </a:lnTo>
                    <a:lnTo>
                      <a:pt x="58" y="86"/>
                    </a:lnTo>
                    <a:lnTo>
                      <a:pt x="58" y="88"/>
                    </a:lnTo>
                    <a:lnTo>
                      <a:pt x="59" y="88"/>
                    </a:lnTo>
                    <a:lnTo>
                      <a:pt x="59" y="89"/>
                    </a:lnTo>
                    <a:lnTo>
                      <a:pt x="60" y="89"/>
                    </a:lnTo>
                    <a:lnTo>
                      <a:pt x="60" y="90"/>
                    </a:lnTo>
                    <a:lnTo>
                      <a:pt x="61" y="90"/>
                    </a:lnTo>
                    <a:lnTo>
                      <a:pt x="61" y="92"/>
                    </a:lnTo>
                    <a:lnTo>
                      <a:pt x="62" y="92"/>
                    </a:lnTo>
                    <a:lnTo>
                      <a:pt x="62" y="93"/>
                    </a:lnTo>
                    <a:lnTo>
                      <a:pt x="63" y="93"/>
                    </a:lnTo>
                    <a:lnTo>
                      <a:pt x="64" y="95"/>
                    </a:lnTo>
                    <a:lnTo>
                      <a:pt x="65" y="95"/>
                    </a:lnTo>
                    <a:lnTo>
                      <a:pt x="65" y="96"/>
                    </a:lnTo>
                    <a:lnTo>
                      <a:pt x="66" y="98"/>
                    </a:lnTo>
                    <a:lnTo>
                      <a:pt x="67" y="98"/>
                    </a:lnTo>
                    <a:lnTo>
                      <a:pt x="67" y="99"/>
                    </a:lnTo>
                    <a:lnTo>
                      <a:pt x="68" y="99"/>
                    </a:lnTo>
                    <a:lnTo>
                      <a:pt x="68" y="100"/>
                    </a:lnTo>
                    <a:lnTo>
                      <a:pt x="69" y="100"/>
                    </a:lnTo>
                    <a:lnTo>
                      <a:pt x="69" y="102"/>
                    </a:lnTo>
                    <a:lnTo>
                      <a:pt x="70" y="102"/>
                    </a:lnTo>
                    <a:lnTo>
                      <a:pt x="70" y="103"/>
                    </a:lnTo>
                    <a:lnTo>
                      <a:pt x="71" y="103"/>
                    </a:lnTo>
                    <a:lnTo>
                      <a:pt x="71" y="105"/>
                    </a:lnTo>
                    <a:lnTo>
                      <a:pt x="72" y="105"/>
                    </a:lnTo>
                    <a:lnTo>
                      <a:pt x="73" y="106"/>
                    </a:lnTo>
                    <a:lnTo>
                      <a:pt x="73" y="108"/>
                    </a:lnTo>
                    <a:lnTo>
                      <a:pt x="74" y="108"/>
                    </a:lnTo>
                    <a:lnTo>
                      <a:pt x="75" y="109"/>
                    </a:lnTo>
                    <a:lnTo>
                      <a:pt x="76" y="109"/>
                    </a:lnTo>
                    <a:lnTo>
                      <a:pt x="76" y="111"/>
                    </a:lnTo>
                    <a:lnTo>
                      <a:pt x="77" y="112"/>
                    </a:lnTo>
                    <a:lnTo>
                      <a:pt x="78" y="112"/>
                    </a:lnTo>
                    <a:lnTo>
                      <a:pt x="78" y="113"/>
                    </a:lnTo>
                    <a:lnTo>
                      <a:pt x="79" y="113"/>
                    </a:lnTo>
                    <a:lnTo>
                      <a:pt x="79" y="115"/>
                    </a:lnTo>
                    <a:lnTo>
                      <a:pt x="81" y="115"/>
                    </a:lnTo>
                    <a:lnTo>
                      <a:pt x="81" y="116"/>
                    </a:lnTo>
                    <a:lnTo>
                      <a:pt x="82" y="116"/>
                    </a:lnTo>
                    <a:lnTo>
                      <a:pt x="82" y="118"/>
                    </a:lnTo>
                    <a:lnTo>
                      <a:pt x="83" y="118"/>
                    </a:lnTo>
                    <a:lnTo>
                      <a:pt x="83" y="119"/>
                    </a:lnTo>
                    <a:lnTo>
                      <a:pt x="84" y="119"/>
                    </a:lnTo>
                    <a:lnTo>
                      <a:pt x="84" y="121"/>
                    </a:lnTo>
                    <a:lnTo>
                      <a:pt x="85" y="121"/>
                    </a:lnTo>
                    <a:lnTo>
                      <a:pt x="85" y="122"/>
                    </a:lnTo>
                    <a:lnTo>
                      <a:pt x="86" y="122"/>
                    </a:lnTo>
                    <a:lnTo>
                      <a:pt x="86" y="123"/>
                    </a:lnTo>
                    <a:lnTo>
                      <a:pt x="87" y="123"/>
                    </a:lnTo>
                    <a:lnTo>
                      <a:pt x="87" y="125"/>
                    </a:lnTo>
                    <a:lnTo>
                      <a:pt x="88" y="125"/>
                    </a:lnTo>
                    <a:lnTo>
                      <a:pt x="89" y="126"/>
                    </a:lnTo>
                    <a:lnTo>
                      <a:pt x="89" y="128"/>
                    </a:lnTo>
                    <a:lnTo>
                      <a:pt x="90" y="128"/>
                    </a:lnTo>
                    <a:lnTo>
                      <a:pt x="91" y="129"/>
                    </a:lnTo>
                    <a:lnTo>
                      <a:pt x="92" y="131"/>
                    </a:lnTo>
                    <a:lnTo>
                      <a:pt x="93" y="132"/>
                    </a:lnTo>
                    <a:lnTo>
                      <a:pt x="94" y="132"/>
                    </a:lnTo>
                    <a:lnTo>
                      <a:pt x="94" y="134"/>
                    </a:lnTo>
                    <a:lnTo>
                      <a:pt x="95" y="134"/>
                    </a:lnTo>
                    <a:lnTo>
                      <a:pt x="95" y="135"/>
                    </a:lnTo>
                    <a:lnTo>
                      <a:pt x="96" y="135"/>
                    </a:lnTo>
                    <a:lnTo>
                      <a:pt x="96" y="136"/>
                    </a:lnTo>
                    <a:lnTo>
                      <a:pt x="97" y="136"/>
                    </a:lnTo>
                    <a:lnTo>
                      <a:pt x="97" y="138"/>
                    </a:lnTo>
                    <a:lnTo>
                      <a:pt x="98" y="138"/>
                    </a:lnTo>
                    <a:lnTo>
                      <a:pt x="98" y="139"/>
                    </a:lnTo>
                    <a:lnTo>
                      <a:pt x="99" y="139"/>
                    </a:lnTo>
                    <a:lnTo>
                      <a:pt x="100" y="141"/>
                    </a:lnTo>
                    <a:lnTo>
                      <a:pt x="101" y="141"/>
                    </a:lnTo>
                    <a:lnTo>
                      <a:pt x="101" y="142"/>
                    </a:lnTo>
                    <a:lnTo>
                      <a:pt x="102" y="142"/>
                    </a:lnTo>
                    <a:lnTo>
                      <a:pt x="102" y="144"/>
                    </a:lnTo>
                    <a:lnTo>
                      <a:pt x="103" y="144"/>
                    </a:lnTo>
                    <a:lnTo>
                      <a:pt x="103" y="145"/>
                    </a:lnTo>
                    <a:lnTo>
                      <a:pt x="104" y="145"/>
                    </a:lnTo>
                    <a:lnTo>
                      <a:pt x="104" y="146"/>
                    </a:lnTo>
                    <a:lnTo>
                      <a:pt x="105" y="146"/>
                    </a:lnTo>
                    <a:lnTo>
                      <a:pt x="106" y="146"/>
                    </a:lnTo>
                    <a:lnTo>
                      <a:pt x="106" y="148"/>
                    </a:lnTo>
                    <a:lnTo>
                      <a:pt x="107" y="148"/>
                    </a:lnTo>
                    <a:lnTo>
                      <a:pt x="107" y="149"/>
                    </a:lnTo>
                    <a:lnTo>
                      <a:pt x="108" y="149"/>
                    </a:lnTo>
                    <a:lnTo>
                      <a:pt x="108" y="151"/>
                    </a:lnTo>
                    <a:lnTo>
                      <a:pt x="109" y="151"/>
                    </a:lnTo>
                    <a:lnTo>
                      <a:pt x="110" y="152"/>
                    </a:lnTo>
                    <a:lnTo>
                      <a:pt x="111" y="154"/>
                    </a:lnTo>
                    <a:lnTo>
                      <a:pt x="112" y="154"/>
                    </a:lnTo>
                    <a:lnTo>
                      <a:pt x="112" y="155"/>
                    </a:lnTo>
                    <a:lnTo>
                      <a:pt x="113" y="155"/>
                    </a:lnTo>
                    <a:lnTo>
                      <a:pt x="113" y="157"/>
                    </a:lnTo>
                    <a:lnTo>
                      <a:pt x="114" y="157"/>
                    </a:lnTo>
                    <a:lnTo>
                      <a:pt x="114" y="158"/>
                    </a:lnTo>
                    <a:lnTo>
                      <a:pt x="116" y="158"/>
                    </a:lnTo>
                    <a:lnTo>
                      <a:pt x="116" y="159"/>
                    </a:lnTo>
                    <a:lnTo>
                      <a:pt x="117" y="159"/>
                    </a:lnTo>
                    <a:lnTo>
                      <a:pt x="117" y="161"/>
                    </a:lnTo>
                    <a:lnTo>
                      <a:pt x="118" y="162"/>
                    </a:lnTo>
                    <a:lnTo>
                      <a:pt x="119" y="164"/>
                    </a:lnTo>
                    <a:lnTo>
                      <a:pt x="120" y="164"/>
                    </a:lnTo>
                    <a:lnTo>
                      <a:pt x="120" y="165"/>
                    </a:lnTo>
                    <a:lnTo>
                      <a:pt x="121" y="167"/>
                    </a:lnTo>
                    <a:lnTo>
                      <a:pt x="122" y="168"/>
                    </a:lnTo>
                    <a:lnTo>
                      <a:pt x="123" y="169"/>
                    </a:lnTo>
                    <a:lnTo>
                      <a:pt x="123" y="171"/>
                    </a:lnTo>
                    <a:lnTo>
                      <a:pt x="124" y="171"/>
                    </a:lnTo>
                    <a:lnTo>
                      <a:pt x="124" y="172"/>
                    </a:lnTo>
                    <a:lnTo>
                      <a:pt x="125" y="172"/>
                    </a:lnTo>
                    <a:lnTo>
                      <a:pt x="126" y="174"/>
                    </a:lnTo>
                    <a:lnTo>
                      <a:pt x="126" y="175"/>
                    </a:lnTo>
                    <a:lnTo>
                      <a:pt x="127" y="175"/>
                    </a:lnTo>
                    <a:lnTo>
                      <a:pt x="128" y="177"/>
                    </a:lnTo>
                    <a:lnTo>
                      <a:pt x="129" y="177"/>
                    </a:lnTo>
                    <a:lnTo>
                      <a:pt x="129" y="178"/>
                    </a:lnTo>
                    <a:lnTo>
                      <a:pt x="130" y="178"/>
                    </a:lnTo>
                    <a:lnTo>
                      <a:pt x="130" y="179"/>
                    </a:lnTo>
                    <a:lnTo>
                      <a:pt x="131" y="179"/>
                    </a:lnTo>
                    <a:lnTo>
                      <a:pt x="131" y="181"/>
                    </a:lnTo>
                    <a:lnTo>
                      <a:pt x="132" y="181"/>
                    </a:lnTo>
                    <a:lnTo>
                      <a:pt x="132" y="182"/>
                    </a:lnTo>
                    <a:lnTo>
                      <a:pt x="133" y="182"/>
                    </a:lnTo>
                    <a:lnTo>
                      <a:pt x="134" y="184"/>
                    </a:lnTo>
                    <a:lnTo>
                      <a:pt x="135" y="184"/>
                    </a:lnTo>
                    <a:lnTo>
                      <a:pt x="135" y="185"/>
                    </a:lnTo>
                    <a:lnTo>
                      <a:pt x="136" y="185"/>
                    </a:lnTo>
                    <a:lnTo>
                      <a:pt x="136" y="187"/>
                    </a:lnTo>
                    <a:lnTo>
                      <a:pt x="137" y="187"/>
                    </a:lnTo>
                    <a:lnTo>
                      <a:pt x="137" y="188"/>
                    </a:lnTo>
                    <a:lnTo>
                      <a:pt x="138" y="188"/>
                    </a:lnTo>
                    <a:lnTo>
                      <a:pt x="138" y="190"/>
                    </a:lnTo>
                    <a:lnTo>
                      <a:pt x="139" y="190"/>
                    </a:lnTo>
                    <a:lnTo>
                      <a:pt x="139" y="191"/>
                    </a:lnTo>
                    <a:lnTo>
                      <a:pt x="140" y="191"/>
                    </a:lnTo>
                    <a:lnTo>
                      <a:pt x="140" y="192"/>
                    </a:lnTo>
                    <a:lnTo>
                      <a:pt x="141" y="192"/>
                    </a:lnTo>
                    <a:lnTo>
                      <a:pt x="141" y="194"/>
                    </a:lnTo>
                    <a:lnTo>
                      <a:pt x="142" y="194"/>
                    </a:lnTo>
                    <a:lnTo>
                      <a:pt x="142" y="195"/>
                    </a:lnTo>
                    <a:lnTo>
                      <a:pt x="143" y="195"/>
                    </a:lnTo>
                    <a:lnTo>
                      <a:pt x="143" y="197"/>
                    </a:lnTo>
                    <a:lnTo>
                      <a:pt x="144" y="197"/>
                    </a:lnTo>
                    <a:lnTo>
                      <a:pt x="144" y="198"/>
                    </a:lnTo>
                    <a:lnTo>
                      <a:pt x="145" y="198"/>
                    </a:lnTo>
                    <a:lnTo>
                      <a:pt x="145" y="200"/>
                    </a:lnTo>
                    <a:lnTo>
                      <a:pt x="146" y="200"/>
                    </a:lnTo>
                    <a:lnTo>
                      <a:pt x="146" y="201"/>
                    </a:lnTo>
                    <a:lnTo>
                      <a:pt x="147" y="201"/>
                    </a:lnTo>
                    <a:lnTo>
                      <a:pt x="147" y="202"/>
                    </a:lnTo>
                    <a:lnTo>
                      <a:pt x="148" y="204"/>
                    </a:lnTo>
                    <a:lnTo>
                      <a:pt x="149" y="205"/>
                    </a:lnTo>
                    <a:lnTo>
                      <a:pt x="151" y="207"/>
                    </a:lnTo>
                    <a:lnTo>
                      <a:pt x="151" y="208"/>
                    </a:lnTo>
                    <a:lnTo>
                      <a:pt x="152" y="208"/>
                    </a:lnTo>
                    <a:lnTo>
                      <a:pt x="153" y="210"/>
                    </a:lnTo>
                    <a:lnTo>
                      <a:pt x="154" y="211"/>
                    </a:lnTo>
                  </a:path>
                </a:pathLst>
              </a:custGeom>
              <a:solidFill>
                <a:schemeClr val="accent1"/>
              </a:solidFill>
              <a:ln w="4763">
                <a:solidFill>
                  <a:srgbClr val="008000"/>
                </a:solidFill>
                <a:prstDash val="solid"/>
                <a:round/>
                <a:headEnd/>
                <a:tailEnd/>
              </a:ln>
            </p:spPr>
            <p:txBody>
              <a:bodyPr/>
              <a:lstStyle/>
              <a:p>
                <a:endParaRPr lang="en-GB"/>
              </a:p>
            </p:txBody>
          </p:sp>
          <p:sp>
            <p:nvSpPr>
              <p:cNvPr id="87060" name="Freeform 211">
                <a:extLst>
                  <a:ext uri="{FF2B5EF4-FFF2-40B4-BE49-F238E27FC236}">
                    <a16:creationId xmlns:a16="http://schemas.microsoft.com/office/drawing/2014/main" id="{E50479A6-21BF-4075-EE9F-3004F61C6637}"/>
                  </a:ext>
                </a:extLst>
              </p:cNvPr>
              <p:cNvSpPr>
                <a:spLocks/>
              </p:cNvSpPr>
              <p:nvPr/>
            </p:nvSpPr>
            <p:spPr bwMode="auto">
              <a:xfrm>
                <a:off x="4095" y="1718"/>
                <a:ext cx="76" cy="52"/>
              </a:xfrm>
              <a:custGeom>
                <a:avLst/>
                <a:gdLst>
                  <a:gd name="T0" fmla="*/ 1 w 152"/>
                  <a:gd name="T1" fmla="*/ 0 h 158"/>
                  <a:gd name="T2" fmla="*/ 1 w 152"/>
                  <a:gd name="T3" fmla="*/ 0 h 158"/>
                  <a:gd name="T4" fmla="*/ 1 w 152"/>
                  <a:gd name="T5" fmla="*/ 0 h 158"/>
                  <a:gd name="T6" fmla="*/ 1 w 152"/>
                  <a:gd name="T7" fmla="*/ 0 h 158"/>
                  <a:gd name="T8" fmla="*/ 1 w 152"/>
                  <a:gd name="T9" fmla="*/ 0 h 158"/>
                  <a:gd name="T10" fmla="*/ 1 w 152"/>
                  <a:gd name="T11" fmla="*/ 0 h 158"/>
                  <a:gd name="T12" fmla="*/ 1 w 152"/>
                  <a:gd name="T13" fmla="*/ 0 h 158"/>
                  <a:gd name="T14" fmla="*/ 1 w 152"/>
                  <a:gd name="T15" fmla="*/ 0 h 158"/>
                  <a:gd name="T16" fmla="*/ 1 w 152"/>
                  <a:gd name="T17" fmla="*/ 0 h 158"/>
                  <a:gd name="T18" fmla="*/ 1 w 152"/>
                  <a:gd name="T19" fmla="*/ 0 h 158"/>
                  <a:gd name="T20" fmla="*/ 1 w 152"/>
                  <a:gd name="T21" fmla="*/ 0 h 158"/>
                  <a:gd name="T22" fmla="*/ 1 w 152"/>
                  <a:gd name="T23" fmla="*/ 0 h 158"/>
                  <a:gd name="T24" fmla="*/ 1 w 152"/>
                  <a:gd name="T25" fmla="*/ 0 h 158"/>
                  <a:gd name="T26" fmla="*/ 1 w 152"/>
                  <a:gd name="T27" fmla="*/ 0 h 158"/>
                  <a:gd name="T28" fmla="*/ 1 w 152"/>
                  <a:gd name="T29" fmla="*/ 0 h 158"/>
                  <a:gd name="T30" fmla="*/ 1 w 152"/>
                  <a:gd name="T31" fmla="*/ 0 h 158"/>
                  <a:gd name="T32" fmla="*/ 1 w 152"/>
                  <a:gd name="T33" fmla="*/ 0 h 158"/>
                  <a:gd name="T34" fmla="*/ 1 w 152"/>
                  <a:gd name="T35" fmla="*/ 0 h 158"/>
                  <a:gd name="T36" fmla="*/ 1 w 152"/>
                  <a:gd name="T37" fmla="*/ 0 h 158"/>
                  <a:gd name="T38" fmla="*/ 1 w 152"/>
                  <a:gd name="T39" fmla="*/ 0 h 158"/>
                  <a:gd name="T40" fmla="*/ 1 w 152"/>
                  <a:gd name="T41" fmla="*/ 0 h 158"/>
                  <a:gd name="T42" fmla="*/ 1 w 152"/>
                  <a:gd name="T43" fmla="*/ 0 h 158"/>
                  <a:gd name="T44" fmla="*/ 1 w 152"/>
                  <a:gd name="T45" fmla="*/ 0 h 158"/>
                  <a:gd name="T46" fmla="*/ 1 w 152"/>
                  <a:gd name="T47" fmla="*/ 0 h 158"/>
                  <a:gd name="T48" fmla="*/ 1 w 152"/>
                  <a:gd name="T49" fmla="*/ 0 h 158"/>
                  <a:gd name="T50" fmla="*/ 1 w 152"/>
                  <a:gd name="T51" fmla="*/ 0 h 158"/>
                  <a:gd name="T52" fmla="*/ 1 w 152"/>
                  <a:gd name="T53" fmla="*/ 0 h 158"/>
                  <a:gd name="T54" fmla="*/ 1 w 152"/>
                  <a:gd name="T55" fmla="*/ 0 h 158"/>
                  <a:gd name="T56" fmla="*/ 1 w 152"/>
                  <a:gd name="T57" fmla="*/ 0 h 158"/>
                  <a:gd name="T58" fmla="*/ 1 w 152"/>
                  <a:gd name="T59" fmla="*/ 0 h 158"/>
                  <a:gd name="T60" fmla="*/ 1 w 152"/>
                  <a:gd name="T61" fmla="*/ 0 h 158"/>
                  <a:gd name="T62" fmla="*/ 1 w 152"/>
                  <a:gd name="T63" fmla="*/ 0 h 158"/>
                  <a:gd name="T64" fmla="*/ 1 w 152"/>
                  <a:gd name="T65" fmla="*/ 0 h 158"/>
                  <a:gd name="T66" fmla="*/ 1 w 152"/>
                  <a:gd name="T67" fmla="*/ 0 h 158"/>
                  <a:gd name="T68" fmla="*/ 1 w 152"/>
                  <a:gd name="T69" fmla="*/ 0 h 158"/>
                  <a:gd name="T70" fmla="*/ 1 w 152"/>
                  <a:gd name="T71" fmla="*/ 0 h 158"/>
                  <a:gd name="T72" fmla="*/ 1 w 152"/>
                  <a:gd name="T73" fmla="*/ 0 h 158"/>
                  <a:gd name="T74" fmla="*/ 1 w 152"/>
                  <a:gd name="T75" fmla="*/ 0 h 158"/>
                  <a:gd name="T76" fmla="*/ 1 w 152"/>
                  <a:gd name="T77" fmla="*/ 0 h 158"/>
                  <a:gd name="T78" fmla="*/ 1 w 152"/>
                  <a:gd name="T79" fmla="*/ 0 h 158"/>
                  <a:gd name="T80" fmla="*/ 1 w 152"/>
                  <a:gd name="T81" fmla="*/ 0 h 158"/>
                  <a:gd name="T82" fmla="*/ 1 w 152"/>
                  <a:gd name="T83" fmla="*/ 0 h 158"/>
                  <a:gd name="T84" fmla="*/ 1 w 152"/>
                  <a:gd name="T85" fmla="*/ 0 h 158"/>
                  <a:gd name="T86" fmla="*/ 1 w 152"/>
                  <a:gd name="T87" fmla="*/ 0 h 158"/>
                  <a:gd name="T88" fmla="*/ 1 w 152"/>
                  <a:gd name="T89" fmla="*/ 0 h 158"/>
                  <a:gd name="T90" fmla="*/ 1 w 152"/>
                  <a:gd name="T91" fmla="*/ 0 h 158"/>
                  <a:gd name="T92" fmla="*/ 1 w 152"/>
                  <a:gd name="T93" fmla="*/ 0 h 158"/>
                  <a:gd name="T94" fmla="*/ 1 w 152"/>
                  <a:gd name="T95" fmla="*/ 0 h 158"/>
                  <a:gd name="T96" fmla="*/ 1 w 152"/>
                  <a:gd name="T97" fmla="*/ 0 h 158"/>
                  <a:gd name="T98" fmla="*/ 1 w 152"/>
                  <a:gd name="T99" fmla="*/ 0 h 158"/>
                  <a:gd name="T100" fmla="*/ 1 w 152"/>
                  <a:gd name="T101" fmla="*/ 0 h 158"/>
                  <a:gd name="T102" fmla="*/ 1 w 152"/>
                  <a:gd name="T103" fmla="*/ 0 h 158"/>
                  <a:gd name="T104" fmla="*/ 1 w 152"/>
                  <a:gd name="T105" fmla="*/ 0 h 158"/>
                  <a:gd name="T106" fmla="*/ 1 w 152"/>
                  <a:gd name="T107" fmla="*/ 0 h 158"/>
                  <a:gd name="T108" fmla="*/ 1 w 152"/>
                  <a:gd name="T109" fmla="*/ 0 h 158"/>
                  <a:gd name="T110" fmla="*/ 1 w 152"/>
                  <a:gd name="T111" fmla="*/ 0 h 158"/>
                  <a:gd name="T112" fmla="*/ 1 w 152"/>
                  <a:gd name="T113" fmla="*/ 0 h 158"/>
                  <a:gd name="T114" fmla="*/ 1 w 152"/>
                  <a:gd name="T115" fmla="*/ 0 h 158"/>
                  <a:gd name="T116" fmla="*/ 1 w 152"/>
                  <a:gd name="T117" fmla="*/ 0 h 158"/>
                  <a:gd name="T118" fmla="*/ 1 w 152"/>
                  <a:gd name="T119" fmla="*/ 0 h 158"/>
                  <a:gd name="T120" fmla="*/ 1 w 152"/>
                  <a:gd name="T121" fmla="*/ 0 h 158"/>
                  <a:gd name="T122" fmla="*/ 1 w 152"/>
                  <a:gd name="T123" fmla="*/ 0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158">
                    <a:moveTo>
                      <a:pt x="0" y="0"/>
                    </a:moveTo>
                    <a:lnTo>
                      <a:pt x="0" y="0"/>
                    </a:lnTo>
                    <a:lnTo>
                      <a:pt x="1" y="2"/>
                    </a:lnTo>
                    <a:lnTo>
                      <a:pt x="2" y="2"/>
                    </a:lnTo>
                    <a:lnTo>
                      <a:pt x="2" y="3"/>
                    </a:lnTo>
                    <a:lnTo>
                      <a:pt x="3" y="3"/>
                    </a:lnTo>
                    <a:lnTo>
                      <a:pt x="3" y="4"/>
                    </a:lnTo>
                    <a:lnTo>
                      <a:pt x="4" y="4"/>
                    </a:lnTo>
                    <a:lnTo>
                      <a:pt x="5" y="4"/>
                    </a:lnTo>
                    <a:lnTo>
                      <a:pt x="5" y="6"/>
                    </a:lnTo>
                    <a:lnTo>
                      <a:pt x="6" y="6"/>
                    </a:lnTo>
                    <a:lnTo>
                      <a:pt x="7" y="7"/>
                    </a:lnTo>
                    <a:lnTo>
                      <a:pt x="8" y="7"/>
                    </a:lnTo>
                    <a:lnTo>
                      <a:pt x="8" y="9"/>
                    </a:lnTo>
                    <a:lnTo>
                      <a:pt x="9" y="9"/>
                    </a:lnTo>
                    <a:lnTo>
                      <a:pt x="10" y="9"/>
                    </a:lnTo>
                    <a:lnTo>
                      <a:pt x="10" y="10"/>
                    </a:lnTo>
                    <a:lnTo>
                      <a:pt x="11" y="10"/>
                    </a:lnTo>
                    <a:lnTo>
                      <a:pt x="12" y="12"/>
                    </a:lnTo>
                    <a:lnTo>
                      <a:pt x="13" y="12"/>
                    </a:lnTo>
                    <a:lnTo>
                      <a:pt x="13" y="13"/>
                    </a:lnTo>
                    <a:lnTo>
                      <a:pt x="14" y="13"/>
                    </a:lnTo>
                    <a:lnTo>
                      <a:pt x="15" y="14"/>
                    </a:lnTo>
                    <a:lnTo>
                      <a:pt x="16" y="14"/>
                    </a:lnTo>
                    <a:lnTo>
                      <a:pt x="16" y="16"/>
                    </a:lnTo>
                    <a:lnTo>
                      <a:pt x="17" y="16"/>
                    </a:lnTo>
                    <a:lnTo>
                      <a:pt x="17" y="17"/>
                    </a:lnTo>
                    <a:lnTo>
                      <a:pt x="18" y="17"/>
                    </a:lnTo>
                    <a:lnTo>
                      <a:pt x="18" y="19"/>
                    </a:lnTo>
                    <a:lnTo>
                      <a:pt x="19" y="19"/>
                    </a:lnTo>
                    <a:lnTo>
                      <a:pt x="20" y="20"/>
                    </a:lnTo>
                    <a:lnTo>
                      <a:pt x="21" y="22"/>
                    </a:lnTo>
                    <a:lnTo>
                      <a:pt x="22" y="23"/>
                    </a:lnTo>
                    <a:lnTo>
                      <a:pt x="23" y="23"/>
                    </a:lnTo>
                    <a:lnTo>
                      <a:pt x="23" y="24"/>
                    </a:lnTo>
                    <a:lnTo>
                      <a:pt x="24" y="24"/>
                    </a:lnTo>
                    <a:lnTo>
                      <a:pt x="24" y="26"/>
                    </a:lnTo>
                    <a:lnTo>
                      <a:pt x="25" y="26"/>
                    </a:lnTo>
                    <a:lnTo>
                      <a:pt x="25" y="27"/>
                    </a:lnTo>
                    <a:lnTo>
                      <a:pt x="26" y="27"/>
                    </a:lnTo>
                    <a:lnTo>
                      <a:pt x="26" y="29"/>
                    </a:lnTo>
                    <a:lnTo>
                      <a:pt x="27" y="29"/>
                    </a:lnTo>
                    <a:lnTo>
                      <a:pt x="27" y="30"/>
                    </a:lnTo>
                    <a:lnTo>
                      <a:pt x="28" y="30"/>
                    </a:lnTo>
                    <a:lnTo>
                      <a:pt x="29" y="32"/>
                    </a:lnTo>
                    <a:lnTo>
                      <a:pt x="30" y="32"/>
                    </a:lnTo>
                    <a:lnTo>
                      <a:pt x="30" y="33"/>
                    </a:lnTo>
                    <a:lnTo>
                      <a:pt x="32" y="33"/>
                    </a:lnTo>
                    <a:lnTo>
                      <a:pt x="32" y="35"/>
                    </a:lnTo>
                    <a:lnTo>
                      <a:pt x="33" y="35"/>
                    </a:lnTo>
                    <a:lnTo>
                      <a:pt x="33" y="36"/>
                    </a:lnTo>
                    <a:lnTo>
                      <a:pt x="34" y="36"/>
                    </a:lnTo>
                    <a:lnTo>
                      <a:pt x="34" y="37"/>
                    </a:lnTo>
                    <a:lnTo>
                      <a:pt x="35" y="37"/>
                    </a:lnTo>
                    <a:lnTo>
                      <a:pt x="36" y="39"/>
                    </a:lnTo>
                    <a:lnTo>
                      <a:pt x="37" y="40"/>
                    </a:lnTo>
                    <a:lnTo>
                      <a:pt x="38" y="40"/>
                    </a:lnTo>
                    <a:lnTo>
                      <a:pt x="38" y="42"/>
                    </a:lnTo>
                    <a:lnTo>
                      <a:pt x="39" y="42"/>
                    </a:lnTo>
                    <a:lnTo>
                      <a:pt x="39" y="43"/>
                    </a:lnTo>
                    <a:lnTo>
                      <a:pt x="40" y="43"/>
                    </a:lnTo>
                    <a:lnTo>
                      <a:pt x="40" y="45"/>
                    </a:lnTo>
                    <a:lnTo>
                      <a:pt x="41" y="45"/>
                    </a:lnTo>
                    <a:lnTo>
                      <a:pt x="42" y="46"/>
                    </a:lnTo>
                    <a:lnTo>
                      <a:pt x="43" y="47"/>
                    </a:lnTo>
                    <a:lnTo>
                      <a:pt x="44" y="47"/>
                    </a:lnTo>
                    <a:lnTo>
                      <a:pt x="44" y="49"/>
                    </a:lnTo>
                    <a:lnTo>
                      <a:pt x="45" y="49"/>
                    </a:lnTo>
                    <a:lnTo>
                      <a:pt x="45" y="50"/>
                    </a:lnTo>
                    <a:lnTo>
                      <a:pt x="46" y="50"/>
                    </a:lnTo>
                    <a:lnTo>
                      <a:pt x="46" y="52"/>
                    </a:lnTo>
                    <a:lnTo>
                      <a:pt x="47" y="52"/>
                    </a:lnTo>
                    <a:lnTo>
                      <a:pt x="47" y="53"/>
                    </a:lnTo>
                    <a:lnTo>
                      <a:pt x="48" y="53"/>
                    </a:lnTo>
                    <a:lnTo>
                      <a:pt x="49" y="53"/>
                    </a:lnTo>
                    <a:lnTo>
                      <a:pt x="49" y="55"/>
                    </a:lnTo>
                    <a:lnTo>
                      <a:pt x="50" y="55"/>
                    </a:lnTo>
                    <a:lnTo>
                      <a:pt x="50" y="56"/>
                    </a:lnTo>
                    <a:lnTo>
                      <a:pt x="51" y="56"/>
                    </a:lnTo>
                    <a:lnTo>
                      <a:pt x="51" y="58"/>
                    </a:lnTo>
                    <a:lnTo>
                      <a:pt x="52" y="58"/>
                    </a:lnTo>
                    <a:lnTo>
                      <a:pt x="53" y="59"/>
                    </a:lnTo>
                    <a:lnTo>
                      <a:pt x="54" y="59"/>
                    </a:lnTo>
                    <a:lnTo>
                      <a:pt x="54" y="60"/>
                    </a:lnTo>
                    <a:lnTo>
                      <a:pt x="55" y="60"/>
                    </a:lnTo>
                    <a:lnTo>
                      <a:pt x="55" y="62"/>
                    </a:lnTo>
                    <a:lnTo>
                      <a:pt x="56" y="62"/>
                    </a:lnTo>
                    <a:lnTo>
                      <a:pt x="57" y="63"/>
                    </a:lnTo>
                    <a:lnTo>
                      <a:pt x="58" y="65"/>
                    </a:lnTo>
                    <a:lnTo>
                      <a:pt x="59" y="65"/>
                    </a:lnTo>
                    <a:lnTo>
                      <a:pt x="59" y="66"/>
                    </a:lnTo>
                    <a:lnTo>
                      <a:pt x="60" y="66"/>
                    </a:lnTo>
                    <a:lnTo>
                      <a:pt x="60" y="68"/>
                    </a:lnTo>
                    <a:lnTo>
                      <a:pt x="61" y="68"/>
                    </a:lnTo>
                    <a:lnTo>
                      <a:pt x="61" y="69"/>
                    </a:lnTo>
                    <a:lnTo>
                      <a:pt x="62" y="69"/>
                    </a:lnTo>
                    <a:lnTo>
                      <a:pt x="62" y="70"/>
                    </a:lnTo>
                    <a:lnTo>
                      <a:pt x="63" y="70"/>
                    </a:lnTo>
                    <a:lnTo>
                      <a:pt x="63" y="72"/>
                    </a:lnTo>
                    <a:lnTo>
                      <a:pt x="64" y="72"/>
                    </a:lnTo>
                    <a:lnTo>
                      <a:pt x="64" y="73"/>
                    </a:lnTo>
                    <a:lnTo>
                      <a:pt x="65" y="73"/>
                    </a:lnTo>
                    <a:lnTo>
                      <a:pt x="65" y="75"/>
                    </a:lnTo>
                    <a:lnTo>
                      <a:pt x="67" y="75"/>
                    </a:lnTo>
                    <a:lnTo>
                      <a:pt x="67" y="76"/>
                    </a:lnTo>
                    <a:lnTo>
                      <a:pt x="68" y="76"/>
                    </a:lnTo>
                    <a:lnTo>
                      <a:pt x="68" y="78"/>
                    </a:lnTo>
                    <a:lnTo>
                      <a:pt x="69" y="78"/>
                    </a:lnTo>
                    <a:lnTo>
                      <a:pt x="69" y="79"/>
                    </a:lnTo>
                    <a:lnTo>
                      <a:pt x="70" y="79"/>
                    </a:lnTo>
                    <a:lnTo>
                      <a:pt x="70" y="81"/>
                    </a:lnTo>
                    <a:lnTo>
                      <a:pt x="71" y="81"/>
                    </a:lnTo>
                    <a:lnTo>
                      <a:pt x="72" y="82"/>
                    </a:lnTo>
                    <a:lnTo>
                      <a:pt x="73" y="82"/>
                    </a:lnTo>
                    <a:lnTo>
                      <a:pt x="73" y="83"/>
                    </a:lnTo>
                    <a:lnTo>
                      <a:pt x="74" y="83"/>
                    </a:lnTo>
                    <a:lnTo>
                      <a:pt x="74" y="85"/>
                    </a:lnTo>
                    <a:lnTo>
                      <a:pt x="75" y="85"/>
                    </a:lnTo>
                    <a:lnTo>
                      <a:pt x="76" y="85"/>
                    </a:lnTo>
                    <a:lnTo>
                      <a:pt x="76" y="86"/>
                    </a:lnTo>
                    <a:lnTo>
                      <a:pt x="77" y="86"/>
                    </a:lnTo>
                    <a:lnTo>
                      <a:pt x="78" y="88"/>
                    </a:lnTo>
                    <a:lnTo>
                      <a:pt x="79" y="88"/>
                    </a:lnTo>
                    <a:lnTo>
                      <a:pt x="80" y="89"/>
                    </a:lnTo>
                    <a:lnTo>
                      <a:pt x="81" y="89"/>
                    </a:lnTo>
                    <a:lnTo>
                      <a:pt x="82" y="89"/>
                    </a:lnTo>
                    <a:lnTo>
                      <a:pt x="82" y="91"/>
                    </a:lnTo>
                    <a:lnTo>
                      <a:pt x="83" y="91"/>
                    </a:lnTo>
                    <a:lnTo>
                      <a:pt x="84" y="91"/>
                    </a:lnTo>
                    <a:lnTo>
                      <a:pt x="85" y="92"/>
                    </a:lnTo>
                    <a:lnTo>
                      <a:pt x="86" y="92"/>
                    </a:lnTo>
                    <a:lnTo>
                      <a:pt x="87" y="93"/>
                    </a:lnTo>
                    <a:lnTo>
                      <a:pt x="88" y="93"/>
                    </a:lnTo>
                    <a:lnTo>
                      <a:pt x="89" y="95"/>
                    </a:lnTo>
                    <a:lnTo>
                      <a:pt x="90" y="95"/>
                    </a:lnTo>
                    <a:lnTo>
                      <a:pt x="90" y="96"/>
                    </a:lnTo>
                    <a:lnTo>
                      <a:pt x="91" y="96"/>
                    </a:lnTo>
                    <a:lnTo>
                      <a:pt x="92" y="98"/>
                    </a:lnTo>
                    <a:lnTo>
                      <a:pt x="93" y="98"/>
                    </a:lnTo>
                    <a:lnTo>
                      <a:pt x="93" y="99"/>
                    </a:lnTo>
                    <a:lnTo>
                      <a:pt x="94" y="99"/>
                    </a:lnTo>
                    <a:lnTo>
                      <a:pt x="94" y="101"/>
                    </a:lnTo>
                    <a:lnTo>
                      <a:pt x="95" y="101"/>
                    </a:lnTo>
                    <a:lnTo>
                      <a:pt x="95" y="102"/>
                    </a:lnTo>
                    <a:lnTo>
                      <a:pt x="96" y="102"/>
                    </a:lnTo>
                    <a:lnTo>
                      <a:pt x="97" y="103"/>
                    </a:lnTo>
                    <a:lnTo>
                      <a:pt x="98" y="105"/>
                    </a:lnTo>
                    <a:lnTo>
                      <a:pt x="99" y="105"/>
                    </a:lnTo>
                    <a:lnTo>
                      <a:pt x="99" y="106"/>
                    </a:lnTo>
                    <a:lnTo>
                      <a:pt x="100" y="106"/>
                    </a:lnTo>
                    <a:lnTo>
                      <a:pt x="100" y="108"/>
                    </a:lnTo>
                    <a:lnTo>
                      <a:pt x="102" y="108"/>
                    </a:lnTo>
                    <a:lnTo>
                      <a:pt x="102" y="109"/>
                    </a:lnTo>
                    <a:lnTo>
                      <a:pt x="103" y="109"/>
                    </a:lnTo>
                    <a:lnTo>
                      <a:pt x="104" y="109"/>
                    </a:lnTo>
                    <a:lnTo>
                      <a:pt x="104" y="111"/>
                    </a:lnTo>
                    <a:lnTo>
                      <a:pt x="105" y="111"/>
                    </a:lnTo>
                    <a:lnTo>
                      <a:pt x="105" y="112"/>
                    </a:lnTo>
                    <a:lnTo>
                      <a:pt x="106" y="112"/>
                    </a:lnTo>
                    <a:lnTo>
                      <a:pt x="107" y="114"/>
                    </a:lnTo>
                    <a:lnTo>
                      <a:pt x="108" y="114"/>
                    </a:lnTo>
                    <a:lnTo>
                      <a:pt x="108" y="115"/>
                    </a:lnTo>
                    <a:lnTo>
                      <a:pt x="109" y="115"/>
                    </a:lnTo>
                    <a:lnTo>
                      <a:pt x="110" y="116"/>
                    </a:lnTo>
                    <a:lnTo>
                      <a:pt x="111" y="116"/>
                    </a:lnTo>
                    <a:lnTo>
                      <a:pt x="111" y="118"/>
                    </a:lnTo>
                    <a:lnTo>
                      <a:pt x="112" y="118"/>
                    </a:lnTo>
                    <a:lnTo>
                      <a:pt x="113" y="119"/>
                    </a:lnTo>
                    <a:lnTo>
                      <a:pt x="114" y="119"/>
                    </a:lnTo>
                    <a:lnTo>
                      <a:pt x="114" y="121"/>
                    </a:lnTo>
                    <a:lnTo>
                      <a:pt x="115" y="121"/>
                    </a:lnTo>
                    <a:lnTo>
                      <a:pt x="116" y="121"/>
                    </a:lnTo>
                    <a:lnTo>
                      <a:pt x="116" y="122"/>
                    </a:lnTo>
                    <a:lnTo>
                      <a:pt x="117" y="122"/>
                    </a:lnTo>
                    <a:lnTo>
                      <a:pt x="117" y="124"/>
                    </a:lnTo>
                    <a:lnTo>
                      <a:pt x="118" y="124"/>
                    </a:lnTo>
                    <a:lnTo>
                      <a:pt x="119" y="124"/>
                    </a:lnTo>
                    <a:lnTo>
                      <a:pt x="119" y="125"/>
                    </a:lnTo>
                    <a:lnTo>
                      <a:pt x="120" y="125"/>
                    </a:lnTo>
                    <a:lnTo>
                      <a:pt x="120" y="126"/>
                    </a:lnTo>
                    <a:lnTo>
                      <a:pt x="121" y="126"/>
                    </a:lnTo>
                    <a:lnTo>
                      <a:pt x="122" y="128"/>
                    </a:lnTo>
                    <a:lnTo>
                      <a:pt x="123" y="128"/>
                    </a:lnTo>
                    <a:lnTo>
                      <a:pt x="123" y="129"/>
                    </a:lnTo>
                    <a:lnTo>
                      <a:pt x="124" y="129"/>
                    </a:lnTo>
                    <a:lnTo>
                      <a:pt x="124" y="131"/>
                    </a:lnTo>
                    <a:lnTo>
                      <a:pt x="125" y="131"/>
                    </a:lnTo>
                    <a:lnTo>
                      <a:pt x="125" y="132"/>
                    </a:lnTo>
                    <a:lnTo>
                      <a:pt x="126" y="132"/>
                    </a:lnTo>
                    <a:lnTo>
                      <a:pt x="127" y="132"/>
                    </a:lnTo>
                    <a:lnTo>
                      <a:pt x="127" y="134"/>
                    </a:lnTo>
                    <a:lnTo>
                      <a:pt x="128" y="134"/>
                    </a:lnTo>
                    <a:lnTo>
                      <a:pt x="128" y="135"/>
                    </a:lnTo>
                    <a:lnTo>
                      <a:pt x="129" y="135"/>
                    </a:lnTo>
                    <a:lnTo>
                      <a:pt x="129" y="137"/>
                    </a:lnTo>
                    <a:lnTo>
                      <a:pt x="130" y="137"/>
                    </a:lnTo>
                    <a:lnTo>
                      <a:pt x="131" y="138"/>
                    </a:lnTo>
                    <a:lnTo>
                      <a:pt x="132" y="138"/>
                    </a:lnTo>
                    <a:lnTo>
                      <a:pt x="132" y="139"/>
                    </a:lnTo>
                    <a:lnTo>
                      <a:pt x="133" y="139"/>
                    </a:lnTo>
                    <a:lnTo>
                      <a:pt x="133" y="141"/>
                    </a:lnTo>
                    <a:lnTo>
                      <a:pt x="134" y="141"/>
                    </a:lnTo>
                    <a:lnTo>
                      <a:pt x="134" y="142"/>
                    </a:lnTo>
                    <a:lnTo>
                      <a:pt x="135" y="142"/>
                    </a:lnTo>
                    <a:lnTo>
                      <a:pt x="137" y="144"/>
                    </a:lnTo>
                    <a:lnTo>
                      <a:pt x="138" y="144"/>
                    </a:lnTo>
                    <a:lnTo>
                      <a:pt x="138" y="145"/>
                    </a:lnTo>
                    <a:lnTo>
                      <a:pt x="139" y="145"/>
                    </a:lnTo>
                    <a:lnTo>
                      <a:pt x="139" y="147"/>
                    </a:lnTo>
                    <a:lnTo>
                      <a:pt x="140" y="147"/>
                    </a:lnTo>
                    <a:lnTo>
                      <a:pt x="140" y="148"/>
                    </a:lnTo>
                    <a:lnTo>
                      <a:pt x="141" y="148"/>
                    </a:lnTo>
                    <a:lnTo>
                      <a:pt x="141" y="149"/>
                    </a:lnTo>
                    <a:lnTo>
                      <a:pt x="142" y="149"/>
                    </a:lnTo>
                    <a:lnTo>
                      <a:pt x="143" y="151"/>
                    </a:lnTo>
                    <a:lnTo>
                      <a:pt x="144" y="151"/>
                    </a:lnTo>
                    <a:lnTo>
                      <a:pt x="144" y="152"/>
                    </a:lnTo>
                    <a:lnTo>
                      <a:pt x="145" y="152"/>
                    </a:lnTo>
                    <a:lnTo>
                      <a:pt x="145" y="154"/>
                    </a:lnTo>
                    <a:lnTo>
                      <a:pt x="146" y="154"/>
                    </a:lnTo>
                    <a:lnTo>
                      <a:pt x="147" y="154"/>
                    </a:lnTo>
                    <a:lnTo>
                      <a:pt x="147" y="155"/>
                    </a:lnTo>
                    <a:lnTo>
                      <a:pt x="148" y="155"/>
                    </a:lnTo>
                    <a:lnTo>
                      <a:pt x="149" y="155"/>
                    </a:lnTo>
                    <a:lnTo>
                      <a:pt x="149" y="157"/>
                    </a:lnTo>
                    <a:lnTo>
                      <a:pt x="150" y="157"/>
                    </a:lnTo>
                    <a:lnTo>
                      <a:pt x="151" y="158"/>
                    </a:lnTo>
                    <a:lnTo>
                      <a:pt x="152" y="158"/>
                    </a:lnTo>
                  </a:path>
                </a:pathLst>
              </a:custGeom>
              <a:solidFill>
                <a:schemeClr val="accent1"/>
              </a:solidFill>
              <a:ln w="4763">
                <a:solidFill>
                  <a:srgbClr val="008000"/>
                </a:solidFill>
                <a:prstDash val="solid"/>
                <a:round/>
                <a:headEnd/>
                <a:tailEnd/>
              </a:ln>
            </p:spPr>
            <p:txBody>
              <a:bodyPr/>
              <a:lstStyle/>
              <a:p>
                <a:endParaRPr lang="en-GB"/>
              </a:p>
            </p:txBody>
          </p:sp>
          <p:sp>
            <p:nvSpPr>
              <p:cNvPr id="87061" name="Freeform 212">
                <a:extLst>
                  <a:ext uri="{FF2B5EF4-FFF2-40B4-BE49-F238E27FC236}">
                    <a16:creationId xmlns:a16="http://schemas.microsoft.com/office/drawing/2014/main" id="{8277D4B4-80BA-A457-E588-52A0546117B5}"/>
                  </a:ext>
                </a:extLst>
              </p:cNvPr>
              <p:cNvSpPr>
                <a:spLocks/>
              </p:cNvSpPr>
              <p:nvPr/>
            </p:nvSpPr>
            <p:spPr bwMode="auto">
              <a:xfrm>
                <a:off x="4171" y="1770"/>
                <a:ext cx="76" cy="45"/>
              </a:xfrm>
              <a:custGeom>
                <a:avLst/>
                <a:gdLst>
                  <a:gd name="T0" fmla="*/ 1 w 152"/>
                  <a:gd name="T1" fmla="*/ 0 h 134"/>
                  <a:gd name="T2" fmla="*/ 1 w 152"/>
                  <a:gd name="T3" fmla="*/ 0 h 134"/>
                  <a:gd name="T4" fmla="*/ 1 w 152"/>
                  <a:gd name="T5" fmla="*/ 0 h 134"/>
                  <a:gd name="T6" fmla="*/ 1 w 152"/>
                  <a:gd name="T7" fmla="*/ 0 h 134"/>
                  <a:gd name="T8" fmla="*/ 1 w 152"/>
                  <a:gd name="T9" fmla="*/ 0 h 134"/>
                  <a:gd name="T10" fmla="*/ 1 w 152"/>
                  <a:gd name="T11" fmla="*/ 0 h 134"/>
                  <a:gd name="T12" fmla="*/ 1 w 152"/>
                  <a:gd name="T13" fmla="*/ 0 h 134"/>
                  <a:gd name="T14" fmla="*/ 1 w 152"/>
                  <a:gd name="T15" fmla="*/ 0 h 134"/>
                  <a:gd name="T16" fmla="*/ 1 w 152"/>
                  <a:gd name="T17" fmla="*/ 0 h 134"/>
                  <a:gd name="T18" fmla="*/ 1 w 152"/>
                  <a:gd name="T19" fmla="*/ 0 h 134"/>
                  <a:gd name="T20" fmla="*/ 1 w 152"/>
                  <a:gd name="T21" fmla="*/ 0 h 134"/>
                  <a:gd name="T22" fmla="*/ 1 w 152"/>
                  <a:gd name="T23" fmla="*/ 0 h 134"/>
                  <a:gd name="T24" fmla="*/ 1 w 152"/>
                  <a:gd name="T25" fmla="*/ 0 h 134"/>
                  <a:gd name="T26" fmla="*/ 1 w 152"/>
                  <a:gd name="T27" fmla="*/ 0 h 134"/>
                  <a:gd name="T28" fmla="*/ 1 w 152"/>
                  <a:gd name="T29" fmla="*/ 0 h 134"/>
                  <a:gd name="T30" fmla="*/ 1 w 152"/>
                  <a:gd name="T31" fmla="*/ 0 h 134"/>
                  <a:gd name="T32" fmla="*/ 1 w 152"/>
                  <a:gd name="T33" fmla="*/ 0 h 134"/>
                  <a:gd name="T34" fmla="*/ 1 w 152"/>
                  <a:gd name="T35" fmla="*/ 0 h 134"/>
                  <a:gd name="T36" fmla="*/ 1 w 152"/>
                  <a:gd name="T37" fmla="*/ 0 h 134"/>
                  <a:gd name="T38" fmla="*/ 1 w 152"/>
                  <a:gd name="T39" fmla="*/ 0 h 134"/>
                  <a:gd name="T40" fmla="*/ 1 w 152"/>
                  <a:gd name="T41" fmla="*/ 0 h 134"/>
                  <a:gd name="T42" fmla="*/ 1 w 152"/>
                  <a:gd name="T43" fmla="*/ 0 h 134"/>
                  <a:gd name="T44" fmla="*/ 1 w 152"/>
                  <a:gd name="T45" fmla="*/ 0 h 134"/>
                  <a:gd name="T46" fmla="*/ 1 w 152"/>
                  <a:gd name="T47" fmla="*/ 0 h 134"/>
                  <a:gd name="T48" fmla="*/ 1 w 152"/>
                  <a:gd name="T49" fmla="*/ 0 h 134"/>
                  <a:gd name="T50" fmla="*/ 1 w 152"/>
                  <a:gd name="T51" fmla="*/ 0 h 134"/>
                  <a:gd name="T52" fmla="*/ 1 w 152"/>
                  <a:gd name="T53" fmla="*/ 0 h 134"/>
                  <a:gd name="T54" fmla="*/ 1 w 152"/>
                  <a:gd name="T55" fmla="*/ 0 h 134"/>
                  <a:gd name="T56" fmla="*/ 1 w 152"/>
                  <a:gd name="T57" fmla="*/ 0 h 134"/>
                  <a:gd name="T58" fmla="*/ 1 w 152"/>
                  <a:gd name="T59" fmla="*/ 0 h 134"/>
                  <a:gd name="T60" fmla="*/ 1 w 152"/>
                  <a:gd name="T61" fmla="*/ 0 h 134"/>
                  <a:gd name="T62" fmla="*/ 1 w 152"/>
                  <a:gd name="T63" fmla="*/ 0 h 134"/>
                  <a:gd name="T64" fmla="*/ 1 w 152"/>
                  <a:gd name="T65" fmla="*/ 0 h 134"/>
                  <a:gd name="T66" fmla="*/ 1 w 152"/>
                  <a:gd name="T67" fmla="*/ 0 h 134"/>
                  <a:gd name="T68" fmla="*/ 1 w 152"/>
                  <a:gd name="T69" fmla="*/ 0 h 134"/>
                  <a:gd name="T70" fmla="*/ 1 w 152"/>
                  <a:gd name="T71" fmla="*/ 0 h 134"/>
                  <a:gd name="T72" fmla="*/ 1 w 152"/>
                  <a:gd name="T73" fmla="*/ 0 h 134"/>
                  <a:gd name="T74" fmla="*/ 1 w 152"/>
                  <a:gd name="T75" fmla="*/ 0 h 134"/>
                  <a:gd name="T76" fmla="*/ 1 w 152"/>
                  <a:gd name="T77" fmla="*/ 0 h 134"/>
                  <a:gd name="T78" fmla="*/ 1 w 152"/>
                  <a:gd name="T79" fmla="*/ 0 h 134"/>
                  <a:gd name="T80" fmla="*/ 1 w 152"/>
                  <a:gd name="T81" fmla="*/ 0 h 134"/>
                  <a:gd name="T82" fmla="*/ 1 w 152"/>
                  <a:gd name="T83" fmla="*/ 0 h 134"/>
                  <a:gd name="T84" fmla="*/ 1 w 152"/>
                  <a:gd name="T85" fmla="*/ 0 h 134"/>
                  <a:gd name="T86" fmla="*/ 1 w 152"/>
                  <a:gd name="T87" fmla="*/ 0 h 134"/>
                  <a:gd name="T88" fmla="*/ 1 w 152"/>
                  <a:gd name="T89" fmla="*/ 0 h 134"/>
                  <a:gd name="T90" fmla="*/ 1 w 152"/>
                  <a:gd name="T91" fmla="*/ 0 h 134"/>
                  <a:gd name="T92" fmla="*/ 1 w 152"/>
                  <a:gd name="T93" fmla="*/ 0 h 134"/>
                  <a:gd name="T94" fmla="*/ 1 w 152"/>
                  <a:gd name="T95" fmla="*/ 0 h 134"/>
                  <a:gd name="T96" fmla="*/ 1 w 152"/>
                  <a:gd name="T97" fmla="*/ 0 h 134"/>
                  <a:gd name="T98" fmla="*/ 1 w 152"/>
                  <a:gd name="T99" fmla="*/ 0 h 134"/>
                  <a:gd name="T100" fmla="*/ 1 w 152"/>
                  <a:gd name="T101" fmla="*/ 0 h 134"/>
                  <a:gd name="T102" fmla="*/ 1 w 152"/>
                  <a:gd name="T103" fmla="*/ 0 h 134"/>
                  <a:gd name="T104" fmla="*/ 1 w 152"/>
                  <a:gd name="T105" fmla="*/ 0 h 134"/>
                  <a:gd name="T106" fmla="*/ 1 w 152"/>
                  <a:gd name="T107" fmla="*/ 0 h 134"/>
                  <a:gd name="T108" fmla="*/ 1 w 152"/>
                  <a:gd name="T109" fmla="*/ 0 h 134"/>
                  <a:gd name="T110" fmla="*/ 1 w 152"/>
                  <a:gd name="T111" fmla="*/ 0 h 134"/>
                  <a:gd name="T112" fmla="*/ 1 w 152"/>
                  <a:gd name="T113" fmla="*/ 0 h 134"/>
                  <a:gd name="T114" fmla="*/ 1 w 152"/>
                  <a:gd name="T115" fmla="*/ 0 h 134"/>
                  <a:gd name="T116" fmla="*/ 1 w 152"/>
                  <a:gd name="T117" fmla="*/ 0 h 134"/>
                  <a:gd name="T118" fmla="*/ 1 w 152"/>
                  <a:gd name="T119" fmla="*/ 0 h 134"/>
                  <a:gd name="T120" fmla="*/ 1 w 152"/>
                  <a:gd name="T121" fmla="*/ 0 h 134"/>
                  <a:gd name="T122" fmla="*/ 1 w 152"/>
                  <a:gd name="T123" fmla="*/ 0 h 1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134">
                    <a:moveTo>
                      <a:pt x="0" y="0"/>
                    </a:moveTo>
                    <a:lnTo>
                      <a:pt x="1" y="1"/>
                    </a:lnTo>
                    <a:lnTo>
                      <a:pt x="2" y="1"/>
                    </a:lnTo>
                    <a:lnTo>
                      <a:pt x="2" y="3"/>
                    </a:lnTo>
                    <a:lnTo>
                      <a:pt x="3" y="3"/>
                    </a:lnTo>
                    <a:lnTo>
                      <a:pt x="4" y="3"/>
                    </a:lnTo>
                    <a:lnTo>
                      <a:pt x="4" y="4"/>
                    </a:lnTo>
                    <a:lnTo>
                      <a:pt x="5" y="4"/>
                    </a:lnTo>
                    <a:lnTo>
                      <a:pt x="6" y="6"/>
                    </a:lnTo>
                    <a:lnTo>
                      <a:pt x="7" y="6"/>
                    </a:lnTo>
                    <a:lnTo>
                      <a:pt x="7" y="7"/>
                    </a:lnTo>
                    <a:lnTo>
                      <a:pt x="8" y="7"/>
                    </a:lnTo>
                    <a:lnTo>
                      <a:pt x="9" y="9"/>
                    </a:lnTo>
                    <a:lnTo>
                      <a:pt x="10" y="9"/>
                    </a:lnTo>
                    <a:lnTo>
                      <a:pt x="10" y="10"/>
                    </a:lnTo>
                    <a:lnTo>
                      <a:pt x="11" y="12"/>
                    </a:lnTo>
                    <a:lnTo>
                      <a:pt x="12" y="12"/>
                    </a:lnTo>
                    <a:lnTo>
                      <a:pt x="12" y="13"/>
                    </a:lnTo>
                    <a:lnTo>
                      <a:pt x="13" y="14"/>
                    </a:lnTo>
                    <a:lnTo>
                      <a:pt x="14" y="16"/>
                    </a:lnTo>
                    <a:lnTo>
                      <a:pt x="15" y="16"/>
                    </a:lnTo>
                    <a:lnTo>
                      <a:pt x="15" y="17"/>
                    </a:lnTo>
                    <a:lnTo>
                      <a:pt x="16" y="19"/>
                    </a:lnTo>
                    <a:lnTo>
                      <a:pt x="17" y="20"/>
                    </a:lnTo>
                    <a:lnTo>
                      <a:pt x="18" y="22"/>
                    </a:lnTo>
                    <a:lnTo>
                      <a:pt x="20" y="23"/>
                    </a:lnTo>
                    <a:lnTo>
                      <a:pt x="21" y="23"/>
                    </a:lnTo>
                    <a:lnTo>
                      <a:pt x="21" y="24"/>
                    </a:lnTo>
                    <a:lnTo>
                      <a:pt x="22" y="24"/>
                    </a:lnTo>
                    <a:lnTo>
                      <a:pt x="22" y="26"/>
                    </a:lnTo>
                    <a:lnTo>
                      <a:pt x="23" y="26"/>
                    </a:lnTo>
                    <a:lnTo>
                      <a:pt x="24" y="27"/>
                    </a:lnTo>
                    <a:lnTo>
                      <a:pt x="25" y="27"/>
                    </a:lnTo>
                    <a:lnTo>
                      <a:pt x="26" y="29"/>
                    </a:lnTo>
                    <a:lnTo>
                      <a:pt x="27" y="29"/>
                    </a:lnTo>
                    <a:lnTo>
                      <a:pt x="28" y="30"/>
                    </a:lnTo>
                    <a:lnTo>
                      <a:pt x="29" y="30"/>
                    </a:lnTo>
                    <a:lnTo>
                      <a:pt x="30" y="30"/>
                    </a:lnTo>
                    <a:lnTo>
                      <a:pt x="30" y="32"/>
                    </a:lnTo>
                    <a:lnTo>
                      <a:pt x="31" y="32"/>
                    </a:lnTo>
                    <a:lnTo>
                      <a:pt x="32" y="32"/>
                    </a:lnTo>
                    <a:lnTo>
                      <a:pt x="32" y="33"/>
                    </a:lnTo>
                    <a:lnTo>
                      <a:pt x="33" y="33"/>
                    </a:lnTo>
                    <a:lnTo>
                      <a:pt x="34" y="33"/>
                    </a:lnTo>
                    <a:lnTo>
                      <a:pt x="34" y="35"/>
                    </a:lnTo>
                    <a:lnTo>
                      <a:pt x="35" y="35"/>
                    </a:lnTo>
                    <a:lnTo>
                      <a:pt x="36" y="35"/>
                    </a:lnTo>
                    <a:lnTo>
                      <a:pt x="37" y="36"/>
                    </a:lnTo>
                    <a:lnTo>
                      <a:pt x="38" y="36"/>
                    </a:lnTo>
                    <a:lnTo>
                      <a:pt x="38" y="37"/>
                    </a:lnTo>
                    <a:lnTo>
                      <a:pt x="39" y="37"/>
                    </a:lnTo>
                    <a:lnTo>
                      <a:pt x="40" y="37"/>
                    </a:lnTo>
                    <a:lnTo>
                      <a:pt x="40" y="39"/>
                    </a:lnTo>
                    <a:lnTo>
                      <a:pt x="41" y="39"/>
                    </a:lnTo>
                    <a:lnTo>
                      <a:pt x="41" y="40"/>
                    </a:lnTo>
                    <a:lnTo>
                      <a:pt x="42" y="40"/>
                    </a:lnTo>
                    <a:lnTo>
                      <a:pt x="43" y="42"/>
                    </a:lnTo>
                    <a:lnTo>
                      <a:pt x="44" y="42"/>
                    </a:lnTo>
                    <a:lnTo>
                      <a:pt x="44" y="43"/>
                    </a:lnTo>
                    <a:lnTo>
                      <a:pt x="45" y="43"/>
                    </a:lnTo>
                    <a:lnTo>
                      <a:pt x="46" y="45"/>
                    </a:lnTo>
                    <a:lnTo>
                      <a:pt x="47" y="45"/>
                    </a:lnTo>
                    <a:lnTo>
                      <a:pt x="47" y="46"/>
                    </a:lnTo>
                    <a:lnTo>
                      <a:pt x="48" y="46"/>
                    </a:lnTo>
                    <a:lnTo>
                      <a:pt x="49" y="46"/>
                    </a:lnTo>
                    <a:lnTo>
                      <a:pt x="49" y="47"/>
                    </a:lnTo>
                    <a:lnTo>
                      <a:pt x="50" y="47"/>
                    </a:lnTo>
                    <a:lnTo>
                      <a:pt x="51" y="49"/>
                    </a:lnTo>
                    <a:lnTo>
                      <a:pt x="52" y="49"/>
                    </a:lnTo>
                    <a:lnTo>
                      <a:pt x="53" y="50"/>
                    </a:lnTo>
                    <a:lnTo>
                      <a:pt x="55" y="50"/>
                    </a:lnTo>
                    <a:lnTo>
                      <a:pt x="56" y="52"/>
                    </a:lnTo>
                    <a:lnTo>
                      <a:pt x="57" y="52"/>
                    </a:lnTo>
                    <a:lnTo>
                      <a:pt x="57" y="53"/>
                    </a:lnTo>
                    <a:lnTo>
                      <a:pt x="58" y="53"/>
                    </a:lnTo>
                    <a:lnTo>
                      <a:pt x="59" y="53"/>
                    </a:lnTo>
                    <a:lnTo>
                      <a:pt x="59" y="55"/>
                    </a:lnTo>
                    <a:lnTo>
                      <a:pt x="60" y="55"/>
                    </a:lnTo>
                    <a:lnTo>
                      <a:pt x="60" y="56"/>
                    </a:lnTo>
                    <a:lnTo>
                      <a:pt x="61" y="56"/>
                    </a:lnTo>
                    <a:lnTo>
                      <a:pt x="62" y="58"/>
                    </a:lnTo>
                    <a:lnTo>
                      <a:pt x="63" y="58"/>
                    </a:lnTo>
                    <a:lnTo>
                      <a:pt x="63" y="59"/>
                    </a:lnTo>
                    <a:lnTo>
                      <a:pt x="64" y="59"/>
                    </a:lnTo>
                    <a:lnTo>
                      <a:pt x="65" y="60"/>
                    </a:lnTo>
                    <a:lnTo>
                      <a:pt x="66" y="60"/>
                    </a:lnTo>
                    <a:lnTo>
                      <a:pt x="66" y="62"/>
                    </a:lnTo>
                    <a:lnTo>
                      <a:pt x="67" y="62"/>
                    </a:lnTo>
                    <a:lnTo>
                      <a:pt x="68" y="63"/>
                    </a:lnTo>
                    <a:lnTo>
                      <a:pt x="69" y="63"/>
                    </a:lnTo>
                    <a:lnTo>
                      <a:pt x="69" y="65"/>
                    </a:lnTo>
                    <a:lnTo>
                      <a:pt x="70" y="65"/>
                    </a:lnTo>
                    <a:lnTo>
                      <a:pt x="71" y="65"/>
                    </a:lnTo>
                    <a:lnTo>
                      <a:pt x="71" y="66"/>
                    </a:lnTo>
                    <a:lnTo>
                      <a:pt x="72" y="66"/>
                    </a:lnTo>
                    <a:lnTo>
                      <a:pt x="73" y="68"/>
                    </a:lnTo>
                    <a:lnTo>
                      <a:pt x="74" y="68"/>
                    </a:lnTo>
                    <a:lnTo>
                      <a:pt x="74" y="69"/>
                    </a:lnTo>
                    <a:lnTo>
                      <a:pt x="75" y="69"/>
                    </a:lnTo>
                    <a:lnTo>
                      <a:pt x="76" y="69"/>
                    </a:lnTo>
                    <a:lnTo>
                      <a:pt x="76" y="70"/>
                    </a:lnTo>
                    <a:lnTo>
                      <a:pt x="77" y="70"/>
                    </a:lnTo>
                    <a:lnTo>
                      <a:pt x="78" y="72"/>
                    </a:lnTo>
                    <a:lnTo>
                      <a:pt x="79" y="72"/>
                    </a:lnTo>
                    <a:lnTo>
                      <a:pt x="80" y="73"/>
                    </a:lnTo>
                    <a:lnTo>
                      <a:pt x="81" y="73"/>
                    </a:lnTo>
                    <a:lnTo>
                      <a:pt x="81" y="75"/>
                    </a:lnTo>
                    <a:lnTo>
                      <a:pt x="82" y="75"/>
                    </a:lnTo>
                    <a:lnTo>
                      <a:pt x="83" y="75"/>
                    </a:lnTo>
                    <a:lnTo>
                      <a:pt x="83" y="76"/>
                    </a:lnTo>
                    <a:lnTo>
                      <a:pt x="84" y="76"/>
                    </a:lnTo>
                    <a:lnTo>
                      <a:pt x="84" y="78"/>
                    </a:lnTo>
                    <a:lnTo>
                      <a:pt x="85" y="78"/>
                    </a:lnTo>
                    <a:lnTo>
                      <a:pt x="86" y="78"/>
                    </a:lnTo>
                    <a:lnTo>
                      <a:pt x="86" y="79"/>
                    </a:lnTo>
                    <a:lnTo>
                      <a:pt x="87" y="79"/>
                    </a:lnTo>
                    <a:lnTo>
                      <a:pt x="87" y="80"/>
                    </a:lnTo>
                    <a:lnTo>
                      <a:pt x="88" y="80"/>
                    </a:lnTo>
                    <a:lnTo>
                      <a:pt x="90" y="80"/>
                    </a:lnTo>
                    <a:lnTo>
                      <a:pt x="90" y="82"/>
                    </a:lnTo>
                    <a:lnTo>
                      <a:pt x="91" y="82"/>
                    </a:lnTo>
                    <a:lnTo>
                      <a:pt x="91" y="83"/>
                    </a:lnTo>
                    <a:lnTo>
                      <a:pt x="92" y="83"/>
                    </a:lnTo>
                    <a:lnTo>
                      <a:pt x="93" y="83"/>
                    </a:lnTo>
                    <a:lnTo>
                      <a:pt x="93" y="85"/>
                    </a:lnTo>
                    <a:lnTo>
                      <a:pt x="94" y="85"/>
                    </a:lnTo>
                    <a:lnTo>
                      <a:pt x="95" y="85"/>
                    </a:lnTo>
                    <a:lnTo>
                      <a:pt x="95" y="86"/>
                    </a:lnTo>
                    <a:lnTo>
                      <a:pt x="96" y="86"/>
                    </a:lnTo>
                    <a:lnTo>
                      <a:pt x="97" y="86"/>
                    </a:lnTo>
                    <a:lnTo>
                      <a:pt x="97" y="88"/>
                    </a:lnTo>
                    <a:lnTo>
                      <a:pt x="98" y="88"/>
                    </a:lnTo>
                    <a:lnTo>
                      <a:pt x="99" y="88"/>
                    </a:lnTo>
                    <a:lnTo>
                      <a:pt x="100" y="88"/>
                    </a:lnTo>
                    <a:lnTo>
                      <a:pt x="100" y="89"/>
                    </a:lnTo>
                    <a:lnTo>
                      <a:pt x="101" y="89"/>
                    </a:lnTo>
                    <a:lnTo>
                      <a:pt x="102" y="89"/>
                    </a:lnTo>
                    <a:lnTo>
                      <a:pt x="103" y="91"/>
                    </a:lnTo>
                    <a:lnTo>
                      <a:pt x="104" y="91"/>
                    </a:lnTo>
                    <a:lnTo>
                      <a:pt x="105" y="91"/>
                    </a:lnTo>
                    <a:lnTo>
                      <a:pt x="105" y="92"/>
                    </a:lnTo>
                    <a:lnTo>
                      <a:pt x="106" y="92"/>
                    </a:lnTo>
                    <a:lnTo>
                      <a:pt x="107" y="93"/>
                    </a:lnTo>
                    <a:lnTo>
                      <a:pt x="108" y="93"/>
                    </a:lnTo>
                    <a:lnTo>
                      <a:pt x="108" y="95"/>
                    </a:lnTo>
                    <a:lnTo>
                      <a:pt x="109" y="95"/>
                    </a:lnTo>
                    <a:lnTo>
                      <a:pt x="110" y="96"/>
                    </a:lnTo>
                    <a:lnTo>
                      <a:pt x="111" y="96"/>
                    </a:lnTo>
                    <a:lnTo>
                      <a:pt x="111" y="98"/>
                    </a:lnTo>
                    <a:lnTo>
                      <a:pt x="112" y="98"/>
                    </a:lnTo>
                    <a:lnTo>
                      <a:pt x="112" y="99"/>
                    </a:lnTo>
                    <a:lnTo>
                      <a:pt x="113" y="99"/>
                    </a:lnTo>
                    <a:lnTo>
                      <a:pt x="113" y="101"/>
                    </a:lnTo>
                    <a:lnTo>
                      <a:pt x="114" y="101"/>
                    </a:lnTo>
                    <a:lnTo>
                      <a:pt x="114" y="102"/>
                    </a:lnTo>
                    <a:lnTo>
                      <a:pt x="115" y="102"/>
                    </a:lnTo>
                    <a:lnTo>
                      <a:pt x="116" y="103"/>
                    </a:lnTo>
                    <a:lnTo>
                      <a:pt x="117" y="103"/>
                    </a:lnTo>
                    <a:lnTo>
                      <a:pt x="117" y="105"/>
                    </a:lnTo>
                    <a:lnTo>
                      <a:pt x="118" y="105"/>
                    </a:lnTo>
                    <a:lnTo>
                      <a:pt x="118" y="106"/>
                    </a:lnTo>
                    <a:lnTo>
                      <a:pt x="119" y="106"/>
                    </a:lnTo>
                    <a:lnTo>
                      <a:pt x="119" y="108"/>
                    </a:lnTo>
                    <a:lnTo>
                      <a:pt x="120" y="108"/>
                    </a:lnTo>
                    <a:lnTo>
                      <a:pt x="121" y="109"/>
                    </a:lnTo>
                    <a:lnTo>
                      <a:pt x="122" y="109"/>
                    </a:lnTo>
                    <a:lnTo>
                      <a:pt x="122" y="111"/>
                    </a:lnTo>
                    <a:lnTo>
                      <a:pt x="124" y="111"/>
                    </a:lnTo>
                    <a:lnTo>
                      <a:pt x="125" y="111"/>
                    </a:lnTo>
                    <a:lnTo>
                      <a:pt x="126" y="112"/>
                    </a:lnTo>
                    <a:lnTo>
                      <a:pt x="127" y="112"/>
                    </a:lnTo>
                    <a:lnTo>
                      <a:pt x="128" y="112"/>
                    </a:lnTo>
                    <a:lnTo>
                      <a:pt x="128" y="114"/>
                    </a:lnTo>
                    <a:lnTo>
                      <a:pt x="129" y="114"/>
                    </a:lnTo>
                    <a:lnTo>
                      <a:pt x="130" y="114"/>
                    </a:lnTo>
                    <a:lnTo>
                      <a:pt x="131" y="115"/>
                    </a:lnTo>
                    <a:lnTo>
                      <a:pt x="132" y="115"/>
                    </a:lnTo>
                    <a:lnTo>
                      <a:pt x="133" y="116"/>
                    </a:lnTo>
                    <a:lnTo>
                      <a:pt x="134" y="116"/>
                    </a:lnTo>
                    <a:lnTo>
                      <a:pt x="135" y="118"/>
                    </a:lnTo>
                    <a:lnTo>
                      <a:pt x="136" y="118"/>
                    </a:lnTo>
                    <a:lnTo>
                      <a:pt x="136" y="119"/>
                    </a:lnTo>
                    <a:lnTo>
                      <a:pt x="137" y="119"/>
                    </a:lnTo>
                    <a:lnTo>
                      <a:pt x="138" y="119"/>
                    </a:lnTo>
                    <a:lnTo>
                      <a:pt x="138" y="121"/>
                    </a:lnTo>
                    <a:lnTo>
                      <a:pt x="139" y="121"/>
                    </a:lnTo>
                    <a:lnTo>
                      <a:pt x="140" y="122"/>
                    </a:lnTo>
                    <a:lnTo>
                      <a:pt x="141" y="122"/>
                    </a:lnTo>
                    <a:lnTo>
                      <a:pt x="141" y="124"/>
                    </a:lnTo>
                    <a:lnTo>
                      <a:pt x="142" y="124"/>
                    </a:lnTo>
                    <a:lnTo>
                      <a:pt x="143" y="125"/>
                    </a:lnTo>
                    <a:lnTo>
                      <a:pt x="144" y="125"/>
                    </a:lnTo>
                    <a:lnTo>
                      <a:pt x="144" y="126"/>
                    </a:lnTo>
                    <a:lnTo>
                      <a:pt x="145" y="126"/>
                    </a:lnTo>
                    <a:lnTo>
                      <a:pt x="146" y="128"/>
                    </a:lnTo>
                    <a:lnTo>
                      <a:pt x="147" y="128"/>
                    </a:lnTo>
                    <a:lnTo>
                      <a:pt x="147" y="129"/>
                    </a:lnTo>
                    <a:lnTo>
                      <a:pt x="148" y="129"/>
                    </a:lnTo>
                    <a:lnTo>
                      <a:pt x="148" y="131"/>
                    </a:lnTo>
                    <a:lnTo>
                      <a:pt x="149" y="131"/>
                    </a:lnTo>
                    <a:lnTo>
                      <a:pt x="150" y="131"/>
                    </a:lnTo>
                    <a:lnTo>
                      <a:pt x="150" y="132"/>
                    </a:lnTo>
                    <a:lnTo>
                      <a:pt x="151" y="132"/>
                    </a:lnTo>
                    <a:lnTo>
                      <a:pt x="151" y="134"/>
                    </a:lnTo>
                    <a:lnTo>
                      <a:pt x="152" y="134"/>
                    </a:lnTo>
                  </a:path>
                </a:pathLst>
              </a:custGeom>
              <a:solidFill>
                <a:schemeClr val="accent1"/>
              </a:solidFill>
              <a:ln w="4763">
                <a:solidFill>
                  <a:srgbClr val="008000"/>
                </a:solidFill>
                <a:prstDash val="solid"/>
                <a:round/>
                <a:headEnd/>
                <a:tailEnd/>
              </a:ln>
            </p:spPr>
            <p:txBody>
              <a:bodyPr/>
              <a:lstStyle/>
              <a:p>
                <a:endParaRPr lang="en-GB"/>
              </a:p>
            </p:txBody>
          </p:sp>
          <p:sp>
            <p:nvSpPr>
              <p:cNvPr id="87062" name="Freeform 213">
                <a:extLst>
                  <a:ext uri="{FF2B5EF4-FFF2-40B4-BE49-F238E27FC236}">
                    <a16:creationId xmlns:a16="http://schemas.microsoft.com/office/drawing/2014/main" id="{65AA1392-AA22-0CB8-318C-09407C221FFD}"/>
                  </a:ext>
                </a:extLst>
              </p:cNvPr>
              <p:cNvSpPr>
                <a:spLocks/>
              </p:cNvSpPr>
              <p:nvPr/>
            </p:nvSpPr>
            <p:spPr bwMode="auto">
              <a:xfrm>
                <a:off x="4247" y="1815"/>
                <a:ext cx="77" cy="37"/>
              </a:xfrm>
              <a:custGeom>
                <a:avLst/>
                <a:gdLst>
                  <a:gd name="T0" fmla="*/ 1 w 154"/>
                  <a:gd name="T1" fmla="*/ 0 h 112"/>
                  <a:gd name="T2" fmla="*/ 1 w 154"/>
                  <a:gd name="T3" fmla="*/ 0 h 112"/>
                  <a:gd name="T4" fmla="*/ 1 w 154"/>
                  <a:gd name="T5" fmla="*/ 0 h 112"/>
                  <a:gd name="T6" fmla="*/ 1 w 154"/>
                  <a:gd name="T7" fmla="*/ 0 h 112"/>
                  <a:gd name="T8" fmla="*/ 1 w 154"/>
                  <a:gd name="T9" fmla="*/ 0 h 112"/>
                  <a:gd name="T10" fmla="*/ 1 w 154"/>
                  <a:gd name="T11" fmla="*/ 0 h 112"/>
                  <a:gd name="T12" fmla="*/ 1 w 154"/>
                  <a:gd name="T13" fmla="*/ 0 h 112"/>
                  <a:gd name="T14" fmla="*/ 1 w 154"/>
                  <a:gd name="T15" fmla="*/ 0 h 112"/>
                  <a:gd name="T16" fmla="*/ 1 w 154"/>
                  <a:gd name="T17" fmla="*/ 0 h 112"/>
                  <a:gd name="T18" fmla="*/ 1 w 154"/>
                  <a:gd name="T19" fmla="*/ 0 h 112"/>
                  <a:gd name="T20" fmla="*/ 1 w 154"/>
                  <a:gd name="T21" fmla="*/ 0 h 112"/>
                  <a:gd name="T22" fmla="*/ 1 w 154"/>
                  <a:gd name="T23" fmla="*/ 0 h 112"/>
                  <a:gd name="T24" fmla="*/ 1 w 154"/>
                  <a:gd name="T25" fmla="*/ 0 h 112"/>
                  <a:gd name="T26" fmla="*/ 1 w 154"/>
                  <a:gd name="T27" fmla="*/ 0 h 112"/>
                  <a:gd name="T28" fmla="*/ 1 w 154"/>
                  <a:gd name="T29" fmla="*/ 0 h 112"/>
                  <a:gd name="T30" fmla="*/ 1 w 154"/>
                  <a:gd name="T31" fmla="*/ 0 h 112"/>
                  <a:gd name="T32" fmla="*/ 1 w 154"/>
                  <a:gd name="T33" fmla="*/ 0 h 112"/>
                  <a:gd name="T34" fmla="*/ 1 w 154"/>
                  <a:gd name="T35" fmla="*/ 0 h 112"/>
                  <a:gd name="T36" fmla="*/ 1 w 154"/>
                  <a:gd name="T37" fmla="*/ 0 h 112"/>
                  <a:gd name="T38" fmla="*/ 1 w 154"/>
                  <a:gd name="T39" fmla="*/ 0 h 112"/>
                  <a:gd name="T40" fmla="*/ 1 w 154"/>
                  <a:gd name="T41" fmla="*/ 0 h 112"/>
                  <a:gd name="T42" fmla="*/ 1 w 154"/>
                  <a:gd name="T43" fmla="*/ 0 h 112"/>
                  <a:gd name="T44" fmla="*/ 1 w 154"/>
                  <a:gd name="T45" fmla="*/ 0 h 112"/>
                  <a:gd name="T46" fmla="*/ 1 w 154"/>
                  <a:gd name="T47" fmla="*/ 0 h 112"/>
                  <a:gd name="T48" fmla="*/ 1 w 154"/>
                  <a:gd name="T49" fmla="*/ 0 h 112"/>
                  <a:gd name="T50" fmla="*/ 1 w 154"/>
                  <a:gd name="T51" fmla="*/ 0 h 112"/>
                  <a:gd name="T52" fmla="*/ 1 w 154"/>
                  <a:gd name="T53" fmla="*/ 0 h 112"/>
                  <a:gd name="T54" fmla="*/ 1 w 154"/>
                  <a:gd name="T55" fmla="*/ 0 h 112"/>
                  <a:gd name="T56" fmla="*/ 1 w 154"/>
                  <a:gd name="T57" fmla="*/ 0 h 112"/>
                  <a:gd name="T58" fmla="*/ 1 w 154"/>
                  <a:gd name="T59" fmla="*/ 0 h 112"/>
                  <a:gd name="T60" fmla="*/ 1 w 154"/>
                  <a:gd name="T61" fmla="*/ 0 h 112"/>
                  <a:gd name="T62" fmla="*/ 1 w 154"/>
                  <a:gd name="T63" fmla="*/ 0 h 112"/>
                  <a:gd name="T64" fmla="*/ 1 w 154"/>
                  <a:gd name="T65" fmla="*/ 0 h 112"/>
                  <a:gd name="T66" fmla="*/ 1 w 154"/>
                  <a:gd name="T67" fmla="*/ 0 h 112"/>
                  <a:gd name="T68" fmla="*/ 1 w 154"/>
                  <a:gd name="T69" fmla="*/ 0 h 112"/>
                  <a:gd name="T70" fmla="*/ 1 w 154"/>
                  <a:gd name="T71" fmla="*/ 0 h 112"/>
                  <a:gd name="T72" fmla="*/ 1 w 154"/>
                  <a:gd name="T73" fmla="*/ 0 h 112"/>
                  <a:gd name="T74" fmla="*/ 1 w 154"/>
                  <a:gd name="T75" fmla="*/ 0 h 112"/>
                  <a:gd name="T76" fmla="*/ 1 w 154"/>
                  <a:gd name="T77" fmla="*/ 0 h 112"/>
                  <a:gd name="T78" fmla="*/ 1 w 154"/>
                  <a:gd name="T79" fmla="*/ 0 h 112"/>
                  <a:gd name="T80" fmla="*/ 1 w 154"/>
                  <a:gd name="T81" fmla="*/ 0 h 112"/>
                  <a:gd name="T82" fmla="*/ 1 w 154"/>
                  <a:gd name="T83" fmla="*/ 0 h 112"/>
                  <a:gd name="T84" fmla="*/ 1 w 154"/>
                  <a:gd name="T85" fmla="*/ 0 h 112"/>
                  <a:gd name="T86" fmla="*/ 1 w 154"/>
                  <a:gd name="T87" fmla="*/ 0 h 112"/>
                  <a:gd name="T88" fmla="*/ 1 w 154"/>
                  <a:gd name="T89" fmla="*/ 0 h 112"/>
                  <a:gd name="T90" fmla="*/ 1 w 154"/>
                  <a:gd name="T91" fmla="*/ 0 h 112"/>
                  <a:gd name="T92" fmla="*/ 1 w 154"/>
                  <a:gd name="T93" fmla="*/ 0 h 112"/>
                  <a:gd name="T94" fmla="*/ 1 w 154"/>
                  <a:gd name="T95" fmla="*/ 0 h 112"/>
                  <a:gd name="T96" fmla="*/ 1 w 154"/>
                  <a:gd name="T97" fmla="*/ 0 h 112"/>
                  <a:gd name="T98" fmla="*/ 1 w 154"/>
                  <a:gd name="T99" fmla="*/ 0 h 112"/>
                  <a:gd name="T100" fmla="*/ 1 w 154"/>
                  <a:gd name="T101" fmla="*/ 0 h 112"/>
                  <a:gd name="T102" fmla="*/ 1 w 154"/>
                  <a:gd name="T103" fmla="*/ 0 h 112"/>
                  <a:gd name="T104" fmla="*/ 1 w 154"/>
                  <a:gd name="T105" fmla="*/ 0 h 112"/>
                  <a:gd name="T106" fmla="*/ 1 w 154"/>
                  <a:gd name="T107" fmla="*/ 0 h 112"/>
                  <a:gd name="T108" fmla="*/ 1 w 154"/>
                  <a:gd name="T109" fmla="*/ 0 h 112"/>
                  <a:gd name="T110" fmla="*/ 1 w 154"/>
                  <a:gd name="T111" fmla="*/ 0 h 112"/>
                  <a:gd name="T112" fmla="*/ 1 w 154"/>
                  <a:gd name="T113" fmla="*/ 0 h 112"/>
                  <a:gd name="T114" fmla="*/ 1 w 154"/>
                  <a:gd name="T115" fmla="*/ 0 h 112"/>
                  <a:gd name="T116" fmla="*/ 1 w 154"/>
                  <a:gd name="T117" fmla="*/ 0 h 112"/>
                  <a:gd name="T118" fmla="*/ 1 w 154"/>
                  <a:gd name="T119" fmla="*/ 0 h 112"/>
                  <a:gd name="T120" fmla="*/ 1 w 154"/>
                  <a:gd name="T121" fmla="*/ 0 h 112"/>
                  <a:gd name="T122" fmla="*/ 1 w 154"/>
                  <a:gd name="T123" fmla="*/ 0 h 1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112">
                    <a:moveTo>
                      <a:pt x="0" y="0"/>
                    </a:moveTo>
                    <a:lnTo>
                      <a:pt x="0" y="0"/>
                    </a:lnTo>
                    <a:lnTo>
                      <a:pt x="1" y="1"/>
                    </a:lnTo>
                    <a:lnTo>
                      <a:pt x="2" y="1"/>
                    </a:lnTo>
                    <a:lnTo>
                      <a:pt x="2" y="3"/>
                    </a:lnTo>
                    <a:lnTo>
                      <a:pt x="3" y="3"/>
                    </a:lnTo>
                    <a:lnTo>
                      <a:pt x="3" y="4"/>
                    </a:lnTo>
                    <a:lnTo>
                      <a:pt x="4" y="4"/>
                    </a:lnTo>
                    <a:lnTo>
                      <a:pt x="4" y="5"/>
                    </a:lnTo>
                    <a:lnTo>
                      <a:pt x="5" y="5"/>
                    </a:lnTo>
                    <a:lnTo>
                      <a:pt x="7" y="7"/>
                    </a:lnTo>
                    <a:lnTo>
                      <a:pt x="8" y="7"/>
                    </a:lnTo>
                    <a:lnTo>
                      <a:pt x="8" y="8"/>
                    </a:lnTo>
                    <a:lnTo>
                      <a:pt x="9" y="8"/>
                    </a:lnTo>
                    <a:lnTo>
                      <a:pt x="9" y="10"/>
                    </a:lnTo>
                    <a:lnTo>
                      <a:pt x="10" y="10"/>
                    </a:lnTo>
                    <a:lnTo>
                      <a:pt x="10" y="11"/>
                    </a:lnTo>
                    <a:lnTo>
                      <a:pt x="11" y="11"/>
                    </a:lnTo>
                    <a:lnTo>
                      <a:pt x="11" y="13"/>
                    </a:lnTo>
                    <a:lnTo>
                      <a:pt x="12" y="13"/>
                    </a:lnTo>
                    <a:lnTo>
                      <a:pt x="13" y="13"/>
                    </a:lnTo>
                    <a:lnTo>
                      <a:pt x="13" y="14"/>
                    </a:lnTo>
                    <a:lnTo>
                      <a:pt x="14" y="14"/>
                    </a:lnTo>
                    <a:lnTo>
                      <a:pt x="14" y="15"/>
                    </a:lnTo>
                    <a:lnTo>
                      <a:pt x="15" y="15"/>
                    </a:lnTo>
                    <a:lnTo>
                      <a:pt x="16" y="15"/>
                    </a:lnTo>
                    <a:lnTo>
                      <a:pt x="16" y="17"/>
                    </a:lnTo>
                    <a:lnTo>
                      <a:pt x="17" y="17"/>
                    </a:lnTo>
                    <a:lnTo>
                      <a:pt x="18" y="17"/>
                    </a:lnTo>
                    <a:lnTo>
                      <a:pt x="18" y="18"/>
                    </a:lnTo>
                    <a:lnTo>
                      <a:pt x="19" y="18"/>
                    </a:lnTo>
                    <a:lnTo>
                      <a:pt x="20" y="18"/>
                    </a:lnTo>
                    <a:lnTo>
                      <a:pt x="21" y="18"/>
                    </a:lnTo>
                    <a:lnTo>
                      <a:pt x="21" y="20"/>
                    </a:lnTo>
                    <a:lnTo>
                      <a:pt x="22" y="20"/>
                    </a:lnTo>
                    <a:lnTo>
                      <a:pt x="23" y="20"/>
                    </a:lnTo>
                    <a:lnTo>
                      <a:pt x="24" y="20"/>
                    </a:lnTo>
                    <a:lnTo>
                      <a:pt x="24" y="21"/>
                    </a:lnTo>
                    <a:lnTo>
                      <a:pt x="25" y="21"/>
                    </a:lnTo>
                    <a:lnTo>
                      <a:pt x="26" y="21"/>
                    </a:lnTo>
                    <a:lnTo>
                      <a:pt x="26" y="23"/>
                    </a:lnTo>
                    <a:lnTo>
                      <a:pt x="27" y="23"/>
                    </a:lnTo>
                    <a:lnTo>
                      <a:pt x="28" y="23"/>
                    </a:lnTo>
                    <a:lnTo>
                      <a:pt x="29" y="24"/>
                    </a:lnTo>
                    <a:lnTo>
                      <a:pt x="30" y="24"/>
                    </a:lnTo>
                    <a:lnTo>
                      <a:pt x="30" y="25"/>
                    </a:lnTo>
                    <a:lnTo>
                      <a:pt x="31" y="25"/>
                    </a:lnTo>
                    <a:lnTo>
                      <a:pt x="32" y="25"/>
                    </a:lnTo>
                    <a:lnTo>
                      <a:pt x="32" y="27"/>
                    </a:lnTo>
                    <a:lnTo>
                      <a:pt x="33" y="27"/>
                    </a:lnTo>
                    <a:lnTo>
                      <a:pt x="34" y="27"/>
                    </a:lnTo>
                    <a:lnTo>
                      <a:pt x="34" y="28"/>
                    </a:lnTo>
                    <a:lnTo>
                      <a:pt x="35" y="28"/>
                    </a:lnTo>
                    <a:lnTo>
                      <a:pt x="36" y="28"/>
                    </a:lnTo>
                    <a:lnTo>
                      <a:pt x="36" y="30"/>
                    </a:lnTo>
                    <a:lnTo>
                      <a:pt x="37" y="30"/>
                    </a:lnTo>
                    <a:lnTo>
                      <a:pt x="38" y="30"/>
                    </a:lnTo>
                    <a:lnTo>
                      <a:pt x="38" y="31"/>
                    </a:lnTo>
                    <a:lnTo>
                      <a:pt x="39" y="31"/>
                    </a:lnTo>
                    <a:lnTo>
                      <a:pt x="40" y="31"/>
                    </a:lnTo>
                    <a:lnTo>
                      <a:pt x="40" y="33"/>
                    </a:lnTo>
                    <a:lnTo>
                      <a:pt x="42" y="33"/>
                    </a:lnTo>
                    <a:lnTo>
                      <a:pt x="43" y="33"/>
                    </a:lnTo>
                    <a:lnTo>
                      <a:pt x="44" y="34"/>
                    </a:lnTo>
                    <a:lnTo>
                      <a:pt x="45" y="34"/>
                    </a:lnTo>
                    <a:lnTo>
                      <a:pt x="46" y="34"/>
                    </a:lnTo>
                    <a:lnTo>
                      <a:pt x="47" y="34"/>
                    </a:lnTo>
                    <a:lnTo>
                      <a:pt x="48" y="36"/>
                    </a:lnTo>
                    <a:lnTo>
                      <a:pt x="49" y="36"/>
                    </a:lnTo>
                    <a:lnTo>
                      <a:pt x="50" y="36"/>
                    </a:lnTo>
                    <a:lnTo>
                      <a:pt x="51" y="36"/>
                    </a:lnTo>
                    <a:lnTo>
                      <a:pt x="51" y="37"/>
                    </a:lnTo>
                    <a:lnTo>
                      <a:pt x="52" y="37"/>
                    </a:lnTo>
                    <a:lnTo>
                      <a:pt x="53" y="37"/>
                    </a:lnTo>
                    <a:lnTo>
                      <a:pt x="54" y="37"/>
                    </a:lnTo>
                    <a:lnTo>
                      <a:pt x="54" y="38"/>
                    </a:lnTo>
                    <a:lnTo>
                      <a:pt x="55" y="38"/>
                    </a:lnTo>
                    <a:lnTo>
                      <a:pt x="56" y="40"/>
                    </a:lnTo>
                    <a:lnTo>
                      <a:pt x="57" y="40"/>
                    </a:lnTo>
                    <a:lnTo>
                      <a:pt x="57" y="41"/>
                    </a:lnTo>
                    <a:lnTo>
                      <a:pt x="58" y="41"/>
                    </a:lnTo>
                    <a:lnTo>
                      <a:pt x="59" y="41"/>
                    </a:lnTo>
                    <a:lnTo>
                      <a:pt x="59" y="43"/>
                    </a:lnTo>
                    <a:lnTo>
                      <a:pt x="60" y="43"/>
                    </a:lnTo>
                    <a:lnTo>
                      <a:pt x="61" y="44"/>
                    </a:lnTo>
                    <a:lnTo>
                      <a:pt x="62" y="44"/>
                    </a:lnTo>
                    <a:lnTo>
                      <a:pt x="62" y="46"/>
                    </a:lnTo>
                    <a:lnTo>
                      <a:pt x="63" y="46"/>
                    </a:lnTo>
                    <a:lnTo>
                      <a:pt x="64" y="46"/>
                    </a:lnTo>
                    <a:lnTo>
                      <a:pt x="64" y="47"/>
                    </a:lnTo>
                    <a:lnTo>
                      <a:pt x="65" y="47"/>
                    </a:lnTo>
                    <a:lnTo>
                      <a:pt x="66" y="47"/>
                    </a:lnTo>
                    <a:lnTo>
                      <a:pt x="66" y="48"/>
                    </a:lnTo>
                    <a:lnTo>
                      <a:pt x="67" y="48"/>
                    </a:lnTo>
                    <a:lnTo>
                      <a:pt x="68" y="48"/>
                    </a:lnTo>
                    <a:lnTo>
                      <a:pt x="68" y="50"/>
                    </a:lnTo>
                    <a:lnTo>
                      <a:pt x="69" y="50"/>
                    </a:lnTo>
                    <a:lnTo>
                      <a:pt x="70" y="50"/>
                    </a:lnTo>
                    <a:lnTo>
                      <a:pt x="70" y="51"/>
                    </a:lnTo>
                    <a:lnTo>
                      <a:pt x="71" y="51"/>
                    </a:lnTo>
                    <a:lnTo>
                      <a:pt x="72" y="51"/>
                    </a:lnTo>
                    <a:lnTo>
                      <a:pt x="73" y="51"/>
                    </a:lnTo>
                    <a:lnTo>
                      <a:pt x="73" y="53"/>
                    </a:lnTo>
                    <a:lnTo>
                      <a:pt x="74" y="53"/>
                    </a:lnTo>
                    <a:lnTo>
                      <a:pt x="75" y="53"/>
                    </a:lnTo>
                    <a:lnTo>
                      <a:pt x="77" y="53"/>
                    </a:lnTo>
                    <a:lnTo>
                      <a:pt x="77" y="54"/>
                    </a:lnTo>
                    <a:lnTo>
                      <a:pt x="78" y="54"/>
                    </a:lnTo>
                    <a:lnTo>
                      <a:pt x="79" y="54"/>
                    </a:lnTo>
                    <a:lnTo>
                      <a:pt x="79" y="56"/>
                    </a:lnTo>
                    <a:lnTo>
                      <a:pt x="80" y="56"/>
                    </a:lnTo>
                    <a:lnTo>
                      <a:pt x="81" y="56"/>
                    </a:lnTo>
                    <a:lnTo>
                      <a:pt x="81" y="57"/>
                    </a:lnTo>
                    <a:lnTo>
                      <a:pt x="82" y="57"/>
                    </a:lnTo>
                    <a:lnTo>
                      <a:pt x="82" y="59"/>
                    </a:lnTo>
                    <a:lnTo>
                      <a:pt x="83" y="59"/>
                    </a:lnTo>
                    <a:lnTo>
                      <a:pt x="84" y="59"/>
                    </a:lnTo>
                    <a:lnTo>
                      <a:pt x="84" y="60"/>
                    </a:lnTo>
                    <a:lnTo>
                      <a:pt x="85" y="60"/>
                    </a:lnTo>
                    <a:lnTo>
                      <a:pt x="85" y="61"/>
                    </a:lnTo>
                    <a:lnTo>
                      <a:pt x="86" y="61"/>
                    </a:lnTo>
                    <a:lnTo>
                      <a:pt x="87" y="63"/>
                    </a:lnTo>
                    <a:lnTo>
                      <a:pt x="88" y="63"/>
                    </a:lnTo>
                    <a:lnTo>
                      <a:pt x="88" y="64"/>
                    </a:lnTo>
                    <a:lnTo>
                      <a:pt x="89" y="64"/>
                    </a:lnTo>
                    <a:lnTo>
                      <a:pt x="89" y="66"/>
                    </a:lnTo>
                    <a:lnTo>
                      <a:pt x="90" y="66"/>
                    </a:lnTo>
                    <a:lnTo>
                      <a:pt x="91" y="66"/>
                    </a:lnTo>
                    <a:lnTo>
                      <a:pt x="91" y="67"/>
                    </a:lnTo>
                    <a:lnTo>
                      <a:pt x="92" y="67"/>
                    </a:lnTo>
                    <a:lnTo>
                      <a:pt x="93" y="67"/>
                    </a:lnTo>
                    <a:lnTo>
                      <a:pt x="93" y="69"/>
                    </a:lnTo>
                    <a:lnTo>
                      <a:pt x="94" y="69"/>
                    </a:lnTo>
                    <a:lnTo>
                      <a:pt x="95" y="70"/>
                    </a:lnTo>
                    <a:lnTo>
                      <a:pt x="96" y="70"/>
                    </a:lnTo>
                    <a:lnTo>
                      <a:pt x="97" y="71"/>
                    </a:lnTo>
                    <a:lnTo>
                      <a:pt x="98" y="71"/>
                    </a:lnTo>
                    <a:lnTo>
                      <a:pt x="98" y="73"/>
                    </a:lnTo>
                    <a:lnTo>
                      <a:pt x="99" y="73"/>
                    </a:lnTo>
                    <a:lnTo>
                      <a:pt x="100" y="73"/>
                    </a:lnTo>
                    <a:lnTo>
                      <a:pt x="100" y="74"/>
                    </a:lnTo>
                    <a:lnTo>
                      <a:pt x="101" y="74"/>
                    </a:lnTo>
                    <a:lnTo>
                      <a:pt x="102" y="74"/>
                    </a:lnTo>
                    <a:lnTo>
                      <a:pt x="102" y="76"/>
                    </a:lnTo>
                    <a:lnTo>
                      <a:pt x="103" y="76"/>
                    </a:lnTo>
                    <a:lnTo>
                      <a:pt x="103" y="77"/>
                    </a:lnTo>
                    <a:lnTo>
                      <a:pt x="104" y="77"/>
                    </a:lnTo>
                    <a:lnTo>
                      <a:pt x="105" y="77"/>
                    </a:lnTo>
                    <a:lnTo>
                      <a:pt x="105" y="79"/>
                    </a:lnTo>
                    <a:lnTo>
                      <a:pt x="106" y="79"/>
                    </a:lnTo>
                    <a:lnTo>
                      <a:pt x="107" y="79"/>
                    </a:lnTo>
                    <a:lnTo>
                      <a:pt x="107" y="80"/>
                    </a:lnTo>
                    <a:lnTo>
                      <a:pt x="108" y="80"/>
                    </a:lnTo>
                    <a:lnTo>
                      <a:pt x="109" y="81"/>
                    </a:lnTo>
                    <a:lnTo>
                      <a:pt x="110" y="81"/>
                    </a:lnTo>
                    <a:lnTo>
                      <a:pt x="110" y="83"/>
                    </a:lnTo>
                    <a:lnTo>
                      <a:pt x="112" y="83"/>
                    </a:lnTo>
                    <a:lnTo>
                      <a:pt x="113" y="83"/>
                    </a:lnTo>
                    <a:lnTo>
                      <a:pt x="113" y="84"/>
                    </a:lnTo>
                    <a:lnTo>
                      <a:pt x="114" y="84"/>
                    </a:lnTo>
                    <a:lnTo>
                      <a:pt x="115" y="84"/>
                    </a:lnTo>
                    <a:lnTo>
                      <a:pt x="116" y="86"/>
                    </a:lnTo>
                    <a:lnTo>
                      <a:pt x="117" y="86"/>
                    </a:lnTo>
                    <a:lnTo>
                      <a:pt x="118" y="86"/>
                    </a:lnTo>
                    <a:lnTo>
                      <a:pt x="118" y="87"/>
                    </a:lnTo>
                    <a:lnTo>
                      <a:pt x="119" y="87"/>
                    </a:lnTo>
                    <a:lnTo>
                      <a:pt x="120" y="87"/>
                    </a:lnTo>
                    <a:lnTo>
                      <a:pt x="121" y="89"/>
                    </a:lnTo>
                    <a:lnTo>
                      <a:pt x="122" y="89"/>
                    </a:lnTo>
                    <a:lnTo>
                      <a:pt x="123" y="89"/>
                    </a:lnTo>
                    <a:lnTo>
                      <a:pt x="123" y="90"/>
                    </a:lnTo>
                    <a:lnTo>
                      <a:pt x="124" y="90"/>
                    </a:lnTo>
                    <a:lnTo>
                      <a:pt x="125" y="92"/>
                    </a:lnTo>
                    <a:lnTo>
                      <a:pt x="126" y="92"/>
                    </a:lnTo>
                    <a:lnTo>
                      <a:pt x="127" y="93"/>
                    </a:lnTo>
                    <a:lnTo>
                      <a:pt x="128" y="93"/>
                    </a:lnTo>
                    <a:lnTo>
                      <a:pt x="128" y="94"/>
                    </a:lnTo>
                    <a:lnTo>
                      <a:pt x="129" y="94"/>
                    </a:lnTo>
                    <a:lnTo>
                      <a:pt x="130" y="96"/>
                    </a:lnTo>
                    <a:lnTo>
                      <a:pt x="131" y="96"/>
                    </a:lnTo>
                    <a:lnTo>
                      <a:pt x="131" y="97"/>
                    </a:lnTo>
                    <a:lnTo>
                      <a:pt x="132" y="97"/>
                    </a:lnTo>
                    <a:lnTo>
                      <a:pt x="133" y="99"/>
                    </a:lnTo>
                    <a:lnTo>
                      <a:pt x="134" y="99"/>
                    </a:lnTo>
                    <a:lnTo>
                      <a:pt x="134" y="100"/>
                    </a:lnTo>
                    <a:lnTo>
                      <a:pt x="135" y="100"/>
                    </a:lnTo>
                    <a:lnTo>
                      <a:pt x="136" y="102"/>
                    </a:lnTo>
                    <a:lnTo>
                      <a:pt x="137" y="102"/>
                    </a:lnTo>
                    <a:lnTo>
                      <a:pt x="137" y="103"/>
                    </a:lnTo>
                    <a:lnTo>
                      <a:pt x="138" y="103"/>
                    </a:lnTo>
                    <a:lnTo>
                      <a:pt x="139" y="103"/>
                    </a:lnTo>
                    <a:lnTo>
                      <a:pt x="139" y="104"/>
                    </a:lnTo>
                    <a:lnTo>
                      <a:pt x="140" y="104"/>
                    </a:lnTo>
                    <a:lnTo>
                      <a:pt x="141" y="104"/>
                    </a:lnTo>
                    <a:lnTo>
                      <a:pt x="141" y="106"/>
                    </a:lnTo>
                    <a:lnTo>
                      <a:pt x="142" y="106"/>
                    </a:lnTo>
                    <a:lnTo>
                      <a:pt x="143" y="106"/>
                    </a:lnTo>
                    <a:lnTo>
                      <a:pt x="144" y="107"/>
                    </a:lnTo>
                    <a:lnTo>
                      <a:pt x="145" y="107"/>
                    </a:lnTo>
                    <a:lnTo>
                      <a:pt x="147" y="107"/>
                    </a:lnTo>
                    <a:lnTo>
                      <a:pt x="148" y="107"/>
                    </a:lnTo>
                    <a:lnTo>
                      <a:pt x="148" y="109"/>
                    </a:lnTo>
                    <a:lnTo>
                      <a:pt x="149" y="109"/>
                    </a:lnTo>
                    <a:lnTo>
                      <a:pt x="150" y="109"/>
                    </a:lnTo>
                    <a:lnTo>
                      <a:pt x="151" y="109"/>
                    </a:lnTo>
                    <a:lnTo>
                      <a:pt x="152" y="110"/>
                    </a:lnTo>
                    <a:lnTo>
                      <a:pt x="153" y="110"/>
                    </a:lnTo>
                    <a:lnTo>
                      <a:pt x="153" y="112"/>
                    </a:lnTo>
                    <a:lnTo>
                      <a:pt x="154" y="112"/>
                    </a:lnTo>
                  </a:path>
                </a:pathLst>
              </a:custGeom>
              <a:solidFill>
                <a:schemeClr val="accent1"/>
              </a:solidFill>
              <a:ln w="4763">
                <a:solidFill>
                  <a:srgbClr val="008000"/>
                </a:solidFill>
                <a:prstDash val="solid"/>
                <a:round/>
                <a:headEnd/>
                <a:tailEnd/>
              </a:ln>
            </p:spPr>
            <p:txBody>
              <a:bodyPr/>
              <a:lstStyle/>
              <a:p>
                <a:endParaRPr lang="en-GB"/>
              </a:p>
            </p:txBody>
          </p:sp>
          <p:sp>
            <p:nvSpPr>
              <p:cNvPr id="87063" name="Freeform 214">
                <a:extLst>
                  <a:ext uri="{FF2B5EF4-FFF2-40B4-BE49-F238E27FC236}">
                    <a16:creationId xmlns:a16="http://schemas.microsoft.com/office/drawing/2014/main" id="{5A0E9E22-7A5F-67CE-0849-726E9ABB0605}"/>
                  </a:ext>
                </a:extLst>
              </p:cNvPr>
              <p:cNvSpPr>
                <a:spLocks/>
              </p:cNvSpPr>
              <p:nvPr/>
            </p:nvSpPr>
            <p:spPr bwMode="auto">
              <a:xfrm>
                <a:off x="4324" y="1852"/>
                <a:ext cx="76" cy="33"/>
              </a:xfrm>
              <a:custGeom>
                <a:avLst/>
                <a:gdLst>
                  <a:gd name="T0" fmla="*/ 1 w 152"/>
                  <a:gd name="T1" fmla="*/ 0 h 99"/>
                  <a:gd name="T2" fmla="*/ 1 w 152"/>
                  <a:gd name="T3" fmla="*/ 0 h 99"/>
                  <a:gd name="T4" fmla="*/ 1 w 152"/>
                  <a:gd name="T5" fmla="*/ 0 h 99"/>
                  <a:gd name="T6" fmla="*/ 1 w 152"/>
                  <a:gd name="T7" fmla="*/ 0 h 99"/>
                  <a:gd name="T8" fmla="*/ 1 w 152"/>
                  <a:gd name="T9" fmla="*/ 0 h 99"/>
                  <a:gd name="T10" fmla="*/ 1 w 152"/>
                  <a:gd name="T11" fmla="*/ 0 h 99"/>
                  <a:gd name="T12" fmla="*/ 1 w 152"/>
                  <a:gd name="T13" fmla="*/ 0 h 99"/>
                  <a:gd name="T14" fmla="*/ 1 w 152"/>
                  <a:gd name="T15" fmla="*/ 0 h 99"/>
                  <a:gd name="T16" fmla="*/ 1 w 152"/>
                  <a:gd name="T17" fmla="*/ 0 h 99"/>
                  <a:gd name="T18" fmla="*/ 1 w 152"/>
                  <a:gd name="T19" fmla="*/ 0 h 99"/>
                  <a:gd name="T20" fmla="*/ 1 w 152"/>
                  <a:gd name="T21" fmla="*/ 0 h 99"/>
                  <a:gd name="T22" fmla="*/ 1 w 152"/>
                  <a:gd name="T23" fmla="*/ 0 h 99"/>
                  <a:gd name="T24" fmla="*/ 1 w 152"/>
                  <a:gd name="T25" fmla="*/ 0 h 99"/>
                  <a:gd name="T26" fmla="*/ 1 w 152"/>
                  <a:gd name="T27" fmla="*/ 0 h 99"/>
                  <a:gd name="T28" fmla="*/ 1 w 152"/>
                  <a:gd name="T29" fmla="*/ 0 h 99"/>
                  <a:gd name="T30" fmla="*/ 1 w 152"/>
                  <a:gd name="T31" fmla="*/ 0 h 99"/>
                  <a:gd name="T32" fmla="*/ 1 w 152"/>
                  <a:gd name="T33" fmla="*/ 0 h 99"/>
                  <a:gd name="T34" fmla="*/ 1 w 152"/>
                  <a:gd name="T35" fmla="*/ 0 h 99"/>
                  <a:gd name="T36" fmla="*/ 1 w 152"/>
                  <a:gd name="T37" fmla="*/ 0 h 99"/>
                  <a:gd name="T38" fmla="*/ 1 w 152"/>
                  <a:gd name="T39" fmla="*/ 0 h 99"/>
                  <a:gd name="T40" fmla="*/ 1 w 152"/>
                  <a:gd name="T41" fmla="*/ 0 h 99"/>
                  <a:gd name="T42" fmla="*/ 1 w 152"/>
                  <a:gd name="T43" fmla="*/ 0 h 99"/>
                  <a:gd name="T44" fmla="*/ 1 w 152"/>
                  <a:gd name="T45" fmla="*/ 0 h 99"/>
                  <a:gd name="T46" fmla="*/ 1 w 152"/>
                  <a:gd name="T47" fmla="*/ 0 h 99"/>
                  <a:gd name="T48" fmla="*/ 1 w 152"/>
                  <a:gd name="T49" fmla="*/ 0 h 99"/>
                  <a:gd name="T50" fmla="*/ 1 w 152"/>
                  <a:gd name="T51" fmla="*/ 0 h 99"/>
                  <a:gd name="T52" fmla="*/ 1 w 152"/>
                  <a:gd name="T53" fmla="*/ 0 h 99"/>
                  <a:gd name="T54" fmla="*/ 1 w 152"/>
                  <a:gd name="T55" fmla="*/ 0 h 99"/>
                  <a:gd name="T56" fmla="*/ 1 w 152"/>
                  <a:gd name="T57" fmla="*/ 0 h 99"/>
                  <a:gd name="T58" fmla="*/ 1 w 152"/>
                  <a:gd name="T59" fmla="*/ 0 h 99"/>
                  <a:gd name="T60" fmla="*/ 1 w 152"/>
                  <a:gd name="T61" fmla="*/ 0 h 99"/>
                  <a:gd name="T62" fmla="*/ 1 w 152"/>
                  <a:gd name="T63" fmla="*/ 0 h 99"/>
                  <a:gd name="T64" fmla="*/ 1 w 152"/>
                  <a:gd name="T65" fmla="*/ 0 h 99"/>
                  <a:gd name="T66" fmla="*/ 1 w 152"/>
                  <a:gd name="T67" fmla="*/ 0 h 99"/>
                  <a:gd name="T68" fmla="*/ 1 w 152"/>
                  <a:gd name="T69" fmla="*/ 0 h 99"/>
                  <a:gd name="T70" fmla="*/ 1 w 152"/>
                  <a:gd name="T71" fmla="*/ 0 h 99"/>
                  <a:gd name="T72" fmla="*/ 1 w 152"/>
                  <a:gd name="T73" fmla="*/ 0 h 99"/>
                  <a:gd name="T74" fmla="*/ 1 w 152"/>
                  <a:gd name="T75" fmla="*/ 0 h 99"/>
                  <a:gd name="T76" fmla="*/ 1 w 152"/>
                  <a:gd name="T77" fmla="*/ 0 h 99"/>
                  <a:gd name="T78" fmla="*/ 1 w 152"/>
                  <a:gd name="T79" fmla="*/ 0 h 99"/>
                  <a:gd name="T80" fmla="*/ 1 w 152"/>
                  <a:gd name="T81" fmla="*/ 0 h 99"/>
                  <a:gd name="T82" fmla="*/ 1 w 152"/>
                  <a:gd name="T83" fmla="*/ 0 h 99"/>
                  <a:gd name="T84" fmla="*/ 1 w 152"/>
                  <a:gd name="T85" fmla="*/ 0 h 99"/>
                  <a:gd name="T86" fmla="*/ 1 w 152"/>
                  <a:gd name="T87" fmla="*/ 0 h 99"/>
                  <a:gd name="T88" fmla="*/ 1 w 152"/>
                  <a:gd name="T89" fmla="*/ 0 h 99"/>
                  <a:gd name="T90" fmla="*/ 1 w 152"/>
                  <a:gd name="T91" fmla="*/ 0 h 99"/>
                  <a:gd name="T92" fmla="*/ 1 w 152"/>
                  <a:gd name="T93" fmla="*/ 0 h 99"/>
                  <a:gd name="T94" fmla="*/ 1 w 152"/>
                  <a:gd name="T95" fmla="*/ 0 h 99"/>
                  <a:gd name="T96" fmla="*/ 1 w 152"/>
                  <a:gd name="T97" fmla="*/ 0 h 99"/>
                  <a:gd name="T98" fmla="*/ 1 w 152"/>
                  <a:gd name="T99" fmla="*/ 0 h 99"/>
                  <a:gd name="T100" fmla="*/ 1 w 152"/>
                  <a:gd name="T101" fmla="*/ 0 h 99"/>
                  <a:gd name="T102" fmla="*/ 1 w 152"/>
                  <a:gd name="T103" fmla="*/ 0 h 99"/>
                  <a:gd name="T104" fmla="*/ 1 w 152"/>
                  <a:gd name="T105" fmla="*/ 0 h 99"/>
                  <a:gd name="T106" fmla="*/ 1 w 152"/>
                  <a:gd name="T107" fmla="*/ 0 h 99"/>
                  <a:gd name="T108" fmla="*/ 1 w 152"/>
                  <a:gd name="T109" fmla="*/ 0 h 99"/>
                  <a:gd name="T110" fmla="*/ 1 w 152"/>
                  <a:gd name="T111" fmla="*/ 0 h 99"/>
                  <a:gd name="T112" fmla="*/ 1 w 152"/>
                  <a:gd name="T113" fmla="*/ 0 h 99"/>
                  <a:gd name="T114" fmla="*/ 1 w 152"/>
                  <a:gd name="T115" fmla="*/ 0 h 99"/>
                  <a:gd name="T116" fmla="*/ 1 w 152"/>
                  <a:gd name="T117" fmla="*/ 0 h 99"/>
                  <a:gd name="T118" fmla="*/ 1 w 152"/>
                  <a:gd name="T119" fmla="*/ 0 h 99"/>
                  <a:gd name="T120" fmla="*/ 1 w 152"/>
                  <a:gd name="T121" fmla="*/ 0 h 99"/>
                  <a:gd name="T122" fmla="*/ 1 w 152"/>
                  <a:gd name="T123" fmla="*/ 0 h 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99">
                    <a:moveTo>
                      <a:pt x="0" y="0"/>
                    </a:moveTo>
                    <a:lnTo>
                      <a:pt x="0" y="0"/>
                    </a:lnTo>
                    <a:lnTo>
                      <a:pt x="1" y="0"/>
                    </a:lnTo>
                    <a:lnTo>
                      <a:pt x="1" y="1"/>
                    </a:lnTo>
                    <a:lnTo>
                      <a:pt x="2" y="1"/>
                    </a:lnTo>
                    <a:lnTo>
                      <a:pt x="2" y="3"/>
                    </a:lnTo>
                    <a:lnTo>
                      <a:pt x="3" y="3"/>
                    </a:lnTo>
                    <a:lnTo>
                      <a:pt x="4" y="4"/>
                    </a:lnTo>
                    <a:lnTo>
                      <a:pt x="5" y="5"/>
                    </a:lnTo>
                    <a:lnTo>
                      <a:pt x="6" y="5"/>
                    </a:lnTo>
                    <a:lnTo>
                      <a:pt x="6" y="7"/>
                    </a:lnTo>
                    <a:lnTo>
                      <a:pt x="7" y="7"/>
                    </a:lnTo>
                    <a:lnTo>
                      <a:pt x="7" y="8"/>
                    </a:lnTo>
                    <a:lnTo>
                      <a:pt x="8" y="8"/>
                    </a:lnTo>
                    <a:lnTo>
                      <a:pt x="8" y="10"/>
                    </a:lnTo>
                    <a:lnTo>
                      <a:pt x="9" y="10"/>
                    </a:lnTo>
                    <a:lnTo>
                      <a:pt x="10" y="10"/>
                    </a:lnTo>
                    <a:lnTo>
                      <a:pt x="10" y="11"/>
                    </a:lnTo>
                    <a:lnTo>
                      <a:pt x="11" y="11"/>
                    </a:lnTo>
                    <a:lnTo>
                      <a:pt x="11" y="13"/>
                    </a:lnTo>
                    <a:lnTo>
                      <a:pt x="12" y="13"/>
                    </a:lnTo>
                    <a:lnTo>
                      <a:pt x="13" y="13"/>
                    </a:lnTo>
                    <a:lnTo>
                      <a:pt x="13" y="14"/>
                    </a:lnTo>
                    <a:lnTo>
                      <a:pt x="14" y="14"/>
                    </a:lnTo>
                    <a:lnTo>
                      <a:pt x="15" y="14"/>
                    </a:lnTo>
                    <a:lnTo>
                      <a:pt x="15" y="15"/>
                    </a:lnTo>
                    <a:lnTo>
                      <a:pt x="16" y="15"/>
                    </a:lnTo>
                    <a:lnTo>
                      <a:pt x="17" y="15"/>
                    </a:lnTo>
                    <a:lnTo>
                      <a:pt x="18" y="17"/>
                    </a:lnTo>
                    <a:lnTo>
                      <a:pt x="19" y="17"/>
                    </a:lnTo>
                    <a:lnTo>
                      <a:pt x="20" y="17"/>
                    </a:lnTo>
                    <a:lnTo>
                      <a:pt x="21" y="17"/>
                    </a:lnTo>
                    <a:lnTo>
                      <a:pt x="22" y="18"/>
                    </a:lnTo>
                    <a:lnTo>
                      <a:pt x="23" y="18"/>
                    </a:lnTo>
                    <a:lnTo>
                      <a:pt x="24" y="18"/>
                    </a:lnTo>
                    <a:lnTo>
                      <a:pt x="25" y="18"/>
                    </a:lnTo>
                    <a:lnTo>
                      <a:pt x="25" y="20"/>
                    </a:lnTo>
                    <a:lnTo>
                      <a:pt x="26" y="20"/>
                    </a:lnTo>
                    <a:lnTo>
                      <a:pt x="28" y="20"/>
                    </a:lnTo>
                    <a:lnTo>
                      <a:pt x="29" y="20"/>
                    </a:lnTo>
                    <a:lnTo>
                      <a:pt x="29" y="21"/>
                    </a:lnTo>
                    <a:lnTo>
                      <a:pt x="30" y="21"/>
                    </a:lnTo>
                    <a:lnTo>
                      <a:pt x="31" y="23"/>
                    </a:lnTo>
                    <a:lnTo>
                      <a:pt x="32" y="23"/>
                    </a:lnTo>
                    <a:lnTo>
                      <a:pt x="32" y="24"/>
                    </a:lnTo>
                    <a:lnTo>
                      <a:pt x="33" y="24"/>
                    </a:lnTo>
                    <a:lnTo>
                      <a:pt x="34" y="24"/>
                    </a:lnTo>
                    <a:lnTo>
                      <a:pt x="35" y="26"/>
                    </a:lnTo>
                    <a:lnTo>
                      <a:pt x="36" y="26"/>
                    </a:lnTo>
                    <a:lnTo>
                      <a:pt x="37" y="27"/>
                    </a:lnTo>
                    <a:lnTo>
                      <a:pt x="38" y="27"/>
                    </a:lnTo>
                    <a:lnTo>
                      <a:pt x="39" y="27"/>
                    </a:lnTo>
                    <a:lnTo>
                      <a:pt x="39" y="28"/>
                    </a:lnTo>
                    <a:lnTo>
                      <a:pt x="40" y="28"/>
                    </a:lnTo>
                    <a:lnTo>
                      <a:pt x="41" y="28"/>
                    </a:lnTo>
                    <a:lnTo>
                      <a:pt x="42" y="28"/>
                    </a:lnTo>
                    <a:lnTo>
                      <a:pt x="43" y="30"/>
                    </a:lnTo>
                    <a:lnTo>
                      <a:pt x="44" y="30"/>
                    </a:lnTo>
                    <a:lnTo>
                      <a:pt x="45" y="30"/>
                    </a:lnTo>
                    <a:lnTo>
                      <a:pt x="46" y="31"/>
                    </a:lnTo>
                    <a:lnTo>
                      <a:pt x="47" y="31"/>
                    </a:lnTo>
                    <a:lnTo>
                      <a:pt x="48" y="31"/>
                    </a:lnTo>
                    <a:lnTo>
                      <a:pt x="48" y="33"/>
                    </a:lnTo>
                    <a:lnTo>
                      <a:pt x="49" y="33"/>
                    </a:lnTo>
                    <a:lnTo>
                      <a:pt x="50" y="33"/>
                    </a:lnTo>
                    <a:lnTo>
                      <a:pt x="51" y="33"/>
                    </a:lnTo>
                    <a:lnTo>
                      <a:pt x="51" y="34"/>
                    </a:lnTo>
                    <a:lnTo>
                      <a:pt x="52" y="34"/>
                    </a:lnTo>
                    <a:lnTo>
                      <a:pt x="53" y="34"/>
                    </a:lnTo>
                    <a:lnTo>
                      <a:pt x="54" y="36"/>
                    </a:lnTo>
                    <a:lnTo>
                      <a:pt x="55" y="36"/>
                    </a:lnTo>
                    <a:lnTo>
                      <a:pt x="56" y="36"/>
                    </a:lnTo>
                    <a:lnTo>
                      <a:pt x="57" y="36"/>
                    </a:lnTo>
                    <a:lnTo>
                      <a:pt x="57" y="37"/>
                    </a:lnTo>
                    <a:lnTo>
                      <a:pt x="58" y="37"/>
                    </a:lnTo>
                    <a:lnTo>
                      <a:pt x="59" y="37"/>
                    </a:lnTo>
                    <a:lnTo>
                      <a:pt x="60" y="37"/>
                    </a:lnTo>
                    <a:lnTo>
                      <a:pt x="61" y="37"/>
                    </a:lnTo>
                    <a:lnTo>
                      <a:pt x="61" y="38"/>
                    </a:lnTo>
                    <a:lnTo>
                      <a:pt x="63" y="38"/>
                    </a:lnTo>
                    <a:lnTo>
                      <a:pt x="64" y="38"/>
                    </a:lnTo>
                    <a:lnTo>
                      <a:pt x="65" y="38"/>
                    </a:lnTo>
                    <a:lnTo>
                      <a:pt x="66" y="38"/>
                    </a:lnTo>
                    <a:lnTo>
                      <a:pt x="67" y="38"/>
                    </a:lnTo>
                    <a:lnTo>
                      <a:pt x="68" y="38"/>
                    </a:lnTo>
                    <a:lnTo>
                      <a:pt x="68" y="40"/>
                    </a:lnTo>
                    <a:lnTo>
                      <a:pt x="69" y="40"/>
                    </a:lnTo>
                    <a:lnTo>
                      <a:pt x="70" y="40"/>
                    </a:lnTo>
                    <a:lnTo>
                      <a:pt x="71" y="40"/>
                    </a:lnTo>
                    <a:lnTo>
                      <a:pt x="71" y="41"/>
                    </a:lnTo>
                    <a:lnTo>
                      <a:pt x="72" y="41"/>
                    </a:lnTo>
                    <a:lnTo>
                      <a:pt x="73" y="41"/>
                    </a:lnTo>
                    <a:lnTo>
                      <a:pt x="73" y="43"/>
                    </a:lnTo>
                    <a:lnTo>
                      <a:pt x="74" y="43"/>
                    </a:lnTo>
                    <a:lnTo>
                      <a:pt x="74" y="44"/>
                    </a:lnTo>
                    <a:lnTo>
                      <a:pt x="75" y="44"/>
                    </a:lnTo>
                    <a:lnTo>
                      <a:pt x="76" y="46"/>
                    </a:lnTo>
                    <a:lnTo>
                      <a:pt x="77" y="47"/>
                    </a:lnTo>
                    <a:lnTo>
                      <a:pt x="78" y="48"/>
                    </a:lnTo>
                    <a:lnTo>
                      <a:pt x="79" y="50"/>
                    </a:lnTo>
                    <a:lnTo>
                      <a:pt x="80" y="51"/>
                    </a:lnTo>
                    <a:lnTo>
                      <a:pt x="81" y="51"/>
                    </a:lnTo>
                    <a:lnTo>
                      <a:pt x="81" y="53"/>
                    </a:lnTo>
                    <a:lnTo>
                      <a:pt x="82" y="53"/>
                    </a:lnTo>
                    <a:lnTo>
                      <a:pt x="83" y="54"/>
                    </a:lnTo>
                    <a:lnTo>
                      <a:pt x="84" y="54"/>
                    </a:lnTo>
                    <a:lnTo>
                      <a:pt x="85" y="56"/>
                    </a:lnTo>
                    <a:lnTo>
                      <a:pt x="86" y="56"/>
                    </a:lnTo>
                    <a:lnTo>
                      <a:pt x="87" y="56"/>
                    </a:lnTo>
                    <a:lnTo>
                      <a:pt x="88" y="56"/>
                    </a:lnTo>
                    <a:lnTo>
                      <a:pt x="88" y="57"/>
                    </a:lnTo>
                    <a:lnTo>
                      <a:pt x="89" y="57"/>
                    </a:lnTo>
                    <a:lnTo>
                      <a:pt x="90" y="57"/>
                    </a:lnTo>
                    <a:lnTo>
                      <a:pt x="91" y="57"/>
                    </a:lnTo>
                    <a:lnTo>
                      <a:pt x="92" y="57"/>
                    </a:lnTo>
                    <a:lnTo>
                      <a:pt x="93" y="57"/>
                    </a:lnTo>
                    <a:lnTo>
                      <a:pt x="94" y="57"/>
                    </a:lnTo>
                    <a:lnTo>
                      <a:pt x="94" y="59"/>
                    </a:lnTo>
                    <a:lnTo>
                      <a:pt x="95" y="59"/>
                    </a:lnTo>
                    <a:lnTo>
                      <a:pt x="96" y="59"/>
                    </a:lnTo>
                    <a:lnTo>
                      <a:pt x="98" y="59"/>
                    </a:lnTo>
                    <a:lnTo>
                      <a:pt x="99" y="60"/>
                    </a:lnTo>
                    <a:lnTo>
                      <a:pt x="100" y="60"/>
                    </a:lnTo>
                    <a:lnTo>
                      <a:pt x="100" y="61"/>
                    </a:lnTo>
                    <a:lnTo>
                      <a:pt x="101" y="61"/>
                    </a:lnTo>
                    <a:lnTo>
                      <a:pt x="102" y="61"/>
                    </a:lnTo>
                    <a:lnTo>
                      <a:pt x="102" y="63"/>
                    </a:lnTo>
                    <a:lnTo>
                      <a:pt x="103" y="63"/>
                    </a:lnTo>
                    <a:lnTo>
                      <a:pt x="103" y="64"/>
                    </a:lnTo>
                    <a:lnTo>
                      <a:pt x="104" y="64"/>
                    </a:lnTo>
                    <a:lnTo>
                      <a:pt x="105" y="66"/>
                    </a:lnTo>
                    <a:lnTo>
                      <a:pt x="106" y="67"/>
                    </a:lnTo>
                    <a:lnTo>
                      <a:pt x="107" y="67"/>
                    </a:lnTo>
                    <a:lnTo>
                      <a:pt x="107" y="69"/>
                    </a:lnTo>
                    <a:lnTo>
                      <a:pt x="108" y="69"/>
                    </a:lnTo>
                    <a:lnTo>
                      <a:pt x="108" y="70"/>
                    </a:lnTo>
                    <a:lnTo>
                      <a:pt x="109" y="70"/>
                    </a:lnTo>
                    <a:lnTo>
                      <a:pt x="109" y="71"/>
                    </a:lnTo>
                    <a:lnTo>
                      <a:pt x="110" y="71"/>
                    </a:lnTo>
                    <a:lnTo>
                      <a:pt x="111" y="73"/>
                    </a:lnTo>
                    <a:lnTo>
                      <a:pt x="112" y="74"/>
                    </a:lnTo>
                    <a:lnTo>
                      <a:pt x="113" y="74"/>
                    </a:lnTo>
                    <a:lnTo>
                      <a:pt x="113" y="76"/>
                    </a:lnTo>
                    <a:lnTo>
                      <a:pt x="114" y="76"/>
                    </a:lnTo>
                    <a:lnTo>
                      <a:pt x="115" y="77"/>
                    </a:lnTo>
                    <a:lnTo>
                      <a:pt x="116" y="77"/>
                    </a:lnTo>
                    <a:lnTo>
                      <a:pt x="117" y="79"/>
                    </a:lnTo>
                    <a:lnTo>
                      <a:pt x="118" y="79"/>
                    </a:lnTo>
                    <a:lnTo>
                      <a:pt x="119" y="79"/>
                    </a:lnTo>
                    <a:lnTo>
                      <a:pt x="119" y="80"/>
                    </a:lnTo>
                    <a:lnTo>
                      <a:pt x="120" y="80"/>
                    </a:lnTo>
                    <a:lnTo>
                      <a:pt x="121" y="80"/>
                    </a:lnTo>
                    <a:lnTo>
                      <a:pt x="122" y="80"/>
                    </a:lnTo>
                    <a:lnTo>
                      <a:pt x="123" y="82"/>
                    </a:lnTo>
                    <a:lnTo>
                      <a:pt x="124" y="82"/>
                    </a:lnTo>
                    <a:lnTo>
                      <a:pt x="125" y="82"/>
                    </a:lnTo>
                    <a:lnTo>
                      <a:pt x="126" y="83"/>
                    </a:lnTo>
                    <a:lnTo>
                      <a:pt x="127" y="83"/>
                    </a:lnTo>
                    <a:lnTo>
                      <a:pt x="127" y="84"/>
                    </a:lnTo>
                    <a:lnTo>
                      <a:pt x="128" y="84"/>
                    </a:lnTo>
                    <a:lnTo>
                      <a:pt x="129" y="84"/>
                    </a:lnTo>
                    <a:lnTo>
                      <a:pt x="129" y="86"/>
                    </a:lnTo>
                    <a:lnTo>
                      <a:pt x="130" y="86"/>
                    </a:lnTo>
                    <a:lnTo>
                      <a:pt x="130" y="87"/>
                    </a:lnTo>
                    <a:lnTo>
                      <a:pt x="131" y="87"/>
                    </a:lnTo>
                    <a:lnTo>
                      <a:pt x="133" y="87"/>
                    </a:lnTo>
                    <a:lnTo>
                      <a:pt x="133" y="89"/>
                    </a:lnTo>
                    <a:lnTo>
                      <a:pt x="134" y="89"/>
                    </a:lnTo>
                    <a:lnTo>
                      <a:pt x="134" y="90"/>
                    </a:lnTo>
                    <a:lnTo>
                      <a:pt x="135" y="90"/>
                    </a:lnTo>
                    <a:lnTo>
                      <a:pt x="136" y="92"/>
                    </a:lnTo>
                    <a:lnTo>
                      <a:pt x="137" y="92"/>
                    </a:lnTo>
                    <a:lnTo>
                      <a:pt x="137" y="93"/>
                    </a:lnTo>
                    <a:lnTo>
                      <a:pt x="138" y="93"/>
                    </a:lnTo>
                    <a:lnTo>
                      <a:pt x="139" y="93"/>
                    </a:lnTo>
                    <a:lnTo>
                      <a:pt x="140" y="94"/>
                    </a:lnTo>
                    <a:lnTo>
                      <a:pt x="141" y="94"/>
                    </a:lnTo>
                    <a:lnTo>
                      <a:pt x="142" y="94"/>
                    </a:lnTo>
                    <a:lnTo>
                      <a:pt x="143" y="94"/>
                    </a:lnTo>
                    <a:lnTo>
                      <a:pt x="144" y="94"/>
                    </a:lnTo>
                    <a:lnTo>
                      <a:pt x="145" y="94"/>
                    </a:lnTo>
                    <a:lnTo>
                      <a:pt x="145" y="96"/>
                    </a:lnTo>
                    <a:lnTo>
                      <a:pt x="146" y="96"/>
                    </a:lnTo>
                    <a:lnTo>
                      <a:pt x="147" y="96"/>
                    </a:lnTo>
                    <a:lnTo>
                      <a:pt x="148" y="96"/>
                    </a:lnTo>
                    <a:lnTo>
                      <a:pt x="148" y="97"/>
                    </a:lnTo>
                    <a:lnTo>
                      <a:pt x="149" y="97"/>
                    </a:lnTo>
                    <a:lnTo>
                      <a:pt x="150" y="97"/>
                    </a:lnTo>
                    <a:lnTo>
                      <a:pt x="151" y="99"/>
                    </a:lnTo>
                    <a:lnTo>
                      <a:pt x="152" y="99"/>
                    </a:lnTo>
                  </a:path>
                </a:pathLst>
              </a:custGeom>
              <a:solidFill>
                <a:schemeClr val="accent1"/>
              </a:solidFill>
              <a:ln w="4763">
                <a:solidFill>
                  <a:srgbClr val="008000"/>
                </a:solidFill>
                <a:prstDash val="solid"/>
                <a:round/>
                <a:headEnd/>
                <a:tailEnd/>
              </a:ln>
            </p:spPr>
            <p:txBody>
              <a:bodyPr/>
              <a:lstStyle/>
              <a:p>
                <a:endParaRPr lang="en-GB"/>
              </a:p>
            </p:txBody>
          </p:sp>
          <p:sp>
            <p:nvSpPr>
              <p:cNvPr id="87064" name="Freeform 215">
                <a:extLst>
                  <a:ext uri="{FF2B5EF4-FFF2-40B4-BE49-F238E27FC236}">
                    <a16:creationId xmlns:a16="http://schemas.microsoft.com/office/drawing/2014/main" id="{8961FFB7-79EB-F89D-B242-A5936B69497F}"/>
                  </a:ext>
                </a:extLst>
              </p:cNvPr>
              <p:cNvSpPr>
                <a:spLocks/>
              </p:cNvSpPr>
              <p:nvPr/>
            </p:nvSpPr>
            <p:spPr bwMode="auto">
              <a:xfrm>
                <a:off x="4400" y="1885"/>
                <a:ext cx="77" cy="30"/>
              </a:xfrm>
              <a:custGeom>
                <a:avLst/>
                <a:gdLst>
                  <a:gd name="T0" fmla="*/ 1 w 153"/>
                  <a:gd name="T1" fmla="*/ 0 h 89"/>
                  <a:gd name="T2" fmla="*/ 1 w 153"/>
                  <a:gd name="T3" fmla="*/ 0 h 89"/>
                  <a:gd name="T4" fmla="*/ 1 w 153"/>
                  <a:gd name="T5" fmla="*/ 0 h 89"/>
                  <a:gd name="T6" fmla="*/ 1 w 153"/>
                  <a:gd name="T7" fmla="*/ 0 h 89"/>
                  <a:gd name="T8" fmla="*/ 1 w 153"/>
                  <a:gd name="T9" fmla="*/ 0 h 89"/>
                  <a:gd name="T10" fmla="*/ 1 w 153"/>
                  <a:gd name="T11" fmla="*/ 0 h 89"/>
                  <a:gd name="T12" fmla="*/ 1 w 153"/>
                  <a:gd name="T13" fmla="*/ 0 h 89"/>
                  <a:gd name="T14" fmla="*/ 1 w 153"/>
                  <a:gd name="T15" fmla="*/ 0 h 89"/>
                  <a:gd name="T16" fmla="*/ 1 w 153"/>
                  <a:gd name="T17" fmla="*/ 0 h 89"/>
                  <a:gd name="T18" fmla="*/ 1 w 153"/>
                  <a:gd name="T19" fmla="*/ 0 h 89"/>
                  <a:gd name="T20" fmla="*/ 1 w 153"/>
                  <a:gd name="T21" fmla="*/ 0 h 89"/>
                  <a:gd name="T22" fmla="*/ 1 w 153"/>
                  <a:gd name="T23" fmla="*/ 0 h 89"/>
                  <a:gd name="T24" fmla="*/ 1 w 153"/>
                  <a:gd name="T25" fmla="*/ 0 h 89"/>
                  <a:gd name="T26" fmla="*/ 1 w 153"/>
                  <a:gd name="T27" fmla="*/ 0 h 89"/>
                  <a:gd name="T28" fmla="*/ 1 w 153"/>
                  <a:gd name="T29" fmla="*/ 0 h 89"/>
                  <a:gd name="T30" fmla="*/ 1 w 153"/>
                  <a:gd name="T31" fmla="*/ 0 h 89"/>
                  <a:gd name="T32" fmla="*/ 1 w 153"/>
                  <a:gd name="T33" fmla="*/ 0 h 89"/>
                  <a:gd name="T34" fmla="*/ 1 w 153"/>
                  <a:gd name="T35" fmla="*/ 0 h 89"/>
                  <a:gd name="T36" fmla="*/ 1 w 153"/>
                  <a:gd name="T37" fmla="*/ 0 h 89"/>
                  <a:gd name="T38" fmla="*/ 1 w 153"/>
                  <a:gd name="T39" fmla="*/ 0 h 89"/>
                  <a:gd name="T40" fmla="*/ 1 w 153"/>
                  <a:gd name="T41" fmla="*/ 0 h 89"/>
                  <a:gd name="T42" fmla="*/ 1 w 153"/>
                  <a:gd name="T43" fmla="*/ 0 h 89"/>
                  <a:gd name="T44" fmla="*/ 1 w 153"/>
                  <a:gd name="T45" fmla="*/ 0 h 89"/>
                  <a:gd name="T46" fmla="*/ 1 w 153"/>
                  <a:gd name="T47" fmla="*/ 0 h 89"/>
                  <a:gd name="T48" fmla="*/ 1 w 153"/>
                  <a:gd name="T49" fmla="*/ 0 h 89"/>
                  <a:gd name="T50" fmla="*/ 1 w 153"/>
                  <a:gd name="T51" fmla="*/ 0 h 89"/>
                  <a:gd name="T52" fmla="*/ 1 w 153"/>
                  <a:gd name="T53" fmla="*/ 0 h 89"/>
                  <a:gd name="T54" fmla="*/ 1 w 153"/>
                  <a:gd name="T55" fmla="*/ 0 h 89"/>
                  <a:gd name="T56" fmla="*/ 1 w 153"/>
                  <a:gd name="T57" fmla="*/ 0 h 89"/>
                  <a:gd name="T58" fmla="*/ 1 w 153"/>
                  <a:gd name="T59" fmla="*/ 0 h 89"/>
                  <a:gd name="T60" fmla="*/ 1 w 153"/>
                  <a:gd name="T61" fmla="*/ 0 h 89"/>
                  <a:gd name="T62" fmla="*/ 1 w 153"/>
                  <a:gd name="T63" fmla="*/ 0 h 89"/>
                  <a:gd name="T64" fmla="*/ 1 w 153"/>
                  <a:gd name="T65" fmla="*/ 0 h 89"/>
                  <a:gd name="T66" fmla="*/ 1 w 153"/>
                  <a:gd name="T67" fmla="*/ 0 h 89"/>
                  <a:gd name="T68" fmla="*/ 1 w 153"/>
                  <a:gd name="T69" fmla="*/ 0 h 89"/>
                  <a:gd name="T70" fmla="*/ 1 w 153"/>
                  <a:gd name="T71" fmla="*/ 0 h 89"/>
                  <a:gd name="T72" fmla="*/ 1 w 153"/>
                  <a:gd name="T73" fmla="*/ 0 h 89"/>
                  <a:gd name="T74" fmla="*/ 1 w 153"/>
                  <a:gd name="T75" fmla="*/ 0 h 89"/>
                  <a:gd name="T76" fmla="*/ 1 w 153"/>
                  <a:gd name="T77" fmla="*/ 0 h 89"/>
                  <a:gd name="T78" fmla="*/ 1 w 153"/>
                  <a:gd name="T79" fmla="*/ 0 h 89"/>
                  <a:gd name="T80" fmla="*/ 1 w 153"/>
                  <a:gd name="T81" fmla="*/ 0 h 89"/>
                  <a:gd name="T82" fmla="*/ 1 w 153"/>
                  <a:gd name="T83" fmla="*/ 0 h 89"/>
                  <a:gd name="T84" fmla="*/ 1 w 153"/>
                  <a:gd name="T85" fmla="*/ 0 h 89"/>
                  <a:gd name="T86" fmla="*/ 1 w 153"/>
                  <a:gd name="T87" fmla="*/ 0 h 89"/>
                  <a:gd name="T88" fmla="*/ 1 w 153"/>
                  <a:gd name="T89" fmla="*/ 0 h 89"/>
                  <a:gd name="T90" fmla="*/ 1 w 153"/>
                  <a:gd name="T91" fmla="*/ 0 h 89"/>
                  <a:gd name="T92" fmla="*/ 1 w 153"/>
                  <a:gd name="T93" fmla="*/ 0 h 89"/>
                  <a:gd name="T94" fmla="*/ 1 w 153"/>
                  <a:gd name="T95" fmla="*/ 0 h 89"/>
                  <a:gd name="T96" fmla="*/ 1 w 153"/>
                  <a:gd name="T97" fmla="*/ 0 h 89"/>
                  <a:gd name="T98" fmla="*/ 1 w 153"/>
                  <a:gd name="T99" fmla="*/ 0 h 89"/>
                  <a:gd name="T100" fmla="*/ 1 w 153"/>
                  <a:gd name="T101" fmla="*/ 0 h 89"/>
                  <a:gd name="T102" fmla="*/ 1 w 153"/>
                  <a:gd name="T103" fmla="*/ 0 h 89"/>
                  <a:gd name="T104" fmla="*/ 1 w 153"/>
                  <a:gd name="T105" fmla="*/ 0 h 89"/>
                  <a:gd name="T106" fmla="*/ 1 w 153"/>
                  <a:gd name="T107" fmla="*/ 0 h 89"/>
                  <a:gd name="T108" fmla="*/ 1 w 153"/>
                  <a:gd name="T109" fmla="*/ 0 h 89"/>
                  <a:gd name="T110" fmla="*/ 1 w 153"/>
                  <a:gd name="T111" fmla="*/ 0 h 89"/>
                  <a:gd name="T112" fmla="*/ 1 w 153"/>
                  <a:gd name="T113" fmla="*/ 0 h 89"/>
                  <a:gd name="T114" fmla="*/ 1 w 153"/>
                  <a:gd name="T115" fmla="*/ 0 h 89"/>
                  <a:gd name="T116" fmla="*/ 1 w 153"/>
                  <a:gd name="T117" fmla="*/ 0 h 89"/>
                  <a:gd name="T118" fmla="*/ 1 w 153"/>
                  <a:gd name="T119" fmla="*/ 0 h 89"/>
                  <a:gd name="T120" fmla="*/ 1 w 153"/>
                  <a:gd name="T121" fmla="*/ 0 h 89"/>
                  <a:gd name="T122" fmla="*/ 1 w 153"/>
                  <a:gd name="T123" fmla="*/ 0 h 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89">
                    <a:moveTo>
                      <a:pt x="0" y="0"/>
                    </a:moveTo>
                    <a:lnTo>
                      <a:pt x="1" y="0"/>
                    </a:lnTo>
                    <a:lnTo>
                      <a:pt x="1" y="1"/>
                    </a:lnTo>
                    <a:lnTo>
                      <a:pt x="2" y="1"/>
                    </a:lnTo>
                    <a:lnTo>
                      <a:pt x="3" y="1"/>
                    </a:lnTo>
                    <a:lnTo>
                      <a:pt x="3" y="3"/>
                    </a:lnTo>
                    <a:lnTo>
                      <a:pt x="4" y="3"/>
                    </a:lnTo>
                    <a:lnTo>
                      <a:pt x="5" y="3"/>
                    </a:lnTo>
                    <a:lnTo>
                      <a:pt x="6" y="3"/>
                    </a:lnTo>
                    <a:lnTo>
                      <a:pt x="6" y="4"/>
                    </a:lnTo>
                    <a:lnTo>
                      <a:pt x="7" y="4"/>
                    </a:lnTo>
                    <a:lnTo>
                      <a:pt x="8" y="4"/>
                    </a:lnTo>
                    <a:lnTo>
                      <a:pt x="9" y="4"/>
                    </a:lnTo>
                    <a:lnTo>
                      <a:pt x="10" y="5"/>
                    </a:lnTo>
                    <a:lnTo>
                      <a:pt x="11" y="5"/>
                    </a:lnTo>
                    <a:lnTo>
                      <a:pt x="12" y="5"/>
                    </a:lnTo>
                    <a:lnTo>
                      <a:pt x="13" y="5"/>
                    </a:lnTo>
                    <a:lnTo>
                      <a:pt x="13" y="7"/>
                    </a:lnTo>
                    <a:lnTo>
                      <a:pt x="14" y="7"/>
                    </a:lnTo>
                    <a:lnTo>
                      <a:pt x="16" y="7"/>
                    </a:lnTo>
                    <a:lnTo>
                      <a:pt x="17" y="7"/>
                    </a:lnTo>
                    <a:lnTo>
                      <a:pt x="17" y="8"/>
                    </a:lnTo>
                    <a:lnTo>
                      <a:pt x="18" y="8"/>
                    </a:lnTo>
                    <a:lnTo>
                      <a:pt x="19" y="8"/>
                    </a:lnTo>
                    <a:lnTo>
                      <a:pt x="20" y="10"/>
                    </a:lnTo>
                    <a:lnTo>
                      <a:pt x="21" y="10"/>
                    </a:lnTo>
                    <a:lnTo>
                      <a:pt x="22" y="11"/>
                    </a:lnTo>
                    <a:lnTo>
                      <a:pt x="23" y="11"/>
                    </a:lnTo>
                    <a:lnTo>
                      <a:pt x="23" y="13"/>
                    </a:lnTo>
                    <a:lnTo>
                      <a:pt x="24" y="13"/>
                    </a:lnTo>
                    <a:lnTo>
                      <a:pt x="25" y="14"/>
                    </a:lnTo>
                    <a:lnTo>
                      <a:pt x="26" y="14"/>
                    </a:lnTo>
                    <a:lnTo>
                      <a:pt x="26" y="16"/>
                    </a:lnTo>
                    <a:lnTo>
                      <a:pt x="27" y="16"/>
                    </a:lnTo>
                    <a:lnTo>
                      <a:pt x="27" y="17"/>
                    </a:lnTo>
                    <a:lnTo>
                      <a:pt x="28" y="17"/>
                    </a:lnTo>
                    <a:lnTo>
                      <a:pt x="29" y="17"/>
                    </a:lnTo>
                    <a:lnTo>
                      <a:pt x="29" y="18"/>
                    </a:lnTo>
                    <a:lnTo>
                      <a:pt x="30" y="18"/>
                    </a:lnTo>
                    <a:lnTo>
                      <a:pt x="31" y="18"/>
                    </a:lnTo>
                    <a:lnTo>
                      <a:pt x="31" y="20"/>
                    </a:lnTo>
                    <a:lnTo>
                      <a:pt x="32" y="20"/>
                    </a:lnTo>
                    <a:lnTo>
                      <a:pt x="33" y="20"/>
                    </a:lnTo>
                    <a:lnTo>
                      <a:pt x="34" y="20"/>
                    </a:lnTo>
                    <a:lnTo>
                      <a:pt x="35" y="20"/>
                    </a:lnTo>
                    <a:lnTo>
                      <a:pt x="36" y="20"/>
                    </a:lnTo>
                    <a:lnTo>
                      <a:pt x="37" y="20"/>
                    </a:lnTo>
                    <a:lnTo>
                      <a:pt x="38" y="21"/>
                    </a:lnTo>
                    <a:lnTo>
                      <a:pt x="39" y="21"/>
                    </a:lnTo>
                    <a:lnTo>
                      <a:pt x="40" y="21"/>
                    </a:lnTo>
                    <a:lnTo>
                      <a:pt x="41" y="21"/>
                    </a:lnTo>
                    <a:lnTo>
                      <a:pt x="42" y="21"/>
                    </a:lnTo>
                    <a:lnTo>
                      <a:pt x="43" y="21"/>
                    </a:lnTo>
                    <a:lnTo>
                      <a:pt x="44" y="21"/>
                    </a:lnTo>
                    <a:lnTo>
                      <a:pt x="44" y="23"/>
                    </a:lnTo>
                    <a:lnTo>
                      <a:pt x="45" y="23"/>
                    </a:lnTo>
                    <a:lnTo>
                      <a:pt x="46" y="23"/>
                    </a:lnTo>
                    <a:lnTo>
                      <a:pt x="47" y="23"/>
                    </a:lnTo>
                    <a:lnTo>
                      <a:pt x="47" y="24"/>
                    </a:lnTo>
                    <a:lnTo>
                      <a:pt x="48" y="24"/>
                    </a:lnTo>
                    <a:lnTo>
                      <a:pt x="50" y="24"/>
                    </a:lnTo>
                    <a:lnTo>
                      <a:pt x="50" y="26"/>
                    </a:lnTo>
                    <a:lnTo>
                      <a:pt x="51" y="26"/>
                    </a:lnTo>
                    <a:lnTo>
                      <a:pt x="52" y="26"/>
                    </a:lnTo>
                    <a:lnTo>
                      <a:pt x="52" y="27"/>
                    </a:lnTo>
                    <a:lnTo>
                      <a:pt x="53" y="27"/>
                    </a:lnTo>
                    <a:lnTo>
                      <a:pt x="54" y="27"/>
                    </a:lnTo>
                    <a:lnTo>
                      <a:pt x="54" y="28"/>
                    </a:lnTo>
                    <a:lnTo>
                      <a:pt x="55" y="28"/>
                    </a:lnTo>
                    <a:lnTo>
                      <a:pt x="56" y="28"/>
                    </a:lnTo>
                    <a:lnTo>
                      <a:pt x="56" y="30"/>
                    </a:lnTo>
                    <a:lnTo>
                      <a:pt x="57" y="30"/>
                    </a:lnTo>
                    <a:lnTo>
                      <a:pt x="58" y="30"/>
                    </a:lnTo>
                    <a:lnTo>
                      <a:pt x="58" y="31"/>
                    </a:lnTo>
                    <a:lnTo>
                      <a:pt x="59" y="31"/>
                    </a:lnTo>
                    <a:lnTo>
                      <a:pt x="60" y="31"/>
                    </a:lnTo>
                    <a:lnTo>
                      <a:pt x="61" y="31"/>
                    </a:lnTo>
                    <a:lnTo>
                      <a:pt x="61" y="33"/>
                    </a:lnTo>
                    <a:lnTo>
                      <a:pt x="62" y="33"/>
                    </a:lnTo>
                    <a:lnTo>
                      <a:pt x="63" y="33"/>
                    </a:lnTo>
                    <a:lnTo>
                      <a:pt x="64" y="33"/>
                    </a:lnTo>
                    <a:lnTo>
                      <a:pt x="64" y="34"/>
                    </a:lnTo>
                    <a:lnTo>
                      <a:pt x="65" y="34"/>
                    </a:lnTo>
                    <a:lnTo>
                      <a:pt x="66" y="34"/>
                    </a:lnTo>
                    <a:lnTo>
                      <a:pt x="67" y="34"/>
                    </a:lnTo>
                    <a:lnTo>
                      <a:pt x="68" y="36"/>
                    </a:lnTo>
                    <a:lnTo>
                      <a:pt x="69" y="36"/>
                    </a:lnTo>
                    <a:lnTo>
                      <a:pt x="70" y="36"/>
                    </a:lnTo>
                    <a:lnTo>
                      <a:pt x="70" y="37"/>
                    </a:lnTo>
                    <a:lnTo>
                      <a:pt x="71" y="37"/>
                    </a:lnTo>
                    <a:lnTo>
                      <a:pt x="72" y="37"/>
                    </a:lnTo>
                    <a:lnTo>
                      <a:pt x="73" y="39"/>
                    </a:lnTo>
                    <a:lnTo>
                      <a:pt x="74" y="39"/>
                    </a:lnTo>
                    <a:lnTo>
                      <a:pt x="75" y="39"/>
                    </a:lnTo>
                    <a:lnTo>
                      <a:pt x="75" y="40"/>
                    </a:lnTo>
                    <a:lnTo>
                      <a:pt x="76" y="40"/>
                    </a:lnTo>
                    <a:lnTo>
                      <a:pt x="77" y="40"/>
                    </a:lnTo>
                    <a:lnTo>
                      <a:pt x="78" y="40"/>
                    </a:lnTo>
                    <a:lnTo>
                      <a:pt x="78" y="41"/>
                    </a:lnTo>
                    <a:lnTo>
                      <a:pt x="79" y="41"/>
                    </a:lnTo>
                    <a:lnTo>
                      <a:pt x="80" y="41"/>
                    </a:lnTo>
                    <a:lnTo>
                      <a:pt x="81" y="41"/>
                    </a:lnTo>
                    <a:lnTo>
                      <a:pt x="81" y="43"/>
                    </a:lnTo>
                    <a:lnTo>
                      <a:pt x="82" y="43"/>
                    </a:lnTo>
                    <a:lnTo>
                      <a:pt x="83" y="43"/>
                    </a:lnTo>
                    <a:lnTo>
                      <a:pt x="85" y="44"/>
                    </a:lnTo>
                    <a:lnTo>
                      <a:pt x="86" y="44"/>
                    </a:lnTo>
                    <a:lnTo>
                      <a:pt x="87" y="44"/>
                    </a:lnTo>
                    <a:lnTo>
                      <a:pt x="87" y="46"/>
                    </a:lnTo>
                    <a:lnTo>
                      <a:pt x="88" y="46"/>
                    </a:lnTo>
                    <a:lnTo>
                      <a:pt x="89" y="46"/>
                    </a:lnTo>
                    <a:lnTo>
                      <a:pt x="89" y="47"/>
                    </a:lnTo>
                    <a:lnTo>
                      <a:pt x="90" y="47"/>
                    </a:lnTo>
                    <a:lnTo>
                      <a:pt x="91" y="47"/>
                    </a:lnTo>
                    <a:lnTo>
                      <a:pt x="91" y="49"/>
                    </a:lnTo>
                    <a:lnTo>
                      <a:pt x="92" y="49"/>
                    </a:lnTo>
                    <a:lnTo>
                      <a:pt x="93" y="49"/>
                    </a:lnTo>
                    <a:lnTo>
                      <a:pt x="93" y="50"/>
                    </a:lnTo>
                    <a:lnTo>
                      <a:pt x="94" y="50"/>
                    </a:lnTo>
                    <a:lnTo>
                      <a:pt x="95" y="50"/>
                    </a:lnTo>
                    <a:lnTo>
                      <a:pt x="95" y="51"/>
                    </a:lnTo>
                    <a:lnTo>
                      <a:pt x="96" y="51"/>
                    </a:lnTo>
                    <a:lnTo>
                      <a:pt x="97" y="53"/>
                    </a:lnTo>
                    <a:lnTo>
                      <a:pt x="98" y="54"/>
                    </a:lnTo>
                    <a:lnTo>
                      <a:pt x="99" y="54"/>
                    </a:lnTo>
                    <a:lnTo>
                      <a:pt x="99" y="56"/>
                    </a:lnTo>
                    <a:lnTo>
                      <a:pt x="100" y="56"/>
                    </a:lnTo>
                    <a:lnTo>
                      <a:pt x="100" y="57"/>
                    </a:lnTo>
                    <a:lnTo>
                      <a:pt x="101" y="57"/>
                    </a:lnTo>
                    <a:lnTo>
                      <a:pt x="102" y="57"/>
                    </a:lnTo>
                    <a:lnTo>
                      <a:pt x="102" y="59"/>
                    </a:lnTo>
                    <a:lnTo>
                      <a:pt x="103" y="59"/>
                    </a:lnTo>
                    <a:lnTo>
                      <a:pt x="103" y="60"/>
                    </a:lnTo>
                    <a:lnTo>
                      <a:pt x="104" y="60"/>
                    </a:lnTo>
                    <a:lnTo>
                      <a:pt x="105" y="60"/>
                    </a:lnTo>
                    <a:lnTo>
                      <a:pt x="106" y="60"/>
                    </a:lnTo>
                    <a:lnTo>
                      <a:pt x="106" y="62"/>
                    </a:lnTo>
                    <a:lnTo>
                      <a:pt x="107" y="62"/>
                    </a:lnTo>
                    <a:lnTo>
                      <a:pt x="108" y="62"/>
                    </a:lnTo>
                    <a:lnTo>
                      <a:pt x="109" y="62"/>
                    </a:lnTo>
                    <a:lnTo>
                      <a:pt x="109" y="63"/>
                    </a:lnTo>
                    <a:lnTo>
                      <a:pt x="110" y="63"/>
                    </a:lnTo>
                    <a:lnTo>
                      <a:pt x="111" y="63"/>
                    </a:lnTo>
                    <a:lnTo>
                      <a:pt x="112" y="63"/>
                    </a:lnTo>
                    <a:lnTo>
                      <a:pt x="113" y="64"/>
                    </a:lnTo>
                    <a:lnTo>
                      <a:pt x="114" y="64"/>
                    </a:lnTo>
                    <a:lnTo>
                      <a:pt x="115" y="64"/>
                    </a:lnTo>
                    <a:lnTo>
                      <a:pt x="115" y="66"/>
                    </a:lnTo>
                    <a:lnTo>
                      <a:pt x="116" y="66"/>
                    </a:lnTo>
                    <a:lnTo>
                      <a:pt x="117" y="66"/>
                    </a:lnTo>
                    <a:lnTo>
                      <a:pt x="117" y="67"/>
                    </a:lnTo>
                    <a:lnTo>
                      <a:pt x="118" y="67"/>
                    </a:lnTo>
                    <a:lnTo>
                      <a:pt x="120" y="67"/>
                    </a:lnTo>
                    <a:lnTo>
                      <a:pt x="120" y="69"/>
                    </a:lnTo>
                    <a:lnTo>
                      <a:pt x="121" y="69"/>
                    </a:lnTo>
                    <a:lnTo>
                      <a:pt x="121" y="70"/>
                    </a:lnTo>
                    <a:lnTo>
                      <a:pt x="122" y="70"/>
                    </a:lnTo>
                    <a:lnTo>
                      <a:pt x="123" y="72"/>
                    </a:lnTo>
                    <a:lnTo>
                      <a:pt x="124" y="73"/>
                    </a:lnTo>
                    <a:lnTo>
                      <a:pt x="125" y="73"/>
                    </a:lnTo>
                    <a:lnTo>
                      <a:pt x="125" y="74"/>
                    </a:lnTo>
                    <a:lnTo>
                      <a:pt x="126" y="76"/>
                    </a:lnTo>
                    <a:lnTo>
                      <a:pt x="127" y="76"/>
                    </a:lnTo>
                    <a:lnTo>
                      <a:pt x="127" y="77"/>
                    </a:lnTo>
                    <a:lnTo>
                      <a:pt x="128" y="77"/>
                    </a:lnTo>
                    <a:lnTo>
                      <a:pt x="128" y="79"/>
                    </a:lnTo>
                    <a:lnTo>
                      <a:pt x="129" y="79"/>
                    </a:lnTo>
                    <a:lnTo>
                      <a:pt x="129" y="80"/>
                    </a:lnTo>
                    <a:lnTo>
                      <a:pt x="130" y="80"/>
                    </a:lnTo>
                    <a:lnTo>
                      <a:pt x="130" y="82"/>
                    </a:lnTo>
                    <a:lnTo>
                      <a:pt x="131" y="82"/>
                    </a:lnTo>
                    <a:lnTo>
                      <a:pt x="132" y="82"/>
                    </a:lnTo>
                    <a:lnTo>
                      <a:pt x="132" y="83"/>
                    </a:lnTo>
                    <a:lnTo>
                      <a:pt x="133" y="83"/>
                    </a:lnTo>
                    <a:lnTo>
                      <a:pt x="134" y="83"/>
                    </a:lnTo>
                    <a:lnTo>
                      <a:pt x="135" y="83"/>
                    </a:lnTo>
                    <a:lnTo>
                      <a:pt x="136" y="83"/>
                    </a:lnTo>
                    <a:lnTo>
                      <a:pt x="137" y="83"/>
                    </a:lnTo>
                    <a:lnTo>
                      <a:pt x="138" y="83"/>
                    </a:lnTo>
                    <a:lnTo>
                      <a:pt x="139" y="83"/>
                    </a:lnTo>
                    <a:lnTo>
                      <a:pt x="139" y="82"/>
                    </a:lnTo>
                    <a:lnTo>
                      <a:pt x="140" y="82"/>
                    </a:lnTo>
                    <a:lnTo>
                      <a:pt x="141" y="82"/>
                    </a:lnTo>
                    <a:lnTo>
                      <a:pt x="142" y="82"/>
                    </a:lnTo>
                    <a:lnTo>
                      <a:pt x="143" y="82"/>
                    </a:lnTo>
                    <a:lnTo>
                      <a:pt x="143" y="83"/>
                    </a:lnTo>
                    <a:lnTo>
                      <a:pt x="144" y="83"/>
                    </a:lnTo>
                    <a:lnTo>
                      <a:pt x="145" y="83"/>
                    </a:lnTo>
                    <a:lnTo>
                      <a:pt x="146" y="83"/>
                    </a:lnTo>
                    <a:lnTo>
                      <a:pt x="146" y="84"/>
                    </a:lnTo>
                    <a:lnTo>
                      <a:pt x="147" y="84"/>
                    </a:lnTo>
                    <a:lnTo>
                      <a:pt x="148" y="84"/>
                    </a:lnTo>
                    <a:lnTo>
                      <a:pt x="149" y="86"/>
                    </a:lnTo>
                    <a:lnTo>
                      <a:pt x="150" y="86"/>
                    </a:lnTo>
                    <a:lnTo>
                      <a:pt x="150" y="87"/>
                    </a:lnTo>
                    <a:lnTo>
                      <a:pt x="151" y="87"/>
                    </a:lnTo>
                    <a:lnTo>
                      <a:pt x="152" y="87"/>
                    </a:lnTo>
                    <a:lnTo>
                      <a:pt x="152" y="89"/>
                    </a:lnTo>
                    <a:lnTo>
                      <a:pt x="153" y="89"/>
                    </a:lnTo>
                  </a:path>
                </a:pathLst>
              </a:custGeom>
              <a:solidFill>
                <a:schemeClr val="accent1"/>
              </a:solidFill>
              <a:ln w="4763">
                <a:solidFill>
                  <a:srgbClr val="008000"/>
                </a:solidFill>
                <a:prstDash val="solid"/>
                <a:round/>
                <a:headEnd/>
                <a:tailEnd/>
              </a:ln>
            </p:spPr>
            <p:txBody>
              <a:bodyPr/>
              <a:lstStyle/>
              <a:p>
                <a:endParaRPr lang="en-GB"/>
              </a:p>
            </p:txBody>
          </p:sp>
          <p:sp>
            <p:nvSpPr>
              <p:cNvPr id="87065" name="Freeform 216">
                <a:extLst>
                  <a:ext uri="{FF2B5EF4-FFF2-40B4-BE49-F238E27FC236}">
                    <a16:creationId xmlns:a16="http://schemas.microsoft.com/office/drawing/2014/main" id="{FF2F4EB6-7C06-6145-31E2-7548A0F2369D}"/>
                  </a:ext>
                </a:extLst>
              </p:cNvPr>
              <p:cNvSpPr>
                <a:spLocks/>
              </p:cNvSpPr>
              <p:nvPr/>
            </p:nvSpPr>
            <p:spPr bwMode="auto">
              <a:xfrm>
                <a:off x="4477" y="1915"/>
                <a:ext cx="76" cy="27"/>
              </a:xfrm>
              <a:custGeom>
                <a:avLst/>
                <a:gdLst>
                  <a:gd name="T0" fmla="*/ 0 w 153"/>
                  <a:gd name="T1" fmla="*/ 0 h 82"/>
                  <a:gd name="T2" fmla="*/ 0 w 153"/>
                  <a:gd name="T3" fmla="*/ 0 h 82"/>
                  <a:gd name="T4" fmla="*/ 0 w 153"/>
                  <a:gd name="T5" fmla="*/ 0 h 82"/>
                  <a:gd name="T6" fmla="*/ 0 w 153"/>
                  <a:gd name="T7" fmla="*/ 0 h 82"/>
                  <a:gd name="T8" fmla="*/ 0 w 153"/>
                  <a:gd name="T9" fmla="*/ 0 h 82"/>
                  <a:gd name="T10" fmla="*/ 0 w 153"/>
                  <a:gd name="T11" fmla="*/ 0 h 82"/>
                  <a:gd name="T12" fmla="*/ 0 w 153"/>
                  <a:gd name="T13" fmla="*/ 0 h 82"/>
                  <a:gd name="T14" fmla="*/ 0 w 153"/>
                  <a:gd name="T15" fmla="*/ 0 h 82"/>
                  <a:gd name="T16" fmla="*/ 0 w 153"/>
                  <a:gd name="T17" fmla="*/ 0 h 82"/>
                  <a:gd name="T18" fmla="*/ 0 w 153"/>
                  <a:gd name="T19" fmla="*/ 0 h 82"/>
                  <a:gd name="T20" fmla="*/ 0 w 153"/>
                  <a:gd name="T21" fmla="*/ 0 h 82"/>
                  <a:gd name="T22" fmla="*/ 0 w 153"/>
                  <a:gd name="T23" fmla="*/ 0 h 82"/>
                  <a:gd name="T24" fmla="*/ 0 w 153"/>
                  <a:gd name="T25" fmla="*/ 0 h 82"/>
                  <a:gd name="T26" fmla="*/ 0 w 153"/>
                  <a:gd name="T27" fmla="*/ 0 h 82"/>
                  <a:gd name="T28" fmla="*/ 0 w 153"/>
                  <a:gd name="T29" fmla="*/ 0 h 82"/>
                  <a:gd name="T30" fmla="*/ 0 w 153"/>
                  <a:gd name="T31" fmla="*/ 0 h 82"/>
                  <a:gd name="T32" fmla="*/ 0 w 153"/>
                  <a:gd name="T33" fmla="*/ 0 h 82"/>
                  <a:gd name="T34" fmla="*/ 0 w 153"/>
                  <a:gd name="T35" fmla="*/ 0 h 82"/>
                  <a:gd name="T36" fmla="*/ 0 w 153"/>
                  <a:gd name="T37" fmla="*/ 0 h 82"/>
                  <a:gd name="T38" fmla="*/ 0 w 153"/>
                  <a:gd name="T39" fmla="*/ 0 h 82"/>
                  <a:gd name="T40" fmla="*/ 0 w 153"/>
                  <a:gd name="T41" fmla="*/ 0 h 82"/>
                  <a:gd name="T42" fmla="*/ 0 w 153"/>
                  <a:gd name="T43" fmla="*/ 0 h 82"/>
                  <a:gd name="T44" fmla="*/ 0 w 153"/>
                  <a:gd name="T45" fmla="*/ 0 h 82"/>
                  <a:gd name="T46" fmla="*/ 0 w 153"/>
                  <a:gd name="T47" fmla="*/ 0 h 82"/>
                  <a:gd name="T48" fmla="*/ 0 w 153"/>
                  <a:gd name="T49" fmla="*/ 0 h 82"/>
                  <a:gd name="T50" fmla="*/ 0 w 153"/>
                  <a:gd name="T51" fmla="*/ 0 h 82"/>
                  <a:gd name="T52" fmla="*/ 0 w 153"/>
                  <a:gd name="T53" fmla="*/ 0 h 82"/>
                  <a:gd name="T54" fmla="*/ 0 w 153"/>
                  <a:gd name="T55" fmla="*/ 0 h 82"/>
                  <a:gd name="T56" fmla="*/ 0 w 153"/>
                  <a:gd name="T57" fmla="*/ 0 h 82"/>
                  <a:gd name="T58" fmla="*/ 0 w 153"/>
                  <a:gd name="T59" fmla="*/ 0 h 82"/>
                  <a:gd name="T60" fmla="*/ 0 w 153"/>
                  <a:gd name="T61" fmla="*/ 0 h 82"/>
                  <a:gd name="T62" fmla="*/ 0 w 153"/>
                  <a:gd name="T63" fmla="*/ 0 h 82"/>
                  <a:gd name="T64" fmla="*/ 0 w 153"/>
                  <a:gd name="T65" fmla="*/ 0 h 82"/>
                  <a:gd name="T66" fmla="*/ 0 w 153"/>
                  <a:gd name="T67" fmla="*/ 0 h 82"/>
                  <a:gd name="T68" fmla="*/ 0 w 153"/>
                  <a:gd name="T69" fmla="*/ 0 h 82"/>
                  <a:gd name="T70" fmla="*/ 0 w 153"/>
                  <a:gd name="T71" fmla="*/ 0 h 82"/>
                  <a:gd name="T72" fmla="*/ 0 w 153"/>
                  <a:gd name="T73" fmla="*/ 0 h 82"/>
                  <a:gd name="T74" fmla="*/ 0 w 153"/>
                  <a:gd name="T75" fmla="*/ 0 h 82"/>
                  <a:gd name="T76" fmla="*/ 0 w 153"/>
                  <a:gd name="T77" fmla="*/ 0 h 82"/>
                  <a:gd name="T78" fmla="*/ 0 w 153"/>
                  <a:gd name="T79" fmla="*/ 0 h 82"/>
                  <a:gd name="T80" fmla="*/ 0 w 153"/>
                  <a:gd name="T81" fmla="*/ 0 h 82"/>
                  <a:gd name="T82" fmla="*/ 0 w 153"/>
                  <a:gd name="T83" fmla="*/ 0 h 82"/>
                  <a:gd name="T84" fmla="*/ 0 w 153"/>
                  <a:gd name="T85" fmla="*/ 0 h 82"/>
                  <a:gd name="T86" fmla="*/ 0 w 153"/>
                  <a:gd name="T87" fmla="*/ 0 h 82"/>
                  <a:gd name="T88" fmla="*/ 0 w 153"/>
                  <a:gd name="T89" fmla="*/ 0 h 82"/>
                  <a:gd name="T90" fmla="*/ 0 w 153"/>
                  <a:gd name="T91" fmla="*/ 0 h 82"/>
                  <a:gd name="T92" fmla="*/ 0 w 153"/>
                  <a:gd name="T93" fmla="*/ 0 h 82"/>
                  <a:gd name="T94" fmla="*/ 0 w 153"/>
                  <a:gd name="T95" fmla="*/ 0 h 82"/>
                  <a:gd name="T96" fmla="*/ 0 w 153"/>
                  <a:gd name="T97" fmla="*/ 0 h 82"/>
                  <a:gd name="T98" fmla="*/ 0 w 153"/>
                  <a:gd name="T99" fmla="*/ 0 h 82"/>
                  <a:gd name="T100" fmla="*/ 0 w 153"/>
                  <a:gd name="T101" fmla="*/ 0 h 82"/>
                  <a:gd name="T102" fmla="*/ 0 w 153"/>
                  <a:gd name="T103" fmla="*/ 0 h 82"/>
                  <a:gd name="T104" fmla="*/ 0 w 153"/>
                  <a:gd name="T105" fmla="*/ 0 h 82"/>
                  <a:gd name="T106" fmla="*/ 0 w 153"/>
                  <a:gd name="T107" fmla="*/ 0 h 82"/>
                  <a:gd name="T108" fmla="*/ 0 w 153"/>
                  <a:gd name="T109" fmla="*/ 0 h 82"/>
                  <a:gd name="T110" fmla="*/ 0 w 153"/>
                  <a:gd name="T111" fmla="*/ 0 h 82"/>
                  <a:gd name="T112" fmla="*/ 0 w 153"/>
                  <a:gd name="T113" fmla="*/ 0 h 82"/>
                  <a:gd name="T114" fmla="*/ 0 w 153"/>
                  <a:gd name="T115" fmla="*/ 0 h 82"/>
                  <a:gd name="T116" fmla="*/ 0 w 153"/>
                  <a:gd name="T117" fmla="*/ 0 h 82"/>
                  <a:gd name="T118" fmla="*/ 0 w 153"/>
                  <a:gd name="T119" fmla="*/ 0 h 82"/>
                  <a:gd name="T120" fmla="*/ 0 w 153"/>
                  <a:gd name="T121" fmla="*/ 0 h 82"/>
                  <a:gd name="T122" fmla="*/ 0 w 153"/>
                  <a:gd name="T123" fmla="*/ 0 h 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82">
                    <a:moveTo>
                      <a:pt x="0" y="0"/>
                    </a:moveTo>
                    <a:lnTo>
                      <a:pt x="0" y="0"/>
                    </a:lnTo>
                    <a:lnTo>
                      <a:pt x="2" y="0"/>
                    </a:lnTo>
                    <a:lnTo>
                      <a:pt x="2" y="1"/>
                    </a:lnTo>
                    <a:lnTo>
                      <a:pt x="3" y="1"/>
                    </a:lnTo>
                    <a:lnTo>
                      <a:pt x="4" y="1"/>
                    </a:lnTo>
                    <a:lnTo>
                      <a:pt x="4" y="3"/>
                    </a:lnTo>
                    <a:lnTo>
                      <a:pt x="5" y="3"/>
                    </a:lnTo>
                    <a:lnTo>
                      <a:pt x="6" y="3"/>
                    </a:lnTo>
                    <a:lnTo>
                      <a:pt x="6" y="4"/>
                    </a:lnTo>
                    <a:lnTo>
                      <a:pt x="7" y="4"/>
                    </a:lnTo>
                    <a:lnTo>
                      <a:pt x="8" y="4"/>
                    </a:lnTo>
                    <a:lnTo>
                      <a:pt x="9" y="4"/>
                    </a:lnTo>
                    <a:lnTo>
                      <a:pt x="10" y="4"/>
                    </a:lnTo>
                    <a:lnTo>
                      <a:pt x="11" y="4"/>
                    </a:lnTo>
                    <a:lnTo>
                      <a:pt x="12" y="4"/>
                    </a:lnTo>
                    <a:lnTo>
                      <a:pt x="13" y="4"/>
                    </a:lnTo>
                    <a:lnTo>
                      <a:pt x="14" y="4"/>
                    </a:lnTo>
                    <a:lnTo>
                      <a:pt x="15" y="4"/>
                    </a:lnTo>
                    <a:lnTo>
                      <a:pt x="16" y="6"/>
                    </a:lnTo>
                    <a:lnTo>
                      <a:pt x="17" y="6"/>
                    </a:lnTo>
                    <a:lnTo>
                      <a:pt x="18" y="6"/>
                    </a:lnTo>
                    <a:lnTo>
                      <a:pt x="18" y="7"/>
                    </a:lnTo>
                    <a:lnTo>
                      <a:pt x="19" y="7"/>
                    </a:lnTo>
                    <a:lnTo>
                      <a:pt x="19" y="8"/>
                    </a:lnTo>
                    <a:lnTo>
                      <a:pt x="20" y="8"/>
                    </a:lnTo>
                    <a:lnTo>
                      <a:pt x="21" y="8"/>
                    </a:lnTo>
                    <a:lnTo>
                      <a:pt x="21" y="10"/>
                    </a:lnTo>
                    <a:lnTo>
                      <a:pt x="22" y="10"/>
                    </a:lnTo>
                    <a:lnTo>
                      <a:pt x="22" y="11"/>
                    </a:lnTo>
                    <a:lnTo>
                      <a:pt x="23" y="11"/>
                    </a:lnTo>
                    <a:lnTo>
                      <a:pt x="24" y="11"/>
                    </a:lnTo>
                    <a:lnTo>
                      <a:pt x="24" y="13"/>
                    </a:lnTo>
                    <a:lnTo>
                      <a:pt x="25" y="13"/>
                    </a:lnTo>
                    <a:lnTo>
                      <a:pt x="26" y="13"/>
                    </a:lnTo>
                    <a:lnTo>
                      <a:pt x="27" y="14"/>
                    </a:lnTo>
                    <a:lnTo>
                      <a:pt x="28" y="14"/>
                    </a:lnTo>
                    <a:lnTo>
                      <a:pt x="29" y="14"/>
                    </a:lnTo>
                    <a:lnTo>
                      <a:pt x="30" y="14"/>
                    </a:lnTo>
                    <a:lnTo>
                      <a:pt x="31" y="14"/>
                    </a:lnTo>
                    <a:lnTo>
                      <a:pt x="32" y="14"/>
                    </a:lnTo>
                    <a:lnTo>
                      <a:pt x="33" y="14"/>
                    </a:lnTo>
                    <a:lnTo>
                      <a:pt x="34" y="14"/>
                    </a:lnTo>
                    <a:lnTo>
                      <a:pt x="35" y="14"/>
                    </a:lnTo>
                    <a:lnTo>
                      <a:pt x="37" y="14"/>
                    </a:lnTo>
                    <a:lnTo>
                      <a:pt x="38" y="16"/>
                    </a:lnTo>
                    <a:lnTo>
                      <a:pt x="39" y="16"/>
                    </a:lnTo>
                    <a:lnTo>
                      <a:pt x="40" y="16"/>
                    </a:lnTo>
                    <a:lnTo>
                      <a:pt x="41" y="16"/>
                    </a:lnTo>
                    <a:lnTo>
                      <a:pt x="42" y="17"/>
                    </a:lnTo>
                    <a:lnTo>
                      <a:pt x="43" y="17"/>
                    </a:lnTo>
                    <a:lnTo>
                      <a:pt x="44" y="17"/>
                    </a:lnTo>
                    <a:lnTo>
                      <a:pt x="44" y="18"/>
                    </a:lnTo>
                    <a:lnTo>
                      <a:pt x="45" y="18"/>
                    </a:lnTo>
                    <a:lnTo>
                      <a:pt x="45" y="20"/>
                    </a:lnTo>
                    <a:lnTo>
                      <a:pt x="46" y="20"/>
                    </a:lnTo>
                    <a:lnTo>
                      <a:pt x="47" y="20"/>
                    </a:lnTo>
                    <a:lnTo>
                      <a:pt x="47" y="21"/>
                    </a:lnTo>
                    <a:lnTo>
                      <a:pt x="48" y="21"/>
                    </a:lnTo>
                    <a:lnTo>
                      <a:pt x="48" y="23"/>
                    </a:lnTo>
                    <a:lnTo>
                      <a:pt x="49" y="23"/>
                    </a:lnTo>
                    <a:lnTo>
                      <a:pt x="50" y="23"/>
                    </a:lnTo>
                    <a:lnTo>
                      <a:pt x="50" y="24"/>
                    </a:lnTo>
                    <a:lnTo>
                      <a:pt x="51" y="24"/>
                    </a:lnTo>
                    <a:lnTo>
                      <a:pt x="52" y="24"/>
                    </a:lnTo>
                    <a:lnTo>
                      <a:pt x="53" y="26"/>
                    </a:lnTo>
                    <a:lnTo>
                      <a:pt x="54" y="26"/>
                    </a:lnTo>
                    <a:lnTo>
                      <a:pt x="55" y="26"/>
                    </a:lnTo>
                    <a:lnTo>
                      <a:pt x="56" y="26"/>
                    </a:lnTo>
                    <a:lnTo>
                      <a:pt x="57" y="26"/>
                    </a:lnTo>
                    <a:lnTo>
                      <a:pt x="58" y="26"/>
                    </a:lnTo>
                    <a:lnTo>
                      <a:pt x="59" y="26"/>
                    </a:lnTo>
                    <a:lnTo>
                      <a:pt x="60" y="26"/>
                    </a:lnTo>
                    <a:lnTo>
                      <a:pt x="61" y="26"/>
                    </a:lnTo>
                    <a:lnTo>
                      <a:pt x="62" y="26"/>
                    </a:lnTo>
                    <a:lnTo>
                      <a:pt x="63" y="27"/>
                    </a:lnTo>
                    <a:lnTo>
                      <a:pt x="64" y="27"/>
                    </a:lnTo>
                    <a:lnTo>
                      <a:pt x="65" y="27"/>
                    </a:lnTo>
                    <a:lnTo>
                      <a:pt x="65" y="29"/>
                    </a:lnTo>
                    <a:lnTo>
                      <a:pt x="66" y="29"/>
                    </a:lnTo>
                    <a:lnTo>
                      <a:pt x="67" y="29"/>
                    </a:lnTo>
                    <a:lnTo>
                      <a:pt x="67" y="30"/>
                    </a:lnTo>
                    <a:lnTo>
                      <a:pt x="68" y="30"/>
                    </a:lnTo>
                    <a:lnTo>
                      <a:pt x="69" y="30"/>
                    </a:lnTo>
                    <a:lnTo>
                      <a:pt x="69" y="31"/>
                    </a:lnTo>
                    <a:lnTo>
                      <a:pt x="70" y="31"/>
                    </a:lnTo>
                    <a:lnTo>
                      <a:pt x="70" y="33"/>
                    </a:lnTo>
                    <a:lnTo>
                      <a:pt x="72" y="33"/>
                    </a:lnTo>
                    <a:lnTo>
                      <a:pt x="73" y="33"/>
                    </a:lnTo>
                    <a:lnTo>
                      <a:pt x="73" y="34"/>
                    </a:lnTo>
                    <a:lnTo>
                      <a:pt x="74" y="34"/>
                    </a:lnTo>
                    <a:lnTo>
                      <a:pt x="74" y="36"/>
                    </a:lnTo>
                    <a:lnTo>
                      <a:pt x="75" y="36"/>
                    </a:lnTo>
                    <a:lnTo>
                      <a:pt x="76" y="36"/>
                    </a:lnTo>
                    <a:lnTo>
                      <a:pt x="76" y="37"/>
                    </a:lnTo>
                    <a:lnTo>
                      <a:pt x="77" y="37"/>
                    </a:lnTo>
                    <a:lnTo>
                      <a:pt x="78" y="39"/>
                    </a:lnTo>
                    <a:lnTo>
                      <a:pt x="79" y="39"/>
                    </a:lnTo>
                    <a:lnTo>
                      <a:pt x="80" y="39"/>
                    </a:lnTo>
                    <a:lnTo>
                      <a:pt x="80" y="40"/>
                    </a:lnTo>
                    <a:lnTo>
                      <a:pt x="81" y="40"/>
                    </a:lnTo>
                    <a:lnTo>
                      <a:pt x="82" y="40"/>
                    </a:lnTo>
                    <a:lnTo>
                      <a:pt x="83" y="40"/>
                    </a:lnTo>
                    <a:lnTo>
                      <a:pt x="84" y="40"/>
                    </a:lnTo>
                    <a:lnTo>
                      <a:pt x="85" y="40"/>
                    </a:lnTo>
                    <a:lnTo>
                      <a:pt x="86" y="40"/>
                    </a:lnTo>
                    <a:lnTo>
                      <a:pt x="87" y="40"/>
                    </a:lnTo>
                    <a:lnTo>
                      <a:pt x="88" y="40"/>
                    </a:lnTo>
                    <a:lnTo>
                      <a:pt x="89" y="40"/>
                    </a:lnTo>
                    <a:lnTo>
                      <a:pt x="89" y="41"/>
                    </a:lnTo>
                    <a:lnTo>
                      <a:pt x="90" y="41"/>
                    </a:lnTo>
                    <a:lnTo>
                      <a:pt x="91" y="41"/>
                    </a:lnTo>
                    <a:lnTo>
                      <a:pt x="92" y="43"/>
                    </a:lnTo>
                    <a:lnTo>
                      <a:pt x="93" y="43"/>
                    </a:lnTo>
                    <a:lnTo>
                      <a:pt x="93" y="44"/>
                    </a:lnTo>
                    <a:lnTo>
                      <a:pt x="94" y="44"/>
                    </a:lnTo>
                    <a:lnTo>
                      <a:pt x="95" y="46"/>
                    </a:lnTo>
                    <a:lnTo>
                      <a:pt x="96" y="46"/>
                    </a:lnTo>
                    <a:lnTo>
                      <a:pt x="96" y="47"/>
                    </a:lnTo>
                    <a:lnTo>
                      <a:pt x="97" y="47"/>
                    </a:lnTo>
                    <a:lnTo>
                      <a:pt x="97" y="49"/>
                    </a:lnTo>
                    <a:lnTo>
                      <a:pt x="98" y="49"/>
                    </a:lnTo>
                    <a:lnTo>
                      <a:pt x="98" y="50"/>
                    </a:lnTo>
                    <a:lnTo>
                      <a:pt x="99" y="50"/>
                    </a:lnTo>
                    <a:lnTo>
                      <a:pt x="100" y="52"/>
                    </a:lnTo>
                    <a:lnTo>
                      <a:pt x="100" y="53"/>
                    </a:lnTo>
                    <a:lnTo>
                      <a:pt x="101" y="53"/>
                    </a:lnTo>
                    <a:lnTo>
                      <a:pt x="102" y="54"/>
                    </a:lnTo>
                    <a:lnTo>
                      <a:pt x="103" y="54"/>
                    </a:lnTo>
                    <a:lnTo>
                      <a:pt x="103" y="56"/>
                    </a:lnTo>
                    <a:lnTo>
                      <a:pt x="104" y="56"/>
                    </a:lnTo>
                    <a:lnTo>
                      <a:pt x="104" y="57"/>
                    </a:lnTo>
                    <a:lnTo>
                      <a:pt x="105" y="57"/>
                    </a:lnTo>
                    <a:lnTo>
                      <a:pt x="107" y="59"/>
                    </a:lnTo>
                    <a:lnTo>
                      <a:pt x="108" y="59"/>
                    </a:lnTo>
                    <a:lnTo>
                      <a:pt x="108" y="60"/>
                    </a:lnTo>
                    <a:lnTo>
                      <a:pt x="109" y="60"/>
                    </a:lnTo>
                    <a:lnTo>
                      <a:pt x="110" y="60"/>
                    </a:lnTo>
                    <a:lnTo>
                      <a:pt x="111" y="62"/>
                    </a:lnTo>
                    <a:lnTo>
                      <a:pt x="112" y="62"/>
                    </a:lnTo>
                    <a:lnTo>
                      <a:pt x="113" y="62"/>
                    </a:lnTo>
                    <a:lnTo>
                      <a:pt x="114" y="62"/>
                    </a:lnTo>
                    <a:lnTo>
                      <a:pt x="115" y="62"/>
                    </a:lnTo>
                    <a:lnTo>
                      <a:pt x="116" y="62"/>
                    </a:lnTo>
                    <a:lnTo>
                      <a:pt x="116" y="63"/>
                    </a:lnTo>
                    <a:lnTo>
                      <a:pt x="117" y="63"/>
                    </a:lnTo>
                    <a:lnTo>
                      <a:pt x="118" y="63"/>
                    </a:lnTo>
                    <a:lnTo>
                      <a:pt x="119" y="63"/>
                    </a:lnTo>
                    <a:lnTo>
                      <a:pt x="119" y="64"/>
                    </a:lnTo>
                    <a:lnTo>
                      <a:pt x="120" y="64"/>
                    </a:lnTo>
                    <a:lnTo>
                      <a:pt x="121" y="64"/>
                    </a:lnTo>
                    <a:lnTo>
                      <a:pt x="122" y="66"/>
                    </a:lnTo>
                    <a:lnTo>
                      <a:pt x="123" y="66"/>
                    </a:lnTo>
                    <a:lnTo>
                      <a:pt x="124" y="66"/>
                    </a:lnTo>
                    <a:lnTo>
                      <a:pt x="124" y="67"/>
                    </a:lnTo>
                    <a:lnTo>
                      <a:pt x="125" y="67"/>
                    </a:lnTo>
                    <a:lnTo>
                      <a:pt x="126" y="67"/>
                    </a:lnTo>
                    <a:lnTo>
                      <a:pt x="127" y="69"/>
                    </a:lnTo>
                    <a:lnTo>
                      <a:pt x="128" y="69"/>
                    </a:lnTo>
                    <a:lnTo>
                      <a:pt x="129" y="69"/>
                    </a:lnTo>
                    <a:lnTo>
                      <a:pt x="130" y="69"/>
                    </a:lnTo>
                    <a:lnTo>
                      <a:pt x="131" y="70"/>
                    </a:lnTo>
                    <a:lnTo>
                      <a:pt x="132" y="70"/>
                    </a:lnTo>
                    <a:lnTo>
                      <a:pt x="133" y="70"/>
                    </a:lnTo>
                    <a:lnTo>
                      <a:pt x="134" y="70"/>
                    </a:lnTo>
                    <a:lnTo>
                      <a:pt x="135" y="70"/>
                    </a:lnTo>
                    <a:lnTo>
                      <a:pt x="135" y="72"/>
                    </a:lnTo>
                    <a:lnTo>
                      <a:pt x="136" y="72"/>
                    </a:lnTo>
                    <a:lnTo>
                      <a:pt x="137" y="72"/>
                    </a:lnTo>
                    <a:lnTo>
                      <a:pt x="138" y="72"/>
                    </a:lnTo>
                    <a:lnTo>
                      <a:pt x="138" y="73"/>
                    </a:lnTo>
                    <a:lnTo>
                      <a:pt x="139" y="73"/>
                    </a:lnTo>
                    <a:lnTo>
                      <a:pt x="140" y="73"/>
                    </a:lnTo>
                    <a:lnTo>
                      <a:pt x="140" y="74"/>
                    </a:lnTo>
                    <a:lnTo>
                      <a:pt x="142" y="74"/>
                    </a:lnTo>
                    <a:lnTo>
                      <a:pt x="143" y="76"/>
                    </a:lnTo>
                    <a:lnTo>
                      <a:pt x="144" y="76"/>
                    </a:lnTo>
                    <a:lnTo>
                      <a:pt x="144" y="77"/>
                    </a:lnTo>
                    <a:lnTo>
                      <a:pt x="145" y="77"/>
                    </a:lnTo>
                    <a:lnTo>
                      <a:pt x="146" y="77"/>
                    </a:lnTo>
                    <a:lnTo>
                      <a:pt x="146" y="79"/>
                    </a:lnTo>
                    <a:lnTo>
                      <a:pt x="147" y="79"/>
                    </a:lnTo>
                    <a:lnTo>
                      <a:pt x="148" y="79"/>
                    </a:lnTo>
                    <a:lnTo>
                      <a:pt x="148" y="80"/>
                    </a:lnTo>
                    <a:lnTo>
                      <a:pt x="149" y="80"/>
                    </a:lnTo>
                    <a:lnTo>
                      <a:pt x="150" y="80"/>
                    </a:lnTo>
                    <a:lnTo>
                      <a:pt x="150" y="82"/>
                    </a:lnTo>
                    <a:lnTo>
                      <a:pt x="151" y="82"/>
                    </a:lnTo>
                    <a:lnTo>
                      <a:pt x="152" y="82"/>
                    </a:lnTo>
                    <a:lnTo>
                      <a:pt x="153" y="82"/>
                    </a:lnTo>
                  </a:path>
                </a:pathLst>
              </a:custGeom>
              <a:solidFill>
                <a:schemeClr val="accent1"/>
              </a:solidFill>
              <a:ln w="4763">
                <a:solidFill>
                  <a:srgbClr val="008000"/>
                </a:solidFill>
                <a:prstDash val="solid"/>
                <a:round/>
                <a:headEnd/>
                <a:tailEnd/>
              </a:ln>
            </p:spPr>
            <p:txBody>
              <a:bodyPr/>
              <a:lstStyle/>
              <a:p>
                <a:endParaRPr lang="en-GB"/>
              </a:p>
            </p:txBody>
          </p:sp>
          <p:sp>
            <p:nvSpPr>
              <p:cNvPr id="87066" name="Freeform 217">
                <a:extLst>
                  <a:ext uri="{FF2B5EF4-FFF2-40B4-BE49-F238E27FC236}">
                    <a16:creationId xmlns:a16="http://schemas.microsoft.com/office/drawing/2014/main" id="{6B5024E2-FD93-EBCB-EA27-146151289296}"/>
                  </a:ext>
                </a:extLst>
              </p:cNvPr>
              <p:cNvSpPr>
                <a:spLocks/>
              </p:cNvSpPr>
              <p:nvPr/>
            </p:nvSpPr>
            <p:spPr bwMode="auto">
              <a:xfrm>
                <a:off x="4553" y="1942"/>
                <a:ext cx="76" cy="25"/>
              </a:xfrm>
              <a:custGeom>
                <a:avLst/>
                <a:gdLst>
                  <a:gd name="T0" fmla="*/ 1 w 152"/>
                  <a:gd name="T1" fmla="*/ 0 h 75"/>
                  <a:gd name="T2" fmla="*/ 1 w 152"/>
                  <a:gd name="T3" fmla="*/ 0 h 75"/>
                  <a:gd name="T4" fmla="*/ 1 w 152"/>
                  <a:gd name="T5" fmla="*/ 0 h 75"/>
                  <a:gd name="T6" fmla="*/ 1 w 152"/>
                  <a:gd name="T7" fmla="*/ 0 h 75"/>
                  <a:gd name="T8" fmla="*/ 1 w 152"/>
                  <a:gd name="T9" fmla="*/ 0 h 75"/>
                  <a:gd name="T10" fmla="*/ 1 w 152"/>
                  <a:gd name="T11" fmla="*/ 0 h 75"/>
                  <a:gd name="T12" fmla="*/ 1 w 152"/>
                  <a:gd name="T13" fmla="*/ 0 h 75"/>
                  <a:gd name="T14" fmla="*/ 1 w 152"/>
                  <a:gd name="T15" fmla="*/ 0 h 75"/>
                  <a:gd name="T16" fmla="*/ 1 w 152"/>
                  <a:gd name="T17" fmla="*/ 0 h 75"/>
                  <a:gd name="T18" fmla="*/ 1 w 152"/>
                  <a:gd name="T19" fmla="*/ 0 h 75"/>
                  <a:gd name="T20" fmla="*/ 1 w 152"/>
                  <a:gd name="T21" fmla="*/ 0 h 75"/>
                  <a:gd name="T22" fmla="*/ 1 w 152"/>
                  <a:gd name="T23" fmla="*/ 0 h 75"/>
                  <a:gd name="T24" fmla="*/ 1 w 152"/>
                  <a:gd name="T25" fmla="*/ 0 h 75"/>
                  <a:gd name="T26" fmla="*/ 1 w 152"/>
                  <a:gd name="T27" fmla="*/ 0 h 75"/>
                  <a:gd name="T28" fmla="*/ 1 w 152"/>
                  <a:gd name="T29" fmla="*/ 0 h 75"/>
                  <a:gd name="T30" fmla="*/ 1 w 152"/>
                  <a:gd name="T31" fmla="*/ 0 h 75"/>
                  <a:gd name="T32" fmla="*/ 1 w 152"/>
                  <a:gd name="T33" fmla="*/ 0 h 75"/>
                  <a:gd name="T34" fmla="*/ 1 w 152"/>
                  <a:gd name="T35" fmla="*/ 0 h 75"/>
                  <a:gd name="T36" fmla="*/ 1 w 152"/>
                  <a:gd name="T37" fmla="*/ 0 h 75"/>
                  <a:gd name="T38" fmla="*/ 1 w 152"/>
                  <a:gd name="T39" fmla="*/ 0 h 75"/>
                  <a:gd name="T40" fmla="*/ 1 w 152"/>
                  <a:gd name="T41" fmla="*/ 0 h 75"/>
                  <a:gd name="T42" fmla="*/ 1 w 152"/>
                  <a:gd name="T43" fmla="*/ 0 h 75"/>
                  <a:gd name="T44" fmla="*/ 1 w 152"/>
                  <a:gd name="T45" fmla="*/ 0 h 75"/>
                  <a:gd name="T46" fmla="*/ 1 w 152"/>
                  <a:gd name="T47" fmla="*/ 0 h 75"/>
                  <a:gd name="T48" fmla="*/ 1 w 152"/>
                  <a:gd name="T49" fmla="*/ 0 h 75"/>
                  <a:gd name="T50" fmla="*/ 1 w 152"/>
                  <a:gd name="T51" fmla="*/ 0 h 75"/>
                  <a:gd name="T52" fmla="*/ 1 w 152"/>
                  <a:gd name="T53" fmla="*/ 0 h 75"/>
                  <a:gd name="T54" fmla="*/ 1 w 152"/>
                  <a:gd name="T55" fmla="*/ 0 h 75"/>
                  <a:gd name="T56" fmla="*/ 1 w 152"/>
                  <a:gd name="T57" fmla="*/ 0 h 75"/>
                  <a:gd name="T58" fmla="*/ 1 w 152"/>
                  <a:gd name="T59" fmla="*/ 0 h 75"/>
                  <a:gd name="T60" fmla="*/ 1 w 152"/>
                  <a:gd name="T61" fmla="*/ 0 h 75"/>
                  <a:gd name="T62" fmla="*/ 1 w 152"/>
                  <a:gd name="T63" fmla="*/ 0 h 75"/>
                  <a:gd name="T64" fmla="*/ 1 w 152"/>
                  <a:gd name="T65" fmla="*/ 0 h 75"/>
                  <a:gd name="T66" fmla="*/ 1 w 152"/>
                  <a:gd name="T67" fmla="*/ 0 h 75"/>
                  <a:gd name="T68" fmla="*/ 1 w 152"/>
                  <a:gd name="T69" fmla="*/ 0 h 75"/>
                  <a:gd name="T70" fmla="*/ 1 w 152"/>
                  <a:gd name="T71" fmla="*/ 0 h 75"/>
                  <a:gd name="T72" fmla="*/ 1 w 152"/>
                  <a:gd name="T73" fmla="*/ 0 h 75"/>
                  <a:gd name="T74" fmla="*/ 1 w 152"/>
                  <a:gd name="T75" fmla="*/ 0 h 75"/>
                  <a:gd name="T76" fmla="*/ 1 w 152"/>
                  <a:gd name="T77" fmla="*/ 0 h 75"/>
                  <a:gd name="T78" fmla="*/ 1 w 152"/>
                  <a:gd name="T79" fmla="*/ 0 h 75"/>
                  <a:gd name="T80" fmla="*/ 1 w 152"/>
                  <a:gd name="T81" fmla="*/ 0 h 75"/>
                  <a:gd name="T82" fmla="*/ 1 w 152"/>
                  <a:gd name="T83" fmla="*/ 0 h 75"/>
                  <a:gd name="T84" fmla="*/ 1 w 152"/>
                  <a:gd name="T85" fmla="*/ 0 h 75"/>
                  <a:gd name="T86" fmla="*/ 1 w 152"/>
                  <a:gd name="T87" fmla="*/ 0 h 75"/>
                  <a:gd name="T88" fmla="*/ 1 w 152"/>
                  <a:gd name="T89" fmla="*/ 0 h 75"/>
                  <a:gd name="T90" fmla="*/ 1 w 152"/>
                  <a:gd name="T91" fmla="*/ 0 h 75"/>
                  <a:gd name="T92" fmla="*/ 1 w 152"/>
                  <a:gd name="T93" fmla="*/ 0 h 75"/>
                  <a:gd name="T94" fmla="*/ 1 w 152"/>
                  <a:gd name="T95" fmla="*/ 0 h 75"/>
                  <a:gd name="T96" fmla="*/ 1 w 152"/>
                  <a:gd name="T97" fmla="*/ 0 h 75"/>
                  <a:gd name="T98" fmla="*/ 1 w 152"/>
                  <a:gd name="T99" fmla="*/ 0 h 75"/>
                  <a:gd name="T100" fmla="*/ 1 w 152"/>
                  <a:gd name="T101" fmla="*/ 0 h 75"/>
                  <a:gd name="T102" fmla="*/ 1 w 152"/>
                  <a:gd name="T103" fmla="*/ 0 h 75"/>
                  <a:gd name="T104" fmla="*/ 1 w 152"/>
                  <a:gd name="T105" fmla="*/ 0 h 75"/>
                  <a:gd name="T106" fmla="*/ 1 w 152"/>
                  <a:gd name="T107" fmla="*/ 0 h 75"/>
                  <a:gd name="T108" fmla="*/ 1 w 152"/>
                  <a:gd name="T109" fmla="*/ 0 h 75"/>
                  <a:gd name="T110" fmla="*/ 1 w 152"/>
                  <a:gd name="T111" fmla="*/ 0 h 75"/>
                  <a:gd name="T112" fmla="*/ 1 w 152"/>
                  <a:gd name="T113" fmla="*/ 0 h 75"/>
                  <a:gd name="T114" fmla="*/ 1 w 152"/>
                  <a:gd name="T115" fmla="*/ 0 h 75"/>
                  <a:gd name="T116" fmla="*/ 1 w 152"/>
                  <a:gd name="T117" fmla="*/ 0 h 75"/>
                  <a:gd name="T118" fmla="*/ 1 w 152"/>
                  <a:gd name="T119" fmla="*/ 0 h 75"/>
                  <a:gd name="T120" fmla="*/ 1 w 152"/>
                  <a:gd name="T121" fmla="*/ 0 h 75"/>
                  <a:gd name="T122" fmla="*/ 1 w 152"/>
                  <a:gd name="T123" fmla="*/ 0 h 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75">
                    <a:moveTo>
                      <a:pt x="0" y="2"/>
                    </a:moveTo>
                    <a:lnTo>
                      <a:pt x="0" y="2"/>
                    </a:lnTo>
                    <a:lnTo>
                      <a:pt x="1" y="2"/>
                    </a:lnTo>
                    <a:lnTo>
                      <a:pt x="2" y="2"/>
                    </a:lnTo>
                    <a:lnTo>
                      <a:pt x="3" y="2"/>
                    </a:lnTo>
                    <a:lnTo>
                      <a:pt x="4" y="2"/>
                    </a:lnTo>
                    <a:lnTo>
                      <a:pt x="5" y="2"/>
                    </a:lnTo>
                    <a:lnTo>
                      <a:pt x="5" y="0"/>
                    </a:lnTo>
                    <a:lnTo>
                      <a:pt x="6" y="0"/>
                    </a:lnTo>
                    <a:lnTo>
                      <a:pt x="7" y="0"/>
                    </a:lnTo>
                    <a:lnTo>
                      <a:pt x="8" y="0"/>
                    </a:lnTo>
                    <a:lnTo>
                      <a:pt x="9" y="0"/>
                    </a:lnTo>
                    <a:lnTo>
                      <a:pt x="10" y="0"/>
                    </a:lnTo>
                    <a:lnTo>
                      <a:pt x="11" y="0"/>
                    </a:lnTo>
                    <a:lnTo>
                      <a:pt x="12" y="0"/>
                    </a:lnTo>
                    <a:lnTo>
                      <a:pt x="12" y="2"/>
                    </a:lnTo>
                    <a:lnTo>
                      <a:pt x="13" y="2"/>
                    </a:lnTo>
                    <a:lnTo>
                      <a:pt x="14" y="2"/>
                    </a:lnTo>
                    <a:lnTo>
                      <a:pt x="14" y="3"/>
                    </a:lnTo>
                    <a:lnTo>
                      <a:pt x="15" y="3"/>
                    </a:lnTo>
                    <a:lnTo>
                      <a:pt x="16" y="5"/>
                    </a:lnTo>
                    <a:lnTo>
                      <a:pt x="17" y="5"/>
                    </a:lnTo>
                    <a:lnTo>
                      <a:pt x="17" y="6"/>
                    </a:lnTo>
                    <a:lnTo>
                      <a:pt x="18" y="6"/>
                    </a:lnTo>
                    <a:lnTo>
                      <a:pt x="19" y="7"/>
                    </a:lnTo>
                    <a:lnTo>
                      <a:pt x="20" y="7"/>
                    </a:lnTo>
                    <a:lnTo>
                      <a:pt x="20" y="9"/>
                    </a:lnTo>
                    <a:lnTo>
                      <a:pt x="21" y="9"/>
                    </a:lnTo>
                    <a:lnTo>
                      <a:pt x="21" y="10"/>
                    </a:lnTo>
                    <a:lnTo>
                      <a:pt x="22" y="10"/>
                    </a:lnTo>
                    <a:lnTo>
                      <a:pt x="24" y="10"/>
                    </a:lnTo>
                    <a:lnTo>
                      <a:pt x="24" y="12"/>
                    </a:lnTo>
                    <a:lnTo>
                      <a:pt x="25" y="12"/>
                    </a:lnTo>
                    <a:lnTo>
                      <a:pt x="26" y="12"/>
                    </a:lnTo>
                    <a:lnTo>
                      <a:pt x="27" y="13"/>
                    </a:lnTo>
                    <a:lnTo>
                      <a:pt x="28" y="13"/>
                    </a:lnTo>
                    <a:lnTo>
                      <a:pt x="29" y="13"/>
                    </a:lnTo>
                    <a:lnTo>
                      <a:pt x="30" y="13"/>
                    </a:lnTo>
                    <a:lnTo>
                      <a:pt x="31" y="13"/>
                    </a:lnTo>
                    <a:lnTo>
                      <a:pt x="31" y="12"/>
                    </a:lnTo>
                    <a:lnTo>
                      <a:pt x="32" y="12"/>
                    </a:lnTo>
                    <a:lnTo>
                      <a:pt x="33" y="12"/>
                    </a:lnTo>
                    <a:lnTo>
                      <a:pt x="34" y="12"/>
                    </a:lnTo>
                    <a:lnTo>
                      <a:pt x="35" y="12"/>
                    </a:lnTo>
                    <a:lnTo>
                      <a:pt x="36" y="12"/>
                    </a:lnTo>
                    <a:lnTo>
                      <a:pt x="37" y="12"/>
                    </a:lnTo>
                    <a:lnTo>
                      <a:pt x="38" y="12"/>
                    </a:lnTo>
                    <a:lnTo>
                      <a:pt x="39" y="12"/>
                    </a:lnTo>
                    <a:lnTo>
                      <a:pt x="39" y="13"/>
                    </a:lnTo>
                    <a:lnTo>
                      <a:pt x="40" y="13"/>
                    </a:lnTo>
                    <a:lnTo>
                      <a:pt x="40" y="15"/>
                    </a:lnTo>
                    <a:lnTo>
                      <a:pt x="41" y="15"/>
                    </a:lnTo>
                    <a:lnTo>
                      <a:pt x="42" y="16"/>
                    </a:lnTo>
                    <a:lnTo>
                      <a:pt x="43" y="17"/>
                    </a:lnTo>
                    <a:lnTo>
                      <a:pt x="44" y="19"/>
                    </a:lnTo>
                    <a:lnTo>
                      <a:pt x="45" y="19"/>
                    </a:lnTo>
                    <a:lnTo>
                      <a:pt x="45" y="20"/>
                    </a:lnTo>
                    <a:lnTo>
                      <a:pt x="46" y="20"/>
                    </a:lnTo>
                    <a:lnTo>
                      <a:pt x="46" y="22"/>
                    </a:lnTo>
                    <a:lnTo>
                      <a:pt x="47" y="22"/>
                    </a:lnTo>
                    <a:lnTo>
                      <a:pt x="48" y="22"/>
                    </a:lnTo>
                    <a:lnTo>
                      <a:pt x="48" y="23"/>
                    </a:lnTo>
                    <a:lnTo>
                      <a:pt x="49" y="23"/>
                    </a:lnTo>
                    <a:lnTo>
                      <a:pt x="50" y="23"/>
                    </a:lnTo>
                    <a:lnTo>
                      <a:pt x="50" y="25"/>
                    </a:lnTo>
                    <a:lnTo>
                      <a:pt x="51" y="25"/>
                    </a:lnTo>
                    <a:lnTo>
                      <a:pt x="52" y="25"/>
                    </a:lnTo>
                    <a:lnTo>
                      <a:pt x="53" y="25"/>
                    </a:lnTo>
                    <a:lnTo>
                      <a:pt x="54" y="25"/>
                    </a:lnTo>
                    <a:lnTo>
                      <a:pt x="54" y="26"/>
                    </a:lnTo>
                    <a:lnTo>
                      <a:pt x="55" y="26"/>
                    </a:lnTo>
                    <a:lnTo>
                      <a:pt x="56" y="26"/>
                    </a:lnTo>
                    <a:lnTo>
                      <a:pt x="57" y="26"/>
                    </a:lnTo>
                    <a:lnTo>
                      <a:pt x="59" y="26"/>
                    </a:lnTo>
                    <a:lnTo>
                      <a:pt x="60" y="26"/>
                    </a:lnTo>
                    <a:lnTo>
                      <a:pt x="61" y="26"/>
                    </a:lnTo>
                    <a:lnTo>
                      <a:pt x="62" y="26"/>
                    </a:lnTo>
                    <a:lnTo>
                      <a:pt x="63" y="26"/>
                    </a:lnTo>
                    <a:lnTo>
                      <a:pt x="63" y="28"/>
                    </a:lnTo>
                    <a:lnTo>
                      <a:pt x="64" y="28"/>
                    </a:lnTo>
                    <a:lnTo>
                      <a:pt x="65" y="28"/>
                    </a:lnTo>
                    <a:lnTo>
                      <a:pt x="66" y="28"/>
                    </a:lnTo>
                    <a:lnTo>
                      <a:pt x="66" y="29"/>
                    </a:lnTo>
                    <a:lnTo>
                      <a:pt x="67" y="29"/>
                    </a:lnTo>
                    <a:lnTo>
                      <a:pt x="68" y="29"/>
                    </a:lnTo>
                    <a:lnTo>
                      <a:pt x="68" y="30"/>
                    </a:lnTo>
                    <a:lnTo>
                      <a:pt x="69" y="30"/>
                    </a:lnTo>
                    <a:lnTo>
                      <a:pt x="70" y="32"/>
                    </a:lnTo>
                    <a:lnTo>
                      <a:pt x="71" y="32"/>
                    </a:lnTo>
                    <a:lnTo>
                      <a:pt x="71" y="33"/>
                    </a:lnTo>
                    <a:lnTo>
                      <a:pt x="72" y="33"/>
                    </a:lnTo>
                    <a:lnTo>
                      <a:pt x="73" y="33"/>
                    </a:lnTo>
                    <a:lnTo>
                      <a:pt x="73" y="35"/>
                    </a:lnTo>
                    <a:lnTo>
                      <a:pt x="74" y="35"/>
                    </a:lnTo>
                    <a:lnTo>
                      <a:pt x="75" y="35"/>
                    </a:lnTo>
                    <a:lnTo>
                      <a:pt x="76" y="35"/>
                    </a:lnTo>
                    <a:lnTo>
                      <a:pt x="76" y="36"/>
                    </a:lnTo>
                    <a:lnTo>
                      <a:pt x="77" y="36"/>
                    </a:lnTo>
                    <a:lnTo>
                      <a:pt x="78" y="36"/>
                    </a:lnTo>
                    <a:lnTo>
                      <a:pt x="79" y="36"/>
                    </a:lnTo>
                    <a:lnTo>
                      <a:pt x="80" y="36"/>
                    </a:lnTo>
                    <a:lnTo>
                      <a:pt x="81" y="38"/>
                    </a:lnTo>
                    <a:lnTo>
                      <a:pt x="82" y="38"/>
                    </a:lnTo>
                    <a:lnTo>
                      <a:pt x="83" y="38"/>
                    </a:lnTo>
                    <a:lnTo>
                      <a:pt x="84" y="39"/>
                    </a:lnTo>
                    <a:lnTo>
                      <a:pt x="85" y="39"/>
                    </a:lnTo>
                    <a:lnTo>
                      <a:pt x="85" y="40"/>
                    </a:lnTo>
                    <a:lnTo>
                      <a:pt x="86" y="40"/>
                    </a:lnTo>
                    <a:lnTo>
                      <a:pt x="87" y="40"/>
                    </a:lnTo>
                    <a:lnTo>
                      <a:pt x="87" y="42"/>
                    </a:lnTo>
                    <a:lnTo>
                      <a:pt x="88" y="42"/>
                    </a:lnTo>
                    <a:lnTo>
                      <a:pt x="88" y="43"/>
                    </a:lnTo>
                    <a:lnTo>
                      <a:pt x="89" y="43"/>
                    </a:lnTo>
                    <a:lnTo>
                      <a:pt x="90" y="43"/>
                    </a:lnTo>
                    <a:lnTo>
                      <a:pt x="90" y="45"/>
                    </a:lnTo>
                    <a:lnTo>
                      <a:pt x="91" y="45"/>
                    </a:lnTo>
                    <a:lnTo>
                      <a:pt x="91" y="46"/>
                    </a:lnTo>
                    <a:lnTo>
                      <a:pt x="92" y="46"/>
                    </a:lnTo>
                    <a:lnTo>
                      <a:pt x="94" y="46"/>
                    </a:lnTo>
                    <a:lnTo>
                      <a:pt x="94" y="48"/>
                    </a:lnTo>
                    <a:lnTo>
                      <a:pt x="95" y="48"/>
                    </a:lnTo>
                    <a:lnTo>
                      <a:pt x="96" y="48"/>
                    </a:lnTo>
                    <a:lnTo>
                      <a:pt x="97" y="49"/>
                    </a:lnTo>
                    <a:lnTo>
                      <a:pt x="98" y="49"/>
                    </a:lnTo>
                    <a:lnTo>
                      <a:pt x="99" y="49"/>
                    </a:lnTo>
                    <a:lnTo>
                      <a:pt x="100" y="49"/>
                    </a:lnTo>
                    <a:lnTo>
                      <a:pt x="101" y="49"/>
                    </a:lnTo>
                    <a:lnTo>
                      <a:pt x="102" y="49"/>
                    </a:lnTo>
                    <a:lnTo>
                      <a:pt x="103" y="49"/>
                    </a:lnTo>
                    <a:lnTo>
                      <a:pt x="104" y="49"/>
                    </a:lnTo>
                    <a:lnTo>
                      <a:pt x="105" y="48"/>
                    </a:lnTo>
                    <a:lnTo>
                      <a:pt x="106" y="48"/>
                    </a:lnTo>
                    <a:lnTo>
                      <a:pt x="107" y="48"/>
                    </a:lnTo>
                    <a:lnTo>
                      <a:pt x="108" y="48"/>
                    </a:lnTo>
                    <a:lnTo>
                      <a:pt x="109" y="48"/>
                    </a:lnTo>
                    <a:lnTo>
                      <a:pt x="110" y="48"/>
                    </a:lnTo>
                    <a:lnTo>
                      <a:pt x="110" y="49"/>
                    </a:lnTo>
                    <a:lnTo>
                      <a:pt x="111" y="49"/>
                    </a:lnTo>
                    <a:lnTo>
                      <a:pt x="112" y="49"/>
                    </a:lnTo>
                    <a:lnTo>
                      <a:pt x="112" y="50"/>
                    </a:lnTo>
                    <a:lnTo>
                      <a:pt x="113" y="50"/>
                    </a:lnTo>
                    <a:lnTo>
                      <a:pt x="113" y="52"/>
                    </a:lnTo>
                    <a:lnTo>
                      <a:pt x="114" y="52"/>
                    </a:lnTo>
                    <a:lnTo>
                      <a:pt x="115" y="53"/>
                    </a:lnTo>
                    <a:lnTo>
                      <a:pt x="115" y="55"/>
                    </a:lnTo>
                    <a:lnTo>
                      <a:pt x="116" y="55"/>
                    </a:lnTo>
                    <a:lnTo>
                      <a:pt x="117" y="56"/>
                    </a:lnTo>
                    <a:lnTo>
                      <a:pt x="118" y="58"/>
                    </a:lnTo>
                    <a:lnTo>
                      <a:pt x="118" y="59"/>
                    </a:lnTo>
                    <a:lnTo>
                      <a:pt x="119" y="59"/>
                    </a:lnTo>
                    <a:lnTo>
                      <a:pt x="120" y="61"/>
                    </a:lnTo>
                    <a:lnTo>
                      <a:pt x="121" y="62"/>
                    </a:lnTo>
                    <a:lnTo>
                      <a:pt x="122" y="62"/>
                    </a:lnTo>
                    <a:lnTo>
                      <a:pt x="122" y="63"/>
                    </a:lnTo>
                    <a:lnTo>
                      <a:pt x="123" y="63"/>
                    </a:lnTo>
                    <a:lnTo>
                      <a:pt x="123" y="65"/>
                    </a:lnTo>
                    <a:lnTo>
                      <a:pt x="124" y="65"/>
                    </a:lnTo>
                    <a:lnTo>
                      <a:pt x="125" y="65"/>
                    </a:lnTo>
                    <a:lnTo>
                      <a:pt x="125" y="66"/>
                    </a:lnTo>
                    <a:lnTo>
                      <a:pt x="126" y="66"/>
                    </a:lnTo>
                    <a:lnTo>
                      <a:pt x="128" y="66"/>
                    </a:lnTo>
                    <a:lnTo>
                      <a:pt x="129" y="66"/>
                    </a:lnTo>
                    <a:lnTo>
                      <a:pt x="129" y="68"/>
                    </a:lnTo>
                    <a:lnTo>
                      <a:pt x="130" y="68"/>
                    </a:lnTo>
                    <a:lnTo>
                      <a:pt x="131" y="68"/>
                    </a:lnTo>
                    <a:lnTo>
                      <a:pt x="132" y="68"/>
                    </a:lnTo>
                    <a:lnTo>
                      <a:pt x="133" y="68"/>
                    </a:lnTo>
                    <a:lnTo>
                      <a:pt x="134" y="68"/>
                    </a:lnTo>
                    <a:lnTo>
                      <a:pt x="134" y="66"/>
                    </a:lnTo>
                    <a:lnTo>
                      <a:pt x="135" y="66"/>
                    </a:lnTo>
                    <a:lnTo>
                      <a:pt x="136" y="66"/>
                    </a:lnTo>
                    <a:lnTo>
                      <a:pt x="137" y="66"/>
                    </a:lnTo>
                    <a:lnTo>
                      <a:pt x="137" y="68"/>
                    </a:lnTo>
                    <a:lnTo>
                      <a:pt x="138" y="68"/>
                    </a:lnTo>
                    <a:lnTo>
                      <a:pt x="139" y="68"/>
                    </a:lnTo>
                    <a:lnTo>
                      <a:pt x="140" y="68"/>
                    </a:lnTo>
                    <a:lnTo>
                      <a:pt x="140" y="69"/>
                    </a:lnTo>
                    <a:lnTo>
                      <a:pt x="141" y="69"/>
                    </a:lnTo>
                    <a:lnTo>
                      <a:pt x="142" y="69"/>
                    </a:lnTo>
                    <a:lnTo>
                      <a:pt x="143" y="71"/>
                    </a:lnTo>
                    <a:lnTo>
                      <a:pt x="144" y="71"/>
                    </a:lnTo>
                    <a:lnTo>
                      <a:pt x="144" y="72"/>
                    </a:lnTo>
                    <a:lnTo>
                      <a:pt x="145" y="72"/>
                    </a:lnTo>
                    <a:lnTo>
                      <a:pt x="146" y="72"/>
                    </a:lnTo>
                    <a:lnTo>
                      <a:pt x="146" y="73"/>
                    </a:lnTo>
                    <a:lnTo>
                      <a:pt x="147" y="73"/>
                    </a:lnTo>
                    <a:lnTo>
                      <a:pt x="148" y="73"/>
                    </a:lnTo>
                    <a:lnTo>
                      <a:pt x="149" y="73"/>
                    </a:lnTo>
                    <a:lnTo>
                      <a:pt x="149" y="75"/>
                    </a:lnTo>
                    <a:lnTo>
                      <a:pt x="150" y="75"/>
                    </a:lnTo>
                    <a:lnTo>
                      <a:pt x="151" y="75"/>
                    </a:lnTo>
                    <a:lnTo>
                      <a:pt x="152" y="75"/>
                    </a:lnTo>
                  </a:path>
                </a:pathLst>
              </a:custGeom>
              <a:solidFill>
                <a:schemeClr val="accent1"/>
              </a:solidFill>
              <a:ln w="4763">
                <a:solidFill>
                  <a:srgbClr val="008000"/>
                </a:solidFill>
                <a:prstDash val="solid"/>
                <a:round/>
                <a:headEnd/>
                <a:tailEnd/>
              </a:ln>
            </p:spPr>
            <p:txBody>
              <a:bodyPr/>
              <a:lstStyle/>
              <a:p>
                <a:endParaRPr lang="en-GB"/>
              </a:p>
            </p:txBody>
          </p:sp>
          <p:sp>
            <p:nvSpPr>
              <p:cNvPr id="87067" name="Freeform 218">
                <a:extLst>
                  <a:ext uri="{FF2B5EF4-FFF2-40B4-BE49-F238E27FC236}">
                    <a16:creationId xmlns:a16="http://schemas.microsoft.com/office/drawing/2014/main" id="{069506ED-6F23-3A25-B5F8-F2023DF5FFDE}"/>
                  </a:ext>
                </a:extLst>
              </p:cNvPr>
              <p:cNvSpPr>
                <a:spLocks/>
              </p:cNvSpPr>
              <p:nvPr/>
            </p:nvSpPr>
            <p:spPr bwMode="auto">
              <a:xfrm>
                <a:off x="4629" y="1966"/>
                <a:ext cx="77" cy="25"/>
              </a:xfrm>
              <a:custGeom>
                <a:avLst/>
                <a:gdLst>
                  <a:gd name="T0" fmla="*/ 1 w 154"/>
                  <a:gd name="T1" fmla="*/ 0 h 74"/>
                  <a:gd name="T2" fmla="*/ 1 w 154"/>
                  <a:gd name="T3" fmla="*/ 0 h 74"/>
                  <a:gd name="T4" fmla="*/ 1 w 154"/>
                  <a:gd name="T5" fmla="*/ 0 h 74"/>
                  <a:gd name="T6" fmla="*/ 1 w 154"/>
                  <a:gd name="T7" fmla="*/ 0 h 74"/>
                  <a:gd name="T8" fmla="*/ 1 w 154"/>
                  <a:gd name="T9" fmla="*/ 0 h 74"/>
                  <a:gd name="T10" fmla="*/ 1 w 154"/>
                  <a:gd name="T11" fmla="*/ 0 h 74"/>
                  <a:gd name="T12" fmla="*/ 1 w 154"/>
                  <a:gd name="T13" fmla="*/ 0 h 74"/>
                  <a:gd name="T14" fmla="*/ 1 w 154"/>
                  <a:gd name="T15" fmla="*/ 0 h 74"/>
                  <a:gd name="T16" fmla="*/ 1 w 154"/>
                  <a:gd name="T17" fmla="*/ 0 h 74"/>
                  <a:gd name="T18" fmla="*/ 1 w 154"/>
                  <a:gd name="T19" fmla="*/ 0 h 74"/>
                  <a:gd name="T20" fmla="*/ 1 w 154"/>
                  <a:gd name="T21" fmla="*/ 0 h 74"/>
                  <a:gd name="T22" fmla="*/ 1 w 154"/>
                  <a:gd name="T23" fmla="*/ 0 h 74"/>
                  <a:gd name="T24" fmla="*/ 1 w 154"/>
                  <a:gd name="T25" fmla="*/ 0 h 74"/>
                  <a:gd name="T26" fmla="*/ 1 w 154"/>
                  <a:gd name="T27" fmla="*/ 0 h 74"/>
                  <a:gd name="T28" fmla="*/ 1 w 154"/>
                  <a:gd name="T29" fmla="*/ 0 h 74"/>
                  <a:gd name="T30" fmla="*/ 1 w 154"/>
                  <a:gd name="T31" fmla="*/ 0 h 74"/>
                  <a:gd name="T32" fmla="*/ 1 w 154"/>
                  <a:gd name="T33" fmla="*/ 0 h 74"/>
                  <a:gd name="T34" fmla="*/ 1 w 154"/>
                  <a:gd name="T35" fmla="*/ 0 h 74"/>
                  <a:gd name="T36" fmla="*/ 1 w 154"/>
                  <a:gd name="T37" fmla="*/ 0 h 74"/>
                  <a:gd name="T38" fmla="*/ 1 w 154"/>
                  <a:gd name="T39" fmla="*/ 0 h 74"/>
                  <a:gd name="T40" fmla="*/ 1 w 154"/>
                  <a:gd name="T41" fmla="*/ 0 h 74"/>
                  <a:gd name="T42" fmla="*/ 1 w 154"/>
                  <a:gd name="T43" fmla="*/ 0 h 74"/>
                  <a:gd name="T44" fmla="*/ 1 w 154"/>
                  <a:gd name="T45" fmla="*/ 0 h 74"/>
                  <a:gd name="T46" fmla="*/ 1 w 154"/>
                  <a:gd name="T47" fmla="*/ 0 h 74"/>
                  <a:gd name="T48" fmla="*/ 1 w 154"/>
                  <a:gd name="T49" fmla="*/ 0 h 74"/>
                  <a:gd name="T50" fmla="*/ 1 w 154"/>
                  <a:gd name="T51" fmla="*/ 0 h 74"/>
                  <a:gd name="T52" fmla="*/ 1 w 154"/>
                  <a:gd name="T53" fmla="*/ 0 h 74"/>
                  <a:gd name="T54" fmla="*/ 1 w 154"/>
                  <a:gd name="T55" fmla="*/ 0 h 74"/>
                  <a:gd name="T56" fmla="*/ 1 w 154"/>
                  <a:gd name="T57" fmla="*/ 0 h 74"/>
                  <a:gd name="T58" fmla="*/ 1 w 154"/>
                  <a:gd name="T59" fmla="*/ 0 h 74"/>
                  <a:gd name="T60" fmla="*/ 1 w 154"/>
                  <a:gd name="T61" fmla="*/ 0 h 74"/>
                  <a:gd name="T62" fmla="*/ 1 w 154"/>
                  <a:gd name="T63" fmla="*/ 0 h 74"/>
                  <a:gd name="T64" fmla="*/ 1 w 154"/>
                  <a:gd name="T65" fmla="*/ 0 h 74"/>
                  <a:gd name="T66" fmla="*/ 1 w 154"/>
                  <a:gd name="T67" fmla="*/ 0 h 74"/>
                  <a:gd name="T68" fmla="*/ 1 w 154"/>
                  <a:gd name="T69" fmla="*/ 0 h 74"/>
                  <a:gd name="T70" fmla="*/ 1 w 154"/>
                  <a:gd name="T71" fmla="*/ 0 h 74"/>
                  <a:gd name="T72" fmla="*/ 1 w 154"/>
                  <a:gd name="T73" fmla="*/ 0 h 74"/>
                  <a:gd name="T74" fmla="*/ 1 w 154"/>
                  <a:gd name="T75" fmla="*/ 0 h 74"/>
                  <a:gd name="T76" fmla="*/ 1 w 154"/>
                  <a:gd name="T77" fmla="*/ 0 h 74"/>
                  <a:gd name="T78" fmla="*/ 1 w 154"/>
                  <a:gd name="T79" fmla="*/ 0 h 74"/>
                  <a:gd name="T80" fmla="*/ 1 w 154"/>
                  <a:gd name="T81" fmla="*/ 0 h 74"/>
                  <a:gd name="T82" fmla="*/ 1 w 154"/>
                  <a:gd name="T83" fmla="*/ 0 h 74"/>
                  <a:gd name="T84" fmla="*/ 1 w 154"/>
                  <a:gd name="T85" fmla="*/ 0 h 74"/>
                  <a:gd name="T86" fmla="*/ 1 w 154"/>
                  <a:gd name="T87" fmla="*/ 0 h 74"/>
                  <a:gd name="T88" fmla="*/ 1 w 154"/>
                  <a:gd name="T89" fmla="*/ 0 h 74"/>
                  <a:gd name="T90" fmla="*/ 1 w 154"/>
                  <a:gd name="T91" fmla="*/ 0 h 74"/>
                  <a:gd name="T92" fmla="*/ 1 w 154"/>
                  <a:gd name="T93" fmla="*/ 0 h 74"/>
                  <a:gd name="T94" fmla="*/ 1 w 154"/>
                  <a:gd name="T95" fmla="*/ 0 h 74"/>
                  <a:gd name="T96" fmla="*/ 1 w 154"/>
                  <a:gd name="T97" fmla="*/ 0 h 74"/>
                  <a:gd name="T98" fmla="*/ 1 w 154"/>
                  <a:gd name="T99" fmla="*/ 0 h 74"/>
                  <a:gd name="T100" fmla="*/ 1 w 154"/>
                  <a:gd name="T101" fmla="*/ 0 h 74"/>
                  <a:gd name="T102" fmla="*/ 1 w 154"/>
                  <a:gd name="T103" fmla="*/ 0 h 74"/>
                  <a:gd name="T104" fmla="*/ 1 w 154"/>
                  <a:gd name="T105" fmla="*/ 0 h 74"/>
                  <a:gd name="T106" fmla="*/ 1 w 154"/>
                  <a:gd name="T107" fmla="*/ 0 h 74"/>
                  <a:gd name="T108" fmla="*/ 1 w 154"/>
                  <a:gd name="T109" fmla="*/ 0 h 74"/>
                  <a:gd name="T110" fmla="*/ 1 w 154"/>
                  <a:gd name="T111" fmla="*/ 0 h 74"/>
                  <a:gd name="T112" fmla="*/ 1 w 154"/>
                  <a:gd name="T113" fmla="*/ 0 h 74"/>
                  <a:gd name="T114" fmla="*/ 1 w 154"/>
                  <a:gd name="T115" fmla="*/ 0 h 74"/>
                  <a:gd name="T116" fmla="*/ 1 w 154"/>
                  <a:gd name="T117" fmla="*/ 0 h 74"/>
                  <a:gd name="T118" fmla="*/ 1 w 154"/>
                  <a:gd name="T119" fmla="*/ 0 h 74"/>
                  <a:gd name="T120" fmla="*/ 1 w 154"/>
                  <a:gd name="T121" fmla="*/ 0 h 74"/>
                  <a:gd name="T122" fmla="*/ 1 w 154"/>
                  <a:gd name="T123" fmla="*/ 0 h 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74">
                    <a:moveTo>
                      <a:pt x="0" y="2"/>
                    </a:moveTo>
                    <a:lnTo>
                      <a:pt x="1" y="2"/>
                    </a:lnTo>
                    <a:lnTo>
                      <a:pt x="2" y="2"/>
                    </a:lnTo>
                    <a:lnTo>
                      <a:pt x="3" y="2"/>
                    </a:lnTo>
                    <a:lnTo>
                      <a:pt x="4" y="2"/>
                    </a:lnTo>
                    <a:lnTo>
                      <a:pt x="5" y="2"/>
                    </a:lnTo>
                    <a:lnTo>
                      <a:pt x="6" y="0"/>
                    </a:lnTo>
                    <a:lnTo>
                      <a:pt x="7" y="0"/>
                    </a:lnTo>
                    <a:lnTo>
                      <a:pt x="8" y="0"/>
                    </a:lnTo>
                    <a:lnTo>
                      <a:pt x="9" y="0"/>
                    </a:lnTo>
                    <a:lnTo>
                      <a:pt x="11" y="0"/>
                    </a:lnTo>
                    <a:lnTo>
                      <a:pt x="12" y="0"/>
                    </a:lnTo>
                    <a:lnTo>
                      <a:pt x="13" y="0"/>
                    </a:lnTo>
                    <a:lnTo>
                      <a:pt x="14" y="0"/>
                    </a:lnTo>
                    <a:lnTo>
                      <a:pt x="15" y="0"/>
                    </a:lnTo>
                    <a:lnTo>
                      <a:pt x="16" y="0"/>
                    </a:lnTo>
                    <a:lnTo>
                      <a:pt x="17" y="2"/>
                    </a:lnTo>
                    <a:lnTo>
                      <a:pt x="18" y="2"/>
                    </a:lnTo>
                    <a:lnTo>
                      <a:pt x="19" y="2"/>
                    </a:lnTo>
                    <a:lnTo>
                      <a:pt x="20" y="2"/>
                    </a:lnTo>
                    <a:lnTo>
                      <a:pt x="20" y="3"/>
                    </a:lnTo>
                    <a:lnTo>
                      <a:pt x="21" y="3"/>
                    </a:lnTo>
                    <a:lnTo>
                      <a:pt x="22" y="3"/>
                    </a:lnTo>
                    <a:lnTo>
                      <a:pt x="23" y="3"/>
                    </a:lnTo>
                    <a:lnTo>
                      <a:pt x="24" y="3"/>
                    </a:lnTo>
                    <a:lnTo>
                      <a:pt x="25" y="3"/>
                    </a:lnTo>
                    <a:lnTo>
                      <a:pt x="26" y="3"/>
                    </a:lnTo>
                    <a:lnTo>
                      <a:pt x="26" y="5"/>
                    </a:lnTo>
                    <a:lnTo>
                      <a:pt x="27" y="5"/>
                    </a:lnTo>
                    <a:lnTo>
                      <a:pt x="28" y="5"/>
                    </a:lnTo>
                    <a:lnTo>
                      <a:pt x="29" y="5"/>
                    </a:lnTo>
                    <a:lnTo>
                      <a:pt x="30" y="5"/>
                    </a:lnTo>
                    <a:lnTo>
                      <a:pt x="30" y="6"/>
                    </a:lnTo>
                    <a:lnTo>
                      <a:pt x="31" y="6"/>
                    </a:lnTo>
                    <a:lnTo>
                      <a:pt x="32" y="6"/>
                    </a:lnTo>
                    <a:lnTo>
                      <a:pt x="32" y="8"/>
                    </a:lnTo>
                    <a:lnTo>
                      <a:pt x="33" y="8"/>
                    </a:lnTo>
                    <a:lnTo>
                      <a:pt x="33" y="9"/>
                    </a:lnTo>
                    <a:lnTo>
                      <a:pt x="34" y="9"/>
                    </a:lnTo>
                    <a:lnTo>
                      <a:pt x="34" y="11"/>
                    </a:lnTo>
                    <a:lnTo>
                      <a:pt x="35" y="11"/>
                    </a:lnTo>
                    <a:lnTo>
                      <a:pt x="35" y="12"/>
                    </a:lnTo>
                    <a:lnTo>
                      <a:pt x="36" y="12"/>
                    </a:lnTo>
                    <a:lnTo>
                      <a:pt x="36" y="13"/>
                    </a:lnTo>
                    <a:lnTo>
                      <a:pt x="37" y="13"/>
                    </a:lnTo>
                    <a:lnTo>
                      <a:pt x="37" y="15"/>
                    </a:lnTo>
                    <a:lnTo>
                      <a:pt x="38" y="16"/>
                    </a:lnTo>
                    <a:lnTo>
                      <a:pt x="39" y="18"/>
                    </a:lnTo>
                    <a:lnTo>
                      <a:pt x="40" y="19"/>
                    </a:lnTo>
                    <a:lnTo>
                      <a:pt x="41" y="21"/>
                    </a:lnTo>
                    <a:lnTo>
                      <a:pt x="42" y="21"/>
                    </a:lnTo>
                    <a:lnTo>
                      <a:pt x="43" y="22"/>
                    </a:lnTo>
                    <a:lnTo>
                      <a:pt x="44" y="22"/>
                    </a:lnTo>
                    <a:lnTo>
                      <a:pt x="46" y="22"/>
                    </a:lnTo>
                    <a:lnTo>
                      <a:pt x="47" y="22"/>
                    </a:lnTo>
                    <a:lnTo>
                      <a:pt x="48" y="22"/>
                    </a:lnTo>
                    <a:lnTo>
                      <a:pt x="48" y="21"/>
                    </a:lnTo>
                    <a:lnTo>
                      <a:pt x="49" y="21"/>
                    </a:lnTo>
                    <a:lnTo>
                      <a:pt x="50" y="21"/>
                    </a:lnTo>
                    <a:lnTo>
                      <a:pt x="51" y="21"/>
                    </a:lnTo>
                    <a:lnTo>
                      <a:pt x="52" y="21"/>
                    </a:lnTo>
                    <a:lnTo>
                      <a:pt x="53" y="21"/>
                    </a:lnTo>
                    <a:lnTo>
                      <a:pt x="54" y="21"/>
                    </a:lnTo>
                    <a:lnTo>
                      <a:pt x="55" y="21"/>
                    </a:lnTo>
                    <a:lnTo>
                      <a:pt x="56" y="21"/>
                    </a:lnTo>
                    <a:lnTo>
                      <a:pt x="57" y="21"/>
                    </a:lnTo>
                    <a:lnTo>
                      <a:pt x="58" y="21"/>
                    </a:lnTo>
                    <a:lnTo>
                      <a:pt x="58" y="22"/>
                    </a:lnTo>
                    <a:lnTo>
                      <a:pt x="59" y="22"/>
                    </a:lnTo>
                    <a:lnTo>
                      <a:pt x="60" y="22"/>
                    </a:lnTo>
                    <a:lnTo>
                      <a:pt x="60" y="23"/>
                    </a:lnTo>
                    <a:lnTo>
                      <a:pt x="61" y="23"/>
                    </a:lnTo>
                    <a:lnTo>
                      <a:pt x="62" y="25"/>
                    </a:lnTo>
                    <a:lnTo>
                      <a:pt x="63" y="25"/>
                    </a:lnTo>
                    <a:lnTo>
                      <a:pt x="63" y="26"/>
                    </a:lnTo>
                    <a:lnTo>
                      <a:pt x="64" y="26"/>
                    </a:lnTo>
                    <a:lnTo>
                      <a:pt x="64" y="28"/>
                    </a:lnTo>
                    <a:lnTo>
                      <a:pt x="65" y="28"/>
                    </a:lnTo>
                    <a:lnTo>
                      <a:pt x="65" y="29"/>
                    </a:lnTo>
                    <a:lnTo>
                      <a:pt x="66" y="29"/>
                    </a:lnTo>
                    <a:lnTo>
                      <a:pt x="67" y="31"/>
                    </a:lnTo>
                    <a:lnTo>
                      <a:pt x="68" y="31"/>
                    </a:lnTo>
                    <a:lnTo>
                      <a:pt x="68" y="32"/>
                    </a:lnTo>
                    <a:lnTo>
                      <a:pt x="69" y="32"/>
                    </a:lnTo>
                    <a:lnTo>
                      <a:pt x="70" y="34"/>
                    </a:lnTo>
                    <a:lnTo>
                      <a:pt x="71" y="34"/>
                    </a:lnTo>
                    <a:lnTo>
                      <a:pt x="72" y="34"/>
                    </a:lnTo>
                    <a:lnTo>
                      <a:pt x="72" y="35"/>
                    </a:lnTo>
                    <a:lnTo>
                      <a:pt x="73" y="35"/>
                    </a:lnTo>
                    <a:lnTo>
                      <a:pt x="74" y="35"/>
                    </a:lnTo>
                    <a:lnTo>
                      <a:pt x="75" y="35"/>
                    </a:lnTo>
                    <a:lnTo>
                      <a:pt x="76" y="35"/>
                    </a:lnTo>
                    <a:lnTo>
                      <a:pt x="77" y="35"/>
                    </a:lnTo>
                    <a:lnTo>
                      <a:pt x="77" y="36"/>
                    </a:lnTo>
                    <a:lnTo>
                      <a:pt x="78" y="36"/>
                    </a:lnTo>
                    <a:lnTo>
                      <a:pt x="79" y="36"/>
                    </a:lnTo>
                    <a:lnTo>
                      <a:pt x="81" y="36"/>
                    </a:lnTo>
                    <a:lnTo>
                      <a:pt x="82" y="38"/>
                    </a:lnTo>
                    <a:lnTo>
                      <a:pt x="83" y="38"/>
                    </a:lnTo>
                    <a:lnTo>
                      <a:pt x="84" y="38"/>
                    </a:lnTo>
                    <a:lnTo>
                      <a:pt x="84" y="39"/>
                    </a:lnTo>
                    <a:lnTo>
                      <a:pt x="85" y="39"/>
                    </a:lnTo>
                    <a:lnTo>
                      <a:pt x="86" y="39"/>
                    </a:lnTo>
                    <a:lnTo>
                      <a:pt x="87" y="39"/>
                    </a:lnTo>
                    <a:lnTo>
                      <a:pt x="87" y="41"/>
                    </a:lnTo>
                    <a:lnTo>
                      <a:pt x="88" y="41"/>
                    </a:lnTo>
                    <a:lnTo>
                      <a:pt x="89" y="41"/>
                    </a:lnTo>
                    <a:lnTo>
                      <a:pt x="90" y="41"/>
                    </a:lnTo>
                    <a:lnTo>
                      <a:pt x="91" y="41"/>
                    </a:lnTo>
                    <a:lnTo>
                      <a:pt x="92" y="41"/>
                    </a:lnTo>
                    <a:lnTo>
                      <a:pt x="92" y="42"/>
                    </a:lnTo>
                    <a:lnTo>
                      <a:pt x="93" y="42"/>
                    </a:lnTo>
                    <a:lnTo>
                      <a:pt x="94" y="42"/>
                    </a:lnTo>
                    <a:lnTo>
                      <a:pt x="95" y="42"/>
                    </a:lnTo>
                    <a:lnTo>
                      <a:pt x="96" y="42"/>
                    </a:lnTo>
                    <a:lnTo>
                      <a:pt x="97" y="42"/>
                    </a:lnTo>
                    <a:lnTo>
                      <a:pt x="97" y="44"/>
                    </a:lnTo>
                    <a:lnTo>
                      <a:pt x="98" y="44"/>
                    </a:lnTo>
                    <a:lnTo>
                      <a:pt x="99" y="44"/>
                    </a:lnTo>
                    <a:lnTo>
                      <a:pt x="100" y="44"/>
                    </a:lnTo>
                    <a:lnTo>
                      <a:pt x="100" y="45"/>
                    </a:lnTo>
                    <a:lnTo>
                      <a:pt x="101" y="45"/>
                    </a:lnTo>
                    <a:lnTo>
                      <a:pt x="102" y="45"/>
                    </a:lnTo>
                    <a:lnTo>
                      <a:pt x="103" y="46"/>
                    </a:lnTo>
                    <a:lnTo>
                      <a:pt x="104" y="46"/>
                    </a:lnTo>
                    <a:lnTo>
                      <a:pt x="104" y="48"/>
                    </a:lnTo>
                    <a:lnTo>
                      <a:pt x="105" y="48"/>
                    </a:lnTo>
                    <a:lnTo>
                      <a:pt x="106" y="48"/>
                    </a:lnTo>
                    <a:lnTo>
                      <a:pt x="106" y="49"/>
                    </a:lnTo>
                    <a:lnTo>
                      <a:pt x="107" y="49"/>
                    </a:lnTo>
                    <a:lnTo>
                      <a:pt x="107" y="51"/>
                    </a:lnTo>
                    <a:lnTo>
                      <a:pt x="108" y="51"/>
                    </a:lnTo>
                    <a:lnTo>
                      <a:pt x="109" y="52"/>
                    </a:lnTo>
                    <a:lnTo>
                      <a:pt x="110" y="52"/>
                    </a:lnTo>
                    <a:lnTo>
                      <a:pt x="110" y="54"/>
                    </a:lnTo>
                    <a:lnTo>
                      <a:pt x="111" y="54"/>
                    </a:lnTo>
                    <a:lnTo>
                      <a:pt x="111" y="55"/>
                    </a:lnTo>
                    <a:lnTo>
                      <a:pt x="112" y="55"/>
                    </a:lnTo>
                    <a:lnTo>
                      <a:pt x="113" y="55"/>
                    </a:lnTo>
                    <a:lnTo>
                      <a:pt x="113" y="56"/>
                    </a:lnTo>
                    <a:lnTo>
                      <a:pt x="114" y="56"/>
                    </a:lnTo>
                    <a:lnTo>
                      <a:pt x="116" y="56"/>
                    </a:lnTo>
                    <a:lnTo>
                      <a:pt x="117" y="56"/>
                    </a:lnTo>
                    <a:lnTo>
                      <a:pt x="118" y="56"/>
                    </a:lnTo>
                    <a:lnTo>
                      <a:pt x="119" y="56"/>
                    </a:lnTo>
                    <a:lnTo>
                      <a:pt x="120" y="56"/>
                    </a:lnTo>
                    <a:lnTo>
                      <a:pt x="121" y="56"/>
                    </a:lnTo>
                    <a:lnTo>
                      <a:pt x="122" y="56"/>
                    </a:lnTo>
                    <a:lnTo>
                      <a:pt x="123" y="56"/>
                    </a:lnTo>
                    <a:lnTo>
                      <a:pt x="124" y="56"/>
                    </a:lnTo>
                    <a:lnTo>
                      <a:pt x="124" y="55"/>
                    </a:lnTo>
                    <a:lnTo>
                      <a:pt x="125" y="55"/>
                    </a:lnTo>
                    <a:lnTo>
                      <a:pt x="126" y="55"/>
                    </a:lnTo>
                    <a:lnTo>
                      <a:pt x="127" y="55"/>
                    </a:lnTo>
                    <a:lnTo>
                      <a:pt x="128" y="55"/>
                    </a:lnTo>
                    <a:lnTo>
                      <a:pt x="129" y="55"/>
                    </a:lnTo>
                    <a:lnTo>
                      <a:pt x="129" y="56"/>
                    </a:lnTo>
                    <a:lnTo>
                      <a:pt x="130" y="56"/>
                    </a:lnTo>
                    <a:lnTo>
                      <a:pt x="131" y="56"/>
                    </a:lnTo>
                    <a:lnTo>
                      <a:pt x="132" y="58"/>
                    </a:lnTo>
                    <a:lnTo>
                      <a:pt x="133" y="58"/>
                    </a:lnTo>
                    <a:lnTo>
                      <a:pt x="133" y="59"/>
                    </a:lnTo>
                    <a:lnTo>
                      <a:pt x="134" y="59"/>
                    </a:lnTo>
                    <a:lnTo>
                      <a:pt x="134" y="61"/>
                    </a:lnTo>
                    <a:lnTo>
                      <a:pt x="135" y="61"/>
                    </a:lnTo>
                    <a:lnTo>
                      <a:pt x="135" y="62"/>
                    </a:lnTo>
                    <a:lnTo>
                      <a:pt x="136" y="64"/>
                    </a:lnTo>
                    <a:lnTo>
                      <a:pt x="137" y="65"/>
                    </a:lnTo>
                    <a:lnTo>
                      <a:pt x="138" y="67"/>
                    </a:lnTo>
                    <a:lnTo>
                      <a:pt x="138" y="68"/>
                    </a:lnTo>
                    <a:lnTo>
                      <a:pt x="139" y="68"/>
                    </a:lnTo>
                    <a:lnTo>
                      <a:pt x="139" y="69"/>
                    </a:lnTo>
                    <a:lnTo>
                      <a:pt x="140" y="69"/>
                    </a:lnTo>
                    <a:lnTo>
                      <a:pt x="140" y="71"/>
                    </a:lnTo>
                    <a:lnTo>
                      <a:pt x="141" y="71"/>
                    </a:lnTo>
                    <a:lnTo>
                      <a:pt x="141" y="72"/>
                    </a:lnTo>
                    <a:lnTo>
                      <a:pt x="142" y="72"/>
                    </a:lnTo>
                    <a:lnTo>
                      <a:pt x="143" y="74"/>
                    </a:lnTo>
                    <a:lnTo>
                      <a:pt x="144" y="74"/>
                    </a:lnTo>
                    <a:lnTo>
                      <a:pt x="145" y="74"/>
                    </a:lnTo>
                    <a:lnTo>
                      <a:pt x="146" y="74"/>
                    </a:lnTo>
                    <a:lnTo>
                      <a:pt x="147" y="74"/>
                    </a:lnTo>
                    <a:lnTo>
                      <a:pt x="147" y="72"/>
                    </a:lnTo>
                    <a:lnTo>
                      <a:pt x="148" y="72"/>
                    </a:lnTo>
                    <a:lnTo>
                      <a:pt x="149" y="72"/>
                    </a:lnTo>
                    <a:lnTo>
                      <a:pt x="149" y="71"/>
                    </a:lnTo>
                    <a:lnTo>
                      <a:pt x="151" y="71"/>
                    </a:lnTo>
                    <a:lnTo>
                      <a:pt x="152" y="69"/>
                    </a:lnTo>
                    <a:lnTo>
                      <a:pt x="153" y="69"/>
                    </a:lnTo>
                    <a:lnTo>
                      <a:pt x="153" y="68"/>
                    </a:lnTo>
                    <a:lnTo>
                      <a:pt x="154" y="68"/>
                    </a:lnTo>
                  </a:path>
                </a:pathLst>
              </a:custGeom>
              <a:solidFill>
                <a:schemeClr val="accent1"/>
              </a:solidFill>
              <a:ln w="4763">
                <a:solidFill>
                  <a:srgbClr val="008000"/>
                </a:solidFill>
                <a:prstDash val="solid"/>
                <a:round/>
                <a:headEnd/>
                <a:tailEnd/>
              </a:ln>
            </p:spPr>
            <p:txBody>
              <a:bodyPr/>
              <a:lstStyle/>
              <a:p>
                <a:endParaRPr lang="en-GB"/>
              </a:p>
            </p:txBody>
          </p:sp>
          <p:sp>
            <p:nvSpPr>
              <p:cNvPr id="87068" name="Freeform 219">
                <a:extLst>
                  <a:ext uri="{FF2B5EF4-FFF2-40B4-BE49-F238E27FC236}">
                    <a16:creationId xmlns:a16="http://schemas.microsoft.com/office/drawing/2014/main" id="{36C45F01-09C0-5E8F-E775-CF388F144C8D}"/>
                  </a:ext>
                </a:extLst>
              </p:cNvPr>
              <p:cNvSpPr>
                <a:spLocks/>
              </p:cNvSpPr>
              <p:nvPr/>
            </p:nvSpPr>
            <p:spPr bwMode="auto">
              <a:xfrm>
                <a:off x="4706" y="1988"/>
                <a:ext cx="76" cy="23"/>
              </a:xfrm>
              <a:custGeom>
                <a:avLst/>
                <a:gdLst>
                  <a:gd name="T0" fmla="*/ 0 w 153"/>
                  <a:gd name="T1" fmla="*/ 0 h 70"/>
                  <a:gd name="T2" fmla="*/ 0 w 153"/>
                  <a:gd name="T3" fmla="*/ 0 h 70"/>
                  <a:gd name="T4" fmla="*/ 0 w 153"/>
                  <a:gd name="T5" fmla="*/ 0 h 70"/>
                  <a:gd name="T6" fmla="*/ 0 w 153"/>
                  <a:gd name="T7" fmla="*/ 0 h 70"/>
                  <a:gd name="T8" fmla="*/ 0 w 153"/>
                  <a:gd name="T9" fmla="*/ 0 h 70"/>
                  <a:gd name="T10" fmla="*/ 0 w 153"/>
                  <a:gd name="T11" fmla="*/ 0 h 70"/>
                  <a:gd name="T12" fmla="*/ 0 w 153"/>
                  <a:gd name="T13" fmla="*/ 0 h 70"/>
                  <a:gd name="T14" fmla="*/ 0 w 153"/>
                  <a:gd name="T15" fmla="*/ 0 h 70"/>
                  <a:gd name="T16" fmla="*/ 0 w 153"/>
                  <a:gd name="T17" fmla="*/ 0 h 70"/>
                  <a:gd name="T18" fmla="*/ 0 w 153"/>
                  <a:gd name="T19" fmla="*/ 0 h 70"/>
                  <a:gd name="T20" fmla="*/ 0 w 153"/>
                  <a:gd name="T21" fmla="*/ 0 h 70"/>
                  <a:gd name="T22" fmla="*/ 0 w 153"/>
                  <a:gd name="T23" fmla="*/ 0 h 70"/>
                  <a:gd name="T24" fmla="*/ 0 w 153"/>
                  <a:gd name="T25" fmla="*/ 0 h 70"/>
                  <a:gd name="T26" fmla="*/ 0 w 153"/>
                  <a:gd name="T27" fmla="*/ 0 h 70"/>
                  <a:gd name="T28" fmla="*/ 0 w 153"/>
                  <a:gd name="T29" fmla="*/ 0 h 70"/>
                  <a:gd name="T30" fmla="*/ 0 w 153"/>
                  <a:gd name="T31" fmla="*/ 0 h 70"/>
                  <a:gd name="T32" fmla="*/ 0 w 153"/>
                  <a:gd name="T33" fmla="*/ 0 h 70"/>
                  <a:gd name="T34" fmla="*/ 0 w 153"/>
                  <a:gd name="T35" fmla="*/ 0 h 70"/>
                  <a:gd name="T36" fmla="*/ 0 w 153"/>
                  <a:gd name="T37" fmla="*/ 0 h 70"/>
                  <a:gd name="T38" fmla="*/ 0 w 153"/>
                  <a:gd name="T39" fmla="*/ 0 h 70"/>
                  <a:gd name="T40" fmla="*/ 0 w 153"/>
                  <a:gd name="T41" fmla="*/ 0 h 70"/>
                  <a:gd name="T42" fmla="*/ 0 w 153"/>
                  <a:gd name="T43" fmla="*/ 0 h 70"/>
                  <a:gd name="T44" fmla="*/ 0 w 153"/>
                  <a:gd name="T45" fmla="*/ 0 h 70"/>
                  <a:gd name="T46" fmla="*/ 0 w 153"/>
                  <a:gd name="T47" fmla="*/ 0 h 70"/>
                  <a:gd name="T48" fmla="*/ 0 w 153"/>
                  <a:gd name="T49" fmla="*/ 0 h 70"/>
                  <a:gd name="T50" fmla="*/ 0 w 153"/>
                  <a:gd name="T51" fmla="*/ 0 h 70"/>
                  <a:gd name="T52" fmla="*/ 0 w 153"/>
                  <a:gd name="T53" fmla="*/ 0 h 70"/>
                  <a:gd name="T54" fmla="*/ 0 w 153"/>
                  <a:gd name="T55" fmla="*/ 0 h 70"/>
                  <a:gd name="T56" fmla="*/ 0 w 153"/>
                  <a:gd name="T57" fmla="*/ 0 h 70"/>
                  <a:gd name="T58" fmla="*/ 0 w 153"/>
                  <a:gd name="T59" fmla="*/ 0 h 70"/>
                  <a:gd name="T60" fmla="*/ 0 w 153"/>
                  <a:gd name="T61" fmla="*/ 0 h 70"/>
                  <a:gd name="T62" fmla="*/ 0 w 153"/>
                  <a:gd name="T63" fmla="*/ 0 h 70"/>
                  <a:gd name="T64" fmla="*/ 0 w 153"/>
                  <a:gd name="T65" fmla="*/ 0 h 70"/>
                  <a:gd name="T66" fmla="*/ 0 w 153"/>
                  <a:gd name="T67" fmla="*/ 0 h 70"/>
                  <a:gd name="T68" fmla="*/ 0 w 153"/>
                  <a:gd name="T69" fmla="*/ 0 h 70"/>
                  <a:gd name="T70" fmla="*/ 0 w 153"/>
                  <a:gd name="T71" fmla="*/ 0 h 70"/>
                  <a:gd name="T72" fmla="*/ 0 w 153"/>
                  <a:gd name="T73" fmla="*/ 0 h 70"/>
                  <a:gd name="T74" fmla="*/ 0 w 153"/>
                  <a:gd name="T75" fmla="*/ 0 h 70"/>
                  <a:gd name="T76" fmla="*/ 0 w 153"/>
                  <a:gd name="T77" fmla="*/ 0 h 70"/>
                  <a:gd name="T78" fmla="*/ 0 w 153"/>
                  <a:gd name="T79" fmla="*/ 0 h 70"/>
                  <a:gd name="T80" fmla="*/ 0 w 153"/>
                  <a:gd name="T81" fmla="*/ 0 h 70"/>
                  <a:gd name="T82" fmla="*/ 0 w 153"/>
                  <a:gd name="T83" fmla="*/ 0 h 70"/>
                  <a:gd name="T84" fmla="*/ 0 w 153"/>
                  <a:gd name="T85" fmla="*/ 0 h 70"/>
                  <a:gd name="T86" fmla="*/ 0 w 153"/>
                  <a:gd name="T87" fmla="*/ 0 h 70"/>
                  <a:gd name="T88" fmla="*/ 0 w 153"/>
                  <a:gd name="T89" fmla="*/ 0 h 70"/>
                  <a:gd name="T90" fmla="*/ 0 w 153"/>
                  <a:gd name="T91" fmla="*/ 0 h 70"/>
                  <a:gd name="T92" fmla="*/ 0 w 153"/>
                  <a:gd name="T93" fmla="*/ 0 h 70"/>
                  <a:gd name="T94" fmla="*/ 0 w 153"/>
                  <a:gd name="T95" fmla="*/ 0 h 70"/>
                  <a:gd name="T96" fmla="*/ 0 w 153"/>
                  <a:gd name="T97" fmla="*/ 0 h 70"/>
                  <a:gd name="T98" fmla="*/ 0 w 153"/>
                  <a:gd name="T99" fmla="*/ 0 h 70"/>
                  <a:gd name="T100" fmla="*/ 0 w 153"/>
                  <a:gd name="T101" fmla="*/ 0 h 70"/>
                  <a:gd name="T102" fmla="*/ 0 w 153"/>
                  <a:gd name="T103" fmla="*/ 0 h 70"/>
                  <a:gd name="T104" fmla="*/ 0 w 153"/>
                  <a:gd name="T105" fmla="*/ 0 h 70"/>
                  <a:gd name="T106" fmla="*/ 0 w 153"/>
                  <a:gd name="T107" fmla="*/ 0 h 70"/>
                  <a:gd name="T108" fmla="*/ 0 w 153"/>
                  <a:gd name="T109" fmla="*/ 0 h 70"/>
                  <a:gd name="T110" fmla="*/ 0 w 153"/>
                  <a:gd name="T111" fmla="*/ 0 h 70"/>
                  <a:gd name="T112" fmla="*/ 0 w 153"/>
                  <a:gd name="T113" fmla="*/ 0 h 70"/>
                  <a:gd name="T114" fmla="*/ 0 w 153"/>
                  <a:gd name="T115" fmla="*/ 0 h 70"/>
                  <a:gd name="T116" fmla="*/ 0 w 153"/>
                  <a:gd name="T117" fmla="*/ 0 h 70"/>
                  <a:gd name="T118" fmla="*/ 0 w 153"/>
                  <a:gd name="T119" fmla="*/ 0 h 70"/>
                  <a:gd name="T120" fmla="*/ 0 w 153"/>
                  <a:gd name="T121" fmla="*/ 0 h 70"/>
                  <a:gd name="T122" fmla="*/ 0 w 153"/>
                  <a:gd name="T123" fmla="*/ 0 h 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70">
                    <a:moveTo>
                      <a:pt x="0" y="3"/>
                    </a:moveTo>
                    <a:lnTo>
                      <a:pt x="0" y="3"/>
                    </a:lnTo>
                    <a:lnTo>
                      <a:pt x="1" y="3"/>
                    </a:lnTo>
                    <a:lnTo>
                      <a:pt x="1" y="2"/>
                    </a:lnTo>
                    <a:lnTo>
                      <a:pt x="2" y="2"/>
                    </a:lnTo>
                    <a:lnTo>
                      <a:pt x="3" y="2"/>
                    </a:lnTo>
                    <a:lnTo>
                      <a:pt x="4" y="2"/>
                    </a:lnTo>
                    <a:lnTo>
                      <a:pt x="4" y="0"/>
                    </a:lnTo>
                    <a:lnTo>
                      <a:pt x="5" y="0"/>
                    </a:lnTo>
                    <a:lnTo>
                      <a:pt x="6" y="0"/>
                    </a:lnTo>
                    <a:lnTo>
                      <a:pt x="6" y="2"/>
                    </a:lnTo>
                    <a:lnTo>
                      <a:pt x="7" y="2"/>
                    </a:lnTo>
                    <a:lnTo>
                      <a:pt x="8" y="2"/>
                    </a:lnTo>
                    <a:lnTo>
                      <a:pt x="9" y="2"/>
                    </a:lnTo>
                    <a:lnTo>
                      <a:pt x="9" y="3"/>
                    </a:lnTo>
                    <a:lnTo>
                      <a:pt x="10" y="3"/>
                    </a:lnTo>
                    <a:lnTo>
                      <a:pt x="10" y="4"/>
                    </a:lnTo>
                    <a:lnTo>
                      <a:pt x="11" y="4"/>
                    </a:lnTo>
                    <a:lnTo>
                      <a:pt x="12" y="6"/>
                    </a:lnTo>
                    <a:lnTo>
                      <a:pt x="13" y="7"/>
                    </a:lnTo>
                    <a:lnTo>
                      <a:pt x="14" y="7"/>
                    </a:lnTo>
                    <a:lnTo>
                      <a:pt x="14" y="9"/>
                    </a:lnTo>
                    <a:lnTo>
                      <a:pt x="15" y="9"/>
                    </a:lnTo>
                    <a:lnTo>
                      <a:pt x="15" y="10"/>
                    </a:lnTo>
                    <a:lnTo>
                      <a:pt x="16" y="10"/>
                    </a:lnTo>
                    <a:lnTo>
                      <a:pt x="17" y="10"/>
                    </a:lnTo>
                    <a:lnTo>
                      <a:pt x="18" y="10"/>
                    </a:lnTo>
                    <a:lnTo>
                      <a:pt x="18" y="12"/>
                    </a:lnTo>
                    <a:lnTo>
                      <a:pt x="19" y="12"/>
                    </a:lnTo>
                    <a:lnTo>
                      <a:pt x="20" y="12"/>
                    </a:lnTo>
                    <a:lnTo>
                      <a:pt x="21" y="12"/>
                    </a:lnTo>
                    <a:lnTo>
                      <a:pt x="22" y="12"/>
                    </a:lnTo>
                    <a:lnTo>
                      <a:pt x="23" y="12"/>
                    </a:lnTo>
                    <a:lnTo>
                      <a:pt x="24" y="12"/>
                    </a:lnTo>
                    <a:lnTo>
                      <a:pt x="25" y="12"/>
                    </a:lnTo>
                    <a:lnTo>
                      <a:pt x="26" y="12"/>
                    </a:lnTo>
                    <a:lnTo>
                      <a:pt x="27" y="12"/>
                    </a:lnTo>
                    <a:lnTo>
                      <a:pt x="28" y="12"/>
                    </a:lnTo>
                    <a:lnTo>
                      <a:pt x="29" y="12"/>
                    </a:lnTo>
                    <a:lnTo>
                      <a:pt x="29" y="13"/>
                    </a:lnTo>
                    <a:lnTo>
                      <a:pt x="30" y="13"/>
                    </a:lnTo>
                    <a:lnTo>
                      <a:pt x="32" y="13"/>
                    </a:lnTo>
                    <a:lnTo>
                      <a:pt x="33" y="13"/>
                    </a:lnTo>
                    <a:lnTo>
                      <a:pt x="34" y="13"/>
                    </a:lnTo>
                    <a:lnTo>
                      <a:pt x="34" y="14"/>
                    </a:lnTo>
                    <a:lnTo>
                      <a:pt x="35" y="14"/>
                    </a:lnTo>
                    <a:lnTo>
                      <a:pt x="36" y="14"/>
                    </a:lnTo>
                    <a:lnTo>
                      <a:pt x="37" y="14"/>
                    </a:lnTo>
                    <a:lnTo>
                      <a:pt x="38" y="16"/>
                    </a:lnTo>
                    <a:lnTo>
                      <a:pt x="39" y="16"/>
                    </a:lnTo>
                    <a:lnTo>
                      <a:pt x="40" y="16"/>
                    </a:lnTo>
                    <a:lnTo>
                      <a:pt x="41" y="16"/>
                    </a:lnTo>
                    <a:lnTo>
                      <a:pt x="41" y="17"/>
                    </a:lnTo>
                    <a:lnTo>
                      <a:pt x="42" y="17"/>
                    </a:lnTo>
                    <a:lnTo>
                      <a:pt x="43" y="17"/>
                    </a:lnTo>
                    <a:lnTo>
                      <a:pt x="44" y="17"/>
                    </a:lnTo>
                    <a:lnTo>
                      <a:pt x="44" y="19"/>
                    </a:lnTo>
                    <a:lnTo>
                      <a:pt x="45" y="19"/>
                    </a:lnTo>
                    <a:lnTo>
                      <a:pt x="46" y="19"/>
                    </a:lnTo>
                    <a:lnTo>
                      <a:pt x="47" y="19"/>
                    </a:lnTo>
                    <a:lnTo>
                      <a:pt x="47" y="20"/>
                    </a:lnTo>
                    <a:lnTo>
                      <a:pt x="48" y="20"/>
                    </a:lnTo>
                    <a:lnTo>
                      <a:pt x="49" y="22"/>
                    </a:lnTo>
                    <a:lnTo>
                      <a:pt x="50" y="22"/>
                    </a:lnTo>
                    <a:lnTo>
                      <a:pt x="50" y="23"/>
                    </a:lnTo>
                    <a:lnTo>
                      <a:pt x="51" y="23"/>
                    </a:lnTo>
                    <a:lnTo>
                      <a:pt x="52" y="25"/>
                    </a:lnTo>
                    <a:lnTo>
                      <a:pt x="53" y="26"/>
                    </a:lnTo>
                    <a:lnTo>
                      <a:pt x="54" y="26"/>
                    </a:lnTo>
                    <a:lnTo>
                      <a:pt x="54" y="27"/>
                    </a:lnTo>
                    <a:lnTo>
                      <a:pt x="55" y="29"/>
                    </a:lnTo>
                    <a:lnTo>
                      <a:pt x="56" y="30"/>
                    </a:lnTo>
                    <a:lnTo>
                      <a:pt x="57" y="30"/>
                    </a:lnTo>
                    <a:lnTo>
                      <a:pt x="57" y="32"/>
                    </a:lnTo>
                    <a:lnTo>
                      <a:pt x="58" y="33"/>
                    </a:lnTo>
                    <a:lnTo>
                      <a:pt x="59" y="33"/>
                    </a:lnTo>
                    <a:lnTo>
                      <a:pt x="59" y="35"/>
                    </a:lnTo>
                    <a:lnTo>
                      <a:pt x="60" y="35"/>
                    </a:lnTo>
                    <a:lnTo>
                      <a:pt x="60" y="36"/>
                    </a:lnTo>
                    <a:lnTo>
                      <a:pt x="61" y="36"/>
                    </a:lnTo>
                    <a:lnTo>
                      <a:pt x="62" y="36"/>
                    </a:lnTo>
                    <a:lnTo>
                      <a:pt x="62" y="37"/>
                    </a:lnTo>
                    <a:lnTo>
                      <a:pt x="63" y="37"/>
                    </a:lnTo>
                    <a:lnTo>
                      <a:pt x="64" y="37"/>
                    </a:lnTo>
                    <a:lnTo>
                      <a:pt x="65" y="37"/>
                    </a:lnTo>
                    <a:lnTo>
                      <a:pt x="67" y="37"/>
                    </a:lnTo>
                    <a:lnTo>
                      <a:pt x="68" y="37"/>
                    </a:lnTo>
                    <a:lnTo>
                      <a:pt x="69" y="37"/>
                    </a:lnTo>
                    <a:lnTo>
                      <a:pt x="70" y="37"/>
                    </a:lnTo>
                    <a:lnTo>
                      <a:pt x="71" y="37"/>
                    </a:lnTo>
                    <a:lnTo>
                      <a:pt x="71" y="39"/>
                    </a:lnTo>
                    <a:lnTo>
                      <a:pt x="72" y="39"/>
                    </a:lnTo>
                    <a:lnTo>
                      <a:pt x="73" y="39"/>
                    </a:lnTo>
                    <a:lnTo>
                      <a:pt x="74" y="39"/>
                    </a:lnTo>
                    <a:lnTo>
                      <a:pt x="75" y="39"/>
                    </a:lnTo>
                    <a:lnTo>
                      <a:pt x="76" y="39"/>
                    </a:lnTo>
                    <a:lnTo>
                      <a:pt x="77" y="40"/>
                    </a:lnTo>
                    <a:lnTo>
                      <a:pt x="78" y="40"/>
                    </a:lnTo>
                    <a:lnTo>
                      <a:pt x="79" y="40"/>
                    </a:lnTo>
                    <a:lnTo>
                      <a:pt x="79" y="42"/>
                    </a:lnTo>
                    <a:lnTo>
                      <a:pt x="80" y="42"/>
                    </a:lnTo>
                    <a:lnTo>
                      <a:pt x="81" y="42"/>
                    </a:lnTo>
                    <a:lnTo>
                      <a:pt x="81" y="43"/>
                    </a:lnTo>
                    <a:lnTo>
                      <a:pt x="82" y="43"/>
                    </a:lnTo>
                    <a:lnTo>
                      <a:pt x="83" y="45"/>
                    </a:lnTo>
                    <a:lnTo>
                      <a:pt x="84" y="45"/>
                    </a:lnTo>
                    <a:lnTo>
                      <a:pt x="84" y="46"/>
                    </a:lnTo>
                    <a:lnTo>
                      <a:pt x="85" y="46"/>
                    </a:lnTo>
                    <a:lnTo>
                      <a:pt x="86" y="47"/>
                    </a:lnTo>
                    <a:lnTo>
                      <a:pt x="87" y="47"/>
                    </a:lnTo>
                    <a:lnTo>
                      <a:pt x="88" y="49"/>
                    </a:lnTo>
                    <a:lnTo>
                      <a:pt x="89" y="49"/>
                    </a:lnTo>
                    <a:lnTo>
                      <a:pt x="90" y="49"/>
                    </a:lnTo>
                    <a:lnTo>
                      <a:pt x="91" y="49"/>
                    </a:lnTo>
                    <a:lnTo>
                      <a:pt x="92" y="49"/>
                    </a:lnTo>
                    <a:lnTo>
                      <a:pt x="93" y="49"/>
                    </a:lnTo>
                    <a:lnTo>
                      <a:pt x="94" y="49"/>
                    </a:lnTo>
                    <a:lnTo>
                      <a:pt x="95" y="49"/>
                    </a:lnTo>
                    <a:lnTo>
                      <a:pt x="96" y="47"/>
                    </a:lnTo>
                    <a:lnTo>
                      <a:pt x="97" y="47"/>
                    </a:lnTo>
                    <a:lnTo>
                      <a:pt x="98" y="47"/>
                    </a:lnTo>
                    <a:lnTo>
                      <a:pt x="99" y="47"/>
                    </a:lnTo>
                    <a:lnTo>
                      <a:pt x="100" y="47"/>
                    </a:lnTo>
                    <a:lnTo>
                      <a:pt x="102" y="47"/>
                    </a:lnTo>
                    <a:lnTo>
                      <a:pt x="103" y="47"/>
                    </a:lnTo>
                    <a:lnTo>
                      <a:pt x="103" y="49"/>
                    </a:lnTo>
                    <a:lnTo>
                      <a:pt x="104" y="49"/>
                    </a:lnTo>
                    <a:lnTo>
                      <a:pt x="105" y="49"/>
                    </a:lnTo>
                    <a:lnTo>
                      <a:pt x="106" y="49"/>
                    </a:lnTo>
                    <a:lnTo>
                      <a:pt x="106" y="50"/>
                    </a:lnTo>
                    <a:lnTo>
                      <a:pt x="107" y="50"/>
                    </a:lnTo>
                    <a:lnTo>
                      <a:pt x="108" y="52"/>
                    </a:lnTo>
                    <a:lnTo>
                      <a:pt x="109" y="52"/>
                    </a:lnTo>
                    <a:lnTo>
                      <a:pt x="110" y="53"/>
                    </a:lnTo>
                    <a:lnTo>
                      <a:pt x="111" y="53"/>
                    </a:lnTo>
                    <a:lnTo>
                      <a:pt x="111" y="55"/>
                    </a:lnTo>
                    <a:lnTo>
                      <a:pt x="112" y="55"/>
                    </a:lnTo>
                    <a:lnTo>
                      <a:pt x="113" y="55"/>
                    </a:lnTo>
                    <a:lnTo>
                      <a:pt x="113" y="56"/>
                    </a:lnTo>
                    <a:lnTo>
                      <a:pt x="114" y="56"/>
                    </a:lnTo>
                    <a:lnTo>
                      <a:pt x="115" y="56"/>
                    </a:lnTo>
                    <a:lnTo>
                      <a:pt x="115" y="58"/>
                    </a:lnTo>
                    <a:lnTo>
                      <a:pt x="116" y="58"/>
                    </a:lnTo>
                    <a:lnTo>
                      <a:pt x="117" y="58"/>
                    </a:lnTo>
                    <a:lnTo>
                      <a:pt x="118" y="58"/>
                    </a:lnTo>
                    <a:lnTo>
                      <a:pt x="119" y="58"/>
                    </a:lnTo>
                    <a:lnTo>
                      <a:pt x="120" y="58"/>
                    </a:lnTo>
                    <a:lnTo>
                      <a:pt x="121" y="58"/>
                    </a:lnTo>
                    <a:lnTo>
                      <a:pt x="122" y="58"/>
                    </a:lnTo>
                    <a:lnTo>
                      <a:pt x="122" y="56"/>
                    </a:lnTo>
                    <a:lnTo>
                      <a:pt x="123" y="56"/>
                    </a:lnTo>
                    <a:lnTo>
                      <a:pt x="124" y="56"/>
                    </a:lnTo>
                    <a:lnTo>
                      <a:pt x="125" y="56"/>
                    </a:lnTo>
                    <a:lnTo>
                      <a:pt x="126" y="56"/>
                    </a:lnTo>
                    <a:lnTo>
                      <a:pt x="127" y="56"/>
                    </a:lnTo>
                    <a:lnTo>
                      <a:pt x="128" y="58"/>
                    </a:lnTo>
                    <a:lnTo>
                      <a:pt x="129" y="58"/>
                    </a:lnTo>
                    <a:lnTo>
                      <a:pt x="130" y="59"/>
                    </a:lnTo>
                    <a:lnTo>
                      <a:pt x="131" y="59"/>
                    </a:lnTo>
                    <a:lnTo>
                      <a:pt x="131" y="60"/>
                    </a:lnTo>
                    <a:lnTo>
                      <a:pt x="132" y="60"/>
                    </a:lnTo>
                    <a:lnTo>
                      <a:pt x="133" y="62"/>
                    </a:lnTo>
                    <a:lnTo>
                      <a:pt x="134" y="62"/>
                    </a:lnTo>
                    <a:lnTo>
                      <a:pt x="134" y="63"/>
                    </a:lnTo>
                    <a:lnTo>
                      <a:pt x="135" y="63"/>
                    </a:lnTo>
                    <a:lnTo>
                      <a:pt x="137" y="65"/>
                    </a:lnTo>
                    <a:lnTo>
                      <a:pt x="138" y="65"/>
                    </a:lnTo>
                    <a:lnTo>
                      <a:pt x="139" y="66"/>
                    </a:lnTo>
                    <a:lnTo>
                      <a:pt x="140" y="66"/>
                    </a:lnTo>
                    <a:lnTo>
                      <a:pt x="141" y="66"/>
                    </a:lnTo>
                    <a:lnTo>
                      <a:pt x="141" y="68"/>
                    </a:lnTo>
                    <a:lnTo>
                      <a:pt x="142" y="68"/>
                    </a:lnTo>
                    <a:lnTo>
                      <a:pt x="143" y="68"/>
                    </a:lnTo>
                    <a:lnTo>
                      <a:pt x="144" y="68"/>
                    </a:lnTo>
                    <a:lnTo>
                      <a:pt x="145" y="68"/>
                    </a:lnTo>
                    <a:lnTo>
                      <a:pt x="145" y="69"/>
                    </a:lnTo>
                    <a:lnTo>
                      <a:pt x="146" y="69"/>
                    </a:lnTo>
                    <a:lnTo>
                      <a:pt x="147" y="69"/>
                    </a:lnTo>
                    <a:lnTo>
                      <a:pt x="148" y="69"/>
                    </a:lnTo>
                    <a:lnTo>
                      <a:pt x="149" y="69"/>
                    </a:lnTo>
                    <a:lnTo>
                      <a:pt x="150" y="69"/>
                    </a:lnTo>
                    <a:lnTo>
                      <a:pt x="151" y="69"/>
                    </a:lnTo>
                    <a:lnTo>
                      <a:pt x="152" y="69"/>
                    </a:lnTo>
                    <a:lnTo>
                      <a:pt x="153" y="69"/>
                    </a:lnTo>
                    <a:lnTo>
                      <a:pt x="153" y="70"/>
                    </a:lnTo>
                  </a:path>
                </a:pathLst>
              </a:custGeom>
              <a:solidFill>
                <a:schemeClr val="accent1"/>
              </a:solidFill>
              <a:ln w="4763">
                <a:solidFill>
                  <a:srgbClr val="008000"/>
                </a:solidFill>
                <a:prstDash val="solid"/>
                <a:round/>
                <a:headEnd/>
                <a:tailEnd/>
              </a:ln>
            </p:spPr>
            <p:txBody>
              <a:bodyPr/>
              <a:lstStyle/>
              <a:p>
                <a:endParaRPr lang="en-GB"/>
              </a:p>
            </p:txBody>
          </p:sp>
          <p:sp>
            <p:nvSpPr>
              <p:cNvPr id="87069" name="Freeform 220">
                <a:extLst>
                  <a:ext uri="{FF2B5EF4-FFF2-40B4-BE49-F238E27FC236}">
                    <a16:creationId xmlns:a16="http://schemas.microsoft.com/office/drawing/2014/main" id="{9BEB4625-7EDC-ED6C-A604-B0E18B77FBED}"/>
                  </a:ext>
                </a:extLst>
              </p:cNvPr>
              <p:cNvSpPr>
                <a:spLocks/>
              </p:cNvSpPr>
              <p:nvPr/>
            </p:nvSpPr>
            <p:spPr bwMode="auto">
              <a:xfrm>
                <a:off x="4782" y="2010"/>
                <a:ext cx="77" cy="20"/>
              </a:xfrm>
              <a:custGeom>
                <a:avLst/>
                <a:gdLst>
                  <a:gd name="T0" fmla="*/ 1 w 152"/>
                  <a:gd name="T1" fmla="*/ 0 h 60"/>
                  <a:gd name="T2" fmla="*/ 1 w 152"/>
                  <a:gd name="T3" fmla="*/ 0 h 60"/>
                  <a:gd name="T4" fmla="*/ 1 w 152"/>
                  <a:gd name="T5" fmla="*/ 0 h 60"/>
                  <a:gd name="T6" fmla="*/ 1 w 152"/>
                  <a:gd name="T7" fmla="*/ 0 h 60"/>
                  <a:gd name="T8" fmla="*/ 1 w 152"/>
                  <a:gd name="T9" fmla="*/ 0 h 60"/>
                  <a:gd name="T10" fmla="*/ 1 w 152"/>
                  <a:gd name="T11" fmla="*/ 0 h 60"/>
                  <a:gd name="T12" fmla="*/ 1 w 152"/>
                  <a:gd name="T13" fmla="*/ 0 h 60"/>
                  <a:gd name="T14" fmla="*/ 1 w 152"/>
                  <a:gd name="T15" fmla="*/ 0 h 60"/>
                  <a:gd name="T16" fmla="*/ 1 w 152"/>
                  <a:gd name="T17" fmla="*/ 0 h 60"/>
                  <a:gd name="T18" fmla="*/ 1 w 152"/>
                  <a:gd name="T19" fmla="*/ 0 h 60"/>
                  <a:gd name="T20" fmla="*/ 1 w 152"/>
                  <a:gd name="T21" fmla="*/ 0 h 60"/>
                  <a:gd name="T22" fmla="*/ 1 w 152"/>
                  <a:gd name="T23" fmla="*/ 0 h 60"/>
                  <a:gd name="T24" fmla="*/ 1 w 152"/>
                  <a:gd name="T25" fmla="*/ 0 h 60"/>
                  <a:gd name="T26" fmla="*/ 1 w 152"/>
                  <a:gd name="T27" fmla="*/ 0 h 60"/>
                  <a:gd name="T28" fmla="*/ 1 w 152"/>
                  <a:gd name="T29" fmla="*/ 0 h 60"/>
                  <a:gd name="T30" fmla="*/ 1 w 152"/>
                  <a:gd name="T31" fmla="*/ 0 h 60"/>
                  <a:gd name="T32" fmla="*/ 1 w 152"/>
                  <a:gd name="T33" fmla="*/ 0 h 60"/>
                  <a:gd name="T34" fmla="*/ 1 w 152"/>
                  <a:gd name="T35" fmla="*/ 0 h 60"/>
                  <a:gd name="T36" fmla="*/ 1 w 152"/>
                  <a:gd name="T37" fmla="*/ 0 h 60"/>
                  <a:gd name="T38" fmla="*/ 1 w 152"/>
                  <a:gd name="T39" fmla="*/ 0 h 60"/>
                  <a:gd name="T40" fmla="*/ 1 w 152"/>
                  <a:gd name="T41" fmla="*/ 0 h 60"/>
                  <a:gd name="T42" fmla="*/ 1 w 152"/>
                  <a:gd name="T43" fmla="*/ 0 h 60"/>
                  <a:gd name="T44" fmla="*/ 1 w 152"/>
                  <a:gd name="T45" fmla="*/ 0 h 60"/>
                  <a:gd name="T46" fmla="*/ 1 w 152"/>
                  <a:gd name="T47" fmla="*/ 0 h 60"/>
                  <a:gd name="T48" fmla="*/ 1 w 152"/>
                  <a:gd name="T49" fmla="*/ 0 h 60"/>
                  <a:gd name="T50" fmla="*/ 1 w 152"/>
                  <a:gd name="T51" fmla="*/ 0 h 60"/>
                  <a:gd name="T52" fmla="*/ 1 w 152"/>
                  <a:gd name="T53" fmla="*/ 0 h 60"/>
                  <a:gd name="T54" fmla="*/ 1 w 152"/>
                  <a:gd name="T55" fmla="*/ 0 h 60"/>
                  <a:gd name="T56" fmla="*/ 1 w 152"/>
                  <a:gd name="T57" fmla="*/ 0 h 60"/>
                  <a:gd name="T58" fmla="*/ 1 w 152"/>
                  <a:gd name="T59" fmla="*/ 0 h 60"/>
                  <a:gd name="T60" fmla="*/ 1 w 152"/>
                  <a:gd name="T61" fmla="*/ 0 h 60"/>
                  <a:gd name="T62" fmla="*/ 1 w 152"/>
                  <a:gd name="T63" fmla="*/ 0 h 60"/>
                  <a:gd name="T64" fmla="*/ 1 w 152"/>
                  <a:gd name="T65" fmla="*/ 0 h 60"/>
                  <a:gd name="T66" fmla="*/ 1 w 152"/>
                  <a:gd name="T67" fmla="*/ 0 h 60"/>
                  <a:gd name="T68" fmla="*/ 1 w 152"/>
                  <a:gd name="T69" fmla="*/ 0 h 60"/>
                  <a:gd name="T70" fmla="*/ 1 w 152"/>
                  <a:gd name="T71" fmla="*/ 0 h 60"/>
                  <a:gd name="T72" fmla="*/ 1 w 152"/>
                  <a:gd name="T73" fmla="*/ 0 h 60"/>
                  <a:gd name="T74" fmla="*/ 1 w 152"/>
                  <a:gd name="T75" fmla="*/ 0 h 60"/>
                  <a:gd name="T76" fmla="*/ 1 w 152"/>
                  <a:gd name="T77" fmla="*/ 0 h 60"/>
                  <a:gd name="T78" fmla="*/ 1 w 152"/>
                  <a:gd name="T79" fmla="*/ 0 h 60"/>
                  <a:gd name="T80" fmla="*/ 1 w 152"/>
                  <a:gd name="T81" fmla="*/ 0 h 60"/>
                  <a:gd name="T82" fmla="*/ 1 w 152"/>
                  <a:gd name="T83" fmla="*/ 0 h 60"/>
                  <a:gd name="T84" fmla="*/ 1 w 152"/>
                  <a:gd name="T85" fmla="*/ 0 h 60"/>
                  <a:gd name="T86" fmla="*/ 1 w 152"/>
                  <a:gd name="T87" fmla="*/ 0 h 60"/>
                  <a:gd name="T88" fmla="*/ 1 w 152"/>
                  <a:gd name="T89" fmla="*/ 0 h 60"/>
                  <a:gd name="T90" fmla="*/ 1 w 152"/>
                  <a:gd name="T91" fmla="*/ 0 h 60"/>
                  <a:gd name="T92" fmla="*/ 1 w 152"/>
                  <a:gd name="T93" fmla="*/ 0 h 60"/>
                  <a:gd name="T94" fmla="*/ 1 w 152"/>
                  <a:gd name="T95" fmla="*/ 0 h 60"/>
                  <a:gd name="T96" fmla="*/ 1 w 152"/>
                  <a:gd name="T97" fmla="*/ 0 h 60"/>
                  <a:gd name="T98" fmla="*/ 1 w 152"/>
                  <a:gd name="T99" fmla="*/ 0 h 60"/>
                  <a:gd name="T100" fmla="*/ 1 w 152"/>
                  <a:gd name="T101" fmla="*/ 0 h 60"/>
                  <a:gd name="T102" fmla="*/ 1 w 152"/>
                  <a:gd name="T103" fmla="*/ 0 h 60"/>
                  <a:gd name="T104" fmla="*/ 1 w 152"/>
                  <a:gd name="T105" fmla="*/ 0 h 60"/>
                  <a:gd name="T106" fmla="*/ 1 w 152"/>
                  <a:gd name="T107" fmla="*/ 0 h 60"/>
                  <a:gd name="T108" fmla="*/ 1 w 152"/>
                  <a:gd name="T109" fmla="*/ 0 h 60"/>
                  <a:gd name="T110" fmla="*/ 1 w 152"/>
                  <a:gd name="T111" fmla="*/ 0 h 60"/>
                  <a:gd name="T112" fmla="*/ 1 w 152"/>
                  <a:gd name="T113" fmla="*/ 0 h 60"/>
                  <a:gd name="T114" fmla="*/ 1 w 152"/>
                  <a:gd name="T115" fmla="*/ 0 h 60"/>
                  <a:gd name="T116" fmla="*/ 1 w 152"/>
                  <a:gd name="T117" fmla="*/ 0 h 60"/>
                  <a:gd name="T118" fmla="*/ 1 w 152"/>
                  <a:gd name="T119" fmla="*/ 0 h 60"/>
                  <a:gd name="T120" fmla="*/ 1 w 152"/>
                  <a:gd name="T121" fmla="*/ 0 h 60"/>
                  <a:gd name="T122" fmla="*/ 1 w 152"/>
                  <a:gd name="T123" fmla="*/ 0 h 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2" h="60">
                    <a:moveTo>
                      <a:pt x="0" y="2"/>
                    </a:moveTo>
                    <a:lnTo>
                      <a:pt x="0" y="2"/>
                    </a:lnTo>
                    <a:lnTo>
                      <a:pt x="1" y="2"/>
                    </a:lnTo>
                    <a:lnTo>
                      <a:pt x="2" y="2"/>
                    </a:lnTo>
                    <a:lnTo>
                      <a:pt x="3" y="2"/>
                    </a:lnTo>
                    <a:lnTo>
                      <a:pt x="3" y="4"/>
                    </a:lnTo>
                    <a:lnTo>
                      <a:pt x="4" y="4"/>
                    </a:lnTo>
                    <a:lnTo>
                      <a:pt x="5" y="4"/>
                    </a:lnTo>
                    <a:lnTo>
                      <a:pt x="6" y="4"/>
                    </a:lnTo>
                    <a:lnTo>
                      <a:pt x="6" y="5"/>
                    </a:lnTo>
                    <a:lnTo>
                      <a:pt x="7" y="5"/>
                    </a:lnTo>
                    <a:lnTo>
                      <a:pt x="8" y="5"/>
                    </a:lnTo>
                    <a:lnTo>
                      <a:pt x="9" y="5"/>
                    </a:lnTo>
                    <a:lnTo>
                      <a:pt x="10" y="5"/>
                    </a:lnTo>
                    <a:lnTo>
                      <a:pt x="11" y="4"/>
                    </a:lnTo>
                    <a:lnTo>
                      <a:pt x="12" y="4"/>
                    </a:lnTo>
                    <a:lnTo>
                      <a:pt x="13" y="2"/>
                    </a:lnTo>
                    <a:lnTo>
                      <a:pt x="14" y="2"/>
                    </a:lnTo>
                    <a:lnTo>
                      <a:pt x="14" y="1"/>
                    </a:lnTo>
                    <a:lnTo>
                      <a:pt x="15" y="1"/>
                    </a:lnTo>
                    <a:lnTo>
                      <a:pt x="16" y="1"/>
                    </a:lnTo>
                    <a:lnTo>
                      <a:pt x="16" y="0"/>
                    </a:lnTo>
                    <a:lnTo>
                      <a:pt x="17" y="0"/>
                    </a:lnTo>
                    <a:lnTo>
                      <a:pt x="19" y="0"/>
                    </a:lnTo>
                    <a:lnTo>
                      <a:pt x="20" y="0"/>
                    </a:lnTo>
                    <a:lnTo>
                      <a:pt x="21" y="0"/>
                    </a:lnTo>
                    <a:lnTo>
                      <a:pt x="22" y="0"/>
                    </a:lnTo>
                    <a:lnTo>
                      <a:pt x="22" y="1"/>
                    </a:lnTo>
                    <a:lnTo>
                      <a:pt x="23" y="1"/>
                    </a:lnTo>
                    <a:lnTo>
                      <a:pt x="24" y="1"/>
                    </a:lnTo>
                    <a:lnTo>
                      <a:pt x="24" y="2"/>
                    </a:lnTo>
                    <a:lnTo>
                      <a:pt x="25" y="2"/>
                    </a:lnTo>
                    <a:lnTo>
                      <a:pt x="25" y="4"/>
                    </a:lnTo>
                    <a:lnTo>
                      <a:pt x="26" y="4"/>
                    </a:lnTo>
                    <a:lnTo>
                      <a:pt x="26" y="5"/>
                    </a:lnTo>
                    <a:lnTo>
                      <a:pt x="27" y="5"/>
                    </a:lnTo>
                    <a:lnTo>
                      <a:pt x="27" y="7"/>
                    </a:lnTo>
                    <a:lnTo>
                      <a:pt x="28" y="7"/>
                    </a:lnTo>
                    <a:lnTo>
                      <a:pt x="29" y="8"/>
                    </a:lnTo>
                    <a:lnTo>
                      <a:pt x="30" y="10"/>
                    </a:lnTo>
                    <a:lnTo>
                      <a:pt x="31" y="11"/>
                    </a:lnTo>
                    <a:lnTo>
                      <a:pt x="32" y="11"/>
                    </a:lnTo>
                    <a:lnTo>
                      <a:pt x="32" y="13"/>
                    </a:lnTo>
                    <a:lnTo>
                      <a:pt x="33" y="13"/>
                    </a:lnTo>
                    <a:lnTo>
                      <a:pt x="33" y="14"/>
                    </a:lnTo>
                    <a:lnTo>
                      <a:pt x="34" y="14"/>
                    </a:lnTo>
                    <a:lnTo>
                      <a:pt x="35" y="15"/>
                    </a:lnTo>
                    <a:lnTo>
                      <a:pt x="36" y="15"/>
                    </a:lnTo>
                    <a:lnTo>
                      <a:pt x="37" y="15"/>
                    </a:lnTo>
                    <a:lnTo>
                      <a:pt x="38" y="15"/>
                    </a:lnTo>
                    <a:lnTo>
                      <a:pt x="39" y="15"/>
                    </a:lnTo>
                    <a:lnTo>
                      <a:pt x="40" y="15"/>
                    </a:lnTo>
                    <a:lnTo>
                      <a:pt x="41" y="15"/>
                    </a:lnTo>
                    <a:lnTo>
                      <a:pt x="42" y="15"/>
                    </a:lnTo>
                    <a:lnTo>
                      <a:pt x="42" y="14"/>
                    </a:lnTo>
                    <a:lnTo>
                      <a:pt x="43" y="14"/>
                    </a:lnTo>
                    <a:lnTo>
                      <a:pt x="44" y="14"/>
                    </a:lnTo>
                    <a:lnTo>
                      <a:pt x="45" y="14"/>
                    </a:lnTo>
                    <a:lnTo>
                      <a:pt x="46" y="14"/>
                    </a:lnTo>
                    <a:lnTo>
                      <a:pt x="47" y="14"/>
                    </a:lnTo>
                    <a:lnTo>
                      <a:pt x="48" y="15"/>
                    </a:lnTo>
                    <a:lnTo>
                      <a:pt x="49" y="15"/>
                    </a:lnTo>
                    <a:lnTo>
                      <a:pt x="49" y="17"/>
                    </a:lnTo>
                    <a:lnTo>
                      <a:pt x="50" y="17"/>
                    </a:lnTo>
                    <a:lnTo>
                      <a:pt x="50" y="18"/>
                    </a:lnTo>
                    <a:lnTo>
                      <a:pt x="51" y="18"/>
                    </a:lnTo>
                    <a:lnTo>
                      <a:pt x="51" y="20"/>
                    </a:lnTo>
                    <a:lnTo>
                      <a:pt x="53" y="20"/>
                    </a:lnTo>
                    <a:lnTo>
                      <a:pt x="53" y="21"/>
                    </a:lnTo>
                    <a:lnTo>
                      <a:pt x="54" y="21"/>
                    </a:lnTo>
                    <a:lnTo>
                      <a:pt x="54" y="23"/>
                    </a:lnTo>
                    <a:lnTo>
                      <a:pt x="55" y="23"/>
                    </a:lnTo>
                    <a:lnTo>
                      <a:pt x="55" y="24"/>
                    </a:lnTo>
                    <a:lnTo>
                      <a:pt x="56" y="24"/>
                    </a:lnTo>
                    <a:lnTo>
                      <a:pt x="56" y="25"/>
                    </a:lnTo>
                    <a:lnTo>
                      <a:pt x="57" y="25"/>
                    </a:lnTo>
                    <a:lnTo>
                      <a:pt x="57" y="27"/>
                    </a:lnTo>
                    <a:lnTo>
                      <a:pt x="58" y="27"/>
                    </a:lnTo>
                    <a:lnTo>
                      <a:pt x="58" y="28"/>
                    </a:lnTo>
                    <a:lnTo>
                      <a:pt x="59" y="28"/>
                    </a:lnTo>
                    <a:lnTo>
                      <a:pt x="59" y="30"/>
                    </a:lnTo>
                    <a:lnTo>
                      <a:pt x="60" y="30"/>
                    </a:lnTo>
                    <a:lnTo>
                      <a:pt x="61" y="31"/>
                    </a:lnTo>
                    <a:lnTo>
                      <a:pt x="62" y="33"/>
                    </a:lnTo>
                    <a:lnTo>
                      <a:pt x="63" y="33"/>
                    </a:lnTo>
                    <a:lnTo>
                      <a:pt x="64" y="34"/>
                    </a:lnTo>
                    <a:lnTo>
                      <a:pt x="65" y="34"/>
                    </a:lnTo>
                    <a:lnTo>
                      <a:pt x="66" y="34"/>
                    </a:lnTo>
                    <a:lnTo>
                      <a:pt x="67" y="34"/>
                    </a:lnTo>
                    <a:lnTo>
                      <a:pt x="67" y="36"/>
                    </a:lnTo>
                    <a:lnTo>
                      <a:pt x="68" y="36"/>
                    </a:lnTo>
                    <a:lnTo>
                      <a:pt x="69" y="36"/>
                    </a:lnTo>
                    <a:lnTo>
                      <a:pt x="70" y="36"/>
                    </a:lnTo>
                    <a:lnTo>
                      <a:pt x="71" y="36"/>
                    </a:lnTo>
                    <a:lnTo>
                      <a:pt x="72" y="36"/>
                    </a:lnTo>
                    <a:lnTo>
                      <a:pt x="73" y="36"/>
                    </a:lnTo>
                    <a:lnTo>
                      <a:pt x="74" y="36"/>
                    </a:lnTo>
                    <a:lnTo>
                      <a:pt x="75" y="37"/>
                    </a:lnTo>
                    <a:lnTo>
                      <a:pt x="76" y="37"/>
                    </a:lnTo>
                    <a:lnTo>
                      <a:pt x="76" y="38"/>
                    </a:lnTo>
                    <a:lnTo>
                      <a:pt x="77" y="38"/>
                    </a:lnTo>
                    <a:lnTo>
                      <a:pt x="78" y="40"/>
                    </a:lnTo>
                    <a:lnTo>
                      <a:pt x="79" y="40"/>
                    </a:lnTo>
                    <a:lnTo>
                      <a:pt x="79" y="41"/>
                    </a:lnTo>
                    <a:lnTo>
                      <a:pt x="80" y="41"/>
                    </a:lnTo>
                    <a:lnTo>
                      <a:pt x="80" y="43"/>
                    </a:lnTo>
                    <a:lnTo>
                      <a:pt x="81" y="43"/>
                    </a:lnTo>
                    <a:lnTo>
                      <a:pt x="82" y="43"/>
                    </a:lnTo>
                    <a:lnTo>
                      <a:pt x="82" y="44"/>
                    </a:lnTo>
                    <a:lnTo>
                      <a:pt x="83" y="44"/>
                    </a:lnTo>
                    <a:lnTo>
                      <a:pt x="84" y="44"/>
                    </a:lnTo>
                    <a:lnTo>
                      <a:pt x="85" y="44"/>
                    </a:lnTo>
                    <a:lnTo>
                      <a:pt x="86" y="44"/>
                    </a:lnTo>
                    <a:lnTo>
                      <a:pt x="88" y="44"/>
                    </a:lnTo>
                    <a:lnTo>
                      <a:pt x="89" y="44"/>
                    </a:lnTo>
                    <a:lnTo>
                      <a:pt x="89" y="43"/>
                    </a:lnTo>
                    <a:lnTo>
                      <a:pt x="90" y="43"/>
                    </a:lnTo>
                    <a:lnTo>
                      <a:pt x="91" y="43"/>
                    </a:lnTo>
                    <a:lnTo>
                      <a:pt x="92" y="43"/>
                    </a:lnTo>
                    <a:lnTo>
                      <a:pt x="93" y="43"/>
                    </a:lnTo>
                    <a:lnTo>
                      <a:pt x="94" y="43"/>
                    </a:lnTo>
                    <a:lnTo>
                      <a:pt x="95" y="44"/>
                    </a:lnTo>
                    <a:lnTo>
                      <a:pt x="96" y="44"/>
                    </a:lnTo>
                    <a:lnTo>
                      <a:pt x="96" y="46"/>
                    </a:lnTo>
                    <a:lnTo>
                      <a:pt x="97" y="46"/>
                    </a:lnTo>
                    <a:lnTo>
                      <a:pt x="98" y="47"/>
                    </a:lnTo>
                    <a:lnTo>
                      <a:pt x="99" y="47"/>
                    </a:lnTo>
                    <a:lnTo>
                      <a:pt x="99" y="48"/>
                    </a:lnTo>
                    <a:lnTo>
                      <a:pt x="100" y="48"/>
                    </a:lnTo>
                    <a:lnTo>
                      <a:pt x="101" y="50"/>
                    </a:lnTo>
                    <a:lnTo>
                      <a:pt x="102" y="50"/>
                    </a:lnTo>
                    <a:lnTo>
                      <a:pt x="103" y="50"/>
                    </a:lnTo>
                    <a:lnTo>
                      <a:pt x="104" y="50"/>
                    </a:lnTo>
                    <a:lnTo>
                      <a:pt x="105" y="50"/>
                    </a:lnTo>
                    <a:lnTo>
                      <a:pt x="106" y="50"/>
                    </a:lnTo>
                    <a:lnTo>
                      <a:pt x="107" y="50"/>
                    </a:lnTo>
                    <a:lnTo>
                      <a:pt x="107" y="48"/>
                    </a:lnTo>
                    <a:lnTo>
                      <a:pt x="108" y="48"/>
                    </a:lnTo>
                    <a:lnTo>
                      <a:pt x="109" y="47"/>
                    </a:lnTo>
                    <a:lnTo>
                      <a:pt x="110" y="47"/>
                    </a:lnTo>
                    <a:lnTo>
                      <a:pt x="110" y="46"/>
                    </a:lnTo>
                    <a:lnTo>
                      <a:pt x="111" y="46"/>
                    </a:lnTo>
                    <a:lnTo>
                      <a:pt x="112" y="44"/>
                    </a:lnTo>
                    <a:lnTo>
                      <a:pt x="113" y="44"/>
                    </a:lnTo>
                    <a:lnTo>
                      <a:pt x="113" y="43"/>
                    </a:lnTo>
                    <a:lnTo>
                      <a:pt x="114" y="43"/>
                    </a:lnTo>
                    <a:lnTo>
                      <a:pt x="115" y="41"/>
                    </a:lnTo>
                    <a:lnTo>
                      <a:pt x="116" y="41"/>
                    </a:lnTo>
                    <a:lnTo>
                      <a:pt x="117" y="40"/>
                    </a:lnTo>
                    <a:lnTo>
                      <a:pt x="118" y="40"/>
                    </a:lnTo>
                    <a:lnTo>
                      <a:pt x="119" y="40"/>
                    </a:lnTo>
                    <a:lnTo>
                      <a:pt x="120" y="41"/>
                    </a:lnTo>
                    <a:lnTo>
                      <a:pt x="121" y="41"/>
                    </a:lnTo>
                    <a:lnTo>
                      <a:pt x="121" y="43"/>
                    </a:lnTo>
                    <a:lnTo>
                      <a:pt x="123" y="43"/>
                    </a:lnTo>
                    <a:lnTo>
                      <a:pt x="124" y="44"/>
                    </a:lnTo>
                    <a:lnTo>
                      <a:pt x="125" y="46"/>
                    </a:lnTo>
                    <a:lnTo>
                      <a:pt x="125" y="47"/>
                    </a:lnTo>
                    <a:lnTo>
                      <a:pt x="126" y="47"/>
                    </a:lnTo>
                    <a:lnTo>
                      <a:pt x="126" y="48"/>
                    </a:lnTo>
                    <a:lnTo>
                      <a:pt x="127" y="48"/>
                    </a:lnTo>
                    <a:lnTo>
                      <a:pt x="127" y="50"/>
                    </a:lnTo>
                    <a:lnTo>
                      <a:pt x="128" y="50"/>
                    </a:lnTo>
                    <a:lnTo>
                      <a:pt x="128" y="51"/>
                    </a:lnTo>
                    <a:lnTo>
                      <a:pt x="129" y="51"/>
                    </a:lnTo>
                    <a:lnTo>
                      <a:pt x="129" y="53"/>
                    </a:lnTo>
                    <a:lnTo>
                      <a:pt x="130" y="53"/>
                    </a:lnTo>
                    <a:lnTo>
                      <a:pt x="131" y="54"/>
                    </a:lnTo>
                    <a:lnTo>
                      <a:pt x="132" y="54"/>
                    </a:lnTo>
                    <a:lnTo>
                      <a:pt x="133" y="54"/>
                    </a:lnTo>
                    <a:lnTo>
                      <a:pt x="134" y="54"/>
                    </a:lnTo>
                    <a:lnTo>
                      <a:pt x="135" y="54"/>
                    </a:lnTo>
                    <a:lnTo>
                      <a:pt x="136" y="54"/>
                    </a:lnTo>
                    <a:lnTo>
                      <a:pt x="137" y="54"/>
                    </a:lnTo>
                    <a:lnTo>
                      <a:pt x="138" y="54"/>
                    </a:lnTo>
                    <a:lnTo>
                      <a:pt x="138" y="53"/>
                    </a:lnTo>
                    <a:lnTo>
                      <a:pt x="139" y="53"/>
                    </a:lnTo>
                    <a:lnTo>
                      <a:pt x="140" y="53"/>
                    </a:lnTo>
                    <a:lnTo>
                      <a:pt x="141" y="53"/>
                    </a:lnTo>
                    <a:lnTo>
                      <a:pt x="142" y="53"/>
                    </a:lnTo>
                    <a:lnTo>
                      <a:pt x="143" y="53"/>
                    </a:lnTo>
                    <a:lnTo>
                      <a:pt x="144" y="53"/>
                    </a:lnTo>
                    <a:lnTo>
                      <a:pt x="144" y="54"/>
                    </a:lnTo>
                    <a:lnTo>
                      <a:pt x="145" y="54"/>
                    </a:lnTo>
                    <a:lnTo>
                      <a:pt x="146" y="54"/>
                    </a:lnTo>
                    <a:lnTo>
                      <a:pt x="147" y="54"/>
                    </a:lnTo>
                    <a:lnTo>
                      <a:pt x="147" y="56"/>
                    </a:lnTo>
                    <a:lnTo>
                      <a:pt x="148" y="56"/>
                    </a:lnTo>
                    <a:lnTo>
                      <a:pt x="149" y="56"/>
                    </a:lnTo>
                    <a:lnTo>
                      <a:pt x="149" y="57"/>
                    </a:lnTo>
                    <a:lnTo>
                      <a:pt x="150" y="57"/>
                    </a:lnTo>
                    <a:lnTo>
                      <a:pt x="150" y="58"/>
                    </a:lnTo>
                    <a:lnTo>
                      <a:pt x="151" y="58"/>
                    </a:lnTo>
                    <a:lnTo>
                      <a:pt x="152" y="60"/>
                    </a:lnTo>
                  </a:path>
                </a:pathLst>
              </a:custGeom>
              <a:solidFill>
                <a:schemeClr val="accent1"/>
              </a:solidFill>
              <a:ln w="4763">
                <a:solidFill>
                  <a:srgbClr val="008000"/>
                </a:solidFill>
                <a:prstDash val="solid"/>
                <a:round/>
                <a:headEnd/>
                <a:tailEnd/>
              </a:ln>
            </p:spPr>
            <p:txBody>
              <a:bodyPr/>
              <a:lstStyle/>
              <a:p>
                <a:endParaRPr lang="en-GB"/>
              </a:p>
            </p:txBody>
          </p:sp>
          <p:sp>
            <p:nvSpPr>
              <p:cNvPr id="87070" name="Freeform 221">
                <a:extLst>
                  <a:ext uri="{FF2B5EF4-FFF2-40B4-BE49-F238E27FC236}">
                    <a16:creationId xmlns:a16="http://schemas.microsoft.com/office/drawing/2014/main" id="{842EF43A-7A16-7496-0584-1EC5D409528E}"/>
                  </a:ext>
                </a:extLst>
              </p:cNvPr>
              <p:cNvSpPr>
                <a:spLocks/>
              </p:cNvSpPr>
              <p:nvPr/>
            </p:nvSpPr>
            <p:spPr bwMode="auto">
              <a:xfrm>
                <a:off x="4859" y="2030"/>
                <a:ext cx="76" cy="20"/>
              </a:xfrm>
              <a:custGeom>
                <a:avLst/>
                <a:gdLst>
                  <a:gd name="T0" fmla="*/ 0 w 153"/>
                  <a:gd name="T1" fmla="*/ 0 h 60"/>
                  <a:gd name="T2" fmla="*/ 0 w 153"/>
                  <a:gd name="T3" fmla="*/ 0 h 60"/>
                  <a:gd name="T4" fmla="*/ 0 w 153"/>
                  <a:gd name="T5" fmla="*/ 0 h 60"/>
                  <a:gd name="T6" fmla="*/ 0 w 153"/>
                  <a:gd name="T7" fmla="*/ 0 h 60"/>
                  <a:gd name="T8" fmla="*/ 0 w 153"/>
                  <a:gd name="T9" fmla="*/ 0 h 60"/>
                  <a:gd name="T10" fmla="*/ 0 w 153"/>
                  <a:gd name="T11" fmla="*/ 0 h 60"/>
                  <a:gd name="T12" fmla="*/ 0 w 153"/>
                  <a:gd name="T13" fmla="*/ 0 h 60"/>
                  <a:gd name="T14" fmla="*/ 0 w 153"/>
                  <a:gd name="T15" fmla="*/ 0 h 60"/>
                  <a:gd name="T16" fmla="*/ 0 w 153"/>
                  <a:gd name="T17" fmla="*/ 0 h 60"/>
                  <a:gd name="T18" fmla="*/ 0 w 153"/>
                  <a:gd name="T19" fmla="*/ 0 h 60"/>
                  <a:gd name="T20" fmla="*/ 0 w 153"/>
                  <a:gd name="T21" fmla="*/ 0 h 60"/>
                  <a:gd name="T22" fmla="*/ 0 w 153"/>
                  <a:gd name="T23" fmla="*/ 0 h 60"/>
                  <a:gd name="T24" fmla="*/ 0 w 153"/>
                  <a:gd name="T25" fmla="*/ 0 h 60"/>
                  <a:gd name="T26" fmla="*/ 0 w 153"/>
                  <a:gd name="T27" fmla="*/ 0 h 60"/>
                  <a:gd name="T28" fmla="*/ 0 w 153"/>
                  <a:gd name="T29" fmla="*/ 0 h 60"/>
                  <a:gd name="T30" fmla="*/ 0 w 153"/>
                  <a:gd name="T31" fmla="*/ 0 h 60"/>
                  <a:gd name="T32" fmla="*/ 0 w 153"/>
                  <a:gd name="T33" fmla="*/ 0 h 60"/>
                  <a:gd name="T34" fmla="*/ 0 w 153"/>
                  <a:gd name="T35" fmla="*/ 0 h 60"/>
                  <a:gd name="T36" fmla="*/ 0 w 153"/>
                  <a:gd name="T37" fmla="*/ 0 h 60"/>
                  <a:gd name="T38" fmla="*/ 0 w 153"/>
                  <a:gd name="T39" fmla="*/ 0 h 60"/>
                  <a:gd name="T40" fmla="*/ 0 w 153"/>
                  <a:gd name="T41" fmla="*/ 0 h 60"/>
                  <a:gd name="T42" fmla="*/ 0 w 153"/>
                  <a:gd name="T43" fmla="*/ 0 h 60"/>
                  <a:gd name="T44" fmla="*/ 0 w 153"/>
                  <a:gd name="T45" fmla="*/ 0 h 60"/>
                  <a:gd name="T46" fmla="*/ 0 w 153"/>
                  <a:gd name="T47" fmla="*/ 0 h 60"/>
                  <a:gd name="T48" fmla="*/ 0 w 153"/>
                  <a:gd name="T49" fmla="*/ 0 h 60"/>
                  <a:gd name="T50" fmla="*/ 0 w 153"/>
                  <a:gd name="T51" fmla="*/ 0 h 60"/>
                  <a:gd name="T52" fmla="*/ 0 w 153"/>
                  <a:gd name="T53" fmla="*/ 0 h 60"/>
                  <a:gd name="T54" fmla="*/ 0 w 153"/>
                  <a:gd name="T55" fmla="*/ 0 h 60"/>
                  <a:gd name="T56" fmla="*/ 0 w 153"/>
                  <a:gd name="T57" fmla="*/ 0 h 60"/>
                  <a:gd name="T58" fmla="*/ 0 w 153"/>
                  <a:gd name="T59" fmla="*/ 0 h 60"/>
                  <a:gd name="T60" fmla="*/ 0 w 153"/>
                  <a:gd name="T61" fmla="*/ 0 h 60"/>
                  <a:gd name="T62" fmla="*/ 0 w 153"/>
                  <a:gd name="T63" fmla="*/ 0 h 60"/>
                  <a:gd name="T64" fmla="*/ 0 w 153"/>
                  <a:gd name="T65" fmla="*/ 0 h 60"/>
                  <a:gd name="T66" fmla="*/ 0 w 153"/>
                  <a:gd name="T67" fmla="*/ 0 h 60"/>
                  <a:gd name="T68" fmla="*/ 0 w 153"/>
                  <a:gd name="T69" fmla="*/ 0 h 60"/>
                  <a:gd name="T70" fmla="*/ 0 w 153"/>
                  <a:gd name="T71" fmla="*/ 0 h 60"/>
                  <a:gd name="T72" fmla="*/ 0 w 153"/>
                  <a:gd name="T73" fmla="*/ 0 h 60"/>
                  <a:gd name="T74" fmla="*/ 0 w 153"/>
                  <a:gd name="T75" fmla="*/ 0 h 60"/>
                  <a:gd name="T76" fmla="*/ 0 w 153"/>
                  <a:gd name="T77" fmla="*/ 0 h 60"/>
                  <a:gd name="T78" fmla="*/ 0 w 153"/>
                  <a:gd name="T79" fmla="*/ 0 h 60"/>
                  <a:gd name="T80" fmla="*/ 0 w 153"/>
                  <a:gd name="T81" fmla="*/ 0 h 60"/>
                  <a:gd name="T82" fmla="*/ 0 w 153"/>
                  <a:gd name="T83" fmla="*/ 0 h 60"/>
                  <a:gd name="T84" fmla="*/ 0 w 153"/>
                  <a:gd name="T85" fmla="*/ 0 h 60"/>
                  <a:gd name="T86" fmla="*/ 0 w 153"/>
                  <a:gd name="T87" fmla="*/ 0 h 60"/>
                  <a:gd name="T88" fmla="*/ 0 w 153"/>
                  <a:gd name="T89" fmla="*/ 0 h 60"/>
                  <a:gd name="T90" fmla="*/ 0 w 153"/>
                  <a:gd name="T91" fmla="*/ 0 h 60"/>
                  <a:gd name="T92" fmla="*/ 0 w 153"/>
                  <a:gd name="T93" fmla="*/ 0 h 60"/>
                  <a:gd name="T94" fmla="*/ 0 w 153"/>
                  <a:gd name="T95" fmla="*/ 0 h 60"/>
                  <a:gd name="T96" fmla="*/ 0 w 153"/>
                  <a:gd name="T97" fmla="*/ 0 h 60"/>
                  <a:gd name="T98" fmla="*/ 0 w 153"/>
                  <a:gd name="T99" fmla="*/ 0 h 60"/>
                  <a:gd name="T100" fmla="*/ 0 w 153"/>
                  <a:gd name="T101" fmla="*/ 0 h 60"/>
                  <a:gd name="T102" fmla="*/ 0 w 153"/>
                  <a:gd name="T103" fmla="*/ 0 h 60"/>
                  <a:gd name="T104" fmla="*/ 0 w 153"/>
                  <a:gd name="T105" fmla="*/ 0 h 60"/>
                  <a:gd name="T106" fmla="*/ 0 w 153"/>
                  <a:gd name="T107" fmla="*/ 0 h 60"/>
                  <a:gd name="T108" fmla="*/ 0 w 153"/>
                  <a:gd name="T109" fmla="*/ 0 h 60"/>
                  <a:gd name="T110" fmla="*/ 0 w 153"/>
                  <a:gd name="T111" fmla="*/ 0 h 60"/>
                  <a:gd name="T112" fmla="*/ 0 w 153"/>
                  <a:gd name="T113" fmla="*/ 0 h 60"/>
                  <a:gd name="T114" fmla="*/ 0 w 153"/>
                  <a:gd name="T115" fmla="*/ 0 h 60"/>
                  <a:gd name="T116" fmla="*/ 0 w 153"/>
                  <a:gd name="T117" fmla="*/ 0 h 60"/>
                  <a:gd name="T118" fmla="*/ 0 w 153"/>
                  <a:gd name="T119" fmla="*/ 0 h 60"/>
                  <a:gd name="T120" fmla="*/ 0 w 153"/>
                  <a:gd name="T121" fmla="*/ 0 h 60"/>
                  <a:gd name="T122" fmla="*/ 0 w 153"/>
                  <a:gd name="T123" fmla="*/ 0 h 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60">
                    <a:moveTo>
                      <a:pt x="0" y="0"/>
                    </a:moveTo>
                    <a:lnTo>
                      <a:pt x="0" y="0"/>
                    </a:lnTo>
                    <a:lnTo>
                      <a:pt x="1" y="0"/>
                    </a:lnTo>
                    <a:lnTo>
                      <a:pt x="1" y="1"/>
                    </a:lnTo>
                    <a:lnTo>
                      <a:pt x="2" y="1"/>
                    </a:lnTo>
                    <a:lnTo>
                      <a:pt x="2" y="3"/>
                    </a:lnTo>
                    <a:lnTo>
                      <a:pt x="3" y="3"/>
                    </a:lnTo>
                    <a:lnTo>
                      <a:pt x="4" y="4"/>
                    </a:lnTo>
                    <a:lnTo>
                      <a:pt x="6" y="4"/>
                    </a:lnTo>
                    <a:lnTo>
                      <a:pt x="6" y="6"/>
                    </a:lnTo>
                    <a:lnTo>
                      <a:pt x="7" y="6"/>
                    </a:lnTo>
                    <a:lnTo>
                      <a:pt x="8" y="6"/>
                    </a:lnTo>
                    <a:lnTo>
                      <a:pt x="9" y="7"/>
                    </a:lnTo>
                    <a:lnTo>
                      <a:pt x="10" y="7"/>
                    </a:lnTo>
                    <a:lnTo>
                      <a:pt x="11" y="7"/>
                    </a:lnTo>
                    <a:lnTo>
                      <a:pt x="12" y="7"/>
                    </a:lnTo>
                    <a:lnTo>
                      <a:pt x="13" y="7"/>
                    </a:lnTo>
                    <a:lnTo>
                      <a:pt x="14" y="7"/>
                    </a:lnTo>
                    <a:lnTo>
                      <a:pt x="14" y="9"/>
                    </a:lnTo>
                    <a:lnTo>
                      <a:pt x="15" y="9"/>
                    </a:lnTo>
                    <a:lnTo>
                      <a:pt x="16" y="9"/>
                    </a:lnTo>
                    <a:lnTo>
                      <a:pt x="17" y="9"/>
                    </a:lnTo>
                    <a:lnTo>
                      <a:pt x="18" y="9"/>
                    </a:lnTo>
                    <a:lnTo>
                      <a:pt x="18" y="7"/>
                    </a:lnTo>
                    <a:lnTo>
                      <a:pt x="19" y="7"/>
                    </a:lnTo>
                    <a:lnTo>
                      <a:pt x="20" y="7"/>
                    </a:lnTo>
                    <a:lnTo>
                      <a:pt x="21" y="7"/>
                    </a:lnTo>
                    <a:lnTo>
                      <a:pt x="22" y="7"/>
                    </a:lnTo>
                    <a:lnTo>
                      <a:pt x="23" y="7"/>
                    </a:lnTo>
                    <a:lnTo>
                      <a:pt x="24" y="7"/>
                    </a:lnTo>
                    <a:lnTo>
                      <a:pt x="25" y="7"/>
                    </a:lnTo>
                    <a:lnTo>
                      <a:pt x="26" y="7"/>
                    </a:lnTo>
                    <a:lnTo>
                      <a:pt x="27" y="7"/>
                    </a:lnTo>
                    <a:lnTo>
                      <a:pt x="28" y="7"/>
                    </a:lnTo>
                    <a:lnTo>
                      <a:pt x="29" y="7"/>
                    </a:lnTo>
                    <a:lnTo>
                      <a:pt x="30" y="7"/>
                    </a:lnTo>
                    <a:lnTo>
                      <a:pt x="31" y="7"/>
                    </a:lnTo>
                    <a:lnTo>
                      <a:pt x="32" y="7"/>
                    </a:lnTo>
                    <a:lnTo>
                      <a:pt x="33" y="7"/>
                    </a:lnTo>
                    <a:lnTo>
                      <a:pt x="34" y="9"/>
                    </a:lnTo>
                    <a:lnTo>
                      <a:pt x="35" y="9"/>
                    </a:lnTo>
                    <a:lnTo>
                      <a:pt x="36" y="9"/>
                    </a:lnTo>
                    <a:lnTo>
                      <a:pt x="37" y="9"/>
                    </a:lnTo>
                    <a:lnTo>
                      <a:pt x="37" y="10"/>
                    </a:lnTo>
                    <a:lnTo>
                      <a:pt x="38" y="10"/>
                    </a:lnTo>
                    <a:lnTo>
                      <a:pt x="39" y="10"/>
                    </a:lnTo>
                    <a:lnTo>
                      <a:pt x="39" y="11"/>
                    </a:lnTo>
                    <a:lnTo>
                      <a:pt x="41" y="11"/>
                    </a:lnTo>
                    <a:lnTo>
                      <a:pt x="42" y="13"/>
                    </a:lnTo>
                    <a:lnTo>
                      <a:pt x="43" y="13"/>
                    </a:lnTo>
                    <a:lnTo>
                      <a:pt x="43" y="14"/>
                    </a:lnTo>
                    <a:lnTo>
                      <a:pt x="44" y="14"/>
                    </a:lnTo>
                    <a:lnTo>
                      <a:pt x="44" y="16"/>
                    </a:lnTo>
                    <a:lnTo>
                      <a:pt x="45" y="16"/>
                    </a:lnTo>
                    <a:lnTo>
                      <a:pt x="45" y="17"/>
                    </a:lnTo>
                    <a:lnTo>
                      <a:pt x="46" y="17"/>
                    </a:lnTo>
                    <a:lnTo>
                      <a:pt x="46" y="19"/>
                    </a:lnTo>
                    <a:lnTo>
                      <a:pt x="47" y="19"/>
                    </a:lnTo>
                    <a:lnTo>
                      <a:pt x="47" y="20"/>
                    </a:lnTo>
                    <a:lnTo>
                      <a:pt x="48" y="21"/>
                    </a:lnTo>
                    <a:lnTo>
                      <a:pt x="49" y="23"/>
                    </a:lnTo>
                    <a:lnTo>
                      <a:pt x="50" y="23"/>
                    </a:lnTo>
                    <a:lnTo>
                      <a:pt x="50" y="24"/>
                    </a:lnTo>
                    <a:lnTo>
                      <a:pt x="51" y="24"/>
                    </a:lnTo>
                    <a:lnTo>
                      <a:pt x="51" y="26"/>
                    </a:lnTo>
                    <a:lnTo>
                      <a:pt x="52" y="26"/>
                    </a:lnTo>
                    <a:lnTo>
                      <a:pt x="53" y="26"/>
                    </a:lnTo>
                    <a:lnTo>
                      <a:pt x="53" y="27"/>
                    </a:lnTo>
                    <a:lnTo>
                      <a:pt x="54" y="27"/>
                    </a:lnTo>
                    <a:lnTo>
                      <a:pt x="55" y="27"/>
                    </a:lnTo>
                    <a:lnTo>
                      <a:pt x="56" y="27"/>
                    </a:lnTo>
                    <a:lnTo>
                      <a:pt x="57" y="27"/>
                    </a:lnTo>
                    <a:lnTo>
                      <a:pt x="58" y="27"/>
                    </a:lnTo>
                    <a:lnTo>
                      <a:pt x="59" y="27"/>
                    </a:lnTo>
                    <a:lnTo>
                      <a:pt x="60" y="27"/>
                    </a:lnTo>
                    <a:lnTo>
                      <a:pt x="61" y="27"/>
                    </a:lnTo>
                    <a:lnTo>
                      <a:pt x="61" y="26"/>
                    </a:lnTo>
                    <a:lnTo>
                      <a:pt x="62" y="26"/>
                    </a:lnTo>
                    <a:lnTo>
                      <a:pt x="63" y="26"/>
                    </a:lnTo>
                    <a:lnTo>
                      <a:pt x="64" y="26"/>
                    </a:lnTo>
                    <a:lnTo>
                      <a:pt x="65" y="26"/>
                    </a:lnTo>
                    <a:lnTo>
                      <a:pt x="66" y="26"/>
                    </a:lnTo>
                    <a:lnTo>
                      <a:pt x="67" y="26"/>
                    </a:lnTo>
                    <a:lnTo>
                      <a:pt x="68" y="26"/>
                    </a:lnTo>
                    <a:lnTo>
                      <a:pt x="68" y="27"/>
                    </a:lnTo>
                    <a:lnTo>
                      <a:pt x="69" y="27"/>
                    </a:lnTo>
                    <a:lnTo>
                      <a:pt x="70" y="27"/>
                    </a:lnTo>
                    <a:lnTo>
                      <a:pt x="70" y="29"/>
                    </a:lnTo>
                    <a:lnTo>
                      <a:pt x="71" y="29"/>
                    </a:lnTo>
                    <a:lnTo>
                      <a:pt x="71" y="30"/>
                    </a:lnTo>
                    <a:lnTo>
                      <a:pt x="72" y="30"/>
                    </a:lnTo>
                    <a:lnTo>
                      <a:pt x="72" y="32"/>
                    </a:lnTo>
                    <a:lnTo>
                      <a:pt x="73" y="32"/>
                    </a:lnTo>
                    <a:lnTo>
                      <a:pt x="73" y="33"/>
                    </a:lnTo>
                    <a:lnTo>
                      <a:pt x="74" y="34"/>
                    </a:lnTo>
                    <a:lnTo>
                      <a:pt x="74" y="36"/>
                    </a:lnTo>
                    <a:lnTo>
                      <a:pt x="76" y="36"/>
                    </a:lnTo>
                    <a:lnTo>
                      <a:pt x="76" y="37"/>
                    </a:lnTo>
                    <a:lnTo>
                      <a:pt x="77" y="37"/>
                    </a:lnTo>
                    <a:lnTo>
                      <a:pt x="77" y="39"/>
                    </a:lnTo>
                    <a:lnTo>
                      <a:pt x="78" y="39"/>
                    </a:lnTo>
                    <a:lnTo>
                      <a:pt x="78" y="40"/>
                    </a:lnTo>
                    <a:lnTo>
                      <a:pt x="79" y="40"/>
                    </a:lnTo>
                    <a:lnTo>
                      <a:pt x="80" y="42"/>
                    </a:lnTo>
                    <a:lnTo>
                      <a:pt x="81" y="42"/>
                    </a:lnTo>
                    <a:lnTo>
                      <a:pt x="82" y="42"/>
                    </a:lnTo>
                    <a:lnTo>
                      <a:pt x="82" y="43"/>
                    </a:lnTo>
                    <a:lnTo>
                      <a:pt x="83" y="43"/>
                    </a:lnTo>
                    <a:lnTo>
                      <a:pt x="84" y="43"/>
                    </a:lnTo>
                    <a:lnTo>
                      <a:pt x="85" y="43"/>
                    </a:lnTo>
                    <a:lnTo>
                      <a:pt x="86" y="43"/>
                    </a:lnTo>
                    <a:lnTo>
                      <a:pt x="87" y="43"/>
                    </a:lnTo>
                    <a:lnTo>
                      <a:pt x="88" y="43"/>
                    </a:lnTo>
                    <a:lnTo>
                      <a:pt x="89" y="43"/>
                    </a:lnTo>
                    <a:lnTo>
                      <a:pt x="90" y="43"/>
                    </a:lnTo>
                    <a:lnTo>
                      <a:pt x="91" y="43"/>
                    </a:lnTo>
                    <a:lnTo>
                      <a:pt x="92" y="43"/>
                    </a:lnTo>
                    <a:lnTo>
                      <a:pt x="93" y="43"/>
                    </a:lnTo>
                    <a:lnTo>
                      <a:pt x="94" y="44"/>
                    </a:lnTo>
                    <a:lnTo>
                      <a:pt x="95" y="44"/>
                    </a:lnTo>
                    <a:lnTo>
                      <a:pt x="96" y="44"/>
                    </a:lnTo>
                    <a:lnTo>
                      <a:pt x="96" y="46"/>
                    </a:lnTo>
                    <a:lnTo>
                      <a:pt x="97" y="46"/>
                    </a:lnTo>
                    <a:lnTo>
                      <a:pt x="98" y="46"/>
                    </a:lnTo>
                    <a:lnTo>
                      <a:pt x="98" y="47"/>
                    </a:lnTo>
                    <a:lnTo>
                      <a:pt x="99" y="47"/>
                    </a:lnTo>
                    <a:lnTo>
                      <a:pt x="100" y="47"/>
                    </a:lnTo>
                    <a:lnTo>
                      <a:pt x="100" y="49"/>
                    </a:lnTo>
                    <a:lnTo>
                      <a:pt x="101" y="49"/>
                    </a:lnTo>
                    <a:lnTo>
                      <a:pt x="102" y="49"/>
                    </a:lnTo>
                    <a:lnTo>
                      <a:pt x="102" y="50"/>
                    </a:lnTo>
                    <a:lnTo>
                      <a:pt x="103" y="50"/>
                    </a:lnTo>
                    <a:lnTo>
                      <a:pt x="104" y="50"/>
                    </a:lnTo>
                    <a:lnTo>
                      <a:pt x="105" y="50"/>
                    </a:lnTo>
                    <a:lnTo>
                      <a:pt x="106" y="50"/>
                    </a:lnTo>
                    <a:lnTo>
                      <a:pt x="107" y="50"/>
                    </a:lnTo>
                    <a:lnTo>
                      <a:pt x="108" y="50"/>
                    </a:lnTo>
                    <a:lnTo>
                      <a:pt x="108" y="49"/>
                    </a:lnTo>
                    <a:lnTo>
                      <a:pt x="109" y="49"/>
                    </a:lnTo>
                    <a:lnTo>
                      <a:pt x="109" y="47"/>
                    </a:lnTo>
                    <a:lnTo>
                      <a:pt x="111" y="47"/>
                    </a:lnTo>
                    <a:lnTo>
                      <a:pt x="112" y="47"/>
                    </a:lnTo>
                    <a:lnTo>
                      <a:pt x="112" y="46"/>
                    </a:lnTo>
                    <a:lnTo>
                      <a:pt x="113" y="46"/>
                    </a:lnTo>
                    <a:lnTo>
                      <a:pt x="113" y="44"/>
                    </a:lnTo>
                    <a:lnTo>
                      <a:pt x="114" y="44"/>
                    </a:lnTo>
                    <a:lnTo>
                      <a:pt x="115" y="44"/>
                    </a:lnTo>
                    <a:lnTo>
                      <a:pt x="115" y="43"/>
                    </a:lnTo>
                    <a:lnTo>
                      <a:pt x="116" y="43"/>
                    </a:lnTo>
                    <a:lnTo>
                      <a:pt x="117" y="43"/>
                    </a:lnTo>
                    <a:lnTo>
                      <a:pt x="118" y="43"/>
                    </a:lnTo>
                    <a:lnTo>
                      <a:pt x="119" y="43"/>
                    </a:lnTo>
                    <a:lnTo>
                      <a:pt x="120" y="43"/>
                    </a:lnTo>
                    <a:lnTo>
                      <a:pt x="120" y="44"/>
                    </a:lnTo>
                    <a:lnTo>
                      <a:pt x="121" y="44"/>
                    </a:lnTo>
                    <a:lnTo>
                      <a:pt x="122" y="44"/>
                    </a:lnTo>
                    <a:lnTo>
                      <a:pt x="123" y="46"/>
                    </a:lnTo>
                    <a:lnTo>
                      <a:pt x="124" y="46"/>
                    </a:lnTo>
                    <a:lnTo>
                      <a:pt x="124" y="47"/>
                    </a:lnTo>
                    <a:lnTo>
                      <a:pt x="125" y="47"/>
                    </a:lnTo>
                    <a:lnTo>
                      <a:pt x="126" y="47"/>
                    </a:lnTo>
                    <a:lnTo>
                      <a:pt x="126" y="49"/>
                    </a:lnTo>
                    <a:lnTo>
                      <a:pt x="127" y="49"/>
                    </a:lnTo>
                    <a:lnTo>
                      <a:pt x="128" y="49"/>
                    </a:lnTo>
                    <a:lnTo>
                      <a:pt x="128" y="50"/>
                    </a:lnTo>
                    <a:lnTo>
                      <a:pt x="129" y="50"/>
                    </a:lnTo>
                    <a:lnTo>
                      <a:pt x="130" y="50"/>
                    </a:lnTo>
                    <a:lnTo>
                      <a:pt x="130" y="52"/>
                    </a:lnTo>
                    <a:lnTo>
                      <a:pt x="131" y="52"/>
                    </a:lnTo>
                    <a:lnTo>
                      <a:pt x="132" y="52"/>
                    </a:lnTo>
                    <a:lnTo>
                      <a:pt x="133" y="52"/>
                    </a:lnTo>
                    <a:lnTo>
                      <a:pt x="134" y="52"/>
                    </a:lnTo>
                    <a:lnTo>
                      <a:pt x="135" y="52"/>
                    </a:lnTo>
                    <a:lnTo>
                      <a:pt x="136" y="52"/>
                    </a:lnTo>
                    <a:lnTo>
                      <a:pt x="137" y="52"/>
                    </a:lnTo>
                    <a:lnTo>
                      <a:pt x="138" y="52"/>
                    </a:lnTo>
                    <a:lnTo>
                      <a:pt x="138" y="50"/>
                    </a:lnTo>
                    <a:lnTo>
                      <a:pt x="139" y="50"/>
                    </a:lnTo>
                    <a:lnTo>
                      <a:pt x="140" y="50"/>
                    </a:lnTo>
                    <a:lnTo>
                      <a:pt x="141" y="50"/>
                    </a:lnTo>
                    <a:lnTo>
                      <a:pt x="141" y="52"/>
                    </a:lnTo>
                    <a:lnTo>
                      <a:pt x="142" y="52"/>
                    </a:lnTo>
                    <a:lnTo>
                      <a:pt x="143" y="52"/>
                    </a:lnTo>
                    <a:lnTo>
                      <a:pt x="144" y="52"/>
                    </a:lnTo>
                    <a:lnTo>
                      <a:pt x="144" y="53"/>
                    </a:lnTo>
                    <a:lnTo>
                      <a:pt x="146" y="53"/>
                    </a:lnTo>
                    <a:lnTo>
                      <a:pt x="146" y="55"/>
                    </a:lnTo>
                    <a:lnTo>
                      <a:pt x="147" y="55"/>
                    </a:lnTo>
                    <a:lnTo>
                      <a:pt x="148" y="56"/>
                    </a:lnTo>
                    <a:lnTo>
                      <a:pt x="149" y="56"/>
                    </a:lnTo>
                    <a:lnTo>
                      <a:pt x="149" y="57"/>
                    </a:lnTo>
                    <a:lnTo>
                      <a:pt x="150" y="57"/>
                    </a:lnTo>
                    <a:lnTo>
                      <a:pt x="151" y="59"/>
                    </a:lnTo>
                    <a:lnTo>
                      <a:pt x="152" y="59"/>
                    </a:lnTo>
                    <a:lnTo>
                      <a:pt x="153" y="59"/>
                    </a:lnTo>
                    <a:lnTo>
                      <a:pt x="153" y="60"/>
                    </a:lnTo>
                  </a:path>
                </a:pathLst>
              </a:custGeom>
              <a:solidFill>
                <a:schemeClr val="accent1"/>
              </a:solidFill>
              <a:ln w="4763">
                <a:solidFill>
                  <a:srgbClr val="008000"/>
                </a:solidFill>
                <a:prstDash val="solid"/>
                <a:round/>
                <a:headEnd/>
                <a:tailEnd/>
              </a:ln>
            </p:spPr>
            <p:txBody>
              <a:bodyPr/>
              <a:lstStyle/>
              <a:p>
                <a:endParaRPr lang="en-GB"/>
              </a:p>
            </p:txBody>
          </p:sp>
          <p:sp>
            <p:nvSpPr>
              <p:cNvPr id="87071" name="Freeform 222">
                <a:extLst>
                  <a:ext uri="{FF2B5EF4-FFF2-40B4-BE49-F238E27FC236}">
                    <a16:creationId xmlns:a16="http://schemas.microsoft.com/office/drawing/2014/main" id="{7C92C4B2-07A2-69AF-FA29-5770EF9789C3}"/>
                  </a:ext>
                </a:extLst>
              </p:cNvPr>
              <p:cNvSpPr>
                <a:spLocks/>
              </p:cNvSpPr>
              <p:nvPr/>
            </p:nvSpPr>
            <p:spPr bwMode="auto">
              <a:xfrm>
                <a:off x="4935" y="2049"/>
                <a:ext cx="77" cy="19"/>
              </a:xfrm>
              <a:custGeom>
                <a:avLst/>
                <a:gdLst>
                  <a:gd name="T0" fmla="*/ 1 w 153"/>
                  <a:gd name="T1" fmla="*/ 0 h 55"/>
                  <a:gd name="T2" fmla="*/ 1 w 153"/>
                  <a:gd name="T3" fmla="*/ 0 h 55"/>
                  <a:gd name="T4" fmla="*/ 1 w 153"/>
                  <a:gd name="T5" fmla="*/ 0 h 55"/>
                  <a:gd name="T6" fmla="*/ 1 w 153"/>
                  <a:gd name="T7" fmla="*/ 0 h 55"/>
                  <a:gd name="T8" fmla="*/ 1 w 153"/>
                  <a:gd name="T9" fmla="*/ 0 h 55"/>
                  <a:gd name="T10" fmla="*/ 1 w 153"/>
                  <a:gd name="T11" fmla="*/ 0 h 55"/>
                  <a:gd name="T12" fmla="*/ 1 w 153"/>
                  <a:gd name="T13" fmla="*/ 0 h 55"/>
                  <a:gd name="T14" fmla="*/ 1 w 153"/>
                  <a:gd name="T15" fmla="*/ 0 h 55"/>
                  <a:gd name="T16" fmla="*/ 1 w 153"/>
                  <a:gd name="T17" fmla="*/ 0 h 55"/>
                  <a:gd name="T18" fmla="*/ 1 w 153"/>
                  <a:gd name="T19" fmla="*/ 0 h 55"/>
                  <a:gd name="T20" fmla="*/ 1 w 153"/>
                  <a:gd name="T21" fmla="*/ 0 h 55"/>
                  <a:gd name="T22" fmla="*/ 1 w 153"/>
                  <a:gd name="T23" fmla="*/ 0 h 55"/>
                  <a:gd name="T24" fmla="*/ 1 w 153"/>
                  <a:gd name="T25" fmla="*/ 0 h 55"/>
                  <a:gd name="T26" fmla="*/ 1 w 153"/>
                  <a:gd name="T27" fmla="*/ 0 h 55"/>
                  <a:gd name="T28" fmla="*/ 1 w 153"/>
                  <a:gd name="T29" fmla="*/ 0 h 55"/>
                  <a:gd name="T30" fmla="*/ 1 w 153"/>
                  <a:gd name="T31" fmla="*/ 0 h 55"/>
                  <a:gd name="T32" fmla="*/ 1 w 153"/>
                  <a:gd name="T33" fmla="*/ 0 h 55"/>
                  <a:gd name="T34" fmla="*/ 1 w 153"/>
                  <a:gd name="T35" fmla="*/ 0 h 55"/>
                  <a:gd name="T36" fmla="*/ 1 w 153"/>
                  <a:gd name="T37" fmla="*/ 0 h 55"/>
                  <a:gd name="T38" fmla="*/ 1 w 153"/>
                  <a:gd name="T39" fmla="*/ 0 h 55"/>
                  <a:gd name="T40" fmla="*/ 1 w 153"/>
                  <a:gd name="T41" fmla="*/ 0 h 55"/>
                  <a:gd name="T42" fmla="*/ 1 w 153"/>
                  <a:gd name="T43" fmla="*/ 0 h 55"/>
                  <a:gd name="T44" fmla="*/ 1 w 153"/>
                  <a:gd name="T45" fmla="*/ 0 h 55"/>
                  <a:gd name="T46" fmla="*/ 1 w 153"/>
                  <a:gd name="T47" fmla="*/ 0 h 55"/>
                  <a:gd name="T48" fmla="*/ 1 w 153"/>
                  <a:gd name="T49" fmla="*/ 0 h 55"/>
                  <a:gd name="T50" fmla="*/ 1 w 153"/>
                  <a:gd name="T51" fmla="*/ 0 h 55"/>
                  <a:gd name="T52" fmla="*/ 1 w 153"/>
                  <a:gd name="T53" fmla="*/ 0 h 55"/>
                  <a:gd name="T54" fmla="*/ 1 w 153"/>
                  <a:gd name="T55" fmla="*/ 0 h 55"/>
                  <a:gd name="T56" fmla="*/ 1 w 153"/>
                  <a:gd name="T57" fmla="*/ 0 h 55"/>
                  <a:gd name="T58" fmla="*/ 1 w 153"/>
                  <a:gd name="T59" fmla="*/ 0 h 55"/>
                  <a:gd name="T60" fmla="*/ 1 w 153"/>
                  <a:gd name="T61" fmla="*/ 0 h 55"/>
                  <a:gd name="T62" fmla="*/ 1 w 153"/>
                  <a:gd name="T63" fmla="*/ 0 h 55"/>
                  <a:gd name="T64" fmla="*/ 1 w 153"/>
                  <a:gd name="T65" fmla="*/ 0 h 55"/>
                  <a:gd name="T66" fmla="*/ 1 w 153"/>
                  <a:gd name="T67" fmla="*/ 0 h 55"/>
                  <a:gd name="T68" fmla="*/ 1 w 153"/>
                  <a:gd name="T69" fmla="*/ 0 h 55"/>
                  <a:gd name="T70" fmla="*/ 1 w 153"/>
                  <a:gd name="T71" fmla="*/ 0 h 55"/>
                  <a:gd name="T72" fmla="*/ 1 w 153"/>
                  <a:gd name="T73" fmla="*/ 0 h 55"/>
                  <a:gd name="T74" fmla="*/ 1 w 153"/>
                  <a:gd name="T75" fmla="*/ 0 h 55"/>
                  <a:gd name="T76" fmla="*/ 1 w 153"/>
                  <a:gd name="T77" fmla="*/ 0 h 55"/>
                  <a:gd name="T78" fmla="*/ 1 w 153"/>
                  <a:gd name="T79" fmla="*/ 0 h 55"/>
                  <a:gd name="T80" fmla="*/ 1 w 153"/>
                  <a:gd name="T81" fmla="*/ 0 h 55"/>
                  <a:gd name="T82" fmla="*/ 1 w 153"/>
                  <a:gd name="T83" fmla="*/ 0 h 55"/>
                  <a:gd name="T84" fmla="*/ 1 w 153"/>
                  <a:gd name="T85" fmla="*/ 0 h 55"/>
                  <a:gd name="T86" fmla="*/ 1 w 153"/>
                  <a:gd name="T87" fmla="*/ 0 h 55"/>
                  <a:gd name="T88" fmla="*/ 1 w 153"/>
                  <a:gd name="T89" fmla="*/ 0 h 55"/>
                  <a:gd name="T90" fmla="*/ 1 w 153"/>
                  <a:gd name="T91" fmla="*/ 0 h 55"/>
                  <a:gd name="T92" fmla="*/ 1 w 153"/>
                  <a:gd name="T93" fmla="*/ 0 h 55"/>
                  <a:gd name="T94" fmla="*/ 1 w 153"/>
                  <a:gd name="T95" fmla="*/ 0 h 55"/>
                  <a:gd name="T96" fmla="*/ 1 w 153"/>
                  <a:gd name="T97" fmla="*/ 0 h 55"/>
                  <a:gd name="T98" fmla="*/ 1 w 153"/>
                  <a:gd name="T99" fmla="*/ 0 h 55"/>
                  <a:gd name="T100" fmla="*/ 1 w 153"/>
                  <a:gd name="T101" fmla="*/ 0 h 55"/>
                  <a:gd name="T102" fmla="*/ 1 w 153"/>
                  <a:gd name="T103" fmla="*/ 0 h 55"/>
                  <a:gd name="T104" fmla="*/ 1 w 153"/>
                  <a:gd name="T105" fmla="*/ 0 h 55"/>
                  <a:gd name="T106" fmla="*/ 1 w 153"/>
                  <a:gd name="T107" fmla="*/ 0 h 55"/>
                  <a:gd name="T108" fmla="*/ 1 w 153"/>
                  <a:gd name="T109" fmla="*/ 0 h 55"/>
                  <a:gd name="T110" fmla="*/ 1 w 153"/>
                  <a:gd name="T111" fmla="*/ 0 h 55"/>
                  <a:gd name="T112" fmla="*/ 1 w 153"/>
                  <a:gd name="T113" fmla="*/ 0 h 55"/>
                  <a:gd name="T114" fmla="*/ 1 w 153"/>
                  <a:gd name="T115" fmla="*/ 0 h 55"/>
                  <a:gd name="T116" fmla="*/ 1 w 153"/>
                  <a:gd name="T117" fmla="*/ 0 h 55"/>
                  <a:gd name="T118" fmla="*/ 1 w 153"/>
                  <a:gd name="T119" fmla="*/ 0 h 55"/>
                  <a:gd name="T120" fmla="*/ 1 w 153"/>
                  <a:gd name="T121" fmla="*/ 0 h 55"/>
                  <a:gd name="T122" fmla="*/ 1 w 153"/>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55">
                    <a:moveTo>
                      <a:pt x="0" y="3"/>
                    </a:moveTo>
                    <a:lnTo>
                      <a:pt x="1" y="3"/>
                    </a:lnTo>
                    <a:lnTo>
                      <a:pt x="2" y="3"/>
                    </a:lnTo>
                    <a:lnTo>
                      <a:pt x="3" y="3"/>
                    </a:lnTo>
                    <a:lnTo>
                      <a:pt x="3" y="2"/>
                    </a:lnTo>
                    <a:lnTo>
                      <a:pt x="4" y="2"/>
                    </a:lnTo>
                    <a:lnTo>
                      <a:pt x="5" y="2"/>
                    </a:lnTo>
                    <a:lnTo>
                      <a:pt x="6" y="2"/>
                    </a:lnTo>
                    <a:lnTo>
                      <a:pt x="7" y="2"/>
                    </a:lnTo>
                    <a:lnTo>
                      <a:pt x="8" y="2"/>
                    </a:lnTo>
                    <a:lnTo>
                      <a:pt x="8" y="0"/>
                    </a:lnTo>
                    <a:lnTo>
                      <a:pt x="9" y="0"/>
                    </a:lnTo>
                    <a:lnTo>
                      <a:pt x="9" y="2"/>
                    </a:lnTo>
                    <a:lnTo>
                      <a:pt x="10" y="2"/>
                    </a:lnTo>
                    <a:lnTo>
                      <a:pt x="11" y="2"/>
                    </a:lnTo>
                    <a:lnTo>
                      <a:pt x="12" y="2"/>
                    </a:lnTo>
                    <a:lnTo>
                      <a:pt x="13" y="2"/>
                    </a:lnTo>
                    <a:lnTo>
                      <a:pt x="13" y="3"/>
                    </a:lnTo>
                    <a:lnTo>
                      <a:pt x="14" y="3"/>
                    </a:lnTo>
                    <a:lnTo>
                      <a:pt x="15" y="3"/>
                    </a:lnTo>
                    <a:lnTo>
                      <a:pt x="15" y="5"/>
                    </a:lnTo>
                    <a:lnTo>
                      <a:pt x="16" y="5"/>
                    </a:lnTo>
                    <a:lnTo>
                      <a:pt x="16" y="6"/>
                    </a:lnTo>
                    <a:lnTo>
                      <a:pt x="17" y="6"/>
                    </a:lnTo>
                    <a:lnTo>
                      <a:pt x="18" y="8"/>
                    </a:lnTo>
                    <a:lnTo>
                      <a:pt x="19" y="8"/>
                    </a:lnTo>
                    <a:lnTo>
                      <a:pt x="19" y="9"/>
                    </a:lnTo>
                    <a:lnTo>
                      <a:pt x="20" y="10"/>
                    </a:lnTo>
                    <a:lnTo>
                      <a:pt x="21" y="12"/>
                    </a:lnTo>
                    <a:lnTo>
                      <a:pt x="22" y="12"/>
                    </a:lnTo>
                    <a:lnTo>
                      <a:pt x="22" y="13"/>
                    </a:lnTo>
                    <a:lnTo>
                      <a:pt x="23" y="15"/>
                    </a:lnTo>
                    <a:lnTo>
                      <a:pt x="24" y="15"/>
                    </a:lnTo>
                    <a:lnTo>
                      <a:pt x="24" y="16"/>
                    </a:lnTo>
                    <a:lnTo>
                      <a:pt x="25" y="16"/>
                    </a:lnTo>
                    <a:lnTo>
                      <a:pt x="25" y="18"/>
                    </a:lnTo>
                    <a:lnTo>
                      <a:pt x="26" y="18"/>
                    </a:lnTo>
                    <a:lnTo>
                      <a:pt x="28" y="18"/>
                    </a:lnTo>
                    <a:lnTo>
                      <a:pt x="28" y="19"/>
                    </a:lnTo>
                    <a:lnTo>
                      <a:pt x="29" y="19"/>
                    </a:lnTo>
                    <a:lnTo>
                      <a:pt x="30" y="19"/>
                    </a:lnTo>
                    <a:lnTo>
                      <a:pt x="31" y="19"/>
                    </a:lnTo>
                    <a:lnTo>
                      <a:pt x="32" y="19"/>
                    </a:lnTo>
                    <a:lnTo>
                      <a:pt x="33" y="19"/>
                    </a:lnTo>
                    <a:lnTo>
                      <a:pt x="34" y="19"/>
                    </a:lnTo>
                    <a:lnTo>
                      <a:pt x="35" y="19"/>
                    </a:lnTo>
                    <a:lnTo>
                      <a:pt x="36" y="19"/>
                    </a:lnTo>
                    <a:lnTo>
                      <a:pt x="37" y="19"/>
                    </a:lnTo>
                    <a:lnTo>
                      <a:pt x="38" y="19"/>
                    </a:lnTo>
                    <a:lnTo>
                      <a:pt x="39" y="19"/>
                    </a:lnTo>
                    <a:lnTo>
                      <a:pt x="40" y="19"/>
                    </a:lnTo>
                    <a:lnTo>
                      <a:pt x="41" y="19"/>
                    </a:lnTo>
                    <a:lnTo>
                      <a:pt x="42" y="19"/>
                    </a:lnTo>
                    <a:lnTo>
                      <a:pt x="42" y="20"/>
                    </a:lnTo>
                    <a:lnTo>
                      <a:pt x="43" y="20"/>
                    </a:lnTo>
                    <a:lnTo>
                      <a:pt x="44" y="20"/>
                    </a:lnTo>
                    <a:lnTo>
                      <a:pt x="45" y="22"/>
                    </a:lnTo>
                    <a:lnTo>
                      <a:pt x="46" y="22"/>
                    </a:lnTo>
                    <a:lnTo>
                      <a:pt x="47" y="23"/>
                    </a:lnTo>
                    <a:lnTo>
                      <a:pt x="48" y="25"/>
                    </a:lnTo>
                    <a:lnTo>
                      <a:pt x="49" y="25"/>
                    </a:lnTo>
                    <a:lnTo>
                      <a:pt x="49" y="26"/>
                    </a:lnTo>
                    <a:lnTo>
                      <a:pt x="50" y="26"/>
                    </a:lnTo>
                    <a:lnTo>
                      <a:pt x="50" y="28"/>
                    </a:lnTo>
                    <a:lnTo>
                      <a:pt x="51" y="28"/>
                    </a:lnTo>
                    <a:lnTo>
                      <a:pt x="52" y="29"/>
                    </a:lnTo>
                    <a:lnTo>
                      <a:pt x="53" y="29"/>
                    </a:lnTo>
                    <a:lnTo>
                      <a:pt x="53" y="31"/>
                    </a:lnTo>
                    <a:lnTo>
                      <a:pt x="54" y="31"/>
                    </a:lnTo>
                    <a:lnTo>
                      <a:pt x="55" y="31"/>
                    </a:lnTo>
                    <a:lnTo>
                      <a:pt x="55" y="32"/>
                    </a:lnTo>
                    <a:lnTo>
                      <a:pt x="56" y="32"/>
                    </a:lnTo>
                    <a:lnTo>
                      <a:pt x="57" y="32"/>
                    </a:lnTo>
                    <a:lnTo>
                      <a:pt x="58" y="32"/>
                    </a:lnTo>
                    <a:lnTo>
                      <a:pt x="59" y="32"/>
                    </a:lnTo>
                    <a:lnTo>
                      <a:pt x="60" y="32"/>
                    </a:lnTo>
                    <a:lnTo>
                      <a:pt x="60" y="33"/>
                    </a:lnTo>
                    <a:lnTo>
                      <a:pt x="61" y="33"/>
                    </a:lnTo>
                    <a:lnTo>
                      <a:pt x="63" y="33"/>
                    </a:lnTo>
                    <a:lnTo>
                      <a:pt x="64" y="33"/>
                    </a:lnTo>
                    <a:lnTo>
                      <a:pt x="65" y="33"/>
                    </a:lnTo>
                    <a:lnTo>
                      <a:pt x="66" y="33"/>
                    </a:lnTo>
                    <a:lnTo>
                      <a:pt x="67" y="33"/>
                    </a:lnTo>
                    <a:lnTo>
                      <a:pt x="67" y="35"/>
                    </a:lnTo>
                    <a:lnTo>
                      <a:pt x="68" y="35"/>
                    </a:lnTo>
                    <a:lnTo>
                      <a:pt x="69" y="35"/>
                    </a:lnTo>
                    <a:lnTo>
                      <a:pt x="70" y="35"/>
                    </a:lnTo>
                    <a:lnTo>
                      <a:pt x="71" y="36"/>
                    </a:lnTo>
                    <a:lnTo>
                      <a:pt x="72" y="36"/>
                    </a:lnTo>
                    <a:lnTo>
                      <a:pt x="73" y="36"/>
                    </a:lnTo>
                    <a:lnTo>
                      <a:pt x="74" y="36"/>
                    </a:lnTo>
                    <a:lnTo>
                      <a:pt x="75" y="36"/>
                    </a:lnTo>
                    <a:lnTo>
                      <a:pt x="76" y="36"/>
                    </a:lnTo>
                    <a:lnTo>
                      <a:pt x="77" y="36"/>
                    </a:lnTo>
                    <a:lnTo>
                      <a:pt x="78" y="36"/>
                    </a:lnTo>
                    <a:lnTo>
                      <a:pt x="79" y="36"/>
                    </a:lnTo>
                    <a:lnTo>
                      <a:pt x="80" y="36"/>
                    </a:lnTo>
                    <a:lnTo>
                      <a:pt x="81" y="36"/>
                    </a:lnTo>
                    <a:lnTo>
                      <a:pt x="81" y="35"/>
                    </a:lnTo>
                    <a:lnTo>
                      <a:pt x="82" y="35"/>
                    </a:lnTo>
                    <a:lnTo>
                      <a:pt x="83" y="35"/>
                    </a:lnTo>
                    <a:lnTo>
                      <a:pt x="83" y="36"/>
                    </a:lnTo>
                    <a:lnTo>
                      <a:pt x="84" y="36"/>
                    </a:lnTo>
                    <a:lnTo>
                      <a:pt x="85" y="36"/>
                    </a:lnTo>
                    <a:lnTo>
                      <a:pt x="86" y="36"/>
                    </a:lnTo>
                    <a:lnTo>
                      <a:pt x="87" y="36"/>
                    </a:lnTo>
                    <a:lnTo>
                      <a:pt x="88" y="38"/>
                    </a:lnTo>
                    <a:lnTo>
                      <a:pt x="89" y="38"/>
                    </a:lnTo>
                    <a:lnTo>
                      <a:pt x="89" y="39"/>
                    </a:lnTo>
                    <a:lnTo>
                      <a:pt x="90" y="39"/>
                    </a:lnTo>
                    <a:lnTo>
                      <a:pt x="91" y="39"/>
                    </a:lnTo>
                    <a:lnTo>
                      <a:pt x="91" y="41"/>
                    </a:lnTo>
                    <a:lnTo>
                      <a:pt x="92" y="41"/>
                    </a:lnTo>
                    <a:lnTo>
                      <a:pt x="92" y="42"/>
                    </a:lnTo>
                    <a:lnTo>
                      <a:pt x="93" y="42"/>
                    </a:lnTo>
                    <a:lnTo>
                      <a:pt x="93" y="43"/>
                    </a:lnTo>
                    <a:lnTo>
                      <a:pt x="94" y="43"/>
                    </a:lnTo>
                    <a:lnTo>
                      <a:pt x="94" y="45"/>
                    </a:lnTo>
                    <a:lnTo>
                      <a:pt x="95" y="45"/>
                    </a:lnTo>
                    <a:lnTo>
                      <a:pt x="95" y="46"/>
                    </a:lnTo>
                    <a:lnTo>
                      <a:pt x="96" y="46"/>
                    </a:lnTo>
                    <a:lnTo>
                      <a:pt x="98" y="48"/>
                    </a:lnTo>
                    <a:lnTo>
                      <a:pt x="99" y="48"/>
                    </a:lnTo>
                    <a:lnTo>
                      <a:pt x="100" y="48"/>
                    </a:lnTo>
                    <a:lnTo>
                      <a:pt x="101" y="48"/>
                    </a:lnTo>
                    <a:lnTo>
                      <a:pt x="102" y="48"/>
                    </a:lnTo>
                    <a:lnTo>
                      <a:pt x="102" y="46"/>
                    </a:lnTo>
                    <a:lnTo>
                      <a:pt x="103" y="46"/>
                    </a:lnTo>
                    <a:lnTo>
                      <a:pt x="103" y="45"/>
                    </a:lnTo>
                    <a:lnTo>
                      <a:pt x="104" y="45"/>
                    </a:lnTo>
                    <a:lnTo>
                      <a:pt x="104" y="43"/>
                    </a:lnTo>
                    <a:lnTo>
                      <a:pt x="105" y="43"/>
                    </a:lnTo>
                    <a:lnTo>
                      <a:pt x="105" y="42"/>
                    </a:lnTo>
                    <a:lnTo>
                      <a:pt x="106" y="42"/>
                    </a:lnTo>
                    <a:lnTo>
                      <a:pt x="106" y="41"/>
                    </a:lnTo>
                    <a:lnTo>
                      <a:pt x="107" y="41"/>
                    </a:lnTo>
                    <a:lnTo>
                      <a:pt x="107" y="39"/>
                    </a:lnTo>
                    <a:lnTo>
                      <a:pt x="108" y="39"/>
                    </a:lnTo>
                    <a:lnTo>
                      <a:pt x="108" y="38"/>
                    </a:lnTo>
                    <a:lnTo>
                      <a:pt x="109" y="38"/>
                    </a:lnTo>
                    <a:lnTo>
                      <a:pt x="110" y="36"/>
                    </a:lnTo>
                    <a:lnTo>
                      <a:pt x="111" y="36"/>
                    </a:lnTo>
                    <a:lnTo>
                      <a:pt x="112" y="36"/>
                    </a:lnTo>
                    <a:lnTo>
                      <a:pt x="113" y="36"/>
                    </a:lnTo>
                    <a:lnTo>
                      <a:pt x="114" y="38"/>
                    </a:lnTo>
                    <a:lnTo>
                      <a:pt x="115" y="38"/>
                    </a:lnTo>
                    <a:lnTo>
                      <a:pt x="116" y="39"/>
                    </a:lnTo>
                    <a:lnTo>
                      <a:pt x="117" y="39"/>
                    </a:lnTo>
                    <a:lnTo>
                      <a:pt x="117" y="41"/>
                    </a:lnTo>
                    <a:lnTo>
                      <a:pt x="118" y="41"/>
                    </a:lnTo>
                    <a:lnTo>
                      <a:pt x="118" y="42"/>
                    </a:lnTo>
                    <a:lnTo>
                      <a:pt x="119" y="42"/>
                    </a:lnTo>
                    <a:lnTo>
                      <a:pt x="119" y="43"/>
                    </a:lnTo>
                    <a:lnTo>
                      <a:pt x="120" y="43"/>
                    </a:lnTo>
                    <a:lnTo>
                      <a:pt x="120" y="45"/>
                    </a:lnTo>
                    <a:lnTo>
                      <a:pt x="121" y="45"/>
                    </a:lnTo>
                    <a:lnTo>
                      <a:pt x="122" y="46"/>
                    </a:lnTo>
                    <a:lnTo>
                      <a:pt x="123" y="46"/>
                    </a:lnTo>
                    <a:lnTo>
                      <a:pt x="123" y="48"/>
                    </a:lnTo>
                    <a:lnTo>
                      <a:pt x="124" y="48"/>
                    </a:lnTo>
                    <a:lnTo>
                      <a:pt x="125" y="49"/>
                    </a:lnTo>
                    <a:lnTo>
                      <a:pt x="126" y="49"/>
                    </a:lnTo>
                    <a:lnTo>
                      <a:pt x="127" y="49"/>
                    </a:lnTo>
                    <a:lnTo>
                      <a:pt x="127" y="51"/>
                    </a:lnTo>
                    <a:lnTo>
                      <a:pt x="128" y="51"/>
                    </a:lnTo>
                    <a:lnTo>
                      <a:pt x="129" y="51"/>
                    </a:lnTo>
                    <a:lnTo>
                      <a:pt x="129" y="49"/>
                    </a:lnTo>
                    <a:lnTo>
                      <a:pt x="130" y="49"/>
                    </a:lnTo>
                    <a:lnTo>
                      <a:pt x="132" y="49"/>
                    </a:lnTo>
                    <a:lnTo>
                      <a:pt x="133" y="49"/>
                    </a:lnTo>
                    <a:lnTo>
                      <a:pt x="134" y="48"/>
                    </a:lnTo>
                    <a:lnTo>
                      <a:pt x="135" y="48"/>
                    </a:lnTo>
                    <a:lnTo>
                      <a:pt x="136" y="48"/>
                    </a:lnTo>
                    <a:lnTo>
                      <a:pt x="136" y="46"/>
                    </a:lnTo>
                    <a:lnTo>
                      <a:pt x="137" y="46"/>
                    </a:lnTo>
                    <a:lnTo>
                      <a:pt x="138" y="46"/>
                    </a:lnTo>
                    <a:lnTo>
                      <a:pt x="139" y="46"/>
                    </a:lnTo>
                    <a:lnTo>
                      <a:pt x="140" y="46"/>
                    </a:lnTo>
                    <a:lnTo>
                      <a:pt x="141" y="46"/>
                    </a:lnTo>
                    <a:lnTo>
                      <a:pt x="142" y="46"/>
                    </a:lnTo>
                    <a:lnTo>
                      <a:pt x="143" y="48"/>
                    </a:lnTo>
                    <a:lnTo>
                      <a:pt x="144" y="48"/>
                    </a:lnTo>
                    <a:lnTo>
                      <a:pt x="145" y="48"/>
                    </a:lnTo>
                    <a:lnTo>
                      <a:pt x="146" y="49"/>
                    </a:lnTo>
                    <a:lnTo>
                      <a:pt x="147" y="49"/>
                    </a:lnTo>
                    <a:lnTo>
                      <a:pt x="148" y="49"/>
                    </a:lnTo>
                    <a:lnTo>
                      <a:pt x="148" y="51"/>
                    </a:lnTo>
                    <a:lnTo>
                      <a:pt x="149" y="51"/>
                    </a:lnTo>
                    <a:lnTo>
                      <a:pt x="150" y="52"/>
                    </a:lnTo>
                    <a:lnTo>
                      <a:pt x="151" y="52"/>
                    </a:lnTo>
                    <a:lnTo>
                      <a:pt x="151" y="54"/>
                    </a:lnTo>
                    <a:lnTo>
                      <a:pt x="152" y="54"/>
                    </a:lnTo>
                    <a:lnTo>
                      <a:pt x="153" y="54"/>
                    </a:lnTo>
                    <a:lnTo>
                      <a:pt x="153" y="55"/>
                    </a:lnTo>
                  </a:path>
                </a:pathLst>
              </a:custGeom>
              <a:solidFill>
                <a:schemeClr val="accent1"/>
              </a:solidFill>
              <a:ln w="4763">
                <a:solidFill>
                  <a:srgbClr val="008000"/>
                </a:solidFill>
                <a:prstDash val="solid"/>
                <a:round/>
                <a:headEnd/>
                <a:tailEnd/>
              </a:ln>
            </p:spPr>
            <p:txBody>
              <a:bodyPr/>
              <a:lstStyle/>
              <a:p>
                <a:endParaRPr lang="en-GB"/>
              </a:p>
            </p:txBody>
          </p:sp>
          <p:sp>
            <p:nvSpPr>
              <p:cNvPr id="87072" name="Freeform 223">
                <a:extLst>
                  <a:ext uri="{FF2B5EF4-FFF2-40B4-BE49-F238E27FC236}">
                    <a16:creationId xmlns:a16="http://schemas.microsoft.com/office/drawing/2014/main" id="{7D15C2B0-E6A3-7B9E-2640-0658E5948D6D}"/>
                  </a:ext>
                </a:extLst>
              </p:cNvPr>
              <p:cNvSpPr>
                <a:spLocks/>
              </p:cNvSpPr>
              <p:nvPr/>
            </p:nvSpPr>
            <p:spPr bwMode="auto">
              <a:xfrm>
                <a:off x="5012" y="2068"/>
                <a:ext cx="76" cy="19"/>
              </a:xfrm>
              <a:custGeom>
                <a:avLst/>
                <a:gdLst>
                  <a:gd name="T0" fmla="*/ 0 w 154"/>
                  <a:gd name="T1" fmla="*/ 0 h 59"/>
                  <a:gd name="T2" fmla="*/ 0 w 154"/>
                  <a:gd name="T3" fmla="*/ 0 h 59"/>
                  <a:gd name="T4" fmla="*/ 0 w 154"/>
                  <a:gd name="T5" fmla="*/ 0 h 59"/>
                  <a:gd name="T6" fmla="*/ 0 w 154"/>
                  <a:gd name="T7" fmla="*/ 0 h 59"/>
                  <a:gd name="T8" fmla="*/ 0 w 154"/>
                  <a:gd name="T9" fmla="*/ 0 h 59"/>
                  <a:gd name="T10" fmla="*/ 0 w 154"/>
                  <a:gd name="T11" fmla="*/ 0 h 59"/>
                  <a:gd name="T12" fmla="*/ 0 w 154"/>
                  <a:gd name="T13" fmla="*/ 0 h 59"/>
                  <a:gd name="T14" fmla="*/ 0 w 154"/>
                  <a:gd name="T15" fmla="*/ 0 h 59"/>
                  <a:gd name="T16" fmla="*/ 0 w 154"/>
                  <a:gd name="T17" fmla="*/ 0 h 59"/>
                  <a:gd name="T18" fmla="*/ 0 w 154"/>
                  <a:gd name="T19" fmla="*/ 0 h 59"/>
                  <a:gd name="T20" fmla="*/ 0 w 154"/>
                  <a:gd name="T21" fmla="*/ 0 h 59"/>
                  <a:gd name="T22" fmla="*/ 0 w 154"/>
                  <a:gd name="T23" fmla="*/ 0 h 59"/>
                  <a:gd name="T24" fmla="*/ 0 w 154"/>
                  <a:gd name="T25" fmla="*/ 0 h 59"/>
                  <a:gd name="T26" fmla="*/ 0 w 154"/>
                  <a:gd name="T27" fmla="*/ 0 h 59"/>
                  <a:gd name="T28" fmla="*/ 0 w 154"/>
                  <a:gd name="T29" fmla="*/ 0 h 59"/>
                  <a:gd name="T30" fmla="*/ 0 w 154"/>
                  <a:gd name="T31" fmla="*/ 0 h 59"/>
                  <a:gd name="T32" fmla="*/ 0 w 154"/>
                  <a:gd name="T33" fmla="*/ 0 h 59"/>
                  <a:gd name="T34" fmla="*/ 0 w 154"/>
                  <a:gd name="T35" fmla="*/ 0 h 59"/>
                  <a:gd name="T36" fmla="*/ 0 w 154"/>
                  <a:gd name="T37" fmla="*/ 0 h 59"/>
                  <a:gd name="T38" fmla="*/ 0 w 154"/>
                  <a:gd name="T39" fmla="*/ 0 h 59"/>
                  <a:gd name="T40" fmla="*/ 0 w 154"/>
                  <a:gd name="T41" fmla="*/ 0 h 59"/>
                  <a:gd name="T42" fmla="*/ 0 w 154"/>
                  <a:gd name="T43" fmla="*/ 0 h 59"/>
                  <a:gd name="T44" fmla="*/ 0 w 154"/>
                  <a:gd name="T45" fmla="*/ 0 h 59"/>
                  <a:gd name="T46" fmla="*/ 0 w 154"/>
                  <a:gd name="T47" fmla="*/ 0 h 59"/>
                  <a:gd name="T48" fmla="*/ 0 w 154"/>
                  <a:gd name="T49" fmla="*/ 0 h 59"/>
                  <a:gd name="T50" fmla="*/ 0 w 154"/>
                  <a:gd name="T51" fmla="*/ 0 h 59"/>
                  <a:gd name="T52" fmla="*/ 0 w 154"/>
                  <a:gd name="T53" fmla="*/ 0 h 59"/>
                  <a:gd name="T54" fmla="*/ 0 w 154"/>
                  <a:gd name="T55" fmla="*/ 0 h 59"/>
                  <a:gd name="T56" fmla="*/ 0 w 154"/>
                  <a:gd name="T57" fmla="*/ 0 h 59"/>
                  <a:gd name="T58" fmla="*/ 0 w 154"/>
                  <a:gd name="T59" fmla="*/ 0 h 59"/>
                  <a:gd name="T60" fmla="*/ 0 w 154"/>
                  <a:gd name="T61" fmla="*/ 0 h 59"/>
                  <a:gd name="T62" fmla="*/ 0 w 154"/>
                  <a:gd name="T63" fmla="*/ 0 h 59"/>
                  <a:gd name="T64" fmla="*/ 0 w 154"/>
                  <a:gd name="T65" fmla="*/ 0 h 59"/>
                  <a:gd name="T66" fmla="*/ 0 w 154"/>
                  <a:gd name="T67" fmla="*/ 0 h 59"/>
                  <a:gd name="T68" fmla="*/ 0 w 154"/>
                  <a:gd name="T69" fmla="*/ 0 h 59"/>
                  <a:gd name="T70" fmla="*/ 0 w 154"/>
                  <a:gd name="T71" fmla="*/ 0 h 59"/>
                  <a:gd name="T72" fmla="*/ 0 w 154"/>
                  <a:gd name="T73" fmla="*/ 0 h 59"/>
                  <a:gd name="T74" fmla="*/ 0 w 154"/>
                  <a:gd name="T75" fmla="*/ 0 h 59"/>
                  <a:gd name="T76" fmla="*/ 0 w 154"/>
                  <a:gd name="T77" fmla="*/ 0 h 59"/>
                  <a:gd name="T78" fmla="*/ 0 w 154"/>
                  <a:gd name="T79" fmla="*/ 0 h 59"/>
                  <a:gd name="T80" fmla="*/ 0 w 154"/>
                  <a:gd name="T81" fmla="*/ 0 h 59"/>
                  <a:gd name="T82" fmla="*/ 0 w 154"/>
                  <a:gd name="T83" fmla="*/ 0 h 59"/>
                  <a:gd name="T84" fmla="*/ 0 w 154"/>
                  <a:gd name="T85" fmla="*/ 0 h 59"/>
                  <a:gd name="T86" fmla="*/ 0 w 154"/>
                  <a:gd name="T87" fmla="*/ 0 h 59"/>
                  <a:gd name="T88" fmla="*/ 0 w 154"/>
                  <a:gd name="T89" fmla="*/ 0 h 59"/>
                  <a:gd name="T90" fmla="*/ 0 w 154"/>
                  <a:gd name="T91" fmla="*/ 0 h 59"/>
                  <a:gd name="T92" fmla="*/ 0 w 154"/>
                  <a:gd name="T93" fmla="*/ 0 h 59"/>
                  <a:gd name="T94" fmla="*/ 0 w 154"/>
                  <a:gd name="T95" fmla="*/ 0 h 59"/>
                  <a:gd name="T96" fmla="*/ 0 w 154"/>
                  <a:gd name="T97" fmla="*/ 0 h 59"/>
                  <a:gd name="T98" fmla="*/ 0 w 154"/>
                  <a:gd name="T99" fmla="*/ 0 h 59"/>
                  <a:gd name="T100" fmla="*/ 0 w 154"/>
                  <a:gd name="T101" fmla="*/ 0 h 59"/>
                  <a:gd name="T102" fmla="*/ 0 w 154"/>
                  <a:gd name="T103" fmla="*/ 0 h 59"/>
                  <a:gd name="T104" fmla="*/ 0 w 154"/>
                  <a:gd name="T105" fmla="*/ 0 h 59"/>
                  <a:gd name="T106" fmla="*/ 0 w 154"/>
                  <a:gd name="T107" fmla="*/ 0 h 59"/>
                  <a:gd name="T108" fmla="*/ 0 w 154"/>
                  <a:gd name="T109" fmla="*/ 0 h 59"/>
                  <a:gd name="T110" fmla="*/ 0 w 154"/>
                  <a:gd name="T111" fmla="*/ 0 h 59"/>
                  <a:gd name="T112" fmla="*/ 0 w 154"/>
                  <a:gd name="T113" fmla="*/ 0 h 59"/>
                  <a:gd name="T114" fmla="*/ 0 w 154"/>
                  <a:gd name="T115" fmla="*/ 0 h 59"/>
                  <a:gd name="T116" fmla="*/ 0 w 154"/>
                  <a:gd name="T117" fmla="*/ 0 h 59"/>
                  <a:gd name="T118" fmla="*/ 0 w 154"/>
                  <a:gd name="T119" fmla="*/ 0 h 59"/>
                  <a:gd name="T120" fmla="*/ 0 w 154"/>
                  <a:gd name="T121" fmla="*/ 0 h 59"/>
                  <a:gd name="T122" fmla="*/ 0 w 154"/>
                  <a:gd name="T123" fmla="*/ 0 h 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4" h="59">
                    <a:moveTo>
                      <a:pt x="0" y="0"/>
                    </a:moveTo>
                    <a:lnTo>
                      <a:pt x="0" y="0"/>
                    </a:lnTo>
                    <a:lnTo>
                      <a:pt x="1" y="0"/>
                    </a:lnTo>
                    <a:lnTo>
                      <a:pt x="1" y="1"/>
                    </a:lnTo>
                    <a:lnTo>
                      <a:pt x="2" y="1"/>
                    </a:lnTo>
                    <a:lnTo>
                      <a:pt x="3" y="1"/>
                    </a:lnTo>
                    <a:lnTo>
                      <a:pt x="3" y="3"/>
                    </a:lnTo>
                    <a:lnTo>
                      <a:pt x="4" y="3"/>
                    </a:lnTo>
                    <a:lnTo>
                      <a:pt x="4" y="4"/>
                    </a:lnTo>
                    <a:lnTo>
                      <a:pt x="5" y="4"/>
                    </a:lnTo>
                    <a:lnTo>
                      <a:pt x="6" y="4"/>
                    </a:lnTo>
                    <a:lnTo>
                      <a:pt x="6" y="6"/>
                    </a:lnTo>
                    <a:lnTo>
                      <a:pt x="7" y="6"/>
                    </a:lnTo>
                    <a:lnTo>
                      <a:pt x="7" y="7"/>
                    </a:lnTo>
                    <a:lnTo>
                      <a:pt x="8" y="7"/>
                    </a:lnTo>
                    <a:lnTo>
                      <a:pt x="9" y="7"/>
                    </a:lnTo>
                    <a:lnTo>
                      <a:pt x="9" y="9"/>
                    </a:lnTo>
                    <a:lnTo>
                      <a:pt x="10" y="9"/>
                    </a:lnTo>
                    <a:lnTo>
                      <a:pt x="10" y="10"/>
                    </a:lnTo>
                    <a:lnTo>
                      <a:pt x="11" y="10"/>
                    </a:lnTo>
                    <a:lnTo>
                      <a:pt x="12" y="10"/>
                    </a:lnTo>
                    <a:lnTo>
                      <a:pt x="12" y="11"/>
                    </a:lnTo>
                    <a:lnTo>
                      <a:pt x="14" y="11"/>
                    </a:lnTo>
                    <a:lnTo>
                      <a:pt x="14" y="13"/>
                    </a:lnTo>
                    <a:lnTo>
                      <a:pt x="15" y="13"/>
                    </a:lnTo>
                    <a:lnTo>
                      <a:pt x="16" y="13"/>
                    </a:lnTo>
                    <a:lnTo>
                      <a:pt x="16" y="14"/>
                    </a:lnTo>
                    <a:lnTo>
                      <a:pt x="17" y="14"/>
                    </a:lnTo>
                    <a:lnTo>
                      <a:pt x="18" y="16"/>
                    </a:lnTo>
                    <a:lnTo>
                      <a:pt x="19" y="16"/>
                    </a:lnTo>
                    <a:lnTo>
                      <a:pt x="20" y="16"/>
                    </a:lnTo>
                    <a:lnTo>
                      <a:pt x="20" y="17"/>
                    </a:lnTo>
                    <a:lnTo>
                      <a:pt x="21" y="17"/>
                    </a:lnTo>
                    <a:lnTo>
                      <a:pt x="22" y="17"/>
                    </a:lnTo>
                    <a:lnTo>
                      <a:pt x="23" y="17"/>
                    </a:lnTo>
                    <a:lnTo>
                      <a:pt x="23" y="19"/>
                    </a:lnTo>
                    <a:lnTo>
                      <a:pt x="24" y="19"/>
                    </a:lnTo>
                    <a:lnTo>
                      <a:pt x="25" y="19"/>
                    </a:lnTo>
                    <a:lnTo>
                      <a:pt x="26" y="19"/>
                    </a:lnTo>
                    <a:lnTo>
                      <a:pt x="27" y="19"/>
                    </a:lnTo>
                    <a:lnTo>
                      <a:pt x="28" y="19"/>
                    </a:lnTo>
                    <a:lnTo>
                      <a:pt x="28" y="20"/>
                    </a:lnTo>
                    <a:lnTo>
                      <a:pt x="29" y="20"/>
                    </a:lnTo>
                    <a:lnTo>
                      <a:pt x="30" y="20"/>
                    </a:lnTo>
                    <a:lnTo>
                      <a:pt x="31" y="20"/>
                    </a:lnTo>
                    <a:lnTo>
                      <a:pt x="31" y="21"/>
                    </a:lnTo>
                    <a:lnTo>
                      <a:pt x="32" y="21"/>
                    </a:lnTo>
                    <a:lnTo>
                      <a:pt x="33" y="21"/>
                    </a:lnTo>
                    <a:lnTo>
                      <a:pt x="34" y="23"/>
                    </a:lnTo>
                    <a:lnTo>
                      <a:pt x="35" y="23"/>
                    </a:lnTo>
                    <a:lnTo>
                      <a:pt x="35" y="24"/>
                    </a:lnTo>
                    <a:lnTo>
                      <a:pt x="36" y="24"/>
                    </a:lnTo>
                    <a:lnTo>
                      <a:pt x="37" y="26"/>
                    </a:lnTo>
                    <a:lnTo>
                      <a:pt x="38" y="27"/>
                    </a:lnTo>
                    <a:lnTo>
                      <a:pt x="39" y="27"/>
                    </a:lnTo>
                    <a:lnTo>
                      <a:pt x="39" y="29"/>
                    </a:lnTo>
                    <a:lnTo>
                      <a:pt x="40" y="29"/>
                    </a:lnTo>
                    <a:lnTo>
                      <a:pt x="40" y="30"/>
                    </a:lnTo>
                    <a:lnTo>
                      <a:pt x="41" y="30"/>
                    </a:lnTo>
                    <a:lnTo>
                      <a:pt x="41" y="32"/>
                    </a:lnTo>
                    <a:lnTo>
                      <a:pt x="42" y="32"/>
                    </a:lnTo>
                    <a:lnTo>
                      <a:pt x="42" y="33"/>
                    </a:lnTo>
                    <a:lnTo>
                      <a:pt x="43" y="33"/>
                    </a:lnTo>
                    <a:lnTo>
                      <a:pt x="44" y="33"/>
                    </a:lnTo>
                    <a:lnTo>
                      <a:pt x="44" y="34"/>
                    </a:lnTo>
                    <a:lnTo>
                      <a:pt x="45" y="34"/>
                    </a:lnTo>
                    <a:lnTo>
                      <a:pt x="46" y="34"/>
                    </a:lnTo>
                    <a:lnTo>
                      <a:pt x="47" y="34"/>
                    </a:lnTo>
                    <a:lnTo>
                      <a:pt x="49" y="34"/>
                    </a:lnTo>
                    <a:lnTo>
                      <a:pt x="49" y="33"/>
                    </a:lnTo>
                    <a:lnTo>
                      <a:pt x="50" y="33"/>
                    </a:lnTo>
                    <a:lnTo>
                      <a:pt x="50" y="32"/>
                    </a:lnTo>
                    <a:lnTo>
                      <a:pt x="51" y="32"/>
                    </a:lnTo>
                    <a:lnTo>
                      <a:pt x="52" y="30"/>
                    </a:lnTo>
                    <a:lnTo>
                      <a:pt x="53" y="30"/>
                    </a:lnTo>
                    <a:lnTo>
                      <a:pt x="53" y="29"/>
                    </a:lnTo>
                    <a:lnTo>
                      <a:pt x="54" y="27"/>
                    </a:lnTo>
                    <a:lnTo>
                      <a:pt x="55" y="27"/>
                    </a:lnTo>
                    <a:lnTo>
                      <a:pt x="55" y="26"/>
                    </a:lnTo>
                    <a:lnTo>
                      <a:pt x="56" y="26"/>
                    </a:lnTo>
                    <a:lnTo>
                      <a:pt x="56" y="24"/>
                    </a:lnTo>
                    <a:lnTo>
                      <a:pt x="57" y="24"/>
                    </a:lnTo>
                    <a:lnTo>
                      <a:pt x="58" y="24"/>
                    </a:lnTo>
                    <a:lnTo>
                      <a:pt x="59" y="24"/>
                    </a:lnTo>
                    <a:lnTo>
                      <a:pt x="60" y="24"/>
                    </a:lnTo>
                    <a:lnTo>
                      <a:pt x="61" y="24"/>
                    </a:lnTo>
                    <a:lnTo>
                      <a:pt x="61" y="26"/>
                    </a:lnTo>
                    <a:lnTo>
                      <a:pt x="62" y="26"/>
                    </a:lnTo>
                    <a:lnTo>
                      <a:pt x="62" y="27"/>
                    </a:lnTo>
                    <a:lnTo>
                      <a:pt x="63" y="27"/>
                    </a:lnTo>
                    <a:lnTo>
                      <a:pt x="64" y="29"/>
                    </a:lnTo>
                    <a:lnTo>
                      <a:pt x="65" y="29"/>
                    </a:lnTo>
                    <a:lnTo>
                      <a:pt x="65" y="30"/>
                    </a:lnTo>
                    <a:lnTo>
                      <a:pt x="66" y="30"/>
                    </a:lnTo>
                    <a:lnTo>
                      <a:pt x="66" y="32"/>
                    </a:lnTo>
                    <a:lnTo>
                      <a:pt x="67" y="32"/>
                    </a:lnTo>
                    <a:lnTo>
                      <a:pt x="67" y="33"/>
                    </a:lnTo>
                    <a:lnTo>
                      <a:pt x="68" y="33"/>
                    </a:lnTo>
                    <a:lnTo>
                      <a:pt x="68" y="34"/>
                    </a:lnTo>
                    <a:lnTo>
                      <a:pt x="69" y="34"/>
                    </a:lnTo>
                    <a:lnTo>
                      <a:pt x="70" y="36"/>
                    </a:lnTo>
                    <a:lnTo>
                      <a:pt x="71" y="36"/>
                    </a:lnTo>
                    <a:lnTo>
                      <a:pt x="72" y="37"/>
                    </a:lnTo>
                    <a:lnTo>
                      <a:pt x="73" y="37"/>
                    </a:lnTo>
                    <a:lnTo>
                      <a:pt x="74" y="37"/>
                    </a:lnTo>
                    <a:lnTo>
                      <a:pt x="75" y="37"/>
                    </a:lnTo>
                    <a:lnTo>
                      <a:pt x="75" y="36"/>
                    </a:lnTo>
                    <a:lnTo>
                      <a:pt x="76" y="36"/>
                    </a:lnTo>
                    <a:lnTo>
                      <a:pt x="77" y="36"/>
                    </a:lnTo>
                    <a:lnTo>
                      <a:pt x="77" y="34"/>
                    </a:lnTo>
                    <a:lnTo>
                      <a:pt x="78" y="34"/>
                    </a:lnTo>
                    <a:lnTo>
                      <a:pt x="78" y="33"/>
                    </a:lnTo>
                    <a:lnTo>
                      <a:pt x="79" y="33"/>
                    </a:lnTo>
                    <a:lnTo>
                      <a:pt x="79" y="32"/>
                    </a:lnTo>
                    <a:lnTo>
                      <a:pt x="80" y="32"/>
                    </a:lnTo>
                    <a:lnTo>
                      <a:pt x="80" y="30"/>
                    </a:lnTo>
                    <a:lnTo>
                      <a:pt x="81" y="30"/>
                    </a:lnTo>
                    <a:lnTo>
                      <a:pt x="82" y="29"/>
                    </a:lnTo>
                    <a:lnTo>
                      <a:pt x="84" y="29"/>
                    </a:lnTo>
                    <a:lnTo>
                      <a:pt x="84" y="27"/>
                    </a:lnTo>
                    <a:lnTo>
                      <a:pt x="85" y="27"/>
                    </a:lnTo>
                    <a:lnTo>
                      <a:pt x="86" y="27"/>
                    </a:lnTo>
                    <a:lnTo>
                      <a:pt x="87" y="27"/>
                    </a:lnTo>
                    <a:lnTo>
                      <a:pt x="87" y="29"/>
                    </a:lnTo>
                    <a:lnTo>
                      <a:pt x="88" y="29"/>
                    </a:lnTo>
                    <a:lnTo>
                      <a:pt x="89" y="29"/>
                    </a:lnTo>
                    <a:lnTo>
                      <a:pt x="89" y="30"/>
                    </a:lnTo>
                    <a:lnTo>
                      <a:pt x="90" y="30"/>
                    </a:lnTo>
                    <a:lnTo>
                      <a:pt x="90" y="32"/>
                    </a:lnTo>
                    <a:lnTo>
                      <a:pt x="91" y="32"/>
                    </a:lnTo>
                    <a:lnTo>
                      <a:pt x="92" y="32"/>
                    </a:lnTo>
                    <a:lnTo>
                      <a:pt x="92" y="33"/>
                    </a:lnTo>
                    <a:lnTo>
                      <a:pt x="93" y="33"/>
                    </a:lnTo>
                    <a:lnTo>
                      <a:pt x="93" y="34"/>
                    </a:lnTo>
                    <a:lnTo>
                      <a:pt x="94" y="34"/>
                    </a:lnTo>
                    <a:lnTo>
                      <a:pt x="94" y="36"/>
                    </a:lnTo>
                    <a:lnTo>
                      <a:pt x="95" y="36"/>
                    </a:lnTo>
                    <a:lnTo>
                      <a:pt x="96" y="36"/>
                    </a:lnTo>
                    <a:lnTo>
                      <a:pt x="96" y="37"/>
                    </a:lnTo>
                    <a:lnTo>
                      <a:pt x="97" y="37"/>
                    </a:lnTo>
                    <a:lnTo>
                      <a:pt x="98" y="37"/>
                    </a:lnTo>
                    <a:lnTo>
                      <a:pt x="99" y="37"/>
                    </a:lnTo>
                    <a:lnTo>
                      <a:pt x="99" y="39"/>
                    </a:lnTo>
                    <a:lnTo>
                      <a:pt x="100" y="39"/>
                    </a:lnTo>
                    <a:lnTo>
                      <a:pt x="101" y="39"/>
                    </a:lnTo>
                    <a:lnTo>
                      <a:pt x="102" y="39"/>
                    </a:lnTo>
                    <a:lnTo>
                      <a:pt x="103" y="39"/>
                    </a:lnTo>
                    <a:lnTo>
                      <a:pt x="104" y="39"/>
                    </a:lnTo>
                    <a:lnTo>
                      <a:pt x="105" y="39"/>
                    </a:lnTo>
                    <a:lnTo>
                      <a:pt x="105" y="40"/>
                    </a:lnTo>
                    <a:lnTo>
                      <a:pt x="106" y="40"/>
                    </a:lnTo>
                    <a:lnTo>
                      <a:pt x="107" y="40"/>
                    </a:lnTo>
                    <a:lnTo>
                      <a:pt x="108" y="40"/>
                    </a:lnTo>
                    <a:lnTo>
                      <a:pt x="109" y="40"/>
                    </a:lnTo>
                    <a:lnTo>
                      <a:pt x="110" y="40"/>
                    </a:lnTo>
                    <a:lnTo>
                      <a:pt x="111" y="40"/>
                    </a:lnTo>
                    <a:lnTo>
                      <a:pt x="112" y="40"/>
                    </a:lnTo>
                    <a:lnTo>
                      <a:pt x="112" y="42"/>
                    </a:lnTo>
                    <a:lnTo>
                      <a:pt x="113" y="42"/>
                    </a:lnTo>
                    <a:lnTo>
                      <a:pt x="114" y="42"/>
                    </a:lnTo>
                    <a:lnTo>
                      <a:pt x="115" y="42"/>
                    </a:lnTo>
                    <a:lnTo>
                      <a:pt x="115" y="40"/>
                    </a:lnTo>
                    <a:lnTo>
                      <a:pt x="116" y="40"/>
                    </a:lnTo>
                    <a:lnTo>
                      <a:pt x="117" y="40"/>
                    </a:lnTo>
                    <a:lnTo>
                      <a:pt x="119" y="40"/>
                    </a:lnTo>
                    <a:lnTo>
                      <a:pt x="120" y="40"/>
                    </a:lnTo>
                    <a:lnTo>
                      <a:pt x="121" y="40"/>
                    </a:lnTo>
                    <a:lnTo>
                      <a:pt x="122" y="40"/>
                    </a:lnTo>
                    <a:lnTo>
                      <a:pt x="123" y="40"/>
                    </a:lnTo>
                    <a:lnTo>
                      <a:pt x="124" y="40"/>
                    </a:lnTo>
                    <a:lnTo>
                      <a:pt x="124" y="39"/>
                    </a:lnTo>
                    <a:lnTo>
                      <a:pt x="125" y="39"/>
                    </a:lnTo>
                    <a:lnTo>
                      <a:pt x="126" y="39"/>
                    </a:lnTo>
                    <a:lnTo>
                      <a:pt x="127" y="39"/>
                    </a:lnTo>
                    <a:lnTo>
                      <a:pt x="128" y="39"/>
                    </a:lnTo>
                    <a:lnTo>
                      <a:pt x="128" y="40"/>
                    </a:lnTo>
                    <a:lnTo>
                      <a:pt x="129" y="40"/>
                    </a:lnTo>
                    <a:lnTo>
                      <a:pt x="130" y="40"/>
                    </a:lnTo>
                    <a:lnTo>
                      <a:pt x="131" y="40"/>
                    </a:lnTo>
                    <a:lnTo>
                      <a:pt x="131" y="42"/>
                    </a:lnTo>
                    <a:lnTo>
                      <a:pt x="132" y="42"/>
                    </a:lnTo>
                    <a:lnTo>
                      <a:pt x="132" y="43"/>
                    </a:lnTo>
                    <a:lnTo>
                      <a:pt x="133" y="43"/>
                    </a:lnTo>
                    <a:lnTo>
                      <a:pt x="133" y="44"/>
                    </a:lnTo>
                    <a:lnTo>
                      <a:pt x="134" y="44"/>
                    </a:lnTo>
                    <a:lnTo>
                      <a:pt x="134" y="46"/>
                    </a:lnTo>
                    <a:lnTo>
                      <a:pt x="135" y="46"/>
                    </a:lnTo>
                    <a:lnTo>
                      <a:pt x="135" y="47"/>
                    </a:lnTo>
                    <a:lnTo>
                      <a:pt x="136" y="47"/>
                    </a:lnTo>
                    <a:lnTo>
                      <a:pt x="136" y="49"/>
                    </a:lnTo>
                    <a:lnTo>
                      <a:pt x="137" y="49"/>
                    </a:lnTo>
                    <a:lnTo>
                      <a:pt x="137" y="50"/>
                    </a:lnTo>
                    <a:lnTo>
                      <a:pt x="138" y="52"/>
                    </a:lnTo>
                    <a:lnTo>
                      <a:pt x="139" y="53"/>
                    </a:lnTo>
                    <a:lnTo>
                      <a:pt x="140" y="55"/>
                    </a:lnTo>
                    <a:lnTo>
                      <a:pt x="141" y="56"/>
                    </a:lnTo>
                    <a:lnTo>
                      <a:pt x="142" y="56"/>
                    </a:lnTo>
                    <a:lnTo>
                      <a:pt x="142" y="57"/>
                    </a:lnTo>
                    <a:lnTo>
                      <a:pt x="143" y="57"/>
                    </a:lnTo>
                    <a:lnTo>
                      <a:pt x="144" y="57"/>
                    </a:lnTo>
                    <a:lnTo>
                      <a:pt x="145" y="59"/>
                    </a:lnTo>
                    <a:lnTo>
                      <a:pt x="146" y="59"/>
                    </a:lnTo>
                    <a:lnTo>
                      <a:pt x="147" y="59"/>
                    </a:lnTo>
                    <a:lnTo>
                      <a:pt x="148" y="59"/>
                    </a:lnTo>
                    <a:lnTo>
                      <a:pt x="149" y="57"/>
                    </a:lnTo>
                    <a:lnTo>
                      <a:pt x="150" y="57"/>
                    </a:lnTo>
                    <a:lnTo>
                      <a:pt x="151" y="57"/>
                    </a:lnTo>
                    <a:lnTo>
                      <a:pt x="151" y="56"/>
                    </a:lnTo>
                    <a:lnTo>
                      <a:pt x="152" y="56"/>
                    </a:lnTo>
                    <a:lnTo>
                      <a:pt x="154" y="56"/>
                    </a:lnTo>
                  </a:path>
                </a:pathLst>
              </a:custGeom>
              <a:solidFill>
                <a:schemeClr val="accent1"/>
              </a:solidFill>
              <a:ln w="4763">
                <a:solidFill>
                  <a:srgbClr val="008000"/>
                </a:solidFill>
                <a:prstDash val="solid"/>
                <a:round/>
                <a:headEnd/>
                <a:tailEnd/>
              </a:ln>
            </p:spPr>
            <p:txBody>
              <a:bodyPr/>
              <a:lstStyle/>
              <a:p>
                <a:endParaRPr lang="en-GB"/>
              </a:p>
            </p:txBody>
          </p:sp>
          <p:sp>
            <p:nvSpPr>
              <p:cNvPr id="87073" name="Freeform 224">
                <a:extLst>
                  <a:ext uri="{FF2B5EF4-FFF2-40B4-BE49-F238E27FC236}">
                    <a16:creationId xmlns:a16="http://schemas.microsoft.com/office/drawing/2014/main" id="{3FA71565-0EF2-7418-9F29-2CFB2E7C2535}"/>
                  </a:ext>
                </a:extLst>
              </p:cNvPr>
              <p:cNvSpPr>
                <a:spLocks/>
              </p:cNvSpPr>
              <p:nvPr/>
            </p:nvSpPr>
            <p:spPr bwMode="auto">
              <a:xfrm>
                <a:off x="5088" y="2085"/>
                <a:ext cx="76" cy="18"/>
              </a:xfrm>
              <a:custGeom>
                <a:avLst/>
                <a:gdLst>
                  <a:gd name="T0" fmla="*/ 1 w 151"/>
                  <a:gd name="T1" fmla="*/ 0 h 53"/>
                  <a:gd name="T2" fmla="*/ 1 w 151"/>
                  <a:gd name="T3" fmla="*/ 0 h 53"/>
                  <a:gd name="T4" fmla="*/ 1 w 151"/>
                  <a:gd name="T5" fmla="*/ 0 h 53"/>
                  <a:gd name="T6" fmla="*/ 1 w 151"/>
                  <a:gd name="T7" fmla="*/ 0 h 53"/>
                  <a:gd name="T8" fmla="*/ 1 w 151"/>
                  <a:gd name="T9" fmla="*/ 0 h 53"/>
                  <a:gd name="T10" fmla="*/ 1 w 151"/>
                  <a:gd name="T11" fmla="*/ 0 h 53"/>
                  <a:gd name="T12" fmla="*/ 1 w 151"/>
                  <a:gd name="T13" fmla="*/ 0 h 53"/>
                  <a:gd name="T14" fmla="*/ 1 w 151"/>
                  <a:gd name="T15" fmla="*/ 0 h 53"/>
                  <a:gd name="T16" fmla="*/ 1 w 151"/>
                  <a:gd name="T17" fmla="*/ 0 h 53"/>
                  <a:gd name="T18" fmla="*/ 1 w 151"/>
                  <a:gd name="T19" fmla="*/ 0 h 53"/>
                  <a:gd name="T20" fmla="*/ 1 w 151"/>
                  <a:gd name="T21" fmla="*/ 0 h 53"/>
                  <a:gd name="T22" fmla="*/ 1 w 151"/>
                  <a:gd name="T23" fmla="*/ 0 h 53"/>
                  <a:gd name="T24" fmla="*/ 1 w 151"/>
                  <a:gd name="T25" fmla="*/ 0 h 53"/>
                  <a:gd name="T26" fmla="*/ 1 w 151"/>
                  <a:gd name="T27" fmla="*/ 0 h 53"/>
                  <a:gd name="T28" fmla="*/ 1 w 151"/>
                  <a:gd name="T29" fmla="*/ 0 h 53"/>
                  <a:gd name="T30" fmla="*/ 1 w 151"/>
                  <a:gd name="T31" fmla="*/ 0 h 53"/>
                  <a:gd name="T32" fmla="*/ 1 w 151"/>
                  <a:gd name="T33" fmla="*/ 0 h 53"/>
                  <a:gd name="T34" fmla="*/ 1 w 151"/>
                  <a:gd name="T35" fmla="*/ 0 h 53"/>
                  <a:gd name="T36" fmla="*/ 1 w 151"/>
                  <a:gd name="T37" fmla="*/ 0 h 53"/>
                  <a:gd name="T38" fmla="*/ 1 w 151"/>
                  <a:gd name="T39" fmla="*/ 0 h 53"/>
                  <a:gd name="T40" fmla="*/ 1 w 151"/>
                  <a:gd name="T41" fmla="*/ 0 h 53"/>
                  <a:gd name="T42" fmla="*/ 1 w 151"/>
                  <a:gd name="T43" fmla="*/ 0 h 53"/>
                  <a:gd name="T44" fmla="*/ 1 w 151"/>
                  <a:gd name="T45" fmla="*/ 0 h 53"/>
                  <a:gd name="T46" fmla="*/ 1 w 151"/>
                  <a:gd name="T47" fmla="*/ 0 h 53"/>
                  <a:gd name="T48" fmla="*/ 1 w 151"/>
                  <a:gd name="T49" fmla="*/ 0 h 53"/>
                  <a:gd name="T50" fmla="*/ 1 w 151"/>
                  <a:gd name="T51" fmla="*/ 0 h 53"/>
                  <a:gd name="T52" fmla="*/ 1 w 151"/>
                  <a:gd name="T53" fmla="*/ 0 h 53"/>
                  <a:gd name="T54" fmla="*/ 1 w 151"/>
                  <a:gd name="T55" fmla="*/ 0 h 53"/>
                  <a:gd name="T56" fmla="*/ 1 w 151"/>
                  <a:gd name="T57" fmla="*/ 0 h 53"/>
                  <a:gd name="T58" fmla="*/ 1 w 151"/>
                  <a:gd name="T59" fmla="*/ 0 h 53"/>
                  <a:gd name="T60" fmla="*/ 1 w 151"/>
                  <a:gd name="T61" fmla="*/ 0 h 53"/>
                  <a:gd name="T62" fmla="*/ 1 w 151"/>
                  <a:gd name="T63" fmla="*/ 0 h 53"/>
                  <a:gd name="T64" fmla="*/ 1 w 151"/>
                  <a:gd name="T65" fmla="*/ 0 h 53"/>
                  <a:gd name="T66" fmla="*/ 1 w 151"/>
                  <a:gd name="T67" fmla="*/ 0 h 53"/>
                  <a:gd name="T68" fmla="*/ 1 w 151"/>
                  <a:gd name="T69" fmla="*/ 0 h 53"/>
                  <a:gd name="T70" fmla="*/ 1 w 151"/>
                  <a:gd name="T71" fmla="*/ 0 h 53"/>
                  <a:gd name="T72" fmla="*/ 1 w 151"/>
                  <a:gd name="T73" fmla="*/ 0 h 53"/>
                  <a:gd name="T74" fmla="*/ 1 w 151"/>
                  <a:gd name="T75" fmla="*/ 0 h 53"/>
                  <a:gd name="T76" fmla="*/ 1 w 151"/>
                  <a:gd name="T77" fmla="*/ 0 h 53"/>
                  <a:gd name="T78" fmla="*/ 1 w 151"/>
                  <a:gd name="T79" fmla="*/ 0 h 53"/>
                  <a:gd name="T80" fmla="*/ 1 w 151"/>
                  <a:gd name="T81" fmla="*/ 0 h 53"/>
                  <a:gd name="T82" fmla="*/ 1 w 151"/>
                  <a:gd name="T83" fmla="*/ 0 h 53"/>
                  <a:gd name="T84" fmla="*/ 1 w 151"/>
                  <a:gd name="T85" fmla="*/ 0 h 53"/>
                  <a:gd name="T86" fmla="*/ 1 w 151"/>
                  <a:gd name="T87" fmla="*/ 0 h 53"/>
                  <a:gd name="T88" fmla="*/ 1 w 151"/>
                  <a:gd name="T89" fmla="*/ 0 h 53"/>
                  <a:gd name="T90" fmla="*/ 1 w 151"/>
                  <a:gd name="T91" fmla="*/ 0 h 53"/>
                  <a:gd name="T92" fmla="*/ 1 w 151"/>
                  <a:gd name="T93" fmla="*/ 0 h 53"/>
                  <a:gd name="T94" fmla="*/ 1 w 151"/>
                  <a:gd name="T95" fmla="*/ 0 h 53"/>
                  <a:gd name="T96" fmla="*/ 1 w 151"/>
                  <a:gd name="T97" fmla="*/ 0 h 53"/>
                  <a:gd name="T98" fmla="*/ 1 w 151"/>
                  <a:gd name="T99" fmla="*/ 0 h 53"/>
                  <a:gd name="T100" fmla="*/ 1 w 151"/>
                  <a:gd name="T101" fmla="*/ 0 h 53"/>
                  <a:gd name="T102" fmla="*/ 1 w 151"/>
                  <a:gd name="T103" fmla="*/ 0 h 53"/>
                  <a:gd name="T104" fmla="*/ 1 w 151"/>
                  <a:gd name="T105" fmla="*/ 0 h 53"/>
                  <a:gd name="T106" fmla="*/ 1 w 151"/>
                  <a:gd name="T107" fmla="*/ 0 h 53"/>
                  <a:gd name="T108" fmla="*/ 1 w 151"/>
                  <a:gd name="T109" fmla="*/ 0 h 53"/>
                  <a:gd name="T110" fmla="*/ 1 w 151"/>
                  <a:gd name="T111" fmla="*/ 0 h 53"/>
                  <a:gd name="T112" fmla="*/ 1 w 151"/>
                  <a:gd name="T113" fmla="*/ 0 h 53"/>
                  <a:gd name="T114" fmla="*/ 1 w 151"/>
                  <a:gd name="T115" fmla="*/ 0 h 53"/>
                  <a:gd name="T116" fmla="*/ 1 w 151"/>
                  <a:gd name="T117" fmla="*/ 0 h 53"/>
                  <a:gd name="T118" fmla="*/ 1 w 151"/>
                  <a:gd name="T119" fmla="*/ 0 h 53"/>
                  <a:gd name="T120" fmla="*/ 1 w 151"/>
                  <a:gd name="T121" fmla="*/ 0 h 53"/>
                  <a:gd name="T122" fmla="*/ 1 w 151"/>
                  <a:gd name="T123" fmla="*/ 0 h 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1" h="53">
                    <a:moveTo>
                      <a:pt x="0" y="3"/>
                    </a:moveTo>
                    <a:lnTo>
                      <a:pt x="0" y="3"/>
                    </a:lnTo>
                    <a:lnTo>
                      <a:pt x="0" y="2"/>
                    </a:lnTo>
                    <a:lnTo>
                      <a:pt x="1" y="2"/>
                    </a:lnTo>
                    <a:lnTo>
                      <a:pt x="2" y="2"/>
                    </a:lnTo>
                    <a:lnTo>
                      <a:pt x="3" y="2"/>
                    </a:lnTo>
                    <a:lnTo>
                      <a:pt x="3" y="0"/>
                    </a:lnTo>
                    <a:lnTo>
                      <a:pt x="4" y="0"/>
                    </a:lnTo>
                    <a:lnTo>
                      <a:pt x="4" y="2"/>
                    </a:lnTo>
                    <a:lnTo>
                      <a:pt x="5" y="2"/>
                    </a:lnTo>
                    <a:lnTo>
                      <a:pt x="6" y="2"/>
                    </a:lnTo>
                    <a:lnTo>
                      <a:pt x="7" y="3"/>
                    </a:lnTo>
                    <a:lnTo>
                      <a:pt x="8" y="4"/>
                    </a:lnTo>
                    <a:lnTo>
                      <a:pt x="8" y="6"/>
                    </a:lnTo>
                    <a:lnTo>
                      <a:pt x="9" y="6"/>
                    </a:lnTo>
                    <a:lnTo>
                      <a:pt x="9" y="7"/>
                    </a:lnTo>
                    <a:lnTo>
                      <a:pt x="10" y="7"/>
                    </a:lnTo>
                    <a:lnTo>
                      <a:pt x="10" y="9"/>
                    </a:lnTo>
                    <a:lnTo>
                      <a:pt x="11" y="9"/>
                    </a:lnTo>
                    <a:lnTo>
                      <a:pt x="11" y="10"/>
                    </a:lnTo>
                    <a:lnTo>
                      <a:pt x="12" y="12"/>
                    </a:lnTo>
                    <a:lnTo>
                      <a:pt x="13" y="13"/>
                    </a:lnTo>
                    <a:lnTo>
                      <a:pt x="13" y="14"/>
                    </a:lnTo>
                    <a:lnTo>
                      <a:pt x="14" y="14"/>
                    </a:lnTo>
                    <a:lnTo>
                      <a:pt x="15" y="16"/>
                    </a:lnTo>
                    <a:lnTo>
                      <a:pt x="16" y="17"/>
                    </a:lnTo>
                    <a:lnTo>
                      <a:pt x="17" y="17"/>
                    </a:lnTo>
                    <a:lnTo>
                      <a:pt x="18" y="19"/>
                    </a:lnTo>
                    <a:lnTo>
                      <a:pt x="19" y="19"/>
                    </a:lnTo>
                    <a:lnTo>
                      <a:pt x="20" y="19"/>
                    </a:lnTo>
                    <a:lnTo>
                      <a:pt x="21" y="19"/>
                    </a:lnTo>
                    <a:lnTo>
                      <a:pt x="22" y="19"/>
                    </a:lnTo>
                    <a:lnTo>
                      <a:pt x="23" y="19"/>
                    </a:lnTo>
                    <a:lnTo>
                      <a:pt x="24" y="19"/>
                    </a:lnTo>
                    <a:lnTo>
                      <a:pt x="24" y="17"/>
                    </a:lnTo>
                    <a:lnTo>
                      <a:pt x="25" y="17"/>
                    </a:lnTo>
                    <a:lnTo>
                      <a:pt x="26" y="17"/>
                    </a:lnTo>
                    <a:lnTo>
                      <a:pt x="26" y="16"/>
                    </a:lnTo>
                    <a:lnTo>
                      <a:pt x="27" y="16"/>
                    </a:lnTo>
                    <a:lnTo>
                      <a:pt x="28" y="16"/>
                    </a:lnTo>
                    <a:lnTo>
                      <a:pt x="28" y="14"/>
                    </a:lnTo>
                    <a:lnTo>
                      <a:pt x="29" y="14"/>
                    </a:lnTo>
                    <a:lnTo>
                      <a:pt x="30" y="14"/>
                    </a:lnTo>
                    <a:lnTo>
                      <a:pt x="31" y="14"/>
                    </a:lnTo>
                    <a:lnTo>
                      <a:pt x="32" y="14"/>
                    </a:lnTo>
                    <a:lnTo>
                      <a:pt x="33" y="14"/>
                    </a:lnTo>
                    <a:lnTo>
                      <a:pt x="35" y="16"/>
                    </a:lnTo>
                    <a:lnTo>
                      <a:pt x="36" y="16"/>
                    </a:lnTo>
                    <a:lnTo>
                      <a:pt x="37" y="17"/>
                    </a:lnTo>
                    <a:lnTo>
                      <a:pt x="38" y="17"/>
                    </a:lnTo>
                    <a:lnTo>
                      <a:pt x="38" y="19"/>
                    </a:lnTo>
                    <a:lnTo>
                      <a:pt x="39" y="19"/>
                    </a:lnTo>
                    <a:lnTo>
                      <a:pt x="40" y="20"/>
                    </a:lnTo>
                    <a:lnTo>
                      <a:pt x="41" y="20"/>
                    </a:lnTo>
                    <a:lnTo>
                      <a:pt x="42" y="22"/>
                    </a:lnTo>
                    <a:lnTo>
                      <a:pt x="43" y="22"/>
                    </a:lnTo>
                    <a:lnTo>
                      <a:pt x="44" y="22"/>
                    </a:lnTo>
                    <a:lnTo>
                      <a:pt x="45" y="22"/>
                    </a:lnTo>
                    <a:lnTo>
                      <a:pt x="46" y="22"/>
                    </a:lnTo>
                    <a:lnTo>
                      <a:pt x="46" y="23"/>
                    </a:lnTo>
                    <a:lnTo>
                      <a:pt x="47" y="23"/>
                    </a:lnTo>
                    <a:lnTo>
                      <a:pt x="48" y="23"/>
                    </a:lnTo>
                    <a:lnTo>
                      <a:pt x="49" y="23"/>
                    </a:lnTo>
                    <a:lnTo>
                      <a:pt x="50" y="23"/>
                    </a:lnTo>
                    <a:lnTo>
                      <a:pt x="50" y="25"/>
                    </a:lnTo>
                    <a:lnTo>
                      <a:pt x="51" y="25"/>
                    </a:lnTo>
                    <a:lnTo>
                      <a:pt x="52" y="25"/>
                    </a:lnTo>
                    <a:lnTo>
                      <a:pt x="52" y="26"/>
                    </a:lnTo>
                    <a:lnTo>
                      <a:pt x="53" y="26"/>
                    </a:lnTo>
                    <a:lnTo>
                      <a:pt x="54" y="26"/>
                    </a:lnTo>
                    <a:lnTo>
                      <a:pt x="54" y="27"/>
                    </a:lnTo>
                    <a:lnTo>
                      <a:pt x="55" y="27"/>
                    </a:lnTo>
                    <a:lnTo>
                      <a:pt x="55" y="29"/>
                    </a:lnTo>
                    <a:lnTo>
                      <a:pt x="56" y="29"/>
                    </a:lnTo>
                    <a:lnTo>
                      <a:pt x="57" y="29"/>
                    </a:lnTo>
                    <a:lnTo>
                      <a:pt x="57" y="30"/>
                    </a:lnTo>
                    <a:lnTo>
                      <a:pt x="58" y="30"/>
                    </a:lnTo>
                    <a:lnTo>
                      <a:pt x="59" y="32"/>
                    </a:lnTo>
                    <a:lnTo>
                      <a:pt x="60" y="32"/>
                    </a:lnTo>
                    <a:lnTo>
                      <a:pt x="61" y="32"/>
                    </a:lnTo>
                    <a:lnTo>
                      <a:pt x="62" y="32"/>
                    </a:lnTo>
                    <a:lnTo>
                      <a:pt x="62" y="33"/>
                    </a:lnTo>
                    <a:lnTo>
                      <a:pt x="63" y="33"/>
                    </a:lnTo>
                    <a:lnTo>
                      <a:pt x="64" y="33"/>
                    </a:lnTo>
                    <a:lnTo>
                      <a:pt x="65" y="32"/>
                    </a:lnTo>
                    <a:lnTo>
                      <a:pt x="66" y="32"/>
                    </a:lnTo>
                    <a:lnTo>
                      <a:pt x="67" y="32"/>
                    </a:lnTo>
                    <a:lnTo>
                      <a:pt x="68" y="30"/>
                    </a:lnTo>
                    <a:lnTo>
                      <a:pt x="70" y="30"/>
                    </a:lnTo>
                    <a:lnTo>
                      <a:pt x="70" y="29"/>
                    </a:lnTo>
                    <a:lnTo>
                      <a:pt x="71" y="29"/>
                    </a:lnTo>
                    <a:lnTo>
                      <a:pt x="71" y="27"/>
                    </a:lnTo>
                    <a:lnTo>
                      <a:pt x="72" y="27"/>
                    </a:lnTo>
                    <a:lnTo>
                      <a:pt x="73" y="27"/>
                    </a:lnTo>
                    <a:lnTo>
                      <a:pt x="73" y="26"/>
                    </a:lnTo>
                    <a:lnTo>
                      <a:pt x="74" y="26"/>
                    </a:lnTo>
                    <a:lnTo>
                      <a:pt x="74" y="25"/>
                    </a:lnTo>
                    <a:lnTo>
                      <a:pt x="75" y="25"/>
                    </a:lnTo>
                    <a:lnTo>
                      <a:pt x="76" y="25"/>
                    </a:lnTo>
                    <a:lnTo>
                      <a:pt x="77" y="25"/>
                    </a:lnTo>
                    <a:lnTo>
                      <a:pt x="78" y="25"/>
                    </a:lnTo>
                    <a:lnTo>
                      <a:pt x="78" y="26"/>
                    </a:lnTo>
                    <a:lnTo>
                      <a:pt x="79" y="26"/>
                    </a:lnTo>
                    <a:lnTo>
                      <a:pt x="80" y="27"/>
                    </a:lnTo>
                    <a:lnTo>
                      <a:pt x="80" y="29"/>
                    </a:lnTo>
                    <a:lnTo>
                      <a:pt x="81" y="29"/>
                    </a:lnTo>
                    <a:lnTo>
                      <a:pt x="81" y="30"/>
                    </a:lnTo>
                    <a:lnTo>
                      <a:pt x="82" y="30"/>
                    </a:lnTo>
                    <a:lnTo>
                      <a:pt x="82" y="32"/>
                    </a:lnTo>
                    <a:lnTo>
                      <a:pt x="83" y="33"/>
                    </a:lnTo>
                    <a:lnTo>
                      <a:pt x="83" y="35"/>
                    </a:lnTo>
                    <a:lnTo>
                      <a:pt x="84" y="35"/>
                    </a:lnTo>
                    <a:lnTo>
                      <a:pt x="84" y="36"/>
                    </a:lnTo>
                    <a:lnTo>
                      <a:pt x="85" y="37"/>
                    </a:lnTo>
                    <a:lnTo>
                      <a:pt x="85" y="39"/>
                    </a:lnTo>
                    <a:lnTo>
                      <a:pt x="86" y="39"/>
                    </a:lnTo>
                    <a:lnTo>
                      <a:pt x="86" y="40"/>
                    </a:lnTo>
                    <a:lnTo>
                      <a:pt x="87" y="40"/>
                    </a:lnTo>
                    <a:lnTo>
                      <a:pt x="87" y="42"/>
                    </a:lnTo>
                    <a:lnTo>
                      <a:pt x="88" y="42"/>
                    </a:lnTo>
                    <a:lnTo>
                      <a:pt x="89" y="42"/>
                    </a:lnTo>
                    <a:lnTo>
                      <a:pt x="89" y="43"/>
                    </a:lnTo>
                    <a:lnTo>
                      <a:pt x="90" y="43"/>
                    </a:lnTo>
                    <a:lnTo>
                      <a:pt x="91" y="43"/>
                    </a:lnTo>
                    <a:lnTo>
                      <a:pt x="92" y="42"/>
                    </a:lnTo>
                    <a:lnTo>
                      <a:pt x="93" y="42"/>
                    </a:lnTo>
                    <a:lnTo>
                      <a:pt x="94" y="42"/>
                    </a:lnTo>
                    <a:lnTo>
                      <a:pt x="94" y="40"/>
                    </a:lnTo>
                    <a:lnTo>
                      <a:pt x="95" y="40"/>
                    </a:lnTo>
                    <a:lnTo>
                      <a:pt x="95" y="39"/>
                    </a:lnTo>
                    <a:lnTo>
                      <a:pt x="96" y="39"/>
                    </a:lnTo>
                    <a:lnTo>
                      <a:pt x="97" y="39"/>
                    </a:lnTo>
                    <a:lnTo>
                      <a:pt x="97" y="37"/>
                    </a:lnTo>
                    <a:lnTo>
                      <a:pt x="98" y="37"/>
                    </a:lnTo>
                    <a:lnTo>
                      <a:pt x="98" y="36"/>
                    </a:lnTo>
                    <a:lnTo>
                      <a:pt x="99" y="36"/>
                    </a:lnTo>
                    <a:lnTo>
                      <a:pt x="100" y="36"/>
                    </a:lnTo>
                    <a:lnTo>
                      <a:pt x="100" y="35"/>
                    </a:lnTo>
                    <a:lnTo>
                      <a:pt x="101" y="35"/>
                    </a:lnTo>
                    <a:lnTo>
                      <a:pt x="102" y="35"/>
                    </a:lnTo>
                    <a:lnTo>
                      <a:pt x="103" y="35"/>
                    </a:lnTo>
                    <a:lnTo>
                      <a:pt x="105" y="35"/>
                    </a:lnTo>
                    <a:lnTo>
                      <a:pt x="106" y="35"/>
                    </a:lnTo>
                    <a:lnTo>
                      <a:pt x="107" y="35"/>
                    </a:lnTo>
                    <a:lnTo>
                      <a:pt x="108" y="35"/>
                    </a:lnTo>
                    <a:lnTo>
                      <a:pt x="108" y="36"/>
                    </a:lnTo>
                    <a:lnTo>
                      <a:pt x="109" y="36"/>
                    </a:lnTo>
                    <a:lnTo>
                      <a:pt x="110" y="36"/>
                    </a:lnTo>
                    <a:lnTo>
                      <a:pt x="110" y="37"/>
                    </a:lnTo>
                    <a:lnTo>
                      <a:pt x="111" y="37"/>
                    </a:lnTo>
                    <a:lnTo>
                      <a:pt x="111" y="39"/>
                    </a:lnTo>
                    <a:lnTo>
                      <a:pt x="112" y="39"/>
                    </a:lnTo>
                    <a:lnTo>
                      <a:pt x="113" y="40"/>
                    </a:lnTo>
                    <a:lnTo>
                      <a:pt x="114" y="40"/>
                    </a:lnTo>
                    <a:lnTo>
                      <a:pt x="114" y="42"/>
                    </a:lnTo>
                    <a:lnTo>
                      <a:pt x="115" y="42"/>
                    </a:lnTo>
                    <a:lnTo>
                      <a:pt x="116" y="42"/>
                    </a:lnTo>
                    <a:lnTo>
                      <a:pt x="117" y="42"/>
                    </a:lnTo>
                    <a:lnTo>
                      <a:pt x="118" y="42"/>
                    </a:lnTo>
                    <a:lnTo>
                      <a:pt x="119" y="42"/>
                    </a:lnTo>
                    <a:lnTo>
                      <a:pt x="120" y="42"/>
                    </a:lnTo>
                    <a:lnTo>
                      <a:pt x="121" y="42"/>
                    </a:lnTo>
                    <a:lnTo>
                      <a:pt x="122" y="42"/>
                    </a:lnTo>
                    <a:lnTo>
                      <a:pt x="122" y="40"/>
                    </a:lnTo>
                    <a:lnTo>
                      <a:pt x="123" y="40"/>
                    </a:lnTo>
                    <a:lnTo>
                      <a:pt x="124" y="40"/>
                    </a:lnTo>
                    <a:lnTo>
                      <a:pt x="124" y="39"/>
                    </a:lnTo>
                    <a:lnTo>
                      <a:pt x="125" y="39"/>
                    </a:lnTo>
                    <a:lnTo>
                      <a:pt x="126" y="39"/>
                    </a:lnTo>
                    <a:lnTo>
                      <a:pt x="126" y="37"/>
                    </a:lnTo>
                    <a:lnTo>
                      <a:pt x="127" y="37"/>
                    </a:lnTo>
                    <a:lnTo>
                      <a:pt x="128" y="37"/>
                    </a:lnTo>
                    <a:lnTo>
                      <a:pt x="129" y="37"/>
                    </a:lnTo>
                    <a:lnTo>
                      <a:pt x="129" y="36"/>
                    </a:lnTo>
                    <a:lnTo>
                      <a:pt x="130" y="36"/>
                    </a:lnTo>
                    <a:lnTo>
                      <a:pt x="131" y="36"/>
                    </a:lnTo>
                    <a:lnTo>
                      <a:pt x="132" y="37"/>
                    </a:lnTo>
                    <a:lnTo>
                      <a:pt x="133" y="37"/>
                    </a:lnTo>
                    <a:lnTo>
                      <a:pt x="134" y="37"/>
                    </a:lnTo>
                    <a:lnTo>
                      <a:pt x="134" y="39"/>
                    </a:lnTo>
                    <a:lnTo>
                      <a:pt x="135" y="39"/>
                    </a:lnTo>
                    <a:lnTo>
                      <a:pt x="135" y="40"/>
                    </a:lnTo>
                    <a:lnTo>
                      <a:pt x="136" y="40"/>
                    </a:lnTo>
                    <a:lnTo>
                      <a:pt x="137" y="42"/>
                    </a:lnTo>
                    <a:lnTo>
                      <a:pt x="138" y="43"/>
                    </a:lnTo>
                    <a:lnTo>
                      <a:pt x="140" y="45"/>
                    </a:lnTo>
                    <a:lnTo>
                      <a:pt x="141" y="45"/>
                    </a:lnTo>
                    <a:lnTo>
                      <a:pt x="141" y="46"/>
                    </a:lnTo>
                    <a:lnTo>
                      <a:pt x="142" y="46"/>
                    </a:lnTo>
                    <a:lnTo>
                      <a:pt x="142" y="47"/>
                    </a:lnTo>
                    <a:lnTo>
                      <a:pt x="143" y="47"/>
                    </a:lnTo>
                    <a:lnTo>
                      <a:pt x="144" y="47"/>
                    </a:lnTo>
                    <a:lnTo>
                      <a:pt x="144" y="49"/>
                    </a:lnTo>
                    <a:lnTo>
                      <a:pt x="145" y="49"/>
                    </a:lnTo>
                    <a:lnTo>
                      <a:pt x="146" y="50"/>
                    </a:lnTo>
                    <a:lnTo>
                      <a:pt x="147" y="50"/>
                    </a:lnTo>
                    <a:lnTo>
                      <a:pt x="148" y="50"/>
                    </a:lnTo>
                    <a:lnTo>
                      <a:pt x="148" y="52"/>
                    </a:lnTo>
                    <a:lnTo>
                      <a:pt x="149" y="52"/>
                    </a:lnTo>
                    <a:lnTo>
                      <a:pt x="150" y="52"/>
                    </a:lnTo>
                    <a:lnTo>
                      <a:pt x="150" y="53"/>
                    </a:lnTo>
                    <a:lnTo>
                      <a:pt x="151" y="53"/>
                    </a:lnTo>
                  </a:path>
                </a:pathLst>
              </a:custGeom>
              <a:solidFill>
                <a:schemeClr val="accent1"/>
              </a:solidFill>
              <a:ln w="4763">
                <a:solidFill>
                  <a:srgbClr val="008000"/>
                </a:solidFill>
                <a:prstDash val="solid"/>
                <a:round/>
                <a:headEnd/>
                <a:tailEnd/>
              </a:ln>
            </p:spPr>
            <p:txBody>
              <a:bodyPr/>
              <a:lstStyle/>
              <a:p>
                <a:endParaRPr lang="en-GB"/>
              </a:p>
            </p:txBody>
          </p:sp>
          <p:sp>
            <p:nvSpPr>
              <p:cNvPr id="87074" name="Freeform 225">
                <a:extLst>
                  <a:ext uri="{FF2B5EF4-FFF2-40B4-BE49-F238E27FC236}">
                    <a16:creationId xmlns:a16="http://schemas.microsoft.com/office/drawing/2014/main" id="{55C08D73-F2D9-CE92-8A03-2243C7147090}"/>
                  </a:ext>
                </a:extLst>
              </p:cNvPr>
              <p:cNvSpPr>
                <a:spLocks/>
              </p:cNvSpPr>
              <p:nvPr/>
            </p:nvSpPr>
            <p:spPr bwMode="auto">
              <a:xfrm>
                <a:off x="5164" y="2103"/>
                <a:ext cx="77" cy="19"/>
              </a:xfrm>
              <a:custGeom>
                <a:avLst/>
                <a:gdLst>
                  <a:gd name="T0" fmla="*/ 1 w 153"/>
                  <a:gd name="T1" fmla="*/ 0 h 56"/>
                  <a:gd name="T2" fmla="*/ 1 w 153"/>
                  <a:gd name="T3" fmla="*/ 0 h 56"/>
                  <a:gd name="T4" fmla="*/ 1 w 153"/>
                  <a:gd name="T5" fmla="*/ 0 h 56"/>
                  <a:gd name="T6" fmla="*/ 1 w 153"/>
                  <a:gd name="T7" fmla="*/ 0 h 56"/>
                  <a:gd name="T8" fmla="*/ 1 w 153"/>
                  <a:gd name="T9" fmla="*/ 0 h 56"/>
                  <a:gd name="T10" fmla="*/ 1 w 153"/>
                  <a:gd name="T11" fmla="*/ 0 h 56"/>
                  <a:gd name="T12" fmla="*/ 1 w 153"/>
                  <a:gd name="T13" fmla="*/ 0 h 56"/>
                  <a:gd name="T14" fmla="*/ 1 w 153"/>
                  <a:gd name="T15" fmla="*/ 0 h 56"/>
                  <a:gd name="T16" fmla="*/ 1 w 153"/>
                  <a:gd name="T17" fmla="*/ 0 h 56"/>
                  <a:gd name="T18" fmla="*/ 1 w 153"/>
                  <a:gd name="T19" fmla="*/ 0 h 56"/>
                  <a:gd name="T20" fmla="*/ 1 w 153"/>
                  <a:gd name="T21" fmla="*/ 0 h 56"/>
                  <a:gd name="T22" fmla="*/ 1 w 153"/>
                  <a:gd name="T23" fmla="*/ 0 h 56"/>
                  <a:gd name="T24" fmla="*/ 1 w 153"/>
                  <a:gd name="T25" fmla="*/ 0 h 56"/>
                  <a:gd name="T26" fmla="*/ 1 w 153"/>
                  <a:gd name="T27" fmla="*/ 0 h 56"/>
                  <a:gd name="T28" fmla="*/ 1 w 153"/>
                  <a:gd name="T29" fmla="*/ 0 h 56"/>
                  <a:gd name="T30" fmla="*/ 1 w 153"/>
                  <a:gd name="T31" fmla="*/ 0 h 56"/>
                  <a:gd name="T32" fmla="*/ 1 w 153"/>
                  <a:gd name="T33" fmla="*/ 0 h 56"/>
                  <a:gd name="T34" fmla="*/ 1 w 153"/>
                  <a:gd name="T35" fmla="*/ 0 h 56"/>
                  <a:gd name="T36" fmla="*/ 1 w 153"/>
                  <a:gd name="T37" fmla="*/ 0 h 56"/>
                  <a:gd name="T38" fmla="*/ 1 w 153"/>
                  <a:gd name="T39" fmla="*/ 0 h 56"/>
                  <a:gd name="T40" fmla="*/ 1 w 153"/>
                  <a:gd name="T41" fmla="*/ 0 h 56"/>
                  <a:gd name="T42" fmla="*/ 1 w 153"/>
                  <a:gd name="T43" fmla="*/ 0 h 56"/>
                  <a:gd name="T44" fmla="*/ 1 w 153"/>
                  <a:gd name="T45" fmla="*/ 0 h 56"/>
                  <a:gd name="T46" fmla="*/ 1 w 153"/>
                  <a:gd name="T47" fmla="*/ 0 h 56"/>
                  <a:gd name="T48" fmla="*/ 1 w 153"/>
                  <a:gd name="T49" fmla="*/ 0 h 56"/>
                  <a:gd name="T50" fmla="*/ 1 w 153"/>
                  <a:gd name="T51" fmla="*/ 0 h 56"/>
                  <a:gd name="T52" fmla="*/ 1 w 153"/>
                  <a:gd name="T53" fmla="*/ 0 h 56"/>
                  <a:gd name="T54" fmla="*/ 1 w 153"/>
                  <a:gd name="T55" fmla="*/ 0 h 56"/>
                  <a:gd name="T56" fmla="*/ 1 w 153"/>
                  <a:gd name="T57" fmla="*/ 0 h 56"/>
                  <a:gd name="T58" fmla="*/ 1 w 153"/>
                  <a:gd name="T59" fmla="*/ 0 h 56"/>
                  <a:gd name="T60" fmla="*/ 1 w 153"/>
                  <a:gd name="T61" fmla="*/ 0 h 56"/>
                  <a:gd name="T62" fmla="*/ 1 w 153"/>
                  <a:gd name="T63" fmla="*/ 0 h 56"/>
                  <a:gd name="T64" fmla="*/ 1 w 153"/>
                  <a:gd name="T65" fmla="*/ 0 h 56"/>
                  <a:gd name="T66" fmla="*/ 1 w 153"/>
                  <a:gd name="T67" fmla="*/ 0 h 56"/>
                  <a:gd name="T68" fmla="*/ 1 w 153"/>
                  <a:gd name="T69" fmla="*/ 0 h 56"/>
                  <a:gd name="T70" fmla="*/ 1 w 153"/>
                  <a:gd name="T71" fmla="*/ 0 h 56"/>
                  <a:gd name="T72" fmla="*/ 1 w 153"/>
                  <a:gd name="T73" fmla="*/ 0 h 56"/>
                  <a:gd name="T74" fmla="*/ 1 w 153"/>
                  <a:gd name="T75" fmla="*/ 0 h 56"/>
                  <a:gd name="T76" fmla="*/ 1 w 153"/>
                  <a:gd name="T77" fmla="*/ 0 h 56"/>
                  <a:gd name="T78" fmla="*/ 1 w 153"/>
                  <a:gd name="T79" fmla="*/ 0 h 56"/>
                  <a:gd name="T80" fmla="*/ 1 w 153"/>
                  <a:gd name="T81" fmla="*/ 0 h 56"/>
                  <a:gd name="T82" fmla="*/ 1 w 153"/>
                  <a:gd name="T83" fmla="*/ 0 h 56"/>
                  <a:gd name="T84" fmla="*/ 1 w 153"/>
                  <a:gd name="T85" fmla="*/ 0 h 56"/>
                  <a:gd name="T86" fmla="*/ 1 w 153"/>
                  <a:gd name="T87" fmla="*/ 0 h 56"/>
                  <a:gd name="T88" fmla="*/ 1 w 153"/>
                  <a:gd name="T89" fmla="*/ 0 h 56"/>
                  <a:gd name="T90" fmla="*/ 1 w 153"/>
                  <a:gd name="T91" fmla="*/ 0 h 56"/>
                  <a:gd name="T92" fmla="*/ 1 w 153"/>
                  <a:gd name="T93" fmla="*/ 0 h 56"/>
                  <a:gd name="T94" fmla="*/ 1 w 153"/>
                  <a:gd name="T95" fmla="*/ 0 h 56"/>
                  <a:gd name="T96" fmla="*/ 1 w 153"/>
                  <a:gd name="T97" fmla="*/ 0 h 56"/>
                  <a:gd name="T98" fmla="*/ 1 w 153"/>
                  <a:gd name="T99" fmla="*/ 0 h 56"/>
                  <a:gd name="T100" fmla="*/ 1 w 153"/>
                  <a:gd name="T101" fmla="*/ 0 h 56"/>
                  <a:gd name="T102" fmla="*/ 1 w 153"/>
                  <a:gd name="T103" fmla="*/ 0 h 56"/>
                  <a:gd name="T104" fmla="*/ 1 w 153"/>
                  <a:gd name="T105" fmla="*/ 0 h 56"/>
                  <a:gd name="T106" fmla="*/ 1 w 153"/>
                  <a:gd name="T107" fmla="*/ 0 h 56"/>
                  <a:gd name="T108" fmla="*/ 1 w 153"/>
                  <a:gd name="T109" fmla="*/ 0 h 56"/>
                  <a:gd name="T110" fmla="*/ 1 w 153"/>
                  <a:gd name="T111" fmla="*/ 0 h 56"/>
                  <a:gd name="T112" fmla="*/ 1 w 153"/>
                  <a:gd name="T113" fmla="*/ 0 h 56"/>
                  <a:gd name="T114" fmla="*/ 1 w 153"/>
                  <a:gd name="T115" fmla="*/ 0 h 56"/>
                  <a:gd name="T116" fmla="*/ 1 w 153"/>
                  <a:gd name="T117" fmla="*/ 0 h 56"/>
                  <a:gd name="T118" fmla="*/ 1 w 153"/>
                  <a:gd name="T119" fmla="*/ 0 h 56"/>
                  <a:gd name="T120" fmla="*/ 1 w 153"/>
                  <a:gd name="T121" fmla="*/ 0 h 56"/>
                  <a:gd name="T122" fmla="*/ 1 w 153"/>
                  <a:gd name="T123" fmla="*/ 0 h 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3" h="56">
                    <a:moveTo>
                      <a:pt x="0" y="0"/>
                    </a:moveTo>
                    <a:lnTo>
                      <a:pt x="1" y="0"/>
                    </a:lnTo>
                    <a:lnTo>
                      <a:pt x="1" y="2"/>
                    </a:lnTo>
                    <a:lnTo>
                      <a:pt x="2" y="2"/>
                    </a:lnTo>
                    <a:lnTo>
                      <a:pt x="2" y="3"/>
                    </a:lnTo>
                    <a:lnTo>
                      <a:pt x="3" y="3"/>
                    </a:lnTo>
                    <a:lnTo>
                      <a:pt x="4" y="3"/>
                    </a:lnTo>
                    <a:lnTo>
                      <a:pt x="4" y="5"/>
                    </a:lnTo>
                    <a:lnTo>
                      <a:pt x="5" y="5"/>
                    </a:lnTo>
                    <a:lnTo>
                      <a:pt x="5" y="6"/>
                    </a:lnTo>
                    <a:lnTo>
                      <a:pt x="6" y="6"/>
                    </a:lnTo>
                    <a:lnTo>
                      <a:pt x="6" y="7"/>
                    </a:lnTo>
                    <a:lnTo>
                      <a:pt x="7" y="7"/>
                    </a:lnTo>
                    <a:lnTo>
                      <a:pt x="8" y="7"/>
                    </a:lnTo>
                    <a:lnTo>
                      <a:pt x="8" y="9"/>
                    </a:lnTo>
                    <a:lnTo>
                      <a:pt x="9" y="9"/>
                    </a:lnTo>
                    <a:lnTo>
                      <a:pt x="9" y="10"/>
                    </a:lnTo>
                    <a:lnTo>
                      <a:pt x="10" y="10"/>
                    </a:lnTo>
                    <a:lnTo>
                      <a:pt x="10" y="12"/>
                    </a:lnTo>
                    <a:lnTo>
                      <a:pt x="11" y="12"/>
                    </a:lnTo>
                    <a:lnTo>
                      <a:pt x="12" y="13"/>
                    </a:lnTo>
                    <a:lnTo>
                      <a:pt x="13" y="13"/>
                    </a:lnTo>
                    <a:lnTo>
                      <a:pt x="14" y="15"/>
                    </a:lnTo>
                    <a:lnTo>
                      <a:pt x="15" y="15"/>
                    </a:lnTo>
                    <a:lnTo>
                      <a:pt x="16" y="15"/>
                    </a:lnTo>
                    <a:lnTo>
                      <a:pt x="16" y="16"/>
                    </a:lnTo>
                    <a:lnTo>
                      <a:pt x="17" y="16"/>
                    </a:lnTo>
                    <a:lnTo>
                      <a:pt x="18" y="16"/>
                    </a:lnTo>
                    <a:lnTo>
                      <a:pt x="18" y="15"/>
                    </a:lnTo>
                    <a:lnTo>
                      <a:pt x="19" y="15"/>
                    </a:lnTo>
                    <a:lnTo>
                      <a:pt x="20" y="15"/>
                    </a:lnTo>
                    <a:lnTo>
                      <a:pt x="21" y="15"/>
                    </a:lnTo>
                    <a:lnTo>
                      <a:pt x="21" y="13"/>
                    </a:lnTo>
                    <a:lnTo>
                      <a:pt x="22" y="13"/>
                    </a:lnTo>
                    <a:lnTo>
                      <a:pt x="24" y="13"/>
                    </a:lnTo>
                    <a:lnTo>
                      <a:pt x="25" y="12"/>
                    </a:lnTo>
                    <a:lnTo>
                      <a:pt x="26" y="12"/>
                    </a:lnTo>
                    <a:lnTo>
                      <a:pt x="27" y="12"/>
                    </a:lnTo>
                    <a:lnTo>
                      <a:pt x="27" y="13"/>
                    </a:lnTo>
                    <a:lnTo>
                      <a:pt x="28" y="13"/>
                    </a:lnTo>
                    <a:lnTo>
                      <a:pt x="29" y="13"/>
                    </a:lnTo>
                    <a:lnTo>
                      <a:pt x="29" y="15"/>
                    </a:lnTo>
                    <a:lnTo>
                      <a:pt x="30" y="15"/>
                    </a:lnTo>
                    <a:lnTo>
                      <a:pt x="30" y="16"/>
                    </a:lnTo>
                    <a:lnTo>
                      <a:pt x="31" y="17"/>
                    </a:lnTo>
                    <a:lnTo>
                      <a:pt x="31" y="19"/>
                    </a:lnTo>
                    <a:lnTo>
                      <a:pt x="32" y="19"/>
                    </a:lnTo>
                    <a:lnTo>
                      <a:pt x="32" y="20"/>
                    </a:lnTo>
                    <a:lnTo>
                      <a:pt x="33" y="22"/>
                    </a:lnTo>
                    <a:lnTo>
                      <a:pt x="33" y="23"/>
                    </a:lnTo>
                    <a:lnTo>
                      <a:pt x="34" y="23"/>
                    </a:lnTo>
                    <a:lnTo>
                      <a:pt x="34" y="25"/>
                    </a:lnTo>
                    <a:lnTo>
                      <a:pt x="35" y="26"/>
                    </a:lnTo>
                    <a:lnTo>
                      <a:pt x="36" y="28"/>
                    </a:lnTo>
                    <a:lnTo>
                      <a:pt x="36" y="29"/>
                    </a:lnTo>
                    <a:lnTo>
                      <a:pt x="37" y="29"/>
                    </a:lnTo>
                    <a:lnTo>
                      <a:pt x="37" y="30"/>
                    </a:lnTo>
                    <a:lnTo>
                      <a:pt x="38" y="30"/>
                    </a:lnTo>
                    <a:lnTo>
                      <a:pt x="39" y="30"/>
                    </a:lnTo>
                    <a:lnTo>
                      <a:pt x="40" y="30"/>
                    </a:lnTo>
                    <a:lnTo>
                      <a:pt x="41" y="30"/>
                    </a:lnTo>
                    <a:lnTo>
                      <a:pt x="42" y="30"/>
                    </a:lnTo>
                    <a:lnTo>
                      <a:pt x="43" y="29"/>
                    </a:lnTo>
                    <a:lnTo>
                      <a:pt x="44" y="29"/>
                    </a:lnTo>
                    <a:lnTo>
                      <a:pt x="44" y="28"/>
                    </a:lnTo>
                    <a:lnTo>
                      <a:pt x="45" y="28"/>
                    </a:lnTo>
                    <a:lnTo>
                      <a:pt x="46" y="26"/>
                    </a:lnTo>
                    <a:lnTo>
                      <a:pt x="47" y="26"/>
                    </a:lnTo>
                    <a:lnTo>
                      <a:pt x="47" y="25"/>
                    </a:lnTo>
                    <a:lnTo>
                      <a:pt x="48" y="25"/>
                    </a:lnTo>
                    <a:lnTo>
                      <a:pt x="49" y="23"/>
                    </a:lnTo>
                    <a:lnTo>
                      <a:pt x="50" y="23"/>
                    </a:lnTo>
                    <a:lnTo>
                      <a:pt x="51" y="22"/>
                    </a:lnTo>
                    <a:lnTo>
                      <a:pt x="52" y="22"/>
                    </a:lnTo>
                    <a:lnTo>
                      <a:pt x="53" y="22"/>
                    </a:lnTo>
                    <a:lnTo>
                      <a:pt x="54" y="22"/>
                    </a:lnTo>
                    <a:lnTo>
                      <a:pt x="55" y="22"/>
                    </a:lnTo>
                    <a:lnTo>
                      <a:pt x="56" y="22"/>
                    </a:lnTo>
                    <a:lnTo>
                      <a:pt x="58" y="22"/>
                    </a:lnTo>
                    <a:lnTo>
                      <a:pt x="58" y="23"/>
                    </a:lnTo>
                    <a:lnTo>
                      <a:pt x="59" y="23"/>
                    </a:lnTo>
                    <a:lnTo>
                      <a:pt x="59" y="25"/>
                    </a:lnTo>
                    <a:lnTo>
                      <a:pt x="60" y="25"/>
                    </a:lnTo>
                    <a:lnTo>
                      <a:pt x="61" y="25"/>
                    </a:lnTo>
                    <a:lnTo>
                      <a:pt x="61" y="26"/>
                    </a:lnTo>
                    <a:lnTo>
                      <a:pt x="62" y="26"/>
                    </a:lnTo>
                    <a:lnTo>
                      <a:pt x="62" y="28"/>
                    </a:lnTo>
                    <a:lnTo>
                      <a:pt x="63" y="28"/>
                    </a:lnTo>
                    <a:lnTo>
                      <a:pt x="64" y="28"/>
                    </a:lnTo>
                    <a:lnTo>
                      <a:pt x="64" y="29"/>
                    </a:lnTo>
                    <a:lnTo>
                      <a:pt x="65" y="29"/>
                    </a:lnTo>
                    <a:lnTo>
                      <a:pt x="66" y="29"/>
                    </a:lnTo>
                    <a:lnTo>
                      <a:pt x="67" y="29"/>
                    </a:lnTo>
                    <a:lnTo>
                      <a:pt x="67" y="28"/>
                    </a:lnTo>
                    <a:lnTo>
                      <a:pt x="68" y="28"/>
                    </a:lnTo>
                    <a:lnTo>
                      <a:pt x="69" y="28"/>
                    </a:lnTo>
                    <a:lnTo>
                      <a:pt x="69" y="26"/>
                    </a:lnTo>
                    <a:lnTo>
                      <a:pt x="70" y="26"/>
                    </a:lnTo>
                    <a:lnTo>
                      <a:pt x="71" y="26"/>
                    </a:lnTo>
                    <a:lnTo>
                      <a:pt x="71" y="25"/>
                    </a:lnTo>
                    <a:lnTo>
                      <a:pt x="72" y="25"/>
                    </a:lnTo>
                    <a:lnTo>
                      <a:pt x="73" y="25"/>
                    </a:lnTo>
                    <a:lnTo>
                      <a:pt x="73" y="23"/>
                    </a:lnTo>
                    <a:lnTo>
                      <a:pt x="74" y="23"/>
                    </a:lnTo>
                    <a:lnTo>
                      <a:pt x="75" y="23"/>
                    </a:lnTo>
                    <a:lnTo>
                      <a:pt x="76" y="23"/>
                    </a:lnTo>
                    <a:lnTo>
                      <a:pt x="77" y="23"/>
                    </a:lnTo>
                    <a:lnTo>
                      <a:pt x="78" y="23"/>
                    </a:lnTo>
                    <a:lnTo>
                      <a:pt x="79" y="23"/>
                    </a:lnTo>
                    <a:lnTo>
                      <a:pt x="80" y="23"/>
                    </a:lnTo>
                    <a:lnTo>
                      <a:pt x="81" y="23"/>
                    </a:lnTo>
                    <a:lnTo>
                      <a:pt x="82" y="23"/>
                    </a:lnTo>
                    <a:lnTo>
                      <a:pt x="83" y="23"/>
                    </a:lnTo>
                    <a:lnTo>
                      <a:pt x="83" y="25"/>
                    </a:lnTo>
                    <a:lnTo>
                      <a:pt x="84" y="25"/>
                    </a:lnTo>
                    <a:lnTo>
                      <a:pt x="85" y="25"/>
                    </a:lnTo>
                    <a:lnTo>
                      <a:pt x="86" y="25"/>
                    </a:lnTo>
                    <a:lnTo>
                      <a:pt x="87" y="25"/>
                    </a:lnTo>
                    <a:lnTo>
                      <a:pt x="88" y="25"/>
                    </a:lnTo>
                    <a:lnTo>
                      <a:pt x="89" y="25"/>
                    </a:lnTo>
                    <a:lnTo>
                      <a:pt x="90" y="25"/>
                    </a:lnTo>
                    <a:lnTo>
                      <a:pt x="91" y="25"/>
                    </a:lnTo>
                    <a:lnTo>
                      <a:pt x="91" y="23"/>
                    </a:lnTo>
                    <a:lnTo>
                      <a:pt x="93" y="23"/>
                    </a:lnTo>
                    <a:lnTo>
                      <a:pt x="94" y="23"/>
                    </a:lnTo>
                    <a:lnTo>
                      <a:pt x="95" y="23"/>
                    </a:lnTo>
                    <a:lnTo>
                      <a:pt x="95" y="22"/>
                    </a:lnTo>
                    <a:lnTo>
                      <a:pt x="96" y="22"/>
                    </a:lnTo>
                    <a:lnTo>
                      <a:pt x="97" y="22"/>
                    </a:lnTo>
                    <a:lnTo>
                      <a:pt x="98" y="22"/>
                    </a:lnTo>
                    <a:lnTo>
                      <a:pt x="99" y="22"/>
                    </a:lnTo>
                    <a:lnTo>
                      <a:pt x="100" y="22"/>
                    </a:lnTo>
                    <a:lnTo>
                      <a:pt x="100" y="23"/>
                    </a:lnTo>
                    <a:lnTo>
                      <a:pt x="101" y="23"/>
                    </a:lnTo>
                    <a:lnTo>
                      <a:pt x="102" y="25"/>
                    </a:lnTo>
                    <a:lnTo>
                      <a:pt x="102" y="26"/>
                    </a:lnTo>
                    <a:lnTo>
                      <a:pt x="103" y="26"/>
                    </a:lnTo>
                    <a:lnTo>
                      <a:pt x="103" y="28"/>
                    </a:lnTo>
                    <a:lnTo>
                      <a:pt x="104" y="28"/>
                    </a:lnTo>
                    <a:lnTo>
                      <a:pt x="104" y="29"/>
                    </a:lnTo>
                    <a:lnTo>
                      <a:pt x="104" y="30"/>
                    </a:lnTo>
                    <a:lnTo>
                      <a:pt x="105" y="30"/>
                    </a:lnTo>
                    <a:lnTo>
                      <a:pt x="105" y="32"/>
                    </a:lnTo>
                    <a:lnTo>
                      <a:pt x="105" y="33"/>
                    </a:lnTo>
                    <a:lnTo>
                      <a:pt x="106" y="33"/>
                    </a:lnTo>
                    <a:lnTo>
                      <a:pt x="106" y="35"/>
                    </a:lnTo>
                    <a:lnTo>
                      <a:pt x="107" y="36"/>
                    </a:lnTo>
                    <a:lnTo>
                      <a:pt x="107" y="38"/>
                    </a:lnTo>
                    <a:lnTo>
                      <a:pt x="108" y="39"/>
                    </a:lnTo>
                    <a:lnTo>
                      <a:pt x="108" y="40"/>
                    </a:lnTo>
                    <a:lnTo>
                      <a:pt x="109" y="42"/>
                    </a:lnTo>
                    <a:lnTo>
                      <a:pt x="110" y="43"/>
                    </a:lnTo>
                    <a:lnTo>
                      <a:pt x="111" y="43"/>
                    </a:lnTo>
                    <a:lnTo>
                      <a:pt x="112" y="45"/>
                    </a:lnTo>
                    <a:lnTo>
                      <a:pt x="112" y="43"/>
                    </a:lnTo>
                    <a:lnTo>
                      <a:pt x="113" y="43"/>
                    </a:lnTo>
                    <a:lnTo>
                      <a:pt x="114" y="43"/>
                    </a:lnTo>
                    <a:lnTo>
                      <a:pt x="115" y="43"/>
                    </a:lnTo>
                    <a:lnTo>
                      <a:pt x="115" y="42"/>
                    </a:lnTo>
                    <a:lnTo>
                      <a:pt x="116" y="42"/>
                    </a:lnTo>
                    <a:lnTo>
                      <a:pt x="116" y="40"/>
                    </a:lnTo>
                    <a:lnTo>
                      <a:pt x="117" y="40"/>
                    </a:lnTo>
                    <a:lnTo>
                      <a:pt x="117" y="39"/>
                    </a:lnTo>
                    <a:lnTo>
                      <a:pt x="118" y="39"/>
                    </a:lnTo>
                    <a:lnTo>
                      <a:pt x="118" y="38"/>
                    </a:lnTo>
                    <a:lnTo>
                      <a:pt x="119" y="38"/>
                    </a:lnTo>
                    <a:lnTo>
                      <a:pt x="120" y="38"/>
                    </a:lnTo>
                    <a:lnTo>
                      <a:pt x="120" y="36"/>
                    </a:lnTo>
                    <a:lnTo>
                      <a:pt x="121" y="36"/>
                    </a:lnTo>
                    <a:lnTo>
                      <a:pt x="122" y="36"/>
                    </a:lnTo>
                    <a:lnTo>
                      <a:pt x="123" y="36"/>
                    </a:lnTo>
                    <a:lnTo>
                      <a:pt x="124" y="36"/>
                    </a:lnTo>
                    <a:lnTo>
                      <a:pt x="125" y="36"/>
                    </a:lnTo>
                    <a:lnTo>
                      <a:pt x="126" y="36"/>
                    </a:lnTo>
                    <a:lnTo>
                      <a:pt x="126" y="38"/>
                    </a:lnTo>
                    <a:lnTo>
                      <a:pt x="128" y="38"/>
                    </a:lnTo>
                    <a:lnTo>
                      <a:pt x="129" y="39"/>
                    </a:lnTo>
                    <a:lnTo>
                      <a:pt x="130" y="40"/>
                    </a:lnTo>
                    <a:lnTo>
                      <a:pt x="131" y="42"/>
                    </a:lnTo>
                    <a:lnTo>
                      <a:pt x="131" y="43"/>
                    </a:lnTo>
                    <a:lnTo>
                      <a:pt x="132" y="43"/>
                    </a:lnTo>
                    <a:lnTo>
                      <a:pt x="132" y="45"/>
                    </a:lnTo>
                    <a:lnTo>
                      <a:pt x="133" y="46"/>
                    </a:lnTo>
                    <a:lnTo>
                      <a:pt x="134" y="48"/>
                    </a:lnTo>
                    <a:lnTo>
                      <a:pt x="134" y="49"/>
                    </a:lnTo>
                    <a:lnTo>
                      <a:pt x="135" y="49"/>
                    </a:lnTo>
                    <a:lnTo>
                      <a:pt x="135" y="50"/>
                    </a:lnTo>
                    <a:lnTo>
                      <a:pt x="136" y="52"/>
                    </a:lnTo>
                    <a:lnTo>
                      <a:pt x="137" y="53"/>
                    </a:lnTo>
                    <a:lnTo>
                      <a:pt x="138" y="55"/>
                    </a:lnTo>
                    <a:lnTo>
                      <a:pt x="139" y="55"/>
                    </a:lnTo>
                    <a:lnTo>
                      <a:pt x="140" y="55"/>
                    </a:lnTo>
                    <a:lnTo>
                      <a:pt x="140" y="56"/>
                    </a:lnTo>
                    <a:lnTo>
                      <a:pt x="141" y="55"/>
                    </a:lnTo>
                    <a:lnTo>
                      <a:pt x="142" y="55"/>
                    </a:lnTo>
                    <a:lnTo>
                      <a:pt x="143" y="55"/>
                    </a:lnTo>
                    <a:lnTo>
                      <a:pt x="144" y="55"/>
                    </a:lnTo>
                    <a:lnTo>
                      <a:pt x="144" y="53"/>
                    </a:lnTo>
                    <a:lnTo>
                      <a:pt x="145" y="53"/>
                    </a:lnTo>
                    <a:lnTo>
                      <a:pt x="146" y="53"/>
                    </a:lnTo>
                    <a:lnTo>
                      <a:pt x="146" y="52"/>
                    </a:lnTo>
                    <a:lnTo>
                      <a:pt x="147" y="52"/>
                    </a:lnTo>
                    <a:lnTo>
                      <a:pt x="148" y="50"/>
                    </a:lnTo>
                    <a:lnTo>
                      <a:pt x="149" y="50"/>
                    </a:lnTo>
                    <a:lnTo>
                      <a:pt x="150" y="49"/>
                    </a:lnTo>
                    <a:lnTo>
                      <a:pt x="151" y="49"/>
                    </a:lnTo>
                    <a:lnTo>
                      <a:pt x="152" y="49"/>
                    </a:lnTo>
                    <a:lnTo>
                      <a:pt x="153" y="49"/>
                    </a:lnTo>
                  </a:path>
                </a:pathLst>
              </a:custGeom>
              <a:solidFill>
                <a:schemeClr val="accent1"/>
              </a:solidFill>
              <a:ln w="4763">
                <a:solidFill>
                  <a:srgbClr val="008000"/>
                </a:solidFill>
                <a:prstDash val="solid"/>
                <a:round/>
                <a:headEnd/>
                <a:tailEnd/>
              </a:ln>
            </p:spPr>
            <p:txBody>
              <a:bodyPr/>
              <a:lstStyle/>
              <a:p>
                <a:endParaRPr lang="en-GB"/>
              </a:p>
            </p:txBody>
          </p:sp>
          <p:sp>
            <p:nvSpPr>
              <p:cNvPr id="87075" name="Freeform 226">
                <a:extLst>
                  <a:ext uri="{FF2B5EF4-FFF2-40B4-BE49-F238E27FC236}">
                    <a16:creationId xmlns:a16="http://schemas.microsoft.com/office/drawing/2014/main" id="{E26B2EB2-7D4B-3A8F-D2B2-EEEA67B12188}"/>
                  </a:ext>
                </a:extLst>
              </p:cNvPr>
              <p:cNvSpPr>
                <a:spLocks/>
              </p:cNvSpPr>
              <p:nvPr/>
            </p:nvSpPr>
            <p:spPr bwMode="auto">
              <a:xfrm>
                <a:off x="5241" y="2119"/>
                <a:ext cx="75" cy="20"/>
              </a:xfrm>
              <a:custGeom>
                <a:avLst/>
                <a:gdLst>
                  <a:gd name="T0" fmla="*/ 0 w 151"/>
                  <a:gd name="T1" fmla="*/ 0 h 59"/>
                  <a:gd name="T2" fmla="*/ 0 w 151"/>
                  <a:gd name="T3" fmla="*/ 0 h 59"/>
                  <a:gd name="T4" fmla="*/ 0 w 151"/>
                  <a:gd name="T5" fmla="*/ 0 h 59"/>
                  <a:gd name="T6" fmla="*/ 0 w 151"/>
                  <a:gd name="T7" fmla="*/ 0 h 59"/>
                  <a:gd name="T8" fmla="*/ 0 w 151"/>
                  <a:gd name="T9" fmla="*/ 0 h 59"/>
                  <a:gd name="T10" fmla="*/ 0 w 151"/>
                  <a:gd name="T11" fmla="*/ 0 h 59"/>
                  <a:gd name="T12" fmla="*/ 0 w 151"/>
                  <a:gd name="T13" fmla="*/ 0 h 59"/>
                  <a:gd name="T14" fmla="*/ 0 w 151"/>
                  <a:gd name="T15" fmla="*/ 0 h 59"/>
                  <a:gd name="T16" fmla="*/ 0 w 151"/>
                  <a:gd name="T17" fmla="*/ 0 h 59"/>
                  <a:gd name="T18" fmla="*/ 0 w 151"/>
                  <a:gd name="T19" fmla="*/ 0 h 59"/>
                  <a:gd name="T20" fmla="*/ 0 w 151"/>
                  <a:gd name="T21" fmla="*/ 0 h 59"/>
                  <a:gd name="T22" fmla="*/ 0 w 151"/>
                  <a:gd name="T23" fmla="*/ 0 h 59"/>
                  <a:gd name="T24" fmla="*/ 0 w 151"/>
                  <a:gd name="T25" fmla="*/ 0 h 59"/>
                  <a:gd name="T26" fmla="*/ 0 w 151"/>
                  <a:gd name="T27" fmla="*/ 0 h 59"/>
                  <a:gd name="T28" fmla="*/ 0 w 151"/>
                  <a:gd name="T29" fmla="*/ 0 h 59"/>
                  <a:gd name="T30" fmla="*/ 0 w 151"/>
                  <a:gd name="T31" fmla="*/ 0 h 59"/>
                  <a:gd name="T32" fmla="*/ 0 w 151"/>
                  <a:gd name="T33" fmla="*/ 0 h 59"/>
                  <a:gd name="T34" fmla="*/ 0 w 151"/>
                  <a:gd name="T35" fmla="*/ 0 h 59"/>
                  <a:gd name="T36" fmla="*/ 0 w 151"/>
                  <a:gd name="T37" fmla="*/ 0 h 59"/>
                  <a:gd name="T38" fmla="*/ 0 w 151"/>
                  <a:gd name="T39" fmla="*/ 0 h 59"/>
                  <a:gd name="T40" fmla="*/ 0 w 151"/>
                  <a:gd name="T41" fmla="*/ 0 h 59"/>
                  <a:gd name="T42" fmla="*/ 0 w 151"/>
                  <a:gd name="T43" fmla="*/ 0 h 59"/>
                  <a:gd name="T44" fmla="*/ 0 w 151"/>
                  <a:gd name="T45" fmla="*/ 0 h 59"/>
                  <a:gd name="T46" fmla="*/ 0 w 151"/>
                  <a:gd name="T47" fmla="*/ 0 h 59"/>
                  <a:gd name="T48" fmla="*/ 0 w 151"/>
                  <a:gd name="T49" fmla="*/ 0 h 59"/>
                  <a:gd name="T50" fmla="*/ 0 w 151"/>
                  <a:gd name="T51" fmla="*/ 0 h 59"/>
                  <a:gd name="T52" fmla="*/ 0 w 151"/>
                  <a:gd name="T53" fmla="*/ 0 h 59"/>
                  <a:gd name="T54" fmla="*/ 0 w 151"/>
                  <a:gd name="T55" fmla="*/ 0 h 59"/>
                  <a:gd name="T56" fmla="*/ 0 w 151"/>
                  <a:gd name="T57" fmla="*/ 0 h 59"/>
                  <a:gd name="T58" fmla="*/ 0 w 151"/>
                  <a:gd name="T59" fmla="*/ 0 h 59"/>
                  <a:gd name="T60" fmla="*/ 0 w 151"/>
                  <a:gd name="T61" fmla="*/ 0 h 59"/>
                  <a:gd name="T62" fmla="*/ 0 w 151"/>
                  <a:gd name="T63" fmla="*/ 0 h 59"/>
                  <a:gd name="T64" fmla="*/ 0 w 151"/>
                  <a:gd name="T65" fmla="*/ 0 h 59"/>
                  <a:gd name="T66" fmla="*/ 0 w 151"/>
                  <a:gd name="T67" fmla="*/ 0 h 59"/>
                  <a:gd name="T68" fmla="*/ 0 w 151"/>
                  <a:gd name="T69" fmla="*/ 0 h 59"/>
                  <a:gd name="T70" fmla="*/ 0 w 151"/>
                  <a:gd name="T71" fmla="*/ 0 h 59"/>
                  <a:gd name="T72" fmla="*/ 0 w 151"/>
                  <a:gd name="T73" fmla="*/ 0 h 59"/>
                  <a:gd name="T74" fmla="*/ 0 w 151"/>
                  <a:gd name="T75" fmla="*/ 0 h 59"/>
                  <a:gd name="T76" fmla="*/ 0 w 151"/>
                  <a:gd name="T77" fmla="*/ 0 h 59"/>
                  <a:gd name="T78" fmla="*/ 0 w 151"/>
                  <a:gd name="T79" fmla="*/ 0 h 59"/>
                  <a:gd name="T80" fmla="*/ 0 w 151"/>
                  <a:gd name="T81" fmla="*/ 0 h 59"/>
                  <a:gd name="T82" fmla="*/ 0 w 151"/>
                  <a:gd name="T83" fmla="*/ 0 h 59"/>
                  <a:gd name="T84" fmla="*/ 0 w 151"/>
                  <a:gd name="T85" fmla="*/ 0 h 59"/>
                  <a:gd name="T86" fmla="*/ 0 w 151"/>
                  <a:gd name="T87" fmla="*/ 0 h 59"/>
                  <a:gd name="T88" fmla="*/ 0 w 151"/>
                  <a:gd name="T89" fmla="*/ 0 h 59"/>
                  <a:gd name="T90" fmla="*/ 0 w 151"/>
                  <a:gd name="T91" fmla="*/ 0 h 59"/>
                  <a:gd name="T92" fmla="*/ 0 w 151"/>
                  <a:gd name="T93" fmla="*/ 0 h 59"/>
                  <a:gd name="T94" fmla="*/ 0 w 151"/>
                  <a:gd name="T95" fmla="*/ 0 h 59"/>
                  <a:gd name="T96" fmla="*/ 0 w 151"/>
                  <a:gd name="T97" fmla="*/ 0 h 59"/>
                  <a:gd name="T98" fmla="*/ 0 w 151"/>
                  <a:gd name="T99" fmla="*/ 0 h 59"/>
                  <a:gd name="T100" fmla="*/ 0 w 151"/>
                  <a:gd name="T101" fmla="*/ 0 h 59"/>
                  <a:gd name="T102" fmla="*/ 0 w 151"/>
                  <a:gd name="T103" fmla="*/ 0 h 59"/>
                  <a:gd name="T104" fmla="*/ 0 w 151"/>
                  <a:gd name="T105" fmla="*/ 0 h 59"/>
                  <a:gd name="T106" fmla="*/ 0 w 151"/>
                  <a:gd name="T107" fmla="*/ 0 h 59"/>
                  <a:gd name="T108" fmla="*/ 0 w 151"/>
                  <a:gd name="T109" fmla="*/ 0 h 59"/>
                  <a:gd name="T110" fmla="*/ 0 w 151"/>
                  <a:gd name="T111" fmla="*/ 0 h 59"/>
                  <a:gd name="T112" fmla="*/ 0 w 151"/>
                  <a:gd name="T113" fmla="*/ 0 h 59"/>
                  <a:gd name="T114" fmla="*/ 0 w 151"/>
                  <a:gd name="T115" fmla="*/ 0 h 59"/>
                  <a:gd name="T116" fmla="*/ 0 w 151"/>
                  <a:gd name="T117" fmla="*/ 0 h 59"/>
                  <a:gd name="T118" fmla="*/ 0 w 151"/>
                  <a:gd name="T119" fmla="*/ 0 h 59"/>
                  <a:gd name="T120" fmla="*/ 0 w 151"/>
                  <a:gd name="T121" fmla="*/ 0 h 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1" h="59">
                    <a:moveTo>
                      <a:pt x="0" y="0"/>
                    </a:moveTo>
                    <a:lnTo>
                      <a:pt x="0" y="0"/>
                    </a:lnTo>
                    <a:lnTo>
                      <a:pt x="1" y="0"/>
                    </a:lnTo>
                    <a:lnTo>
                      <a:pt x="2" y="0"/>
                    </a:lnTo>
                    <a:lnTo>
                      <a:pt x="3" y="0"/>
                    </a:lnTo>
                    <a:lnTo>
                      <a:pt x="4" y="0"/>
                    </a:lnTo>
                    <a:lnTo>
                      <a:pt x="4" y="1"/>
                    </a:lnTo>
                    <a:lnTo>
                      <a:pt x="5" y="1"/>
                    </a:lnTo>
                    <a:lnTo>
                      <a:pt x="6" y="3"/>
                    </a:lnTo>
                    <a:lnTo>
                      <a:pt x="7" y="3"/>
                    </a:lnTo>
                    <a:lnTo>
                      <a:pt x="7" y="4"/>
                    </a:lnTo>
                    <a:lnTo>
                      <a:pt x="8" y="4"/>
                    </a:lnTo>
                    <a:lnTo>
                      <a:pt x="8" y="6"/>
                    </a:lnTo>
                    <a:lnTo>
                      <a:pt x="10" y="6"/>
                    </a:lnTo>
                    <a:lnTo>
                      <a:pt x="10" y="7"/>
                    </a:lnTo>
                    <a:lnTo>
                      <a:pt x="11" y="7"/>
                    </a:lnTo>
                    <a:lnTo>
                      <a:pt x="12" y="9"/>
                    </a:lnTo>
                    <a:lnTo>
                      <a:pt x="13" y="9"/>
                    </a:lnTo>
                    <a:lnTo>
                      <a:pt x="13" y="10"/>
                    </a:lnTo>
                    <a:lnTo>
                      <a:pt x="14" y="10"/>
                    </a:lnTo>
                    <a:lnTo>
                      <a:pt x="15" y="12"/>
                    </a:lnTo>
                    <a:lnTo>
                      <a:pt x="16" y="12"/>
                    </a:lnTo>
                    <a:lnTo>
                      <a:pt x="17" y="13"/>
                    </a:lnTo>
                    <a:lnTo>
                      <a:pt x="18" y="13"/>
                    </a:lnTo>
                    <a:lnTo>
                      <a:pt x="19" y="14"/>
                    </a:lnTo>
                    <a:lnTo>
                      <a:pt x="20" y="14"/>
                    </a:lnTo>
                    <a:lnTo>
                      <a:pt x="21" y="14"/>
                    </a:lnTo>
                    <a:lnTo>
                      <a:pt x="21" y="16"/>
                    </a:lnTo>
                    <a:lnTo>
                      <a:pt x="22" y="16"/>
                    </a:lnTo>
                    <a:lnTo>
                      <a:pt x="22" y="17"/>
                    </a:lnTo>
                    <a:lnTo>
                      <a:pt x="23" y="17"/>
                    </a:lnTo>
                    <a:lnTo>
                      <a:pt x="24" y="17"/>
                    </a:lnTo>
                    <a:lnTo>
                      <a:pt x="24" y="19"/>
                    </a:lnTo>
                    <a:lnTo>
                      <a:pt x="25" y="19"/>
                    </a:lnTo>
                    <a:lnTo>
                      <a:pt x="25" y="20"/>
                    </a:lnTo>
                    <a:lnTo>
                      <a:pt x="26" y="20"/>
                    </a:lnTo>
                    <a:lnTo>
                      <a:pt x="26" y="22"/>
                    </a:lnTo>
                    <a:lnTo>
                      <a:pt x="27" y="22"/>
                    </a:lnTo>
                    <a:lnTo>
                      <a:pt x="28" y="23"/>
                    </a:lnTo>
                    <a:lnTo>
                      <a:pt x="29" y="23"/>
                    </a:lnTo>
                    <a:lnTo>
                      <a:pt x="30" y="24"/>
                    </a:lnTo>
                    <a:lnTo>
                      <a:pt x="31" y="24"/>
                    </a:lnTo>
                    <a:lnTo>
                      <a:pt x="32" y="24"/>
                    </a:lnTo>
                    <a:lnTo>
                      <a:pt x="33" y="24"/>
                    </a:lnTo>
                    <a:lnTo>
                      <a:pt x="33" y="23"/>
                    </a:lnTo>
                    <a:lnTo>
                      <a:pt x="34" y="23"/>
                    </a:lnTo>
                    <a:lnTo>
                      <a:pt x="35" y="23"/>
                    </a:lnTo>
                    <a:lnTo>
                      <a:pt x="36" y="22"/>
                    </a:lnTo>
                    <a:lnTo>
                      <a:pt x="37" y="22"/>
                    </a:lnTo>
                    <a:lnTo>
                      <a:pt x="37" y="20"/>
                    </a:lnTo>
                    <a:lnTo>
                      <a:pt x="38" y="20"/>
                    </a:lnTo>
                    <a:lnTo>
                      <a:pt x="39" y="20"/>
                    </a:lnTo>
                    <a:lnTo>
                      <a:pt x="39" y="19"/>
                    </a:lnTo>
                    <a:lnTo>
                      <a:pt x="40" y="19"/>
                    </a:lnTo>
                    <a:lnTo>
                      <a:pt x="41" y="19"/>
                    </a:lnTo>
                    <a:lnTo>
                      <a:pt x="42" y="19"/>
                    </a:lnTo>
                    <a:lnTo>
                      <a:pt x="43" y="19"/>
                    </a:lnTo>
                    <a:lnTo>
                      <a:pt x="45" y="20"/>
                    </a:lnTo>
                    <a:lnTo>
                      <a:pt x="46" y="20"/>
                    </a:lnTo>
                    <a:lnTo>
                      <a:pt x="47" y="20"/>
                    </a:lnTo>
                    <a:lnTo>
                      <a:pt x="47" y="22"/>
                    </a:lnTo>
                    <a:lnTo>
                      <a:pt x="48" y="22"/>
                    </a:lnTo>
                    <a:lnTo>
                      <a:pt x="49" y="22"/>
                    </a:lnTo>
                    <a:lnTo>
                      <a:pt x="49" y="23"/>
                    </a:lnTo>
                    <a:lnTo>
                      <a:pt x="50" y="23"/>
                    </a:lnTo>
                    <a:lnTo>
                      <a:pt x="51" y="24"/>
                    </a:lnTo>
                    <a:lnTo>
                      <a:pt x="52" y="24"/>
                    </a:lnTo>
                    <a:lnTo>
                      <a:pt x="52" y="26"/>
                    </a:lnTo>
                    <a:lnTo>
                      <a:pt x="53" y="26"/>
                    </a:lnTo>
                    <a:lnTo>
                      <a:pt x="54" y="26"/>
                    </a:lnTo>
                    <a:lnTo>
                      <a:pt x="54" y="27"/>
                    </a:lnTo>
                    <a:lnTo>
                      <a:pt x="55" y="27"/>
                    </a:lnTo>
                    <a:lnTo>
                      <a:pt x="56" y="27"/>
                    </a:lnTo>
                    <a:lnTo>
                      <a:pt x="57" y="27"/>
                    </a:lnTo>
                    <a:lnTo>
                      <a:pt x="57" y="29"/>
                    </a:lnTo>
                    <a:lnTo>
                      <a:pt x="58" y="29"/>
                    </a:lnTo>
                    <a:lnTo>
                      <a:pt x="59" y="29"/>
                    </a:lnTo>
                    <a:lnTo>
                      <a:pt x="59" y="27"/>
                    </a:lnTo>
                    <a:lnTo>
                      <a:pt x="60" y="27"/>
                    </a:lnTo>
                    <a:lnTo>
                      <a:pt x="61" y="27"/>
                    </a:lnTo>
                    <a:lnTo>
                      <a:pt x="62" y="27"/>
                    </a:lnTo>
                    <a:lnTo>
                      <a:pt x="62" y="26"/>
                    </a:lnTo>
                    <a:lnTo>
                      <a:pt x="63" y="26"/>
                    </a:lnTo>
                    <a:lnTo>
                      <a:pt x="63" y="24"/>
                    </a:lnTo>
                    <a:lnTo>
                      <a:pt x="64" y="24"/>
                    </a:lnTo>
                    <a:lnTo>
                      <a:pt x="65" y="24"/>
                    </a:lnTo>
                    <a:lnTo>
                      <a:pt x="65" y="23"/>
                    </a:lnTo>
                    <a:lnTo>
                      <a:pt x="66" y="23"/>
                    </a:lnTo>
                    <a:lnTo>
                      <a:pt x="67" y="23"/>
                    </a:lnTo>
                    <a:lnTo>
                      <a:pt x="67" y="22"/>
                    </a:lnTo>
                    <a:lnTo>
                      <a:pt x="68" y="22"/>
                    </a:lnTo>
                    <a:lnTo>
                      <a:pt x="69" y="22"/>
                    </a:lnTo>
                    <a:lnTo>
                      <a:pt x="70" y="22"/>
                    </a:lnTo>
                    <a:lnTo>
                      <a:pt x="71" y="22"/>
                    </a:lnTo>
                    <a:lnTo>
                      <a:pt x="72" y="22"/>
                    </a:lnTo>
                    <a:lnTo>
                      <a:pt x="73" y="22"/>
                    </a:lnTo>
                    <a:lnTo>
                      <a:pt x="73" y="23"/>
                    </a:lnTo>
                    <a:lnTo>
                      <a:pt x="74" y="23"/>
                    </a:lnTo>
                    <a:lnTo>
                      <a:pt x="75" y="23"/>
                    </a:lnTo>
                    <a:lnTo>
                      <a:pt x="76" y="23"/>
                    </a:lnTo>
                    <a:lnTo>
                      <a:pt x="76" y="24"/>
                    </a:lnTo>
                    <a:lnTo>
                      <a:pt x="77" y="24"/>
                    </a:lnTo>
                    <a:lnTo>
                      <a:pt x="78" y="24"/>
                    </a:lnTo>
                    <a:lnTo>
                      <a:pt x="80" y="24"/>
                    </a:lnTo>
                    <a:lnTo>
                      <a:pt x="80" y="26"/>
                    </a:lnTo>
                    <a:lnTo>
                      <a:pt x="81" y="26"/>
                    </a:lnTo>
                    <a:lnTo>
                      <a:pt x="82" y="26"/>
                    </a:lnTo>
                    <a:lnTo>
                      <a:pt x="83" y="26"/>
                    </a:lnTo>
                    <a:lnTo>
                      <a:pt x="84" y="26"/>
                    </a:lnTo>
                    <a:lnTo>
                      <a:pt x="85" y="26"/>
                    </a:lnTo>
                    <a:lnTo>
                      <a:pt x="86" y="26"/>
                    </a:lnTo>
                    <a:lnTo>
                      <a:pt x="87" y="26"/>
                    </a:lnTo>
                    <a:lnTo>
                      <a:pt x="88" y="26"/>
                    </a:lnTo>
                    <a:lnTo>
                      <a:pt x="89" y="26"/>
                    </a:lnTo>
                    <a:lnTo>
                      <a:pt x="90" y="26"/>
                    </a:lnTo>
                    <a:lnTo>
                      <a:pt x="91" y="24"/>
                    </a:lnTo>
                    <a:lnTo>
                      <a:pt x="92" y="24"/>
                    </a:lnTo>
                    <a:lnTo>
                      <a:pt x="93" y="24"/>
                    </a:lnTo>
                    <a:lnTo>
                      <a:pt x="94" y="24"/>
                    </a:lnTo>
                    <a:lnTo>
                      <a:pt x="95" y="24"/>
                    </a:lnTo>
                    <a:lnTo>
                      <a:pt x="96" y="24"/>
                    </a:lnTo>
                    <a:lnTo>
                      <a:pt x="97" y="24"/>
                    </a:lnTo>
                    <a:lnTo>
                      <a:pt x="98" y="24"/>
                    </a:lnTo>
                    <a:lnTo>
                      <a:pt x="99" y="24"/>
                    </a:lnTo>
                    <a:lnTo>
                      <a:pt x="100" y="24"/>
                    </a:lnTo>
                    <a:lnTo>
                      <a:pt x="101" y="24"/>
                    </a:lnTo>
                    <a:lnTo>
                      <a:pt x="102" y="24"/>
                    </a:lnTo>
                    <a:lnTo>
                      <a:pt x="103" y="26"/>
                    </a:lnTo>
                    <a:lnTo>
                      <a:pt x="104" y="26"/>
                    </a:lnTo>
                    <a:lnTo>
                      <a:pt x="104" y="27"/>
                    </a:lnTo>
                    <a:lnTo>
                      <a:pt x="105" y="27"/>
                    </a:lnTo>
                    <a:lnTo>
                      <a:pt x="106" y="27"/>
                    </a:lnTo>
                    <a:lnTo>
                      <a:pt x="106" y="29"/>
                    </a:lnTo>
                    <a:lnTo>
                      <a:pt x="107" y="29"/>
                    </a:lnTo>
                    <a:lnTo>
                      <a:pt x="107" y="30"/>
                    </a:lnTo>
                    <a:lnTo>
                      <a:pt x="108" y="30"/>
                    </a:lnTo>
                    <a:lnTo>
                      <a:pt x="109" y="32"/>
                    </a:lnTo>
                    <a:lnTo>
                      <a:pt x="110" y="33"/>
                    </a:lnTo>
                    <a:lnTo>
                      <a:pt x="111" y="33"/>
                    </a:lnTo>
                    <a:lnTo>
                      <a:pt x="111" y="35"/>
                    </a:lnTo>
                    <a:lnTo>
                      <a:pt x="112" y="35"/>
                    </a:lnTo>
                    <a:lnTo>
                      <a:pt x="112" y="36"/>
                    </a:lnTo>
                    <a:lnTo>
                      <a:pt x="113" y="36"/>
                    </a:lnTo>
                    <a:lnTo>
                      <a:pt x="113" y="37"/>
                    </a:lnTo>
                    <a:lnTo>
                      <a:pt x="115" y="37"/>
                    </a:lnTo>
                    <a:lnTo>
                      <a:pt x="116" y="39"/>
                    </a:lnTo>
                    <a:lnTo>
                      <a:pt x="117" y="40"/>
                    </a:lnTo>
                    <a:lnTo>
                      <a:pt x="118" y="40"/>
                    </a:lnTo>
                    <a:lnTo>
                      <a:pt x="118" y="42"/>
                    </a:lnTo>
                    <a:lnTo>
                      <a:pt x="119" y="42"/>
                    </a:lnTo>
                    <a:lnTo>
                      <a:pt x="119" y="43"/>
                    </a:lnTo>
                    <a:lnTo>
                      <a:pt x="120" y="43"/>
                    </a:lnTo>
                    <a:lnTo>
                      <a:pt x="121" y="45"/>
                    </a:lnTo>
                    <a:lnTo>
                      <a:pt x="122" y="45"/>
                    </a:lnTo>
                    <a:lnTo>
                      <a:pt x="122" y="46"/>
                    </a:lnTo>
                    <a:lnTo>
                      <a:pt x="123" y="46"/>
                    </a:lnTo>
                    <a:lnTo>
                      <a:pt x="123" y="47"/>
                    </a:lnTo>
                    <a:lnTo>
                      <a:pt x="124" y="47"/>
                    </a:lnTo>
                    <a:lnTo>
                      <a:pt x="124" y="49"/>
                    </a:lnTo>
                    <a:lnTo>
                      <a:pt x="125" y="49"/>
                    </a:lnTo>
                    <a:lnTo>
                      <a:pt x="125" y="50"/>
                    </a:lnTo>
                    <a:lnTo>
                      <a:pt x="126" y="50"/>
                    </a:lnTo>
                    <a:lnTo>
                      <a:pt x="126" y="52"/>
                    </a:lnTo>
                    <a:lnTo>
                      <a:pt x="127" y="52"/>
                    </a:lnTo>
                    <a:lnTo>
                      <a:pt x="127" y="53"/>
                    </a:lnTo>
                    <a:lnTo>
                      <a:pt x="128" y="53"/>
                    </a:lnTo>
                    <a:lnTo>
                      <a:pt x="128" y="55"/>
                    </a:lnTo>
                    <a:lnTo>
                      <a:pt x="129" y="55"/>
                    </a:lnTo>
                    <a:lnTo>
                      <a:pt x="130" y="55"/>
                    </a:lnTo>
                    <a:lnTo>
                      <a:pt x="130" y="56"/>
                    </a:lnTo>
                    <a:lnTo>
                      <a:pt x="131" y="56"/>
                    </a:lnTo>
                    <a:lnTo>
                      <a:pt x="132" y="58"/>
                    </a:lnTo>
                    <a:lnTo>
                      <a:pt x="133" y="58"/>
                    </a:lnTo>
                    <a:lnTo>
                      <a:pt x="134" y="58"/>
                    </a:lnTo>
                    <a:lnTo>
                      <a:pt x="135" y="58"/>
                    </a:lnTo>
                    <a:lnTo>
                      <a:pt x="136" y="58"/>
                    </a:lnTo>
                    <a:lnTo>
                      <a:pt x="137" y="58"/>
                    </a:lnTo>
                    <a:lnTo>
                      <a:pt x="138" y="58"/>
                    </a:lnTo>
                    <a:lnTo>
                      <a:pt x="139" y="56"/>
                    </a:lnTo>
                    <a:lnTo>
                      <a:pt x="140" y="56"/>
                    </a:lnTo>
                    <a:lnTo>
                      <a:pt x="141" y="56"/>
                    </a:lnTo>
                    <a:lnTo>
                      <a:pt x="142" y="56"/>
                    </a:lnTo>
                    <a:lnTo>
                      <a:pt x="143" y="56"/>
                    </a:lnTo>
                    <a:lnTo>
                      <a:pt x="144" y="56"/>
                    </a:lnTo>
                    <a:lnTo>
                      <a:pt x="145" y="56"/>
                    </a:lnTo>
                    <a:lnTo>
                      <a:pt x="145" y="58"/>
                    </a:lnTo>
                    <a:lnTo>
                      <a:pt x="146" y="58"/>
                    </a:lnTo>
                    <a:lnTo>
                      <a:pt x="147" y="58"/>
                    </a:lnTo>
                    <a:lnTo>
                      <a:pt x="148" y="58"/>
                    </a:lnTo>
                    <a:lnTo>
                      <a:pt x="150" y="59"/>
                    </a:lnTo>
                    <a:lnTo>
                      <a:pt x="151" y="59"/>
                    </a:lnTo>
                  </a:path>
                </a:pathLst>
              </a:custGeom>
              <a:solidFill>
                <a:schemeClr val="accent1"/>
              </a:solidFill>
              <a:ln w="4763">
                <a:solidFill>
                  <a:srgbClr val="008000"/>
                </a:solidFill>
                <a:prstDash val="solid"/>
                <a:round/>
                <a:headEnd/>
                <a:tailEnd/>
              </a:ln>
            </p:spPr>
            <p:txBody>
              <a:bodyPr/>
              <a:lstStyle/>
              <a:p>
                <a:endParaRPr lang="en-GB"/>
              </a:p>
            </p:txBody>
          </p:sp>
          <p:sp>
            <p:nvSpPr>
              <p:cNvPr id="87076" name="Rectangle 227">
                <a:extLst>
                  <a:ext uri="{FF2B5EF4-FFF2-40B4-BE49-F238E27FC236}">
                    <a16:creationId xmlns:a16="http://schemas.microsoft.com/office/drawing/2014/main" id="{081C9BDA-F674-9DB9-D575-99356E19749B}"/>
                  </a:ext>
                </a:extLst>
              </p:cNvPr>
              <p:cNvSpPr>
                <a:spLocks noChangeArrowheads="1"/>
              </p:cNvSpPr>
              <p:nvPr/>
            </p:nvSpPr>
            <p:spPr bwMode="auto">
              <a:xfrm>
                <a:off x="3697" y="1154"/>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77" name="Rectangle 228">
                <a:extLst>
                  <a:ext uri="{FF2B5EF4-FFF2-40B4-BE49-F238E27FC236}">
                    <a16:creationId xmlns:a16="http://schemas.microsoft.com/office/drawing/2014/main" id="{F43BEF20-A89F-4DBD-A228-5C16DF0C4F0A}"/>
                  </a:ext>
                </a:extLst>
              </p:cNvPr>
              <p:cNvSpPr>
                <a:spLocks noChangeArrowheads="1"/>
              </p:cNvSpPr>
              <p:nvPr/>
            </p:nvSpPr>
            <p:spPr bwMode="auto">
              <a:xfrm>
                <a:off x="3743" y="1230"/>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78" name="Rectangle 229">
                <a:extLst>
                  <a:ext uri="{FF2B5EF4-FFF2-40B4-BE49-F238E27FC236}">
                    <a16:creationId xmlns:a16="http://schemas.microsoft.com/office/drawing/2014/main" id="{6F424643-AD16-F086-A146-288E913054EA}"/>
                  </a:ext>
                </a:extLst>
              </p:cNvPr>
              <p:cNvSpPr>
                <a:spLocks noChangeArrowheads="1"/>
              </p:cNvSpPr>
              <p:nvPr/>
            </p:nvSpPr>
            <p:spPr bwMode="auto">
              <a:xfrm>
                <a:off x="3789" y="1317"/>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79" name="Rectangle 230">
                <a:extLst>
                  <a:ext uri="{FF2B5EF4-FFF2-40B4-BE49-F238E27FC236}">
                    <a16:creationId xmlns:a16="http://schemas.microsoft.com/office/drawing/2014/main" id="{83CAFBF8-DD1A-0511-C5EE-D16300B6EC88}"/>
                  </a:ext>
                </a:extLst>
              </p:cNvPr>
              <p:cNvSpPr>
                <a:spLocks noChangeArrowheads="1"/>
              </p:cNvSpPr>
              <p:nvPr/>
            </p:nvSpPr>
            <p:spPr bwMode="auto">
              <a:xfrm>
                <a:off x="3835" y="1401"/>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0" name="Rectangle 231">
                <a:extLst>
                  <a:ext uri="{FF2B5EF4-FFF2-40B4-BE49-F238E27FC236}">
                    <a16:creationId xmlns:a16="http://schemas.microsoft.com/office/drawing/2014/main" id="{503262AE-CEC3-5D9A-B5A5-A6816D940492}"/>
                  </a:ext>
                </a:extLst>
              </p:cNvPr>
              <p:cNvSpPr>
                <a:spLocks noChangeArrowheads="1"/>
              </p:cNvSpPr>
              <p:nvPr/>
            </p:nvSpPr>
            <p:spPr bwMode="auto">
              <a:xfrm>
                <a:off x="3881" y="1479"/>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1" name="Rectangle 232">
                <a:extLst>
                  <a:ext uri="{FF2B5EF4-FFF2-40B4-BE49-F238E27FC236}">
                    <a16:creationId xmlns:a16="http://schemas.microsoft.com/office/drawing/2014/main" id="{FC45BCE3-B2D8-6F46-103E-F4F580681F9B}"/>
                  </a:ext>
                </a:extLst>
              </p:cNvPr>
              <p:cNvSpPr>
                <a:spLocks noChangeArrowheads="1"/>
              </p:cNvSpPr>
              <p:nvPr/>
            </p:nvSpPr>
            <p:spPr bwMode="auto">
              <a:xfrm>
                <a:off x="3926" y="1544"/>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2" name="Rectangle 233">
                <a:extLst>
                  <a:ext uri="{FF2B5EF4-FFF2-40B4-BE49-F238E27FC236}">
                    <a16:creationId xmlns:a16="http://schemas.microsoft.com/office/drawing/2014/main" id="{6705D50F-BE5E-78CD-6F5F-64C520FB63A0}"/>
                  </a:ext>
                </a:extLst>
              </p:cNvPr>
              <p:cNvSpPr>
                <a:spLocks noChangeArrowheads="1"/>
              </p:cNvSpPr>
              <p:nvPr/>
            </p:nvSpPr>
            <p:spPr bwMode="auto">
              <a:xfrm>
                <a:off x="3973" y="1600"/>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3" name="Rectangle 234">
                <a:extLst>
                  <a:ext uri="{FF2B5EF4-FFF2-40B4-BE49-F238E27FC236}">
                    <a16:creationId xmlns:a16="http://schemas.microsoft.com/office/drawing/2014/main" id="{44A21455-A418-C3DB-21A3-9F93D7B1A17B}"/>
                  </a:ext>
                </a:extLst>
              </p:cNvPr>
              <p:cNvSpPr>
                <a:spLocks noChangeArrowheads="1"/>
              </p:cNvSpPr>
              <p:nvPr/>
            </p:nvSpPr>
            <p:spPr bwMode="auto">
              <a:xfrm>
                <a:off x="4019" y="1650"/>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4" name="Rectangle 235">
                <a:extLst>
                  <a:ext uri="{FF2B5EF4-FFF2-40B4-BE49-F238E27FC236}">
                    <a16:creationId xmlns:a16="http://schemas.microsoft.com/office/drawing/2014/main" id="{FF6B8E58-8146-5FAD-29CF-91CA9B50F974}"/>
                  </a:ext>
                </a:extLst>
              </p:cNvPr>
              <p:cNvSpPr>
                <a:spLocks noChangeArrowheads="1"/>
              </p:cNvSpPr>
              <p:nvPr/>
            </p:nvSpPr>
            <p:spPr bwMode="auto">
              <a:xfrm>
                <a:off x="4064" y="1690"/>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5" name="Rectangle 236">
                <a:extLst>
                  <a:ext uri="{FF2B5EF4-FFF2-40B4-BE49-F238E27FC236}">
                    <a16:creationId xmlns:a16="http://schemas.microsoft.com/office/drawing/2014/main" id="{51A52C04-E9F8-9FCA-0C9E-ACB6BF48F7E2}"/>
                  </a:ext>
                </a:extLst>
              </p:cNvPr>
              <p:cNvSpPr>
                <a:spLocks noChangeArrowheads="1"/>
              </p:cNvSpPr>
              <p:nvPr/>
            </p:nvSpPr>
            <p:spPr bwMode="auto">
              <a:xfrm>
                <a:off x="4110" y="1726"/>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6" name="Rectangle 237">
                <a:extLst>
                  <a:ext uri="{FF2B5EF4-FFF2-40B4-BE49-F238E27FC236}">
                    <a16:creationId xmlns:a16="http://schemas.microsoft.com/office/drawing/2014/main" id="{FEA3CE52-A8D9-292F-E284-5A1B792D1AEE}"/>
                  </a:ext>
                </a:extLst>
              </p:cNvPr>
              <p:cNvSpPr>
                <a:spLocks noChangeArrowheads="1"/>
              </p:cNvSpPr>
              <p:nvPr/>
            </p:nvSpPr>
            <p:spPr bwMode="auto">
              <a:xfrm>
                <a:off x="4157" y="1756"/>
                <a:ext cx="30"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7" name="Rectangle 238">
                <a:extLst>
                  <a:ext uri="{FF2B5EF4-FFF2-40B4-BE49-F238E27FC236}">
                    <a16:creationId xmlns:a16="http://schemas.microsoft.com/office/drawing/2014/main" id="{3F9929C4-5078-A2EE-7F0D-0A647F37F98F}"/>
                  </a:ext>
                </a:extLst>
              </p:cNvPr>
              <p:cNvSpPr>
                <a:spLocks noChangeArrowheads="1"/>
              </p:cNvSpPr>
              <p:nvPr/>
            </p:nvSpPr>
            <p:spPr bwMode="auto">
              <a:xfrm>
                <a:off x="4202" y="1785"/>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8" name="Rectangle 239">
                <a:extLst>
                  <a:ext uri="{FF2B5EF4-FFF2-40B4-BE49-F238E27FC236}">
                    <a16:creationId xmlns:a16="http://schemas.microsoft.com/office/drawing/2014/main" id="{87E3F693-2361-2BEC-A4DD-0AC36F06B680}"/>
                  </a:ext>
                </a:extLst>
              </p:cNvPr>
              <p:cNvSpPr>
                <a:spLocks noChangeArrowheads="1"/>
              </p:cNvSpPr>
              <p:nvPr/>
            </p:nvSpPr>
            <p:spPr bwMode="auto">
              <a:xfrm>
                <a:off x="4248" y="1810"/>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89" name="Rectangle 240">
                <a:extLst>
                  <a:ext uri="{FF2B5EF4-FFF2-40B4-BE49-F238E27FC236}">
                    <a16:creationId xmlns:a16="http://schemas.microsoft.com/office/drawing/2014/main" id="{CFE4B0BB-0E22-B938-BEA0-0894D316B42D}"/>
                  </a:ext>
                </a:extLst>
              </p:cNvPr>
              <p:cNvSpPr>
                <a:spLocks noChangeArrowheads="1"/>
              </p:cNvSpPr>
              <p:nvPr/>
            </p:nvSpPr>
            <p:spPr bwMode="auto">
              <a:xfrm>
                <a:off x="4294" y="1831"/>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0" name="Rectangle 241">
                <a:extLst>
                  <a:ext uri="{FF2B5EF4-FFF2-40B4-BE49-F238E27FC236}">
                    <a16:creationId xmlns:a16="http://schemas.microsoft.com/office/drawing/2014/main" id="{8396DD96-6A79-9744-A159-51D225841F77}"/>
                  </a:ext>
                </a:extLst>
              </p:cNvPr>
              <p:cNvSpPr>
                <a:spLocks noChangeArrowheads="1"/>
              </p:cNvSpPr>
              <p:nvPr/>
            </p:nvSpPr>
            <p:spPr bwMode="auto">
              <a:xfrm>
                <a:off x="4340" y="1851"/>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1" name="Rectangle 242">
                <a:extLst>
                  <a:ext uri="{FF2B5EF4-FFF2-40B4-BE49-F238E27FC236}">
                    <a16:creationId xmlns:a16="http://schemas.microsoft.com/office/drawing/2014/main" id="{2A220AAA-7ADE-4C0A-D918-045D2E79D407}"/>
                  </a:ext>
                </a:extLst>
              </p:cNvPr>
              <p:cNvSpPr>
                <a:spLocks noChangeArrowheads="1"/>
              </p:cNvSpPr>
              <p:nvPr/>
            </p:nvSpPr>
            <p:spPr bwMode="auto">
              <a:xfrm>
                <a:off x="4386" y="1872"/>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2" name="Rectangle 243">
                <a:extLst>
                  <a:ext uri="{FF2B5EF4-FFF2-40B4-BE49-F238E27FC236}">
                    <a16:creationId xmlns:a16="http://schemas.microsoft.com/office/drawing/2014/main" id="{826A275D-67BE-76B6-5054-66A20B5D75E6}"/>
                  </a:ext>
                </a:extLst>
              </p:cNvPr>
              <p:cNvSpPr>
                <a:spLocks noChangeArrowheads="1"/>
              </p:cNvSpPr>
              <p:nvPr/>
            </p:nvSpPr>
            <p:spPr bwMode="auto">
              <a:xfrm>
                <a:off x="4432" y="1888"/>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3" name="Rectangle 244">
                <a:extLst>
                  <a:ext uri="{FF2B5EF4-FFF2-40B4-BE49-F238E27FC236}">
                    <a16:creationId xmlns:a16="http://schemas.microsoft.com/office/drawing/2014/main" id="{BB3BAD22-DEB2-B9F6-B87F-A5FC5DAF7AB6}"/>
                  </a:ext>
                </a:extLst>
              </p:cNvPr>
              <p:cNvSpPr>
                <a:spLocks noChangeArrowheads="1"/>
              </p:cNvSpPr>
              <p:nvPr/>
            </p:nvSpPr>
            <p:spPr bwMode="auto">
              <a:xfrm>
                <a:off x="4478" y="1905"/>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4" name="Rectangle 245">
                <a:extLst>
                  <a:ext uri="{FF2B5EF4-FFF2-40B4-BE49-F238E27FC236}">
                    <a16:creationId xmlns:a16="http://schemas.microsoft.com/office/drawing/2014/main" id="{614C47E9-C9B2-1466-268F-215546FE3BDF}"/>
                  </a:ext>
                </a:extLst>
              </p:cNvPr>
              <p:cNvSpPr>
                <a:spLocks noChangeArrowheads="1"/>
              </p:cNvSpPr>
              <p:nvPr/>
            </p:nvSpPr>
            <p:spPr bwMode="auto">
              <a:xfrm>
                <a:off x="4524" y="1924"/>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5" name="Rectangle 246">
                <a:extLst>
                  <a:ext uri="{FF2B5EF4-FFF2-40B4-BE49-F238E27FC236}">
                    <a16:creationId xmlns:a16="http://schemas.microsoft.com/office/drawing/2014/main" id="{88DB00BF-7251-B054-20C4-62D6F2B175D3}"/>
                  </a:ext>
                </a:extLst>
              </p:cNvPr>
              <p:cNvSpPr>
                <a:spLocks noChangeArrowheads="1"/>
              </p:cNvSpPr>
              <p:nvPr/>
            </p:nvSpPr>
            <p:spPr bwMode="auto">
              <a:xfrm>
                <a:off x="4570" y="1936"/>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6" name="Rectangle 247">
                <a:extLst>
                  <a:ext uri="{FF2B5EF4-FFF2-40B4-BE49-F238E27FC236}">
                    <a16:creationId xmlns:a16="http://schemas.microsoft.com/office/drawing/2014/main" id="{3279D18C-1B77-0E9B-96E0-E46CA1FABAF8}"/>
                  </a:ext>
                </a:extLst>
              </p:cNvPr>
              <p:cNvSpPr>
                <a:spLocks noChangeArrowheads="1"/>
              </p:cNvSpPr>
              <p:nvPr/>
            </p:nvSpPr>
            <p:spPr bwMode="auto">
              <a:xfrm>
                <a:off x="4616" y="1952"/>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7" name="Rectangle 248">
                <a:extLst>
                  <a:ext uri="{FF2B5EF4-FFF2-40B4-BE49-F238E27FC236}">
                    <a16:creationId xmlns:a16="http://schemas.microsoft.com/office/drawing/2014/main" id="{408D5350-F803-BB9D-D0A6-39D88B92CFA2}"/>
                  </a:ext>
                </a:extLst>
              </p:cNvPr>
              <p:cNvSpPr>
                <a:spLocks noChangeArrowheads="1"/>
              </p:cNvSpPr>
              <p:nvPr/>
            </p:nvSpPr>
            <p:spPr bwMode="auto">
              <a:xfrm>
                <a:off x="4662" y="1966"/>
                <a:ext cx="30"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8" name="Rectangle 249">
                <a:extLst>
                  <a:ext uri="{FF2B5EF4-FFF2-40B4-BE49-F238E27FC236}">
                    <a16:creationId xmlns:a16="http://schemas.microsoft.com/office/drawing/2014/main" id="{1A4901DF-842D-24EC-8E74-1E2B7F2C4C6D}"/>
                  </a:ext>
                </a:extLst>
              </p:cNvPr>
              <p:cNvSpPr>
                <a:spLocks noChangeArrowheads="1"/>
              </p:cNvSpPr>
              <p:nvPr/>
            </p:nvSpPr>
            <p:spPr bwMode="auto">
              <a:xfrm>
                <a:off x="4708" y="1978"/>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099" name="Rectangle 250">
                <a:extLst>
                  <a:ext uri="{FF2B5EF4-FFF2-40B4-BE49-F238E27FC236}">
                    <a16:creationId xmlns:a16="http://schemas.microsoft.com/office/drawing/2014/main" id="{7923A7AB-DF1D-9FB5-6234-9CF046951AFE}"/>
                  </a:ext>
                </a:extLst>
              </p:cNvPr>
              <p:cNvSpPr>
                <a:spLocks noChangeArrowheads="1"/>
              </p:cNvSpPr>
              <p:nvPr/>
            </p:nvSpPr>
            <p:spPr bwMode="auto">
              <a:xfrm>
                <a:off x="4754" y="1991"/>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0" name="Rectangle 251">
                <a:extLst>
                  <a:ext uri="{FF2B5EF4-FFF2-40B4-BE49-F238E27FC236}">
                    <a16:creationId xmlns:a16="http://schemas.microsoft.com/office/drawing/2014/main" id="{5B1ACD82-50AB-4801-1D74-6C63CAF273C5}"/>
                  </a:ext>
                </a:extLst>
              </p:cNvPr>
              <p:cNvSpPr>
                <a:spLocks noChangeArrowheads="1"/>
              </p:cNvSpPr>
              <p:nvPr/>
            </p:nvSpPr>
            <p:spPr bwMode="auto">
              <a:xfrm>
                <a:off x="4799" y="2008"/>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1" name="Rectangle 252">
                <a:extLst>
                  <a:ext uri="{FF2B5EF4-FFF2-40B4-BE49-F238E27FC236}">
                    <a16:creationId xmlns:a16="http://schemas.microsoft.com/office/drawing/2014/main" id="{A4BA65D6-FAF0-E8E4-2462-F0953D259544}"/>
                  </a:ext>
                </a:extLst>
              </p:cNvPr>
              <p:cNvSpPr>
                <a:spLocks noChangeArrowheads="1"/>
              </p:cNvSpPr>
              <p:nvPr/>
            </p:nvSpPr>
            <p:spPr bwMode="auto">
              <a:xfrm>
                <a:off x="4845" y="2018"/>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2" name="Rectangle 253">
                <a:extLst>
                  <a:ext uri="{FF2B5EF4-FFF2-40B4-BE49-F238E27FC236}">
                    <a16:creationId xmlns:a16="http://schemas.microsoft.com/office/drawing/2014/main" id="{1E35CC80-DE42-926E-86A3-FCC8C0949FEC}"/>
                  </a:ext>
                </a:extLst>
              </p:cNvPr>
              <p:cNvSpPr>
                <a:spLocks noChangeArrowheads="1"/>
              </p:cNvSpPr>
              <p:nvPr/>
            </p:nvSpPr>
            <p:spPr bwMode="auto">
              <a:xfrm>
                <a:off x="4892" y="2031"/>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3" name="Rectangle 254">
                <a:extLst>
                  <a:ext uri="{FF2B5EF4-FFF2-40B4-BE49-F238E27FC236}">
                    <a16:creationId xmlns:a16="http://schemas.microsoft.com/office/drawing/2014/main" id="{D03D4B76-E5E9-0AA8-DCA6-B0CBCD8AD3FE}"/>
                  </a:ext>
                </a:extLst>
              </p:cNvPr>
              <p:cNvSpPr>
                <a:spLocks noChangeArrowheads="1"/>
              </p:cNvSpPr>
              <p:nvPr/>
            </p:nvSpPr>
            <p:spPr bwMode="auto">
              <a:xfrm>
                <a:off x="4937" y="2041"/>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4" name="Rectangle 255">
                <a:extLst>
                  <a:ext uri="{FF2B5EF4-FFF2-40B4-BE49-F238E27FC236}">
                    <a16:creationId xmlns:a16="http://schemas.microsoft.com/office/drawing/2014/main" id="{332E4137-AA8E-AE90-881E-40D70A749B83}"/>
                  </a:ext>
                </a:extLst>
              </p:cNvPr>
              <p:cNvSpPr>
                <a:spLocks noChangeArrowheads="1"/>
              </p:cNvSpPr>
              <p:nvPr/>
            </p:nvSpPr>
            <p:spPr bwMode="auto">
              <a:xfrm>
                <a:off x="4983" y="2053"/>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5" name="Rectangle 256">
                <a:extLst>
                  <a:ext uri="{FF2B5EF4-FFF2-40B4-BE49-F238E27FC236}">
                    <a16:creationId xmlns:a16="http://schemas.microsoft.com/office/drawing/2014/main" id="{DD362E8D-4B8A-2279-05F8-55377961FB1D}"/>
                  </a:ext>
                </a:extLst>
              </p:cNvPr>
              <p:cNvSpPr>
                <a:spLocks noChangeArrowheads="1"/>
              </p:cNvSpPr>
              <p:nvPr/>
            </p:nvSpPr>
            <p:spPr bwMode="auto">
              <a:xfrm>
                <a:off x="5029" y="2064"/>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6" name="Rectangle 257">
                <a:extLst>
                  <a:ext uri="{FF2B5EF4-FFF2-40B4-BE49-F238E27FC236}">
                    <a16:creationId xmlns:a16="http://schemas.microsoft.com/office/drawing/2014/main" id="{873F115E-1A7E-D039-2AAF-606A1183B98D}"/>
                  </a:ext>
                </a:extLst>
              </p:cNvPr>
              <p:cNvSpPr>
                <a:spLocks noChangeArrowheads="1"/>
              </p:cNvSpPr>
              <p:nvPr/>
            </p:nvSpPr>
            <p:spPr bwMode="auto">
              <a:xfrm>
                <a:off x="5075" y="2070"/>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7" name="Rectangle 258">
                <a:extLst>
                  <a:ext uri="{FF2B5EF4-FFF2-40B4-BE49-F238E27FC236}">
                    <a16:creationId xmlns:a16="http://schemas.microsoft.com/office/drawing/2014/main" id="{B5B556CC-1594-A532-E161-7A5ADBA60921}"/>
                  </a:ext>
                </a:extLst>
              </p:cNvPr>
              <p:cNvSpPr>
                <a:spLocks noChangeArrowheads="1"/>
              </p:cNvSpPr>
              <p:nvPr/>
            </p:nvSpPr>
            <p:spPr bwMode="auto">
              <a:xfrm>
                <a:off x="5121" y="2084"/>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8" name="Rectangle 259">
                <a:extLst>
                  <a:ext uri="{FF2B5EF4-FFF2-40B4-BE49-F238E27FC236}">
                    <a16:creationId xmlns:a16="http://schemas.microsoft.com/office/drawing/2014/main" id="{A4A22897-DD6B-54E7-3018-AA607DCF5F01}"/>
                  </a:ext>
                </a:extLst>
              </p:cNvPr>
              <p:cNvSpPr>
                <a:spLocks noChangeArrowheads="1"/>
              </p:cNvSpPr>
              <p:nvPr/>
            </p:nvSpPr>
            <p:spPr bwMode="auto">
              <a:xfrm>
                <a:off x="5167" y="2101"/>
                <a:ext cx="31" cy="28"/>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09" name="Rectangle 260">
                <a:extLst>
                  <a:ext uri="{FF2B5EF4-FFF2-40B4-BE49-F238E27FC236}">
                    <a16:creationId xmlns:a16="http://schemas.microsoft.com/office/drawing/2014/main" id="{CAA2494D-606A-BDCA-6A03-A1B01B77C57C}"/>
                  </a:ext>
                </a:extLst>
              </p:cNvPr>
              <p:cNvSpPr>
                <a:spLocks noChangeArrowheads="1"/>
              </p:cNvSpPr>
              <p:nvPr/>
            </p:nvSpPr>
            <p:spPr bwMode="auto">
              <a:xfrm>
                <a:off x="5213" y="2100"/>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10" name="Rectangle 261">
                <a:extLst>
                  <a:ext uri="{FF2B5EF4-FFF2-40B4-BE49-F238E27FC236}">
                    <a16:creationId xmlns:a16="http://schemas.microsoft.com/office/drawing/2014/main" id="{203DD1F8-2E6A-FE36-07DA-7C1D226DB563}"/>
                  </a:ext>
                </a:extLst>
              </p:cNvPr>
              <p:cNvSpPr>
                <a:spLocks noChangeArrowheads="1"/>
              </p:cNvSpPr>
              <p:nvPr/>
            </p:nvSpPr>
            <p:spPr bwMode="auto">
              <a:xfrm>
                <a:off x="5259" y="2111"/>
                <a:ext cx="31" cy="29"/>
              </a:xfrm>
              <a:prstGeom prst="rect">
                <a:avLst/>
              </a:prstGeom>
              <a:solidFill>
                <a:schemeClr val="accent1"/>
              </a:solidFill>
              <a:ln w="7938">
                <a:solidFill>
                  <a:srgbClr val="008000"/>
                </a:solidFill>
                <a:miter lim="800000"/>
                <a:headEnd/>
                <a:tailEnd/>
              </a:ln>
            </p:spPr>
            <p:txBody>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p>
            </p:txBody>
          </p:sp>
          <p:sp>
            <p:nvSpPr>
              <p:cNvPr id="87111" name="Freeform 262">
                <a:extLst>
                  <a:ext uri="{FF2B5EF4-FFF2-40B4-BE49-F238E27FC236}">
                    <a16:creationId xmlns:a16="http://schemas.microsoft.com/office/drawing/2014/main" id="{14279539-3359-3128-AF14-5F8E29DB8501}"/>
                  </a:ext>
                </a:extLst>
              </p:cNvPr>
              <p:cNvSpPr>
                <a:spLocks/>
              </p:cNvSpPr>
              <p:nvPr/>
            </p:nvSpPr>
            <p:spPr bwMode="auto">
              <a:xfrm>
                <a:off x="3712" y="1164"/>
                <a:ext cx="1608" cy="71"/>
              </a:xfrm>
              <a:custGeom>
                <a:avLst/>
                <a:gdLst>
                  <a:gd name="T0" fmla="*/ 1 w 3216"/>
                  <a:gd name="T1" fmla="*/ 0 h 212"/>
                  <a:gd name="T2" fmla="*/ 1 w 3216"/>
                  <a:gd name="T3" fmla="*/ 0 h 212"/>
                  <a:gd name="T4" fmla="*/ 1 w 3216"/>
                  <a:gd name="T5" fmla="*/ 0 h 212"/>
                  <a:gd name="T6" fmla="*/ 1 w 3216"/>
                  <a:gd name="T7" fmla="*/ 0 h 212"/>
                  <a:gd name="T8" fmla="*/ 1 w 3216"/>
                  <a:gd name="T9" fmla="*/ 0 h 212"/>
                  <a:gd name="T10" fmla="*/ 1 w 3216"/>
                  <a:gd name="T11" fmla="*/ 0 h 212"/>
                  <a:gd name="T12" fmla="*/ 1 w 3216"/>
                  <a:gd name="T13" fmla="*/ 0 h 212"/>
                  <a:gd name="T14" fmla="*/ 1 w 3216"/>
                  <a:gd name="T15" fmla="*/ 0 h 212"/>
                  <a:gd name="T16" fmla="*/ 1 w 3216"/>
                  <a:gd name="T17" fmla="*/ 0 h 212"/>
                  <a:gd name="T18" fmla="*/ 1 w 3216"/>
                  <a:gd name="T19" fmla="*/ 0 h 212"/>
                  <a:gd name="T20" fmla="*/ 1 w 3216"/>
                  <a:gd name="T21" fmla="*/ 0 h 212"/>
                  <a:gd name="T22" fmla="*/ 1 w 3216"/>
                  <a:gd name="T23" fmla="*/ 0 h 212"/>
                  <a:gd name="T24" fmla="*/ 1 w 3216"/>
                  <a:gd name="T25" fmla="*/ 0 h 212"/>
                  <a:gd name="T26" fmla="*/ 1 w 3216"/>
                  <a:gd name="T27" fmla="*/ 0 h 212"/>
                  <a:gd name="T28" fmla="*/ 1 w 3216"/>
                  <a:gd name="T29" fmla="*/ 0 h 212"/>
                  <a:gd name="T30" fmla="*/ 1 w 3216"/>
                  <a:gd name="T31" fmla="*/ 0 h 212"/>
                  <a:gd name="T32" fmla="*/ 1 w 3216"/>
                  <a:gd name="T33" fmla="*/ 0 h 212"/>
                  <a:gd name="T34" fmla="*/ 1 w 3216"/>
                  <a:gd name="T35" fmla="*/ 0 h 212"/>
                  <a:gd name="T36" fmla="*/ 1 w 3216"/>
                  <a:gd name="T37" fmla="*/ 0 h 212"/>
                  <a:gd name="T38" fmla="*/ 1 w 3216"/>
                  <a:gd name="T39" fmla="*/ 0 h 212"/>
                  <a:gd name="T40" fmla="*/ 1 w 3216"/>
                  <a:gd name="T41" fmla="*/ 0 h 212"/>
                  <a:gd name="T42" fmla="*/ 1 w 3216"/>
                  <a:gd name="T43" fmla="*/ 0 h 212"/>
                  <a:gd name="T44" fmla="*/ 1 w 3216"/>
                  <a:gd name="T45" fmla="*/ 0 h 212"/>
                  <a:gd name="T46" fmla="*/ 1 w 3216"/>
                  <a:gd name="T47" fmla="*/ 0 h 212"/>
                  <a:gd name="T48" fmla="*/ 1 w 3216"/>
                  <a:gd name="T49" fmla="*/ 0 h 212"/>
                  <a:gd name="T50" fmla="*/ 1 w 3216"/>
                  <a:gd name="T51" fmla="*/ 0 h 212"/>
                  <a:gd name="T52" fmla="*/ 1 w 3216"/>
                  <a:gd name="T53" fmla="*/ 0 h 212"/>
                  <a:gd name="T54" fmla="*/ 1 w 3216"/>
                  <a:gd name="T55" fmla="*/ 0 h 212"/>
                  <a:gd name="T56" fmla="*/ 1 w 3216"/>
                  <a:gd name="T57" fmla="*/ 0 h 212"/>
                  <a:gd name="T58" fmla="*/ 1 w 3216"/>
                  <a:gd name="T59" fmla="*/ 0 h 212"/>
                  <a:gd name="T60" fmla="*/ 1 w 3216"/>
                  <a:gd name="T61" fmla="*/ 0 h 212"/>
                  <a:gd name="T62" fmla="*/ 1 w 3216"/>
                  <a:gd name="T63" fmla="*/ 0 h 212"/>
                  <a:gd name="T64" fmla="*/ 1 w 3216"/>
                  <a:gd name="T65" fmla="*/ 0 h 212"/>
                  <a:gd name="T66" fmla="*/ 1 w 3216"/>
                  <a:gd name="T67" fmla="*/ 0 h 212"/>
                  <a:gd name="T68" fmla="*/ 1 w 3216"/>
                  <a:gd name="T69" fmla="*/ 0 h 212"/>
                  <a:gd name="T70" fmla="*/ 1 w 3216"/>
                  <a:gd name="T71" fmla="*/ 0 h 212"/>
                  <a:gd name="T72" fmla="*/ 1 w 3216"/>
                  <a:gd name="T73" fmla="*/ 0 h 212"/>
                  <a:gd name="T74" fmla="*/ 1 w 3216"/>
                  <a:gd name="T75" fmla="*/ 0 h 212"/>
                  <a:gd name="T76" fmla="*/ 1 w 3216"/>
                  <a:gd name="T77" fmla="*/ 0 h 212"/>
                  <a:gd name="T78" fmla="*/ 1 w 3216"/>
                  <a:gd name="T79" fmla="*/ 0 h 212"/>
                  <a:gd name="T80" fmla="*/ 1 w 3216"/>
                  <a:gd name="T81" fmla="*/ 0 h 212"/>
                  <a:gd name="T82" fmla="*/ 1 w 3216"/>
                  <a:gd name="T83" fmla="*/ 0 h 212"/>
                  <a:gd name="T84" fmla="*/ 1 w 3216"/>
                  <a:gd name="T85" fmla="*/ 0 h 212"/>
                  <a:gd name="T86" fmla="*/ 1 w 3216"/>
                  <a:gd name="T87" fmla="*/ 0 h 212"/>
                  <a:gd name="T88" fmla="*/ 1 w 3216"/>
                  <a:gd name="T89" fmla="*/ 0 h 212"/>
                  <a:gd name="T90" fmla="*/ 1 w 3216"/>
                  <a:gd name="T91" fmla="*/ 0 h 212"/>
                  <a:gd name="T92" fmla="*/ 1 w 3216"/>
                  <a:gd name="T93" fmla="*/ 0 h 212"/>
                  <a:gd name="T94" fmla="*/ 1 w 3216"/>
                  <a:gd name="T95" fmla="*/ 0 h 212"/>
                  <a:gd name="T96" fmla="*/ 1 w 3216"/>
                  <a:gd name="T97" fmla="*/ 0 h 212"/>
                  <a:gd name="T98" fmla="*/ 1 w 3216"/>
                  <a:gd name="T99" fmla="*/ 0 h 212"/>
                  <a:gd name="T100" fmla="*/ 1 w 3216"/>
                  <a:gd name="T101" fmla="*/ 0 h 212"/>
                  <a:gd name="T102" fmla="*/ 1 w 3216"/>
                  <a:gd name="T103" fmla="*/ 0 h 212"/>
                  <a:gd name="T104" fmla="*/ 1 w 3216"/>
                  <a:gd name="T105" fmla="*/ 0 h 212"/>
                  <a:gd name="T106" fmla="*/ 1 w 3216"/>
                  <a:gd name="T107" fmla="*/ 0 h 212"/>
                  <a:gd name="T108" fmla="*/ 1 w 3216"/>
                  <a:gd name="T109" fmla="*/ 0 h 212"/>
                  <a:gd name="T110" fmla="*/ 1 w 3216"/>
                  <a:gd name="T111" fmla="*/ 0 h 2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16" h="212">
                    <a:moveTo>
                      <a:pt x="0" y="0"/>
                    </a:moveTo>
                    <a:lnTo>
                      <a:pt x="9" y="0"/>
                    </a:lnTo>
                    <a:lnTo>
                      <a:pt x="19" y="1"/>
                    </a:lnTo>
                    <a:lnTo>
                      <a:pt x="29" y="1"/>
                    </a:lnTo>
                    <a:lnTo>
                      <a:pt x="38" y="1"/>
                    </a:lnTo>
                    <a:lnTo>
                      <a:pt x="47" y="3"/>
                    </a:lnTo>
                    <a:lnTo>
                      <a:pt x="57" y="3"/>
                    </a:lnTo>
                    <a:lnTo>
                      <a:pt x="67" y="4"/>
                    </a:lnTo>
                    <a:lnTo>
                      <a:pt x="76" y="4"/>
                    </a:lnTo>
                    <a:lnTo>
                      <a:pt x="85" y="6"/>
                    </a:lnTo>
                    <a:lnTo>
                      <a:pt x="94" y="6"/>
                    </a:lnTo>
                    <a:lnTo>
                      <a:pt x="105" y="6"/>
                    </a:lnTo>
                    <a:lnTo>
                      <a:pt x="114" y="7"/>
                    </a:lnTo>
                    <a:lnTo>
                      <a:pt x="123" y="7"/>
                    </a:lnTo>
                    <a:lnTo>
                      <a:pt x="132" y="8"/>
                    </a:lnTo>
                    <a:lnTo>
                      <a:pt x="142" y="8"/>
                    </a:lnTo>
                    <a:lnTo>
                      <a:pt x="152" y="10"/>
                    </a:lnTo>
                    <a:lnTo>
                      <a:pt x="161" y="10"/>
                    </a:lnTo>
                    <a:lnTo>
                      <a:pt x="171" y="11"/>
                    </a:lnTo>
                    <a:lnTo>
                      <a:pt x="180" y="11"/>
                    </a:lnTo>
                    <a:lnTo>
                      <a:pt x="190" y="11"/>
                    </a:lnTo>
                    <a:lnTo>
                      <a:pt x="199" y="13"/>
                    </a:lnTo>
                    <a:lnTo>
                      <a:pt x="209" y="13"/>
                    </a:lnTo>
                    <a:lnTo>
                      <a:pt x="218" y="14"/>
                    </a:lnTo>
                    <a:lnTo>
                      <a:pt x="227" y="14"/>
                    </a:lnTo>
                    <a:lnTo>
                      <a:pt x="237" y="16"/>
                    </a:lnTo>
                    <a:lnTo>
                      <a:pt x="247" y="16"/>
                    </a:lnTo>
                    <a:lnTo>
                      <a:pt x="256" y="16"/>
                    </a:lnTo>
                    <a:lnTo>
                      <a:pt x="265" y="17"/>
                    </a:lnTo>
                    <a:lnTo>
                      <a:pt x="275" y="17"/>
                    </a:lnTo>
                    <a:lnTo>
                      <a:pt x="285" y="18"/>
                    </a:lnTo>
                    <a:lnTo>
                      <a:pt x="294" y="18"/>
                    </a:lnTo>
                    <a:lnTo>
                      <a:pt x="303" y="20"/>
                    </a:lnTo>
                    <a:lnTo>
                      <a:pt x="313" y="20"/>
                    </a:lnTo>
                    <a:lnTo>
                      <a:pt x="322" y="20"/>
                    </a:lnTo>
                    <a:lnTo>
                      <a:pt x="332" y="21"/>
                    </a:lnTo>
                    <a:lnTo>
                      <a:pt x="341" y="21"/>
                    </a:lnTo>
                    <a:lnTo>
                      <a:pt x="351" y="23"/>
                    </a:lnTo>
                    <a:lnTo>
                      <a:pt x="360" y="23"/>
                    </a:lnTo>
                    <a:lnTo>
                      <a:pt x="370" y="24"/>
                    </a:lnTo>
                    <a:lnTo>
                      <a:pt x="380" y="24"/>
                    </a:lnTo>
                    <a:lnTo>
                      <a:pt x="389" y="26"/>
                    </a:lnTo>
                    <a:lnTo>
                      <a:pt x="398" y="26"/>
                    </a:lnTo>
                    <a:lnTo>
                      <a:pt x="407" y="26"/>
                    </a:lnTo>
                    <a:lnTo>
                      <a:pt x="418" y="27"/>
                    </a:lnTo>
                    <a:lnTo>
                      <a:pt x="427" y="27"/>
                    </a:lnTo>
                    <a:lnTo>
                      <a:pt x="436" y="29"/>
                    </a:lnTo>
                    <a:lnTo>
                      <a:pt x="445" y="29"/>
                    </a:lnTo>
                    <a:lnTo>
                      <a:pt x="455" y="30"/>
                    </a:lnTo>
                    <a:lnTo>
                      <a:pt x="465" y="30"/>
                    </a:lnTo>
                    <a:lnTo>
                      <a:pt x="474" y="30"/>
                    </a:lnTo>
                    <a:lnTo>
                      <a:pt x="484" y="31"/>
                    </a:lnTo>
                    <a:lnTo>
                      <a:pt x="493" y="31"/>
                    </a:lnTo>
                    <a:lnTo>
                      <a:pt x="503" y="33"/>
                    </a:lnTo>
                    <a:lnTo>
                      <a:pt x="512" y="33"/>
                    </a:lnTo>
                    <a:lnTo>
                      <a:pt x="522" y="34"/>
                    </a:lnTo>
                    <a:lnTo>
                      <a:pt x="531" y="34"/>
                    </a:lnTo>
                    <a:lnTo>
                      <a:pt x="540" y="36"/>
                    </a:lnTo>
                    <a:lnTo>
                      <a:pt x="550" y="36"/>
                    </a:lnTo>
                    <a:lnTo>
                      <a:pt x="560" y="36"/>
                    </a:lnTo>
                    <a:lnTo>
                      <a:pt x="569" y="37"/>
                    </a:lnTo>
                    <a:lnTo>
                      <a:pt x="578" y="37"/>
                    </a:lnTo>
                    <a:lnTo>
                      <a:pt x="588" y="39"/>
                    </a:lnTo>
                    <a:lnTo>
                      <a:pt x="598" y="39"/>
                    </a:lnTo>
                    <a:lnTo>
                      <a:pt x="607" y="40"/>
                    </a:lnTo>
                    <a:lnTo>
                      <a:pt x="616" y="40"/>
                    </a:lnTo>
                    <a:lnTo>
                      <a:pt x="626" y="40"/>
                    </a:lnTo>
                    <a:lnTo>
                      <a:pt x="636" y="41"/>
                    </a:lnTo>
                    <a:lnTo>
                      <a:pt x="645" y="41"/>
                    </a:lnTo>
                    <a:lnTo>
                      <a:pt x="654" y="43"/>
                    </a:lnTo>
                    <a:lnTo>
                      <a:pt x="664" y="43"/>
                    </a:lnTo>
                    <a:lnTo>
                      <a:pt x="673" y="44"/>
                    </a:lnTo>
                    <a:lnTo>
                      <a:pt x="683" y="44"/>
                    </a:lnTo>
                    <a:lnTo>
                      <a:pt x="693" y="46"/>
                    </a:lnTo>
                    <a:lnTo>
                      <a:pt x="702" y="46"/>
                    </a:lnTo>
                    <a:lnTo>
                      <a:pt x="711" y="46"/>
                    </a:lnTo>
                    <a:lnTo>
                      <a:pt x="720" y="47"/>
                    </a:lnTo>
                    <a:lnTo>
                      <a:pt x="731" y="47"/>
                    </a:lnTo>
                    <a:lnTo>
                      <a:pt x="740" y="49"/>
                    </a:lnTo>
                    <a:lnTo>
                      <a:pt x="749" y="49"/>
                    </a:lnTo>
                    <a:lnTo>
                      <a:pt x="758" y="50"/>
                    </a:lnTo>
                    <a:lnTo>
                      <a:pt x="769" y="50"/>
                    </a:lnTo>
                    <a:lnTo>
                      <a:pt x="778" y="50"/>
                    </a:lnTo>
                    <a:lnTo>
                      <a:pt x="787" y="52"/>
                    </a:lnTo>
                    <a:lnTo>
                      <a:pt x="797" y="52"/>
                    </a:lnTo>
                    <a:lnTo>
                      <a:pt x="806" y="53"/>
                    </a:lnTo>
                    <a:lnTo>
                      <a:pt x="816" y="53"/>
                    </a:lnTo>
                    <a:lnTo>
                      <a:pt x="825" y="54"/>
                    </a:lnTo>
                    <a:lnTo>
                      <a:pt x="835" y="54"/>
                    </a:lnTo>
                    <a:lnTo>
                      <a:pt x="844" y="54"/>
                    </a:lnTo>
                    <a:lnTo>
                      <a:pt x="853" y="56"/>
                    </a:lnTo>
                    <a:lnTo>
                      <a:pt x="863" y="56"/>
                    </a:lnTo>
                    <a:lnTo>
                      <a:pt x="873" y="57"/>
                    </a:lnTo>
                    <a:lnTo>
                      <a:pt x="882" y="57"/>
                    </a:lnTo>
                    <a:lnTo>
                      <a:pt x="891" y="59"/>
                    </a:lnTo>
                    <a:lnTo>
                      <a:pt x="902" y="59"/>
                    </a:lnTo>
                    <a:lnTo>
                      <a:pt x="911" y="60"/>
                    </a:lnTo>
                    <a:lnTo>
                      <a:pt x="920" y="60"/>
                    </a:lnTo>
                    <a:lnTo>
                      <a:pt x="929" y="60"/>
                    </a:lnTo>
                    <a:lnTo>
                      <a:pt x="939" y="62"/>
                    </a:lnTo>
                    <a:lnTo>
                      <a:pt x="949" y="62"/>
                    </a:lnTo>
                    <a:lnTo>
                      <a:pt x="958" y="63"/>
                    </a:lnTo>
                    <a:lnTo>
                      <a:pt x="967" y="63"/>
                    </a:lnTo>
                    <a:lnTo>
                      <a:pt x="977" y="64"/>
                    </a:lnTo>
                    <a:lnTo>
                      <a:pt x="986" y="64"/>
                    </a:lnTo>
                    <a:lnTo>
                      <a:pt x="996" y="64"/>
                    </a:lnTo>
                    <a:lnTo>
                      <a:pt x="1005" y="66"/>
                    </a:lnTo>
                    <a:lnTo>
                      <a:pt x="1015" y="66"/>
                    </a:lnTo>
                    <a:lnTo>
                      <a:pt x="1024" y="67"/>
                    </a:lnTo>
                    <a:lnTo>
                      <a:pt x="1034" y="67"/>
                    </a:lnTo>
                    <a:lnTo>
                      <a:pt x="1044" y="69"/>
                    </a:lnTo>
                    <a:lnTo>
                      <a:pt x="1053" y="69"/>
                    </a:lnTo>
                    <a:lnTo>
                      <a:pt x="1062" y="70"/>
                    </a:lnTo>
                    <a:lnTo>
                      <a:pt x="1071" y="70"/>
                    </a:lnTo>
                    <a:lnTo>
                      <a:pt x="1082" y="70"/>
                    </a:lnTo>
                    <a:lnTo>
                      <a:pt x="1091" y="72"/>
                    </a:lnTo>
                    <a:lnTo>
                      <a:pt x="1100" y="72"/>
                    </a:lnTo>
                    <a:lnTo>
                      <a:pt x="1109" y="73"/>
                    </a:lnTo>
                    <a:lnTo>
                      <a:pt x="1119" y="73"/>
                    </a:lnTo>
                    <a:lnTo>
                      <a:pt x="1129" y="74"/>
                    </a:lnTo>
                    <a:lnTo>
                      <a:pt x="1138" y="74"/>
                    </a:lnTo>
                    <a:lnTo>
                      <a:pt x="1148" y="74"/>
                    </a:lnTo>
                    <a:lnTo>
                      <a:pt x="1157" y="76"/>
                    </a:lnTo>
                    <a:lnTo>
                      <a:pt x="1167" y="76"/>
                    </a:lnTo>
                    <a:lnTo>
                      <a:pt x="1176" y="77"/>
                    </a:lnTo>
                    <a:lnTo>
                      <a:pt x="1186" y="77"/>
                    </a:lnTo>
                    <a:lnTo>
                      <a:pt x="1195" y="79"/>
                    </a:lnTo>
                    <a:lnTo>
                      <a:pt x="1204" y="79"/>
                    </a:lnTo>
                    <a:lnTo>
                      <a:pt x="1214" y="79"/>
                    </a:lnTo>
                    <a:lnTo>
                      <a:pt x="1224" y="80"/>
                    </a:lnTo>
                    <a:lnTo>
                      <a:pt x="1233" y="80"/>
                    </a:lnTo>
                    <a:lnTo>
                      <a:pt x="1242" y="82"/>
                    </a:lnTo>
                    <a:lnTo>
                      <a:pt x="1252" y="82"/>
                    </a:lnTo>
                    <a:lnTo>
                      <a:pt x="1262" y="83"/>
                    </a:lnTo>
                    <a:lnTo>
                      <a:pt x="1271" y="83"/>
                    </a:lnTo>
                    <a:lnTo>
                      <a:pt x="1280" y="85"/>
                    </a:lnTo>
                    <a:lnTo>
                      <a:pt x="1290" y="85"/>
                    </a:lnTo>
                    <a:lnTo>
                      <a:pt x="1300" y="85"/>
                    </a:lnTo>
                    <a:lnTo>
                      <a:pt x="1309" y="86"/>
                    </a:lnTo>
                    <a:lnTo>
                      <a:pt x="1318" y="86"/>
                    </a:lnTo>
                    <a:lnTo>
                      <a:pt x="1328" y="87"/>
                    </a:lnTo>
                    <a:lnTo>
                      <a:pt x="1337" y="87"/>
                    </a:lnTo>
                    <a:lnTo>
                      <a:pt x="1347" y="89"/>
                    </a:lnTo>
                    <a:lnTo>
                      <a:pt x="1357" y="89"/>
                    </a:lnTo>
                    <a:lnTo>
                      <a:pt x="1366" y="89"/>
                    </a:lnTo>
                    <a:lnTo>
                      <a:pt x="1375" y="90"/>
                    </a:lnTo>
                    <a:lnTo>
                      <a:pt x="1384" y="90"/>
                    </a:lnTo>
                    <a:lnTo>
                      <a:pt x="1395" y="92"/>
                    </a:lnTo>
                    <a:lnTo>
                      <a:pt x="1404" y="92"/>
                    </a:lnTo>
                    <a:lnTo>
                      <a:pt x="1413" y="93"/>
                    </a:lnTo>
                    <a:lnTo>
                      <a:pt x="1422" y="93"/>
                    </a:lnTo>
                    <a:lnTo>
                      <a:pt x="1433" y="95"/>
                    </a:lnTo>
                    <a:lnTo>
                      <a:pt x="1442" y="95"/>
                    </a:lnTo>
                    <a:lnTo>
                      <a:pt x="1451" y="95"/>
                    </a:lnTo>
                    <a:lnTo>
                      <a:pt x="1461" y="96"/>
                    </a:lnTo>
                    <a:lnTo>
                      <a:pt x="1470" y="96"/>
                    </a:lnTo>
                    <a:lnTo>
                      <a:pt x="1480" y="97"/>
                    </a:lnTo>
                    <a:lnTo>
                      <a:pt x="1489" y="97"/>
                    </a:lnTo>
                    <a:lnTo>
                      <a:pt x="1499" y="99"/>
                    </a:lnTo>
                    <a:lnTo>
                      <a:pt x="1508" y="99"/>
                    </a:lnTo>
                    <a:lnTo>
                      <a:pt x="1517" y="99"/>
                    </a:lnTo>
                    <a:lnTo>
                      <a:pt x="1527" y="100"/>
                    </a:lnTo>
                    <a:lnTo>
                      <a:pt x="1537" y="100"/>
                    </a:lnTo>
                    <a:lnTo>
                      <a:pt x="1546" y="102"/>
                    </a:lnTo>
                    <a:lnTo>
                      <a:pt x="1555" y="102"/>
                    </a:lnTo>
                    <a:lnTo>
                      <a:pt x="1566" y="103"/>
                    </a:lnTo>
                    <a:lnTo>
                      <a:pt x="1575" y="103"/>
                    </a:lnTo>
                    <a:lnTo>
                      <a:pt x="1584" y="105"/>
                    </a:lnTo>
                    <a:lnTo>
                      <a:pt x="1593" y="105"/>
                    </a:lnTo>
                    <a:lnTo>
                      <a:pt x="1603" y="105"/>
                    </a:lnTo>
                    <a:lnTo>
                      <a:pt x="1613" y="106"/>
                    </a:lnTo>
                    <a:lnTo>
                      <a:pt x="1622" y="106"/>
                    </a:lnTo>
                    <a:lnTo>
                      <a:pt x="1631" y="108"/>
                    </a:lnTo>
                    <a:lnTo>
                      <a:pt x="1641" y="108"/>
                    </a:lnTo>
                    <a:lnTo>
                      <a:pt x="1650" y="109"/>
                    </a:lnTo>
                    <a:lnTo>
                      <a:pt x="1660" y="109"/>
                    </a:lnTo>
                    <a:lnTo>
                      <a:pt x="1670" y="109"/>
                    </a:lnTo>
                    <a:lnTo>
                      <a:pt x="1679" y="110"/>
                    </a:lnTo>
                    <a:lnTo>
                      <a:pt x="1688" y="110"/>
                    </a:lnTo>
                    <a:lnTo>
                      <a:pt x="1698" y="112"/>
                    </a:lnTo>
                    <a:lnTo>
                      <a:pt x="1708" y="112"/>
                    </a:lnTo>
                    <a:lnTo>
                      <a:pt x="1717" y="113"/>
                    </a:lnTo>
                    <a:lnTo>
                      <a:pt x="1726" y="113"/>
                    </a:lnTo>
                    <a:lnTo>
                      <a:pt x="1735" y="113"/>
                    </a:lnTo>
                    <a:lnTo>
                      <a:pt x="1746" y="115"/>
                    </a:lnTo>
                    <a:lnTo>
                      <a:pt x="1755" y="115"/>
                    </a:lnTo>
                    <a:lnTo>
                      <a:pt x="1764" y="116"/>
                    </a:lnTo>
                    <a:lnTo>
                      <a:pt x="1773" y="116"/>
                    </a:lnTo>
                    <a:lnTo>
                      <a:pt x="1783" y="118"/>
                    </a:lnTo>
                    <a:lnTo>
                      <a:pt x="1793" y="118"/>
                    </a:lnTo>
                    <a:lnTo>
                      <a:pt x="1802" y="119"/>
                    </a:lnTo>
                    <a:lnTo>
                      <a:pt x="1812" y="119"/>
                    </a:lnTo>
                    <a:lnTo>
                      <a:pt x="1821" y="119"/>
                    </a:lnTo>
                    <a:lnTo>
                      <a:pt x="1831" y="120"/>
                    </a:lnTo>
                    <a:lnTo>
                      <a:pt x="1840" y="120"/>
                    </a:lnTo>
                    <a:lnTo>
                      <a:pt x="1850" y="122"/>
                    </a:lnTo>
                    <a:lnTo>
                      <a:pt x="1859" y="122"/>
                    </a:lnTo>
                    <a:lnTo>
                      <a:pt x="1868" y="123"/>
                    </a:lnTo>
                    <a:lnTo>
                      <a:pt x="1879" y="123"/>
                    </a:lnTo>
                    <a:lnTo>
                      <a:pt x="1888" y="123"/>
                    </a:lnTo>
                    <a:lnTo>
                      <a:pt x="1897" y="125"/>
                    </a:lnTo>
                    <a:lnTo>
                      <a:pt x="1906" y="125"/>
                    </a:lnTo>
                    <a:lnTo>
                      <a:pt x="1916" y="126"/>
                    </a:lnTo>
                    <a:lnTo>
                      <a:pt x="1926" y="126"/>
                    </a:lnTo>
                    <a:lnTo>
                      <a:pt x="1935" y="128"/>
                    </a:lnTo>
                    <a:lnTo>
                      <a:pt x="1944" y="128"/>
                    </a:lnTo>
                    <a:lnTo>
                      <a:pt x="1954" y="129"/>
                    </a:lnTo>
                    <a:lnTo>
                      <a:pt x="1964" y="129"/>
                    </a:lnTo>
                    <a:lnTo>
                      <a:pt x="1973" y="129"/>
                    </a:lnTo>
                    <a:lnTo>
                      <a:pt x="1982" y="131"/>
                    </a:lnTo>
                    <a:lnTo>
                      <a:pt x="1992" y="131"/>
                    </a:lnTo>
                    <a:lnTo>
                      <a:pt x="2001" y="132"/>
                    </a:lnTo>
                    <a:lnTo>
                      <a:pt x="2011" y="132"/>
                    </a:lnTo>
                    <a:lnTo>
                      <a:pt x="2021" y="133"/>
                    </a:lnTo>
                    <a:lnTo>
                      <a:pt x="2030" y="133"/>
                    </a:lnTo>
                    <a:lnTo>
                      <a:pt x="2039" y="133"/>
                    </a:lnTo>
                    <a:lnTo>
                      <a:pt x="2048" y="135"/>
                    </a:lnTo>
                    <a:lnTo>
                      <a:pt x="2059" y="135"/>
                    </a:lnTo>
                    <a:lnTo>
                      <a:pt x="2068" y="136"/>
                    </a:lnTo>
                    <a:lnTo>
                      <a:pt x="2077" y="136"/>
                    </a:lnTo>
                    <a:lnTo>
                      <a:pt x="2086" y="138"/>
                    </a:lnTo>
                    <a:lnTo>
                      <a:pt x="2097" y="138"/>
                    </a:lnTo>
                    <a:lnTo>
                      <a:pt x="2106" y="138"/>
                    </a:lnTo>
                    <a:lnTo>
                      <a:pt x="2115" y="139"/>
                    </a:lnTo>
                    <a:lnTo>
                      <a:pt x="2125" y="139"/>
                    </a:lnTo>
                    <a:lnTo>
                      <a:pt x="2134" y="141"/>
                    </a:lnTo>
                    <a:lnTo>
                      <a:pt x="2144" y="141"/>
                    </a:lnTo>
                    <a:lnTo>
                      <a:pt x="2153" y="142"/>
                    </a:lnTo>
                    <a:lnTo>
                      <a:pt x="2163" y="142"/>
                    </a:lnTo>
                    <a:lnTo>
                      <a:pt x="2172" y="143"/>
                    </a:lnTo>
                    <a:lnTo>
                      <a:pt x="2181" y="143"/>
                    </a:lnTo>
                    <a:lnTo>
                      <a:pt x="2191" y="143"/>
                    </a:lnTo>
                    <a:lnTo>
                      <a:pt x="2201" y="145"/>
                    </a:lnTo>
                    <a:lnTo>
                      <a:pt x="2210" y="145"/>
                    </a:lnTo>
                    <a:lnTo>
                      <a:pt x="2219" y="146"/>
                    </a:lnTo>
                    <a:lnTo>
                      <a:pt x="2230" y="146"/>
                    </a:lnTo>
                    <a:lnTo>
                      <a:pt x="2239" y="148"/>
                    </a:lnTo>
                    <a:lnTo>
                      <a:pt x="2248" y="148"/>
                    </a:lnTo>
                    <a:lnTo>
                      <a:pt x="2257" y="148"/>
                    </a:lnTo>
                    <a:lnTo>
                      <a:pt x="2267" y="149"/>
                    </a:lnTo>
                    <a:lnTo>
                      <a:pt x="2277" y="149"/>
                    </a:lnTo>
                    <a:lnTo>
                      <a:pt x="2286" y="151"/>
                    </a:lnTo>
                    <a:lnTo>
                      <a:pt x="2295" y="151"/>
                    </a:lnTo>
                    <a:lnTo>
                      <a:pt x="2305" y="152"/>
                    </a:lnTo>
                    <a:lnTo>
                      <a:pt x="2314" y="152"/>
                    </a:lnTo>
                    <a:lnTo>
                      <a:pt x="2324" y="153"/>
                    </a:lnTo>
                    <a:lnTo>
                      <a:pt x="2334" y="153"/>
                    </a:lnTo>
                    <a:lnTo>
                      <a:pt x="2343" y="153"/>
                    </a:lnTo>
                    <a:lnTo>
                      <a:pt x="2352" y="155"/>
                    </a:lnTo>
                    <a:lnTo>
                      <a:pt x="2362" y="155"/>
                    </a:lnTo>
                    <a:lnTo>
                      <a:pt x="2372" y="156"/>
                    </a:lnTo>
                    <a:lnTo>
                      <a:pt x="2381" y="156"/>
                    </a:lnTo>
                    <a:lnTo>
                      <a:pt x="2390" y="158"/>
                    </a:lnTo>
                    <a:lnTo>
                      <a:pt x="2399" y="158"/>
                    </a:lnTo>
                    <a:lnTo>
                      <a:pt x="2410" y="158"/>
                    </a:lnTo>
                    <a:lnTo>
                      <a:pt x="2419" y="159"/>
                    </a:lnTo>
                    <a:lnTo>
                      <a:pt x="2428" y="159"/>
                    </a:lnTo>
                    <a:lnTo>
                      <a:pt x="2438" y="161"/>
                    </a:lnTo>
                    <a:lnTo>
                      <a:pt x="2447" y="161"/>
                    </a:lnTo>
                    <a:lnTo>
                      <a:pt x="2457" y="162"/>
                    </a:lnTo>
                    <a:lnTo>
                      <a:pt x="2466" y="162"/>
                    </a:lnTo>
                    <a:lnTo>
                      <a:pt x="2476" y="164"/>
                    </a:lnTo>
                    <a:lnTo>
                      <a:pt x="2485" y="164"/>
                    </a:lnTo>
                    <a:lnTo>
                      <a:pt x="2495" y="164"/>
                    </a:lnTo>
                    <a:lnTo>
                      <a:pt x="2504" y="165"/>
                    </a:lnTo>
                    <a:lnTo>
                      <a:pt x="2514" y="165"/>
                    </a:lnTo>
                    <a:lnTo>
                      <a:pt x="2523" y="166"/>
                    </a:lnTo>
                    <a:lnTo>
                      <a:pt x="2532" y="166"/>
                    </a:lnTo>
                    <a:lnTo>
                      <a:pt x="2543" y="168"/>
                    </a:lnTo>
                    <a:lnTo>
                      <a:pt x="2552" y="168"/>
                    </a:lnTo>
                    <a:lnTo>
                      <a:pt x="2561" y="168"/>
                    </a:lnTo>
                    <a:lnTo>
                      <a:pt x="2570" y="169"/>
                    </a:lnTo>
                    <a:lnTo>
                      <a:pt x="2580" y="169"/>
                    </a:lnTo>
                    <a:lnTo>
                      <a:pt x="2590" y="171"/>
                    </a:lnTo>
                    <a:lnTo>
                      <a:pt x="2599" y="171"/>
                    </a:lnTo>
                    <a:lnTo>
                      <a:pt x="2608" y="172"/>
                    </a:lnTo>
                    <a:lnTo>
                      <a:pt x="2618" y="172"/>
                    </a:lnTo>
                    <a:lnTo>
                      <a:pt x="2628" y="172"/>
                    </a:lnTo>
                    <a:lnTo>
                      <a:pt x="2637" y="174"/>
                    </a:lnTo>
                    <a:lnTo>
                      <a:pt x="2647" y="174"/>
                    </a:lnTo>
                    <a:lnTo>
                      <a:pt x="2656" y="175"/>
                    </a:lnTo>
                    <a:lnTo>
                      <a:pt x="2665" y="175"/>
                    </a:lnTo>
                    <a:lnTo>
                      <a:pt x="2675" y="176"/>
                    </a:lnTo>
                    <a:lnTo>
                      <a:pt x="2685" y="176"/>
                    </a:lnTo>
                    <a:lnTo>
                      <a:pt x="2694" y="178"/>
                    </a:lnTo>
                    <a:lnTo>
                      <a:pt x="2703" y="178"/>
                    </a:lnTo>
                    <a:lnTo>
                      <a:pt x="2712" y="178"/>
                    </a:lnTo>
                    <a:lnTo>
                      <a:pt x="2723" y="179"/>
                    </a:lnTo>
                    <a:lnTo>
                      <a:pt x="2732" y="179"/>
                    </a:lnTo>
                    <a:lnTo>
                      <a:pt x="2741" y="181"/>
                    </a:lnTo>
                    <a:lnTo>
                      <a:pt x="2750" y="181"/>
                    </a:lnTo>
                    <a:lnTo>
                      <a:pt x="2761" y="182"/>
                    </a:lnTo>
                    <a:lnTo>
                      <a:pt x="2770" y="182"/>
                    </a:lnTo>
                    <a:lnTo>
                      <a:pt x="2779" y="182"/>
                    </a:lnTo>
                    <a:lnTo>
                      <a:pt x="2789" y="184"/>
                    </a:lnTo>
                    <a:lnTo>
                      <a:pt x="2798" y="184"/>
                    </a:lnTo>
                    <a:lnTo>
                      <a:pt x="2808" y="185"/>
                    </a:lnTo>
                    <a:lnTo>
                      <a:pt x="2817" y="185"/>
                    </a:lnTo>
                    <a:lnTo>
                      <a:pt x="2827" y="187"/>
                    </a:lnTo>
                    <a:lnTo>
                      <a:pt x="2836" y="187"/>
                    </a:lnTo>
                    <a:lnTo>
                      <a:pt x="2845" y="188"/>
                    </a:lnTo>
                    <a:lnTo>
                      <a:pt x="2855" y="188"/>
                    </a:lnTo>
                    <a:lnTo>
                      <a:pt x="2865" y="188"/>
                    </a:lnTo>
                    <a:lnTo>
                      <a:pt x="2874" y="189"/>
                    </a:lnTo>
                    <a:lnTo>
                      <a:pt x="2883" y="189"/>
                    </a:lnTo>
                    <a:lnTo>
                      <a:pt x="2894" y="191"/>
                    </a:lnTo>
                    <a:lnTo>
                      <a:pt x="2903" y="191"/>
                    </a:lnTo>
                    <a:lnTo>
                      <a:pt x="2912" y="192"/>
                    </a:lnTo>
                    <a:lnTo>
                      <a:pt x="2921" y="192"/>
                    </a:lnTo>
                    <a:lnTo>
                      <a:pt x="2931" y="192"/>
                    </a:lnTo>
                    <a:lnTo>
                      <a:pt x="2941" y="194"/>
                    </a:lnTo>
                    <a:lnTo>
                      <a:pt x="2950" y="194"/>
                    </a:lnTo>
                    <a:lnTo>
                      <a:pt x="2959" y="195"/>
                    </a:lnTo>
                    <a:lnTo>
                      <a:pt x="2969" y="195"/>
                    </a:lnTo>
                    <a:lnTo>
                      <a:pt x="2978" y="197"/>
                    </a:lnTo>
                    <a:lnTo>
                      <a:pt x="2988" y="197"/>
                    </a:lnTo>
                    <a:lnTo>
                      <a:pt x="2998" y="198"/>
                    </a:lnTo>
                    <a:lnTo>
                      <a:pt x="3007" y="198"/>
                    </a:lnTo>
                    <a:lnTo>
                      <a:pt x="3016" y="198"/>
                    </a:lnTo>
                    <a:lnTo>
                      <a:pt x="3025" y="199"/>
                    </a:lnTo>
                    <a:lnTo>
                      <a:pt x="3036" y="199"/>
                    </a:lnTo>
                    <a:lnTo>
                      <a:pt x="3045" y="201"/>
                    </a:lnTo>
                    <a:lnTo>
                      <a:pt x="3054" y="201"/>
                    </a:lnTo>
                    <a:lnTo>
                      <a:pt x="3063" y="202"/>
                    </a:lnTo>
                    <a:lnTo>
                      <a:pt x="3074" y="202"/>
                    </a:lnTo>
                    <a:lnTo>
                      <a:pt x="3083" y="202"/>
                    </a:lnTo>
                    <a:lnTo>
                      <a:pt x="3092" y="204"/>
                    </a:lnTo>
                    <a:lnTo>
                      <a:pt x="3102" y="204"/>
                    </a:lnTo>
                    <a:lnTo>
                      <a:pt x="3111" y="205"/>
                    </a:lnTo>
                    <a:lnTo>
                      <a:pt x="3121" y="205"/>
                    </a:lnTo>
                    <a:lnTo>
                      <a:pt x="3130" y="207"/>
                    </a:lnTo>
                    <a:lnTo>
                      <a:pt x="3140" y="207"/>
                    </a:lnTo>
                    <a:lnTo>
                      <a:pt x="3149" y="207"/>
                    </a:lnTo>
                    <a:lnTo>
                      <a:pt x="3158" y="208"/>
                    </a:lnTo>
                    <a:lnTo>
                      <a:pt x="3168" y="208"/>
                    </a:lnTo>
                    <a:lnTo>
                      <a:pt x="3178" y="209"/>
                    </a:lnTo>
                    <a:lnTo>
                      <a:pt x="3187" y="209"/>
                    </a:lnTo>
                    <a:lnTo>
                      <a:pt x="3196" y="211"/>
                    </a:lnTo>
                    <a:lnTo>
                      <a:pt x="3207" y="211"/>
                    </a:lnTo>
                    <a:lnTo>
                      <a:pt x="3216" y="212"/>
                    </a:lnTo>
                  </a:path>
                </a:pathLst>
              </a:custGeom>
              <a:solidFill>
                <a:schemeClr val="accent1"/>
              </a:solidFill>
              <a:ln w="14288">
                <a:solidFill>
                  <a:srgbClr val="FF8000"/>
                </a:solidFill>
                <a:prstDash val="solid"/>
                <a:round/>
                <a:headEnd/>
                <a:tailEnd/>
              </a:ln>
            </p:spPr>
            <p:txBody>
              <a:bodyPr/>
              <a:lstStyle/>
              <a:p>
                <a:endParaRPr lang="en-GB"/>
              </a:p>
            </p:txBody>
          </p:sp>
          <p:sp>
            <p:nvSpPr>
              <p:cNvPr id="87112" name="Freeform 263">
                <a:extLst>
                  <a:ext uri="{FF2B5EF4-FFF2-40B4-BE49-F238E27FC236}">
                    <a16:creationId xmlns:a16="http://schemas.microsoft.com/office/drawing/2014/main" id="{16FD642D-EA60-73B6-F2B5-F1407F6DEFDA}"/>
                  </a:ext>
                </a:extLst>
              </p:cNvPr>
              <p:cNvSpPr>
                <a:spLocks/>
              </p:cNvSpPr>
              <p:nvPr/>
            </p:nvSpPr>
            <p:spPr bwMode="auto">
              <a:xfrm>
                <a:off x="3712" y="2169"/>
                <a:ext cx="1608" cy="113"/>
              </a:xfrm>
              <a:custGeom>
                <a:avLst/>
                <a:gdLst>
                  <a:gd name="T0" fmla="*/ 1 w 3216"/>
                  <a:gd name="T1" fmla="*/ 0 h 339"/>
                  <a:gd name="T2" fmla="*/ 1 w 3216"/>
                  <a:gd name="T3" fmla="*/ 0 h 339"/>
                  <a:gd name="T4" fmla="*/ 1 w 3216"/>
                  <a:gd name="T5" fmla="*/ 0 h 339"/>
                  <a:gd name="T6" fmla="*/ 1 w 3216"/>
                  <a:gd name="T7" fmla="*/ 0 h 339"/>
                  <a:gd name="T8" fmla="*/ 1 w 3216"/>
                  <a:gd name="T9" fmla="*/ 0 h 339"/>
                  <a:gd name="T10" fmla="*/ 1 w 3216"/>
                  <a:gd name="T11" fmla="*/ 0 h 339"/>
                  <a:gd name="T12" fmla="*/ 1 w 3216"/>
                  <a:gd name="T13" fmla="*/ 0 h 339"/>
                  <a:gd name="T14" fmla="*/ 1 w 3216"/>
                  <a:gd name="T15" fmla="*/ 0 h 339"/>
                  <a:gd name="T16" fmla="*/ 1 w 3216"/>
                  <a:gd name="T17" fmla="*/ 0 h 339"/>
                  <a:gd name="T18" fmla="*/ 1 w 3216"/>
                  <a:gd name="T19" fmla="*/ 0 h 339"/>
                  <a:gd name="T20" fmla="*/ 1 w 3216"/>
                  <a:gd name="T21" fmla="*/ 0 h 339"/>
                  <a:gd name="T22" fmla="*/ 1 w 3216"/>
                  <a:gd name="T23" fmla="*/ 0 h 339"/>
                  <a:gd name="T24" fmla="*/ 1 w 3216"/>
                  <a:gd name="T25" fmla="*/ 0 h 339"/>
                  <a:gd name="T26" fmla="*/ 1 w 3216"/>
                  <a:gd name="T27" fmla="*/ 0 h 339"/>
                  <a:gd name="T28" fmla="*/ 1 w 3216"/>
                  <a:gd name="T29" fmla="*/ 0 h 339"/>
                  <a:gd name="T30" fmla="*/ 1 w 3216"/>
                  <a:gd name="T31" fmla="*/ 0 h 339"/>
                  <a:gd name="T32" fmla="*/ 1 w 3216"/>
                  <a:gd name="T33" fmla="*/ 0 h 339"/>
                  <a:gd name="T34" fmla="*/ 1 w 3216"/>
                  <a:gd name="T35" fmla="*/ 0 h 339"/>
                  <a:gd name="T36" fmla="*/ 1 w 3216"/>
                  <a:gd name="T37" fmla="*/ 0 h 339"/>
                  <a:gd name="T38" fmla="*/ 1 w 3216"/>
                  <a:gd name="T39" fmla="*/ 0 h 339"/>
                  <a:gd name="T40" fmla="*/ 1 w 3216"/>
                  <a:gd name="T41" fmla="*/ 0 h 339"/>
                  <a:gd name="T42" fmla="*/ 1 w 3216"/>
                  <a:gd name="T43" fmla="*/ 0 h 339"/>
                  <a:gd name="T44" fmla="*/ 1 w 3216"/>
                  <a:gd name="T45" fmla="*/ 0 h 339"/>
                  <a:gd name="T46" fmla="*/ 1 w 3216"/>
                  <a:gd name="T47" fmla="*/ 0 h 339"/>
                  <a:gd name="T48" fmla="*/ 1 w 3216"/>
                  <a:gd name="T49" fmla="*/ 0 h 339"/>
                  <a:gd name="T50" fmla="*/ 1 w 3216"/>
                  <a:gd name="T51" fmla="*/ 0 h 339"/>
                  <a:gd name="T52" fmla="*/ 1 w 3216"/>
                  <a:gd name="T53" fmla="*/ 0 h 339"/>
                  <a:gd name="T54" fmla="*/ 1 w 3216"/>
                  <a:gd name="T55" fmla="*/ 0 h 339"/>
                  <a:gd name="T56" fmla="*/ 1 w 3216"/>
                  <a:gd name="T57" fmla="*/ 0 h 339"/>
                  <a:gd name="T58" fmla="*/ 1 w 3216"/>
                  <a:gd name="T59" fmla="*/ 0 h 339"/>
                  <a:gd name="T60" fmla="*/ 1 w 3216"/>
                  <a:gd name="T61" fmla="*/ 0 h 339"/>
                  <a:gd name="T62" fmla="*/ 1 w 3216"/>
                  <a:gd name="T63" fmla="*/ 0 h 339"/>
                  <a:gd name="T64" fmla="*/ 1 w 3216"/>
                  <a:gd name="T65" fmla="*/ 0 h 339"/>
                  <a:gd name="T66" fmla="*/ 1 w 3216"/>
                  <a:gd name="T67" fmla="*/ 0 h 339"/>
                  <a:gd name="T68" fmla="*/ 1 w 3216"/>
                  <a:gd name="T69" fmla="*/ 0 h 339"/>
                  <a:gd name="T70" fmla="*/ 1 w 3216"/>
                  <a:gd name="T71" fmla="*/ 0 h 339"/>
                  <a:gd name="T72" fmla="*/ 1 w 3216"/>
                  <a:gd name="T73" fmla="*/ 0 h 339"/>
                  <a:gd name="T74" fmla="*/ 1 w 3216"/>
                  <a:gd name="T75" fmla="*/ 0 h 339"/>
                  <a:gd name="T76" fmla="*/ 1 w 3216"/>
                  <a:gd name="T77" fmla="*/ 0 h 339"/>
                  <a:gd name="T78" fmla="*/ 1 w 3216"/>
                  <a:gd name="T79" fmla="*/ 0 h 339"/>
                  <a:gd name="T80" fmla="*/ 1 w 3216"/>
                  <a:gd name="T81" fmla="*/ 0 h 339"/>
                  <a:gd name="T82" fmla="*/ 1 w 3216"/>
                  <a:gd name="T83" fmla="*/ 0 h 339"/>
                  <a:gd name="T84" fmla="*/ 1 w 3216"/>
                  <a:gd name="T85" fmla="*/ 0 h 339"/>
                  <a:gd name="T86" fmla="*/ 1 w 3216"/>
                  <a:gd name="T87" fmla="*/ 0 h 339"/>
                  <a:gd name="T88" fmla="*/ 1 w 3216"/>
                  <a:gd name="T89" fmla="*/ 0 h 339"/>
                  <a:gd name="T90" fmla="*/ 1 w 3216"/>
                  <a:gd name="T91" fmla="*/ 0 h 339"/>
                  <a:gd name="T92" fmla="*/ 1 w 3216"/>
                  <a:gd name="T93" fmla="*/ 0 h 339"/>
                  <a:gd name="T94" fmla="*/ 1 w 3216"/>
                  <a:gd name="T95" fmla="*/ 0 h 339"/>
                  <a:gd name="T96" fmla="*/ 1 w 3216"/>
                  <a:gd name="T97" fmla="*/ 0 h 339"/>
                  <a:gd name="T98" fmla="*/ 1 w 3216"/>
                  <a:gd name="T99" fmla="*/ 0 h 339"/>
                  <a:gd name="T100" fmla="*/ 1 w 3216"/>
                  <a:gd name="T101" fmla="*/ 0 h 339"/>
                  <a:gd name="T102" fmla="*/ 1 w 3216"/>
                  <a:gd name="T103" fmla="*/ 0 h 339"/>
                  <a:gd name="T104" fmla="*/ 1 w 3216"/>
                  <a:gd name="T105" fmla="*/ 0 h 339"/>
                  <a:gd name="T106" fmla="*/ 1 w 3216"/>
                  <a:gd name="T107" fmla="*/ 0 h 339"/>
                  <a:gd name="T108" fmla="*/ 1 w 3216"/>
                  <a:gd name="T109" fmla="*/ 0 h 339"/>
                  <a:gd name="T110" fmla="*/ 1 w 3216"/>
                  <a:gd name="T111" fmla="*/ 0 h 3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16" h="339">
                    <a:moveTo>
                      <a:pt x="0" y="0"/>
                    </a:moveTo>
                    <a:lnTo>
                      <a:pt x="9" y="0"/>
                    </a:lnTo>
                    <a:lnTo>
                      <a:pt x="19" y="1"/>
                    </a:lnTo>
                    <a:lnTo>
                      <a:pt x="29" y="3"/>
                    </a:lnTo>
                    <a:lnTo>
                      <a:pt x="38" y="3"/>
                    </a:lnTo>
                    <a:lnTo>
                      <a:pt x="47" y="4"/>
                    </a:lnTo>
                    <a:lnTo>
                      <a:pt x="57" y="6"/>
                    </a:lnTo>
                    <a:lnTo>
                      <a:pt x="67" y="6"/>
                    </a:lnTo>
                    <a:lnTo>
                      <a:pt x="76" y="7"/>
                    </a:lnTo>
                    <a:lnTo>
                      <a:pt x="85" y="9"/>
                    </a:lnTo>
                    <a:lnTo>
                      <a:pt x="94" y="9"/>
                    </a:lnTo>
                    <a:lnTo>
                      <a:pt x="105" y="10"/>
                    </a:lnTo>
                    <a:lnTo>
                      <a:pt x="114" y="11"/>
                    </a:lnTo>
                    <a:lnTo>
                      <a:pt x="123" y="13"/>
                    </a:lnTo>
                    <a:lnTo>
                      <a:pt x="132" y="13"/>
                    </a:lnTo>
                    <a:lnTo>
                      <a:pt x="142" y="14"/>
                    </a:lnTo>
                    <a:lnTo>
                      <a:pt x="152" y="16"/>
                    </a:lnTo>
                    <a:lnTo>
                      <a:pt x="161" y="16"/>
                    </a:lnTo>
                    <a:lnTo>
                      <a:pt x="171" y="17"/>
                    </a:lnTo>
                    <a:lnTo>
                      <a:pt x="180" y="19"/>
                    </a:lnTo>
                    <a:lnTo>
                      <a:pt x="190" y="19"/>
                    </a:lnTo>
                    <a:lnTo>
                      <a:pt x="199" y="20"/>
                    </a:lnTo>
                    <a:lnTo>
                      <a:pt x="209" y="22"/>
                    </a:lnTo>
                    <a:lnTo>
                      <a:pt x="218" y="23"/>
                    </a:lnTo>
                    <a:lnTo>
                      <a:pt x="227" y="23"/>
                    </a:lnTo>
                    <a:lnTo>
                      <a:pt x="237" y="24"/>
                    </a:lnTo>
                    <a:lnTo>
                      <a:pt x="247" y="26"/>
                    </a:lnTo>
                    <a:lnTo>
                      <a:pt x="256" y="26"/>
                    </a:lnTo>
                    <a:lnTo>
                      <a:pt x="265" y="27"/>
                    </a:lnTo>
                    <a:lnTo>
                      <a:pt x="275" y="29"/>
                    </a:lnTo>
                    <a:lnTo>
                      <a:pt x="285" y="29"/>
                    </a:lnTo>
                    <a:lnTo>
                      <a:pt x="294" y="30"/>
                    </a:lnTo>
                    <a:lnTo>
                      <a:pt x="303" y="32"/>
                    </a:lnTo>
                    <a:lnTo>
                      <a:pt x="313" y="33"/>
                    </a:lnTo>
                    <a:lnTo>
                      <a:pt x="322" y="33"/>
                    </a:lnTo>
                    <a:lnTo>
                      <a:pt x="332" y="34"/>
                    </a:lnTo>
                    <a:lnTo>
                      <a:pt x="341" y="36"/>
                    </a:lnTo>
                    <a:lnTo>
                      <a:pt x="351" y="36"/>
                    </a:lnTo>
                    <a:lnTo>
                      <a:pt x="360" y="37"/>
                    </a:lnTo>
                    <a:lnTo>
                      <a:pt x="370" y="39"/>
                    </a:lnTo>
                    <a:lnTo>
                      <a:pt x="380" y="39"/>
                    </a:lnTo>
                    <a:lnTo>
                      <a:pt x="389" y="40"/>
                    </a:lnTo>
                    <a:lnTo>
                      <a:pt x="398" y="42"/>
                    </a:lnTo>
                    <a:lnTo>
                      <a:pt x="407" y="43"/>
                    </a:lnTo>
                    <a:lnTo>
                      <a:pt x="418" y="43"/>
                    </a:lnTo>
                    <a:lnTo>
                      <a:pt x="427" y="45"/>
                    </a:lnTo>
                    <a:lnTo>
                      <a:pt x="436" y="46"/>
                    </a:lnTo>
                    <a:lnTo>
                      <a:pt x="445" y="46"/>
                    </a:lnTo>
                    <a:lnTo>
                      <a:pt x="455" y="47"/>
                    </a:lnTo>
                    <a:lnTo>
                      <a:pt x="465" y="49"/>
                    </a:lnTo>
                    <a:lnTo>
                      <a:pt x="474" y="49"/>
                    </a:lnTo>
                    <a:lnTo>
                      <a:pt x="484" y="50"/>
                    </a:lnTo>
                    <a:lnTo>
                      <a:pt x="493" y="52"/>
                    </a:lnTo>
                    <a:lnTo>
                      <a:pt x="503" y="53"/>
                    </a:lnTo>
                    <a:lnTo>
                      <a:pt x="512" y="53"/>
                    </a:lnTo>
                    <a:lnTo>
                      <a:pt x="522" y="55"/>
                    </a:lnTo>
                    <a:lnTo>
                      <a:pt x="531" y="56"/>
                    </a:lnTo>
                    <a:lnTo>
                      <a:pt x="540" y="56"/>
                    </a:lnTo>
                    <a:lnTo>
                      <a:pt x="550" y="57"/>
                    </a:lnTo>
                    <a:lnTo>
                      <a:pt x="560" y="59"/>
                    </a:lnTo>
                    <a:lnTo>
                      <a:pt x="569" y="59"/>
                    </a:lnTo>
                    <a:lnTo>
                      <a:pt x="578" y="60"/>
                    </a:lnTo>
                    <a:lnTo>
                      <a:pt x="588" y="62"/>
                    </a:lnTo>
                    <a:lnTo>
                      <a:pt x="598" y="62"/>
                    </a:lnTo>
                    <a:lnTo>
                      <a:pt x="607" y="63"/>
                    </a:lnTo>
                    <a:lnTo>
                      <a:pt x="616" y="65"/>
                    </a:lnTo>
                    <a:lnTo>
                      <a:pt x="626" y="66"/>
                    </a:lnTo>
                    <a:lnTo>
                      <a:pt x="636" y="66"/>
                    </a:lnTo>
                    <a:lnTo>
                      <a:pt x="645" y="67"/>
                    </a:lnTo>
                    <a:lnTo>
                      <a:pt x="654" y="69"/>
                    </a:lnTo>
                    <a:lnTo>
                      <a:pt x="664" y="69"/>
                    </a:lnTo>
                    <a:lnTo>
                      <a:pt x="673" y="70"/>
                    </a:lnTo>
                    <a:lnTo>
                      <a:pt x="683" y="72"/>
                    </a:lnTo>
                    <a:lnTo>
                      <a:pt x="693" y="72"/>
                    </a:lnTo>
                    <a:lnTo>
                      <a:pt x="702" y="73"/>
                    </a:lnTo>
                    <a:lnTo>
                      <a:pt x="711" y="75"/>
                    </a:lnTo>
                    <a:lnTo>
                      <a:pt x="720" y="76"/>
                    </a:lnTo>
                    <a:lnTo>
                      <a:pt x="731" y="76"/>
                    </a:lnTo>
                    <a:lnTo>
                      <a:pt x="740" y="78"/>
                    </a:lnTo>
                    <a:lnTo>
                      <a:pt x="749" y="79"/>
                    </a:lnTo>
                    <a:lnTo>
                      <a:pt x="758" y="79"/>
                    </a:lnTo>
                    <a:lnTo>
                      <a:pt x="769" y="80"/>
                    </a:lnTo>
                    <a:lnTo>
                      <a:pt x="778" y="82"/>
                    </a:lnTo>
                    <a:lnTo>
                      <a:pt x="787" y="82"/>
                    </a:lnTo>
                    <a:lnTo>
                      <a:pt x="797" y="83"/>
                    </a:lnTo>
                    <a:lnTo>
                      <a:pt x="806" y="85"/>
                    </a:lnTo>
                    <a:lnTo>
                      <a:pt x="816" y="86"/>
                    </a:lnTo>
                    <a:lnTo>
                      <a:pt x="825" y="86"/>
                    </a:lnTo>
                    <a:lnTo>
                      <a:pt x="835" y="88"/>
                    </a:lnTo>
                    <a:lnTo>
                      <a:pt x="844" y="89"/>
                    </a:lnTo>
                    <a:lnTo>
                      <a:pt x="853" y="89"/>
                    </a:lnTo>
                    <a:lnTo>
                      <a:pt x="863" y="90"/>
                    </a:lnTo>
                    <a:lnTo>
                      <a:pt x="873" y="92"/>
                    </a:lnTo>
                    <a:lnTo>
                      <a:pt x="882" y="92"/>
                    </a:lnTo>
                    <a:lnTo>
                      <a:pt x="891" y="93"/>
                    </a:lnTo>
                    <a:lnTo>
                      <a:pt x="902" y="95"/>
                    </a:lnTo>
                    <a:lnTo>
                      <a:pt x="911" y="96"/>
                    </a:lnTo>
                    <a:lnTo>
                      <a:pt x="920" y="96"/>
                    </a:lnTo>
                    <a:lnTo>
                      <a:pt x="929" y="98"/>
                    </a:lnTo>
                    <a:lnTo>
                      <a:pt x="939" y="99"/>
                    </a:lnTo>
                    <a:lnTo>
                      <a:pt x="949" y="99"/>
                    </a:lnTo>
                    <a:lnTo>
                      <a:pt x="958" y="101"/>
                    </a:lnTo>
                    <a:lnTo>
                      <a:pt x="967" y="102"/>
                    </a:lnTo>
                    <a:lnTo>
                      <a:pt x="977" y="102"/>
                    </a:lnTo>
                    <a:lnTo>
                      <a:pt x="986" y="103"/>
                    </a:lnTo>
                    <a:lnTo>
                      <a:pt x="996" y="105"/>
                    </a:lnTo>
                    <a:lnTo>
                      <a:pt x="1005" y="106"/>
                    </a:lnTo>
                    <a:lnTo>
                      <a:pt x="1015" y="106"/>
                    </a:lnTo>
                    <a:lnTo>
                      <a:pt x="1024" y="108"/>
                    </a:lnTo>
                    <a:lnTo>
                      <a:pt x="1034" y="109"/>
                    </a:lnTo>
                    <a:lnTo>
                      <a:pt x="1044" y="109"/>
                    </a:lnTo>
                    <a:lnTo>
                      <a:pt x="1053" y="111"/>
                    </a:lnTo>
                    <a:lnTo>
                      <a:pt x="1062" y="112"/>
                    </a:lnTo>
                    <a:lnTo>
                      <a:pt x="1071" y="112"/>
                    </a:lnTo>
                    <a:lnTo>
                      <a:pt x="1082" y="113"/>
                    </a:lnTo>
                    <a:lnTo>
                      <a:pt x="1091" y="115"/>
                    </a:lnTo>
                    <a:lnTo>
                      <a:pt x="1100" y="115"/>
                    </a:lnTo>
                    <a:lnTo>
                      <a:pt x="1109" y="116"/>
                    </a:lnTo>
                    <a:lnTo>
                      <a:pt x="1119" y="118"/>
                    </a:lnTo>
                    <a:lnTo>
                      <a:pt x="1129" y="119"/>
                    </a:lnTo>
                    <a:lnTo>
                      <a:pt x="1138" y="119"/>
                    </a:lnTo>
                    <a:lnTo>
                      <a:pt x="1148" y="121"/>
                    </a:lnTo>
                    <a:lnTo>
                      <a:pt x="1157" y="122"/>
                    </a:lnTo>
                    <a:lnTo>
                      <a:pt x="1167" y="122"/>
                    </a:lnTo>
                    <a:lnTo>
                      <a:pt x="1176" y="124"/>
                    </a:lnTo>
                    <a:lnTo>
                      <a:pt x="1186" y="125"/>
                    </a:lnTo>
                    <a:lnTo>
                      <a:pt x="1195" y="125"/>
                    </a:lnTo>
                    <a:lnTo>
                      <a:pt x="1204" y="126"/>
                    </a:lnTo>
                    <a:lnTo>
                      <a:pt x="1214" y="128"/>
                    </a:lnTo>
                    <a:lnTo>
                      <a:pt x="1224" y="129"/>
                    </a:lnTo>
                    <a:lnTo>
                      <a:pt x="1233" y="129"/>
                    </a:lnTo>
                    <a:lnTo>
                      <a:pt x="1242" y="131"/>
                    </a:lnTo>
                    <a:lnTo>
                      <a:pt x="1252" y="132"/>
                    </a:lnTo>
                    <a:lnTo>
                      <a:pt x="1262" y="132"/>
                    </a:lnTo>
                    <a:lnTo>
                      <a:pt x="1271" y="134"/>
                    </a:lnTo>
                    <a:lnTo>
                      <a:pt x="1280" y="135"/>
                    </a:lnTo>
                    <a:lnTo>
                      <a:pt x="1290" y="135"/>
                    </a:lnTo>
                    <a:lnTo>
                      <a:pt x="1300" y="136"/>
                    </a:lnTo>
                    <a:lnTo>
                      <a:pt x="1309" y="138"/>
                    </a:lnTo>
                    <a:lnTo>
                      <a:pt x="1318" y="139"/>
                    </a:lnTo>
                    <a:lnTo>
                      <a:pt x="1328" y="139"/>
                    </a:lnTo>
                    <a:lnTo>
                      <a:pt x="1337" y="141"/>
                    </a:lnTo>
                    <a:lnTo>
                      <a:pt x="1347" y="142"/>
                    </a:lnTo>
                    <a:lnTo>
                      <a:pt x="1357" y="142"/>
                    </a:lnTo>
                    <a:lnTo>
                      <a:pt x="1366" y="144"/>
                    </a:lnTo>
                    <a:lnTo>
                      <a:pt x="1375" y="145"/>
                    </a:lnTo>
                    <a:lnTo>
                      <a:pt x="1384" y="145"/>
                    </a:lnTo>
                    <a:lnTo>
                      <a:pt x="1395" y="146"/>
                    </a:lnTo>
                    <a:lnTo>
                      <a:pt x="1404" y="148"/>
                    </a:lnTo>
                    <a:lnTo>
                      <a:pt x="1413" y="149"/>
                    </a:lnTo>
                    <a:lnTo>
                      <a:pt x="1422" y="149"/>
                    </a:lnTo>
                    <a:lnTo>
                      <a:pt x="1433" y="151"/>
                    </a:lnTo>
                    <a:lnTo>
                      <a:pt x="1442" y="152"/>
                    </a:lnTo>
                    <a:lnTo>
                      <a:pt x="1451" y="152"/>
                    </a:lnTo>
                    <a:lnTo>
                      <a:pt x="1461" y="154"/>
                    </a:lnTo>
                    <a:lnTo>
                      <a:pt x="1470" y="155"/>
                    </a:lnTo>
                    <a:lnTo>
                      <a:pt x="1480" y="155"/>
                    </a:lnTo>
                    <a:lnTo>
                      <a:pt x="1489" y="157"/>
                    </a:lnTo>
                    <a:lnTo>
                      <a:pt x="1499" y="158"/>
                    </a:lnTo>
                    <a:lnTo>
                      <a:pt x="1508" y="159"/>
                    </a:lnTo>
                    <a:lnTo>
                      <a:pt x="1517" y="159"/>
                    </a:lnTo>
                    <a:lnTo>
                      <a:pt x="1527" y="161"/>
                    </a:lnTo>
                    <a:lnTo>
                      <a:pt x="1537" y="162"/>
                    </a:lnTo>
                    <a:lnTo>
                      <a:pt x="1546" y="162"/>
                    </a:lnTo>
                    <a:lnTo>
                      <a:pt x="1555" y="164"/>
                    </a:lnTo>
                    <a:lnTo>
                      <a:pt x="1566" y="165"/>
                    </a:lnTo>
                    <a:lnTo>
                      <a:pt x="1575" y="165"/>
                    </a:lnTo>
                    <a:lnTo>
                      <a:pt x="1584" y="167"/>
                    </a:lnTo>
                    <a:lnTo>
                      <a:pt x="1593" y="168"/>
                    </a:lnTo>
                    <a:lnTo>
                      <a:pt x="1603" y="168"/>
                    </a:lnTo>
                    <a:lnTo>
                      <a:pt x="1613" y="169"/>
                    </a:lnTo>
                    <a:lnTo>
                      <a:pt x="1622" y="171"/>
                    </a:lnTo>
                    <a:lnTo>
                      <a:pt x="1631" y="172"/>
                    </a:lnTo>
                    <a:lnTo>
                      <a:pt x="1641" y="172"/>
                    </a:lnTo>
                    <a:lnTo>
                      <a:pt x="1650" y="174"/>
                    </a:lnTo>
                    <a:lnTo>
                      <a:pt x="1660" y="175"/>
                    </a:lnTo>
                    <a:lnTo>
                      <a:pt x="1670" y="175"/>
                    </a:lnTo>
                    <a:lnTo>
                      <a:pt x="1679" y="177"/>
                    </a:lnTo>
                    <a:lnTo>
                      <a:pt x="1688" y="178"/>
                    </a:lnTo>
                    <a:lnTo>
                      <a:pt x="1698" y="178"/>
                    </a:lnTo>
                    <a:lnTo>
                      <a:pt x="1708" y="180"/>
                    </a:lnTo>
                    <a:lnTo>
                      <a:pt x="1717" y="181"/>
                    </a:lnTo>
                    <a:lnTo>
                      <a:pt x="1726" y="182"/>
                    </a:lnTo>
                    <a:lnTo>
                      <a:pt x="1735" y="182"/>
                    </a:lnTo>
                    <a:lnTo>
                      <a:pt x="1746" y="184"/>
                    </a:lnTo>
                    <a:lnTo>
                      <a:pt x="1755" y="185"/>
                    </a:lnTo>
                    <a:lnTo>
                      <a:pt x="1764" y="185"/>
                    </a:lnTo>
                    <a:lnTo>
                      <a:pt x="1773" y="187"/>
                    </a:lnTo>
                    <a:lnTo>
                      <a:pt x="1783" y="188"/>
                    </a:lnTo>
                    <a:lnTo>
                      <a:pt x="1793" y="188"/>
                    </a:lnTo>
                    <a:lnTo>
                      <a:pt x="1802" y="190"/>
                    </a:lnTo>
                    <a:lnTo>
                      <a:pt x="1812" y="191"/>
                    </a:lnTo>
                    <a:lnTo>
                      <a:pt x="1821" y="192"/>
                    </a:lnTo>
                    <a:lnTo>
                      <a:pt x="1831" y="192"/>
                    </a:lnTo>
                    <a:lnTo>
                      <a:pt x="1840" y="194"/>
                    </a:lnTo>
                    <a:lnTo>
                      <a:pt x="1850" y="195"/>
                    </a:lnTo>
                    <a:lnTo>
                      <a:pt x="1859" y="195"/>
                    </a:lnTo>
                    <a:lnTo>
                      <a:pt x="1868" y="197"/>
                    </a:lnTo>
                    <a:lnTo>
                      <a:pt x="1879" y="198"/>
                    </a:lnTo>
                    <a:lnTo>
                      <a:pt x="1888" y="198"/>
                    </a:lnTo>
                    <a:lnTo>
                      <a:pt x="1897" y="200"/>
                    </a:lnTo>
                    <a:lnTo>
                      <a:pt x="1906" y="201"/>
                    </a:lnTo>
                    <a:lnTo>
                      <a:pt x="1916" y="203"/>
                    </a:lnTo>
                    <a:lnTo>
                      <a:pt x="1926" y="203"/>
                    </a:lnTo>
                    <a:lnTo>
                      <a:pt x="1935" y="204"/>
                    </a:lnTo>
                    <a:lnTo>
                      <a:pt x="1944" y="205"/>
                    </a:lnTo>
                    <a:lnTo>
                      <a:pt x="1954" y="205"/>
                    </a:lnTo>
                    <a:lnTo>
                      <a:pt x="1964" y="207"/>
                    </a:lnTo>
                    <a:lnTo>
                      <a:pt x="1973" y="208"/>
                    </a:lnTo>
                    <a:lnTo>
                      <a:pt x="1982" y="208"/>
                    </a:lnTo>
                    <a:lnTo>
                      <a:pt x="1992" y="210"/>
                    </a:lnTo>
                    <a:lnTo>
                      <a:pt x="2001" y="211"/>
                    </a:lnTo>
                    <a:lnTo>
                      <a:pt x="2011" y="213"/>
                    </a:lnTo>
                    <a:lnTo>
                      <a:pt x="2021" y="213"/>
                    </a:lnTo>
                    <a:lnTo>
                      <a:pt x="2030" y="214"/>
                    </a:lnTo>
                    <a:lnTo>
                      <a:pt x="2039" y="215"/>
                    </a:lnTo>
                    <a:lnTo>
                      <a:pt x="2048" y="215"/>
                    </a:lnTo>
                    <a:lnTo>
                      <a:pt x="2059" y="217"/>
                    </a:lnTo>
                    <a:lnTo>
                      <a:pt x="2068" y="218"/>
                    </a:lnTo>
                    <a:lnTo>
                      <a:pt x="2077" y="218"/>
                    </a:lnTo>
                    <a:lnTo>
                      <a:pt x="2086" y="220"/>
                    </a:lnTo>
                    <a:lnTo>
                      <a:pt x="2097" y="221"/>
                    </a:lnTo>
                    <a:lnTo>
                      <a:pt x="2106" y="221"/>
                    </a:lnTo>
                    <a:lnTo>
                      <a:pt x="2115" y="223"/>
                    </a:lnTo>
                    <a:lnTo>
                      <a:pt x="2125" y="224"/>
                    </a:lnTo>
                    <a:lnTo>
                      <a:pt x="2134" y="225"/>
                    </a:lnTo>
                    <a:lnTo>
                      <a:pt x="2144" y="225"/>
                    </a:lnTo>
                    <a:lnTo>
                      <a:pt x="2153" y="227"/>
                    </a:lnTo>
                    <a:lnTo>
                      <a:pt x="2163" y="228"/>
                    </a:lnTo>
                    <a:lnTo>
                      <a:pt x="2172" y="228"/>
                    </a:lnTo>
                    <a:lnTo>
                      <a:pt x="2181" y="230"/>
                    </a:lnTo>
                    <a:lnTo>
                      <a:pt x="2191" y="231"/>
                    </a:lnTo>
                    <a:lnTo>
                      <a:pt x="2201" y="231"/>
                    </a:lnTo>
                    <a:lnTo>
                      <a:pt x="2210" y="233"/>
                    </a:lnTo>
                    <a:lnTo>
                      <a:pt x="2219" y="234"/>
                    </a:lnTo>
                    <a:lnTo>
                      <a:pt x="2230" y="236"/>
                    </a:lnTo>
                    <a:lnTo>
                      <a:pt x="2239" y="236"/>
                    </a:lnTo>
                    <a:lnTo>
                      <a:pt x="2248" y="237"/>
                    </a:lnTo>
                    <a:lnTo>
                      <a:pt x="2257" y="238"/>
                    </a:lnTo>
                    <a:lnTo>
                      <a:pt x="2267" y="238"/>
                    </a:lnTo>
                    <a:lnTo>
                      <a:pt x="2277" y="240"/>
                    </a:lnTo>
                    <a:lnTo>
                      <a:pt x="2286" y="241"/>
                    </a:lnTo>
                    <a:lnTo>
                      <a:pt x="2295" y="241"/>
                    </a:lnTo>
                    <a:lnTo>
                      <a:pt x="2305" y="243"/>
                    </a:lnTo>
                    <a:lnTo>
                      <a:pt x="2314" y="244"/>
                    </a:lnTo>
                    <a:lnTo>
                      <a:pt x="2324" y="246"/>
                    </a:lnTo>
                    <a:lnTo>
                      <a:pt x="2334" y="246"/>
                    </a:lnTo>
                    <a:lnTo>
                      <a:pt x="2343" y="247"/>
                    </a:lnTo>
                    <a:lnTo>
                      <a:pt x="2352" y="248"/>
                    </a:lnTo>
                    <a:lnTo>
                      <a:pt x="2362" y="248"/>
                    </a:lnTo>
                    <a:lnTo>
                      <a:pt x="2372" y="250"/>
                    </a:lnTo>
                    <a:lnTo>
                      <a:pt x="2381" y="251"/>
                    </a:lnTo>
                    <a:lnTo>
                      <a:pt x="2390" y="251"/>
                    </a:lnTo>
                    <a:lnTo>
                      <a:pt x="2399" y="253"/>
                    </a:lnTo>
                    <a:lnTo>
                      <a:pt x="2410" y="254"/>
                    </a:lnTo>
                    <a:lnTo>
                      <a:pt x="2419" y="256"/>
                    </a:lnTo>
                    <a:lnTo>
                      <a:pt x="2428" y="256"/>
                    </a:lnTo>
                    <a:lnTo>
                      <a:pt x="2438" y="257"/>
                    </a:lnTo>
                    <a:lnTo>
                      <a:pt x="2447" y="259"/>
                    </a:lnTo>
                    <a:lnTo>
                      <a:pt x="2457" y="259"/>
                    </a:lnTo>
                    <a:lnTo>
                      <a:pt x="2466" y="260"/>
                    </a:lnTo>
                    <a:lnTo>
                      <a:pt x="2476" y="261"/>
                    </a:lnTo>
                    <a:lnTo>
                      <a:pt x="2485" y="261"/>
                    </a:lnTo>
                    <a:lnTo>
                      <a:pt x="2495" y="263"/>
                    </a:lnTo>
                    <a:lnTo>
                      <a:pt x="2504" y="264"/>
                    </a:lnTo>
                    <a:lnTo>
                      <a:pt x="2514" y="266"/>
                    </a:lnTo>
                    <a:lnTo>
                      <a:pt x="2523" y="266"/>
                    </a:lnTo>
                    <a:lnTo>
                      <a:pt x="2532" y="267"/>
                    </a:lnTo>
                    <a:lnTo>
                      <a:pt x="2543" y="269"/>
                    </a:lnTo>
                    <a:lnTo>
                      <a:pt x="2552" y="269"/>
                    </a:lnTo>
                    <a:lnTo>
                      <a:pt x="2561" y="270"/>
                    </a:lnTo>
                    <a:lnTo>
                      <a:pt x="2570" y="271"/>
                    </a:lnTo>
                    <a:lnTo>
                      <a:pt x="2580" y="271"/>
                    </a:lnTo>
                    <a:lnTo>
                      <a:pt x="2590" y="273"/>
                    </a:lnTo>
                    <a:lnTo>
                      <a:pt x="2599" y="274"/>
                    </a:lnTo>
                    <a:lnTo>
                      <a:pt x="2608" y="274"/>
                    </a:lnTo>
                    <a:lnTo>
                      <a:pt x="2618" y="276"/>
                    </a:lnTo>
                    <a:lnTo>
                      <a:pt x="2628" y="277"/>
                    </a:lnTo>
                    <a:lnTo>
                      <a:pt x="2637" y="279"/>
                    </a:lnTo>
                    <a:lnTo>
                      <a:pt x="2647" y="279"/>
                    </a:lnTo>
                    <a:lnTo>
                      <a:pt x="2656" y="280"/>
                    </a:lnTo>
                    <a:lnTo>
                      <a:pt x="2665" y="281"/>
                    </a:lnTo>
                    <a:lnTo>
                      <a:pt x="2675" y="281"/>
                    </a:lnTo>
                    <a:lnTo>
                      <a:pt x="2685" y="283"/>
                    </a:lnTo>
                    <a:lnTo>
                      <a:pt x="2694" y="284"/>
                    </a:lnTo>
                    <a:lnTo>
                      <a:pt x="2703" y="284"/>
                    </a:lnTo>
                    <a:lnTo>
                      <a:pt x="2712" y="286"/>
                    </a:lnTo>
                    <a:lnTo>
                      <a:pt x="2723" y="287"/>
                    </a:lnTo>
                    <a:lnTo>
                      <a:pt x="2732" y="289"/>
                    </a:lnTo>
                    <a:lnTo>
                      <a:pt x="2741" y="289"/>
                    </a:lnTo>
                    <a:lnTo>
                      <a:pt x="2750" y="290"/>
                    </a:lnTo>
                    <a:lnTo>
                      <a:pt x="2761" y="292"/>
                    </a:lnTo>
                    <a:lnTo>
                      <a:pt x="2770" y="292"/>
                    </a:lnTo>
                    <a:lnTo>
                      <a:pt x="2779" y="293"/>
                    </a:lnTo>
                    <a:lnTo>
                      <a:pt x="2789" y="294"/>
                    </a:lnTo>
                    <a:lnTo>
                      <a:pt x="2798" y="294"/>
                    </a:lnTo>
                    <a:lnTo>
                      <a:pt x="2808" y="296"/>
                    </a:lnTo>
                    <a:lnTo>
                      <a:pt x="2817" y="297"/>
                    </a:lnTo>
                    <a:lnTo>
                      <a:pt x="2827" y="299"/>
                    </a:lnTo>
                    <a:lnTo>
                      <a:pt x="2836" y="299"/>
                    </a:lnTo>
                    <a:lnTo>
                      <a:pt x="2845" y="300"/>
                    </a:lnTo>
                    <a:lnTo>
                      <a:pt x="2855" y="302"/>
                    </a:lnTo>
                    <a:lnTo>
                      <a:pt x="2865" y="302"/>
                    </a:lnTo>
                    <a:lnTo>
                      <a:pt x="2874" y="303"/>
                    </a:lnTo>
                    <a:lnTo>
                      <a:pt x="2883" y="304"/>
                    </a:lnTo>
                    <a:lnTo>
                      <a:pt x="2894" y="304"/>
                    </a:lnTo>
                    <a:lnTo>
                      <a:pt x="2903" y="306"/>
                    </a:lnTo>
                    <a:lnTo>
                      <a:pt x="2912" y="307"/>
                    </a:lnTo>
                    <a:lnTo>
                      <a:pt x="2921" y="309"/>
                    </a:lnTo>
                    <a:lnTo>
                      <a:pt x="2931" y="309"/>
                    </a:lnTo>
                    <a:lnTo>
                      <a:pt x="2941" y="310"/>
                    </a:lnTo>
                    <a:lnTo>
                      <a:pt x="2950" y="312"/>
                    </a:lnTo>
                    <a:lnTo>
                      <a:pt x="2959" y="312"/>
                    </a:lnTo>
                    <a:lnTo>
                      <a:pt x="2969" y="313"/>
                    </a:lnTo>
                    <a:lnTo>
                      <a:pt x="2978" y="315"/>
                    </a:lnTo>
                    <a:lnTo>
                      <a:pt x="2988" y="315"/>
                    </a:lnTo>
                    <a:lnTo>
                      <a:pt x="2998" y="316"/>
                    </a:lnTo>
                    <a:lnTo>
                      <a:pt x="3007" y="317"/>
                    </a:lnTo>
                    <a:lnTo>
                      <a:pt x="3016" y="319"/>
                    </a:lnTo>
                    <a:lnTo>
                      <a:pt x="3025" y="319"/>
                    </a:lnTo>
                    <a:lnTo>
                      <a:pt x="3036" y="320"/>
                    </a:lnTo>
                    <a:lnTo>
                      <a:pt x="3045" y="322"/>
                    </a:lnTo>
                    <a:lnTo>
                      <a:pt x="3054" y="322"/>
                    </a:lnTo>
                    <a:lnTo>
                      <a:pt x="3063" y="323"/>
                    </a:lnTo>
                    <a:lnTo>
                      <a:pt x="3074" y="325"/>
                    </a:lnTo>
                    <a:lnTo>
                      <a:pt x="3083" y="325"/>
                    </a:lnTo>
                    <a:lnTo>
                      <a:pt x="3092" y="326"/>
                    </a:lnTo>
                    <a:lnTo>
                      <a:pt x="3102" y="327"/>
                    </a:lnTo>
                    <a:lnTo>
                      <a:pt x="3111" y="327"/>
                    </a:lnTo>
                    <a:lnTo>
                      <a:pt x="3121" y="329"/>
                    </a:lnTo>
                    <a:lnTo>
                      <a:pt x="3130" y="330"/>
                    </a:lnTo>
                    <a:lnTo>
                      <a:pt x="3140" y="332"/>
                    </a:lnTo>
                    <a:lnTo>
                      <a:pt x="3149" y="332"/>
                    </a:lnTo>
                    <a:lnTo>
                      <a:pt x="3158" y="333"/>
                    </a:lnTo>
                    <a:lnTo>
                      <a:pt x="3168" y="335"/>
                    </a:lnTo>
                    <a:lnTo>
                      <a:pt x="3178" y="335"/>
                    </a:lnTo>
                    <a:lnTo>
                      <a:pt x="3187" y="336"/>
                    </a:lnTo>
                    <a:lnTo>
                      <a:pt x="3196" y="338"/>
                    </a:lnTo>
                    <a:lnTo>
                      <a:pt x="3207" y="338"/>
                    </a:lnTo>
                    <a:lnTo>
                      <a:pt x="3216" y="339"/>
                    </a:lnTo>
                  </a:path>
                </a:pathLst>
              </a:custGeom>
              <a:solidFill>
                <a:schemeClr val="accent1"/>
              </a:solidFill>
              <a:ln w="14288">
                <a:solidFill>
                  <a:srgbClr val="008000"/>
                </a:solidFill>
                <a:prstDash val="solid"/>
                <a:round/>
                <a:headEnd/>
                <a:tailEnd/>
              </a:ln>
            </p:spPr>
            <p:txBody>
              <a:bodyPr/>
              <a:lstStyle/>
              <a:p>
                <a:endParaRPr lang="en-GB"/>
              </a:p>
            </p:txBody>
          </p:sp>
          <p:sp>
            <p:nvSpPr>
              <p:cNvPr id="87113" name="Rectangle 264">
                <a:extLst>
                  <a:ext uri="{FF2B5EF4-FFF2-40B4-BE49-F238E27FC236}">
                    <a16:creationId xmlns:a16="http://schemas.microsoft.com/office/drawing/2014/main" id="{F0BDFCCA-B2D7-5B71-417B-B69307A9054F}"/>
                  </a:ext>
                </a:extLst>
              </p:cNvPr>
              <p:cNvSpPr>
                <a:spLocks noChangeArrowheads="1"/>
              </p:cNvSpPr>
              <p:nvPr/>
            </p:nvSpPr>
            <p:spPr bwMode="auto">
              <a:xfrm>
                <a:off x="3827" y="2069"/>
                <a:ext cx="319" cy="10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000">
                    <a:solidFill>
                      <a:srgbClr val="000000"/>
                    </a:solidFill>
                    <a:latin typeface="Arial" panose="020B0604020202020204" pitchFamily="34" charset="0"/>
                  </a:rPr>
                  <a:t>diffusion</a:t>
                </a:r>
                <a:endParaRPr kumimoji="0" lang="en-US" altLang="en-US" sz="2400"/>
              </a:p>
            </p:txBody>
          </p:sp>
          <p:sp>
            <p:nvSpPr>
              <p:cNvPr id="87114" name="Rectangle 265">
                <a:extLst>
                  <a:ext uri="{FF2B5EF4-FFF2-40B4-BE49-F238E27FC236}">
                    <a16:creationId xmlns:a16="http://schemas.microsoft.com/office/drawing/2014/main" id="{B71596AD-9453-E218-FF14-B817CC4A2C96}"/>
                  </a:ext>
                </a:extLst>
              </p:cNvPr>
              <p:cNvSpPr>
                <a:spLocks noChangeArrowheads="1"/>
              </p:cNvSpPr>
              <p:nvPr/>
            </p:nvSpPr>
            <p:spPr bwMode="auto">
              <a:xfrm>
                <a:off x="5126" y="1111"/>
                <a:ext cx="319" cy="10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000">
                    <a:solidFill>
                      <a:srgbClr val="000000"/>
                    </a:solidFill>
                    <a:latin typeface="Arial" panose="020B0604020202020204" pitchFamily="34" charset="0"/>
                  </a:rPr>
                  <a:t>diffusion</a:t>
                </a:r>
                <a:endParaRPr kumimoji="0" lang="en-US" altLang="en-US" sz="2400"/>
              </a:p>
            </p:txBody>
          </p:sp>
          <p:sp>
            <p:nvSpPr>
              <p:cNvPr id="87115" name="Rectangle 266">
                <a:extLst>
                  <a:ext uri="{FF2B5EF4-FFF2-40B4-BE49-F238E27FC236}">
                    <a16:creationId xmlns:a16="http://schemas.microsoft.com/office/drawing/2014/main" id="{DF9D9901-E840-9FA4-55A7-33EFA2728C47}"/>
                  </a:ext>
                </a:extLst>
              </p:cNvPr>
              <p:cNvSpPr>
                <a:spLocks noChangeArrowheads="1"/>
              </p:cNvSpPr>
              <p:nvPr/>
            </p:nvSpPr>
            <p:spPr bwMode="auto">
              <a:xfrm>
                <a:off x="4961" y="1084"/>
                <a:ext cx="121" cy="13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200">
                    <a:solidFill>
                      <a:srgbClr val="000000"/>
                    </a:solidFill>
                  </a:rPr>
                  <a:t>He</a:t>
                </a:r>
                <a:endParaRPr kumimoji="0" lang="en-US" altLang="en-US" sz="2400"/>
              </a:p>
            </p:txBody>
          </p:sp>
          <p:sp>
            <p:nvSpPr>
              <p:cNvPr id="87116" name="Rectangle 267">
                <a:extLst>
                  <a:ext uri="{FF2B5EF4-FFF2-40B4-BE49-F238E27FC236}">
                    <a16:creationId xmlns:a16="http://schemas.microsoft.com/office/drawing/2014/main" id="{F3F5B64D-F3E4-1D12-0F6F-7C24611DEF2F}"/>
                  </a:ext>
                </a:extLst>
              </p:cNvPr>
              <p:cNvSpPr>
                <a:spLocks noChangeArrowheads="1"/>
              </p:cNvSpPr>
              <p:nvPr/>
            </p:nvSpPr>
            <p:spPr bwMode="auto">
              <a:xfrm>
                <a:off x="5067" y="1147"/>
                <a:ext cx="30"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2</a:t>
                </a:r>
                <a:endParaRPr kumimoji="0" lang="en-US" altLang="en-US" sz="2400"/>
              </a:p>
            </p:txBody>
          </p:sp>
          <p:sp>
            <p:nvSpPr>
              <p:cNvPr id="87117" name="Rectangle 268">
                <a:extLst>
                  <a:ext uri="{FF2B5EF4-FFF2-40B4-BE49-F238E27FC236}">
                    <a16:creationId xmlns:a16="http://schemas.microsoft.com/office/drawing/2014/main" id="{7DD7BC96-EB82-4A67-439D-94730D82DF43}"/>
                  </a:ext>
                </a:extLst>
              </p:cNvPr>
              <p:cNvSpPr>
                <a:spLocks noChangeArrowheads="1"/>
              </p:cNvSpPr>
              <p:nvPr/>
            </p:nvSpPr>
            <p:spPr bwMode="auto">
              <a:xfrm>
                <a:off x="5094" y="1068"/>
                <a:ext cx="34"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a:t>
                </a:r>
                <a:endParaRPr kumimoji="0" lang="en-US" altLang="en-US" sz="2400"/>
              </a:p>
            </p:txBody>
          </p:sp>
          <p:sp>
            <p:nvSpPr>
              <p:cNvPr id="87118" name="Rectangle 269">
                <a:extLst>
                  <a:ext uri="{FF2B5EF4-FFF2-40B4-BE49-F238E27FC236}">
                    <a16:creationId xmlns:a16="http://schemas.microsoft.com/office/drawing/2014/main" id="{F483EA05-DC00-CC83-1C3F-8AF822790B14}"/>
                  </a:ext>
                </a:extLst>
              </p:cNvPr>
              <p:cNvSpPr>
                <a:spLocks noChangeArrowheads="1"/>
              </p:cNvSpPr>
              <p:nvPr/>
            </p:nvSpPr>
            <p:spPr bwMode="auto">
              <a:xfrm>
                <a:off x="3686" y="2040"/>
                <a:ext cx="75" cy="13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200">
                    <a:solidFill>
                      <a:srgbClr val="000000"/>
                    </a:solidFill>
                  </a:rPr>
                  <a:t>O</a:t>
                </a:r>
                <a:endParaRPr kumimoji="0" lang="en-US" altLang="en-US" sz="2400"/>
              </a:p>
            </p:txBody>
          </p:sp>
          <p:sp>
            <p:nvSpPr>
              <p:cNvPr id="87119" name="Rectangle 270">
                <a:extLst>
                  <a:ext uri="{FF2B5EF4-FFF2-40B4-BE49-F238E27FC236}">
                    <a16:creationId xmlns:a16="http://schemas.microsoft.com/office/drawing/2014/main" id="{FD33E23E-6C24-B9D4-C6F3-C7D052B63F59}"/>
                  </a:ext>
                </a:extLst>
              </p:cNvPr>
              <p:cNvSpPr>
                <a:spLocks noChangeArrowheads="1"/>
              </p:cNvSpPr>
              <p:nvPr/>
            </p:nvSpPr>
            <p:spPr bwMode="auto">
              <a:xfrm>
                <a:off x="3751" y="2103"/>
                <a:ext cx="30"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2</a:t>
                </a:r>
                <a:endParaRPr kumimoji="0" lang="en-US" altLang="en-US" sz="2400"/>
              </a:p>
            </p:txBody>
          </p:sp>
          <p:sp>
            <p:nvSpPr>
              <p:cNvPr id="87120" name="Rectangle 271">
                <a:extLst>
                  <a:ext uri="{FF2B5EF4-FFF2-40B4-BE49-F238E27FC236}">
                    <a16:creationId xmlns:a16="http://schemas.microsoft.com/office/drawing/2014/main" id="{E13D5386-0E73-76E0-512E-752AC792049E}"/>
                  </a:ext>
                </a:extLst>
              </p:cNvPr>
              <p:cNvSpPr>
                <a:spLocks noChangeArrowheads="1"/>
              </p:cNvSpPr>
              <p:nvPr/>
            </p:nvSpPr>
            <p:spPr bwMode="auto">
              <a:xfrm>
                <a:off x="3779" y="2024"/>
                <a:ext cx="35"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a:t>
                </a:r>
                <a:endParaRPr kumimoji="0" lang="en-US" altLang="en-US" sz="2400"/>
              </a:p>
            </p:txBody>
          </p:sp>
          <p:sp>
            <p:nvSpPr>
              <p:cNvPr id="87121" name="Rectangle 272">
                <a:extLst>
                  <a:ext uri="{FF2B5EF4-FFF2-40B4-BE49-F238E27FC236}">
                    <a16:creationId xmlns:a16="http://schemas.microsoft.com/office/drawing/2014/main" id="{474F952F-BB92-C9B9-D70F-A99BDD7FBFAC}"/>
                  </a:ext>
                </a:extLst>
              </p:cNvPr>
              <p:cNvSpPr>
                <a:spLocks noChangeArrowheads="1"/>
              </p:cNvSpPr>
              <p:nvPr/>
            </p:nvSpPr>
            <p:spPr bwMode="auto">
              <a:xfrm>
                <a:off x="5270" y="1289"/>
                <a:ext cx="121" cy="1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200">
                    <a:solidFill>
                      <a:srgbClr val="000000"/>
                    </a:solidFill>
                  </a:rPr>
                  <a:t>He</a:t>
                </a:r>
                <a:endParaRPr kumimoji="0" lang="en-US" altLang="en-US" sz="2400"/>
              </a:p>
            </p:txBody>
          </p:sp>
          <p:sp>
            <p:nvSpPr>
              <p:cNvPr id="87122" name="Rectangle 273">
                <a:extLst>
                  <a:ext uri="{FF2B5EF4-FFF2-40B4-BE49-F238E27FC236}">
                    <a16:creationId xmlns:a16="http://schemas.microsoft.com/office/drawing/2014/main" id="{E89A8D9F-8BF8-7D0B-D917-1259C9F54174}"/>
                  </a:ext>
                </a:extLst>
              </p:cNvPr>
              <p:cNvSpPr>
                <a:spLocks noChangeArrowheads="1"/>
              </p:cNvSpPr>
              <p:nvPr/>
            </p:nvSpPr>
            <p:spPr bwMode="auto">
              <a:xfrm>
                <a:off x="5377" y="1353"/>
                <a:ext cx="31"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2</a:t>
                </a:r>
                <a:endParaRPr kumimoji="0" lang="en-US" altLang="en-US" sz="2400"/>
              </a:p>
            </p:txBody>
          </p:sp>
          <p:sp>
            <p:nvSpPr>
              <p:cNvPr id="87123" name="Rectangle 274">
                <a:extLst>
                  <a:ext uri="{FF2B5EF4-FFF2-40B4-BE49-F238E27FC236}">
                    <a16:creationId xmlns:a16="http://schemas.microsoft.com/office/drawing/2014/main" id="{2A000301-1183-554B-2C84-4B11798848D7}"/>
                  </a:ext>
                </a:extLst>
              </p:cNvPr>
              <p:cNvSpPr>
                <a:spLocks noChangeArrowheads="1"/>
              </p:cNvSpPr>
              <p:nvPr/>
            </p:nvSpPr>
            <p:spPr bwMode="auto">
              <a:xfrm>
                <a:off x="5404" y="1274"/>
                <a:ext cx="35" cy="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a:t>
                </a:r>
                <a:endParaRPr kumimoji="0" lang="en-US" altLang="en-US" sz="2400"/>
              </a:p>
            </p:txBody>
          </p:sp>
          <p:sp>
            <p:nvSpPr>
              <p:cNvPr id="87124" name="Rectangle 275">
                <a:extLst>
                  <a:ext uri="{FF2B5EF4-FFF2-40B4-BE49-F238E27FC236}">
                    <a16:creationId xmlns:a16="http://schemas.microsoft.com/office/drawing/2014/main" id="{03EF3F8A-511D-4241-3B15-618BCE6C8A21}"/>
                  </a:ext>
                </a:extLst>
              </p:cNvPr>
              <p:cNvSpPr>
                <a:spLocks noChangeArrowheads="1"/>
              </p:cNvSpPr>
              <p:nvPr/>
            </p:nvSpPr>
            <p:spPr bwMode="auto">
              <a:xfrm>
                <a:off x="5281" y="1574"/>
                <a:ext cx="109" cy="13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200">
                    <a:solidFill>
                      <a:srgbClr val="000000"/>
                    </a:solidFill>
                  </a:rPr>
                  <a:t>Ar</a:t>
                </a:r>
                <a:endParaRPr kumimoji="0" lang="en-US" altLang="en-US" sz="2400"/>
              </a:p>
            </p:txBody>
          </p:sp>
          <p:sp>
            <p:nvSpPr>
              <p:cNvPr id="87125" name="Rectangle 276">
                <a:extLst>
                  <a:ext uri="{FF2B5EF4-FFF2-40B4-BE49-F238E27FC236}">
                    <a16:creationId xmlns:a16="http://schemas.microsoft.com/office/drawing/2014/main" id="{08354A40-A2C4-6B50-CA52-41E4DA981AFE}"/>
                  </a:ext>
                </a:extLst>
              </p:cNvPr>
              <p:cNvSpPr>
                <a:spLocks noChangeArrowheads="1"/>
              </p:cNvSpPr>
              <p:nvPr/>
            </p:nvSpPr>
            <p:spPr bwMode="auto">
              <a:xfrm>
                <a:off x="5378" y="1558"/>
                <a:ext cx="35" cy="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a:t>
                </a:r>
                <a:endParaRPr kumimoji="0" lang="en-US" altLang="en-US" sz="2400"/>
              </a:p>
            </p:txBody>
          </p:sp>
          <p:sp>
            <p:nvSpPr>
              <p:cNvPr id="87126" name="Rectangle 277">
                <a:extLst>
                  <a:ext uri="{FF2B5EF4-FFF2-40B4-BE49-F238E27FC236}">
                    <a16:creationId xmlns:a16="http://schemas.microsoft.com/office/drawing/2014/main" id="{6527D437-4CF4-36DA-2410-2DBC2D77CF89}"/>
                  </a:ext>
                </a:extLst>
              </p:cNvPr>
              <p:cNvSpPr>
                <a:spLocks noChangeArrowheads="1"/>
              </p:cNvSpPr>
              <p:nvPr/>
            </p:nvSpPr>
            <p:spPr bwMode="auto">
              <a:xfrm>
                <a:off x="5282" y="1980"/>
                <a:ext cx="75" cy="13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200">
                    <a:solidFill>
                      <a:srgbClr val="000000"/>
                    </a:solidFill>
                  </a:rPr>
                  <a:t>O</a:t>
                </a:r>
                <a:endParaRPr kumimoji="0" lang="en-US" altLang="en-US" sz="2400"/>
              </a:p>
            </p:txBody>
          </p:sp>
          <p:sp>
            <p:nvSpPr>
              <p:cNvPr id="87127" name="Rectangle 278">
                <a:extLst>
                  <a:ext uri="{FF2B5EF4-FFF2-40B4-BE49-F238E27FC236}">
                    <a16:creationId xmlns:a16="http://schemas.microsoft.com/office/drawing/2014/main" id="{12A2FBDC-874E-DD7C-C1AD-498922334851}"/>
                  </a:ext>
                </a:extLst>
              </p:cNvPr>
              <p:cNvSpPr>
                <a:spLocks noChangeArrowheads="1"/>
              </p:cNvSpPr>
              <p:nvPr/>
            </p:nvSpPr>
            <p:spPr bwMode="auto">
              <a:xfrm>
                <a:off x="5348" y="2042"/>
                <a:ext cx="30"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2</a:t>
                </a:r>
                <a:endParaRPr kumimoji="0" lang="en-US" altLang="en-US" sz="2400"/>
              </a:p>
            </p:txBody>
          </p:sp>
          <p:sp>
            <p:nvSpPr>
              <p:cNvPr id="87128" name="Rectangle 279">
                <a:extLst>
                  <a:ext uri="{FF2B5EF4-FFF2-40B4-BE49-F238E27FC236}">
                    <a16:creationId xmlns:a16="http://schemas.microsoft.com/office/drawing/2014/main" id="{E07EFAA2-976D-FAA2-7DA6-156E02071D51}"/>
                  </a:ext>
                </a:extLst>
              </p:cNvPr>
              <p:cNvSpPr>
                <a:spLocks noChangeArrowheads="1"/>
              </p:cNvSpPr>
              <p:nvPr/>
            </p:nvSpPr>
            <p:spPr bwMode="auto">
              <a:xfrm>
                <a:off x="5375" y="1963"/>
                <a:ext cx="35" cy="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700">
                    <a:solidFill>
                      <a:srgbClr val="000000"/>
                    </a:solidFill>
                  </a:rPr>
                  <a:t>+</a:t>
                </a:r>
                <a:endParaRPr kumimoji="0" lang="en-US" altLang="en-US" sz="2400"/>
              </a:p>
            </p:txBody>
          </p:sp>
          <p:sp>
            <p:nvSpPr>
              <p:cNvPr id="87129" name="Rectangle 280">
                <a:extLst>
                  <a:ext uri="{FF2B5EF4-FFF2-40B4-BE49-F238E27FC236}">
                    <a16:creationId xmlns:a16="http://schemas.microsoft.com/office/drawing/2014/main" id="{8C1A0B7B-7F3E-F952-804A-606C3B8E9BF9}"/>
                  </a:ext>
                </a:extLst>
              </p:cNvPr>
              <p:cNvSpPr>
                <a:spLocks noChangeArrowheads="1"/>
              </p:cNvSpPr>
              <p:nvPr/>
            </p:nvSpPr>
            <p:spPr bwMode="auto">
              <a:xfrm rot="-5400000">
                <a:off x="3212" y="1764"/>
                <a:ext cx="70" cy="14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400">
                    <a:solidFill>
                      <a:srgbClr val="000000"/>
                    </a:solidFill>
                    <a:latin typeface="Arial" panose="020B0604020202020204" pitchFamily="34" charset="0"/>
                  </a:rPr>
                  <a:t>n</a:t>
                </a:r>
                <a:endParaRPr kumimoji="0" lang="en-US" altLang="en-US" sz="2400"/>
              </a:p>
            </p:txBody>
          </p:sp>
          <p:sp>
            <p:nvSpPr>
              <p:cNvPr id="87130" name="Rectangle 281">
                <a:extLst>
                  <a:ext uri="{FF2B5EF4-FFF2-40B4-BE49-F238E27FC236}">
                    <a16:creationId xmlns:a16="http://schemas.microsoft.com/office/drawing/2014/main" id="{669B5F61-730B-A9C7-A414-D26710EE1EC5}"/>
                  </a:ext>
                </a:extLst>
              </p:cNvPr>
              <p:cNvSpPr>
                <a:spLocks noChangeArrowheads="1"/>
              </p:cNvSpPr>
              <p:nvPr/>
            </p:nvSpPr>
            <p:spPr bwMode="auto">
              <a:xfrm rot="-5400000">
                <a:off x="3269" y="1755"/>
                <a:ext cx="41" cy="8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800">
                    <a:solidFill>
                      <a:srgbClr val="000000"/>
                    </a:solidFill>
                    <a:latin typeface="Arial" panose="020B0604020202020204" pitchFamily="34" charset="0"/>
                  </a:rPr>
                  <a:t>e</a:t>
                </a:r>
                <a:endParaRPr kumimoji="0" lang="en-US" altLang="en-US" sz="2400"/>
              </a:p>
            </p:txBody>
          </p:sp>
          <p:sp>
            <p:nvSpPr>
              <p:cNvPr id="87131" name="Rectangle 282">
                <a:extLst>
                  <a:ext uri="{FF2B5EF4-FFF2-40B4-BE49-F238E27FC236}">
                    <a16:creationId xmlns:a16="http://schemas.microsoft.com/office/drawing/2014/main" id="{ACBFD7A6-BF8F-6635-902B-9A9B56C987B0}"/>
                  </a:ext>
                </a:extLst>
              </p:cNvPr>
              <p:cNvSpPr>
                <a:spLocks noChangeArrowheads="1"/>
              </p:cNvSpPr>
              <p:nvPr/>
            </p:nvSpPr>
            <p:spPr bwMode="auto">
              <a:xfrm rot="-5400000">
                <a:off x="3127" y="1594"/>
                <a:ext cx="239" cy="14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400">
                    <a:solidFill>
                      <a:srgbClr val="000000"/>
                    </a:solidFill>
                    <a:latin typeface="Arial" panose="020B0604020202020204" pitchFamily="34" charset="0"/>
                  </a:rPr>
                  <a:t> [cm</a:t>
                </a:r>
                <a:endParaRPr kumimoji="0" lang="en-US" altLang="en-US" sz="2400"/>
              </a:p>
            </p:txBody>
          </p:sp>
          <p:sp>
            <p:nvSpPr>
              <p:cNvPr id="87132" name="Rectangle 283">
                <a:extLst>
                  <a:ext uri="{FF2B5EF4-FFF2-40B4-BE49-F238E27FC236}">
                    <a16:creationId xmlns:a16="http://schemas.microsoft.com/office/drawing/2014/main" id="{40F0D099-A239-A7BE-69D3-DF3D7BD298C3}"/>
                  </a:ext>
                </a:extLst>
              </p:cNvPr>
              <p:cNvSpPr>
                <a:spLocks noChangeArrowheads="1"/>
              </p:cNvSpPr>
              <p:nvPr/>
            </p:nvSpPr>
            <p:spPr bwMode="auto">
              <a:xfrm rot="-5400000">
                <a:off x="3159" y="1528"/>
                <a:ext cx="65" cy="8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800">
                    <a:solidFill>
                      <a:srgbClr val="000000"/>
                    </a:solidFill>
                    <a:latin typeface="Arial" panose="020B0604020202020204" pitchFamily="34" charset="0"/>
                  </a:rPr>
                  <a:t>-3</a:t>
                </a:r>
                <a:endParaRPr kumimoji="0" lang="en-US" altLang="en-US" sz="2400"/>
              </a:p>
            </p:txBody>
          </p:sp>
          <p:sp>
            <p:nvSpPr>
              <p:cNvPr id="87133" name="Rectangle 284">
                <a:extLst>
                  <a:ext uri="{FF2B5EF4-FFF2-40B4-BE49-F238E27FC236}">
                    <a16:creationId xmlns:a16="http://schemas.microsoft.com/office/drawing/2014/main" id="{2E372E5D-0939-9C66-771E-14DDCDA66CBE}"/>
                  </a:ext>
                </a:extLst>
              </p:cNvPr>
              <p:cNvSpPr>
                <a:spLocks noChangeArrowheads="1"/>
              </p:cNvSpPr>
              <p:nvPr/>
            </p:nvSpPr>
            <p:spPr bwMode="auto">
              <a:xfrm rot="-5400000">
                <a:off x="3229" y="1461"/>
                <a:ext cx="35" cy="14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400">
                    <a:solidFill>
                      <a:srgbClr val="000000"/>
                    </a:solidFill>
                    <a:latin typeface="Arial" panose="020B0604020202020204" pitchFamily="34" charset="0"/>
                  </a:rPr>
                  <a:t>]</a:t>
                </a:r>
                <a:endParaRPr kumimoji="0" lang="en-US" altLang="en-US" sz="2400"/>
              </a:p>
            </p:txBody>
          </p:sp>
          <p:sp>
            <p:nvSpPr>
              <p:cNvPr id="87134" name="Rectangle 285">
                <a:extLst>
                  <a:ext uri="{FF2B5EF4-FFF2-40B4-BE49-F238E27FC236}">
                    <a16:creationId xmlns:a16="http://schemas.microsoft.com/office/drawing/2014/main" id="{FACFB1D1-298C-98FD-6E21-AB5B7C6BF11D}"/>
                  </a:ext>
                </a:extLst>
              </p:cNvPr>
              <p:cNvSpPr>
                <a:spLocks noChangeArrowheads="1"/>
              </p:cNvSpPr>
              <p:nvPr/>
            </p:nvSpPr>
            <p:spPr bwMode="auto">
              <a:xfrm>
                <a:off x="4303" y="2698"/>
                <a:ext cx="488" cy="1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1400">
                    <a:solidFill>
                      <a:srgbClr val="000000"/>
                    </a:solidFill>
                    <a:latin typeface="Arial" panose="020B0604020202020204" pitchFamily="34" charset="0"/>
                  </a:rPr>
                  <a:t>time [ms]</a:t>
                </a:r>
                <a:endParaRPr kumimoji="0" lang="en-US" altLang="en-US" sz="2400"/>
              </a:p>
            </p:txBody>
          </p:sp>
        </p:grpSp>
      </p:grpSp>
      <p:graphicFrame>
        <p:nvGraphicFramePr>
          <p:cNvPr id="87047" name="Object 286">
            <a:extLst>
              <a:ext uri="{FF2B5EF4-FFF2-40B4-BE49-F238E27FC236}">
                <a16:creationId xmlns:a16="http://schemas.microsoft.com/office/drawing/2014/main" id="{70EDC293-86B6-2E41-E8E3-3C476F2BFFF8}"/>
              </a:ext>
            </a:extLst>
          </p:cNvPr>
          <p:cNvGraphicFramePr>
            <a:graphicFrameLocks noChangeAspect="1"/>
          </p:cNvGraphicFramePr>
          <p:nvPr/>
        </p:nvGraphicFramePr>
        <p:xfrm>
          <a:off x="4419600" y="5029200"/>
          <a:ext cx="3124200" cy="812800"/>
        </p:xfrm>
        <a:graphic>
          <a:graphicData uri="http://schemas.openxmlformats.org/presentationml/2006/ole">
            <mc:AlternateContent xmlns:mc="http://schemas.openxmlformats.org/markup-compatibility/2006">
              <mc:Choice xmlns:v="urn:schemas-microsoft-com:vml" Requires="v">
                <p:oleObj name="Rovnice" r:id="rId2" imgW="1952622" imgH="438163" progId="Equation.3">
                  <p:embed/>
                </p:oleObj>
              </mc:Choice>
              <mc:Fallback>
                <p:oleObj name="Rovnice" r:id="rId2" imgW="1952622" imgH="438163" progId="Equation.3">
                  <p:embed/>
                  <p:pic>
                    <p:nvPicPr>
                      <p:cNvPr id="0" name="Object 2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029200"/>
                        <a:ext cx="3124200" cy="812800"/>
                      </a:xfrm>
                      <a:prstGeom prst="rect">
                        <a:avLst/>
                      </a:prstGeom>
                      <a:solidFill>
                        <a:schemeClr val="accent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7048" name="Text Box 287">
            <a:extLst>
              <a:ext uri="{FF2B5EF4-FFF2-40B4-BE49-F238E27FC236}">
                <a16:creationId xmlns:a16="http://schemas.microsoft.com/office/drawing/2014/main" id="{2B97583D-94E2-3EB6-D989-F267B7555A79}"/>
              </a:ext>
            </a:extLst>
          </p:cNvPr>
          <p:cNvSpPr txBox="1">
            <a:spLocks noChangeArrowheads="1"/>
          </p:cNvSpPr>
          <p:nvPr/>
        </p:nvSpPr>
        <p:spPr bwMode="auto">
          <a:xfrm>
            <a:off x="0" y="533400"/>
            <a:ext cx="4572000" cy="9683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just" eaLnBrk="1" hangingPunct="1">
              <a:lnSpc>
                <a:spcPct val="100000"/>
              </a:lnSpc>
              <a:spcBef>
                <a:spcPct val="0"/>
              </a:spcBef>
              <a:buClrTx/>
              <a:buSzTx/>
              <a:buFontTx/>
              <a:buNone/>
            </a:pPr>
            <a:r>
              <a:rPr kumimoji="0" lang="en-US" altLang="en-US" sz="1900" b="1">
                <a:solidFill>
                  <a:srgbClr val="FFFFCC"/>
                </a:solidFill>
              </a:rPr>
              <a:t>Decays of the electron number density</a:t>
            </a:r>
          </a:p>
          <a:p>
            <a:pPr algn="just" eaLnBrk="1" hangingPunct="1">
              <a:lnSpc>
                <a:spcPct val="100000"/>
              </a:lnSpc>
              <a:spcBef>
                <a:spcPct val="0"/>
              </a:spcBef>
              <a:buClrTx/>
              <a:buSzTx/>
              <a:buFontTx/>
              <a:buNone/>
            </a:pPr>
            <a:r>
              <a:rPr kumimoji="0" lang="en-US" altLang="en-US" sz="1900" b="1">
                <a:solidFill>
                  <a:srgbClr val="FFFFCC"/>
                </a:solidFill>
              </a:rPr>
              <a:t>measured in afterglow with three different dominated ions : He</a:t>
            </a:r>
            <a:r>
              <a:rPr kumimoji="0" lang="en-US" altLang="en-US" sz="1900" b="1" baseline="-25000">
                <a:solidFill>
                  <a:srgbClr val="FFFFCC"/>
                </a:solidFill>
              </a:rPr>
              <a:t>2</a:t>
            </a:r>
            <a:r>
              <a:rPr kumimoji="0" lang="en-US" altLang="en-US" sz="1900" b="1" baseline="30000">
                <a:solidFill>
                  <a:srgbClr val="FFFFCC"/>
                </a:solidFill>
              </a:rPr>
              <a:t>+</a:t>
            </a:r>
            <a:r>
              <a:rPr kumimoji="0" lang="en-US" altLang="en-US" sz="1900" b="1">
                <a:solidFill>
                  <a:srgbClr val="FFFFCC"/>
                </a:solidFill>
              </a:rPr>
              <a:t>, Ar</a:t>
            </a:r>
            <a:r>
              <a:rPr kumimoji="0" lang="en-US" altLang="en-US" sz="1900" b="1" baseline="30000">
                <a:solidFill>
                  <a:srgbClr val="FFFFCC"/>
                </a:solidFill>
              </a:rPr>
              <a:t>+</a:t>
            </a:r>
            <a:r>
              <a:rPr kumimoji="0" lang="en-US" altLang="en-US" sz="1900" b="1">
                <a:solidFill>
                  <a:srgbClr val="FFFFCC"/>
                </a:solidFill>
              </a:rPr>
              <a:t>, O</a:t>
            </a:r>
            <a:r>
              <a:rPr kumimoji="0" lang="en-US" altLang="en-US" sz="1900" b="1" baseline="-25000">
                <a:solidFill>
                  <a:srgbClr val="FFFFCC"/>
                </a:solidFill>
              </a:rPr>
              <a:t>2</a:t>
            </a:r>
            <a:r>
              <a:rPr kumimoji="0" lang="en-US" altLang="en-US" sz="1900" b="1" baseline="30000">
                <a:solidFill>
                  <a:srgbClr val="FFFFCC"/>
                </a:solidFill>
              </a:rPr>
              <a:t>+</a:t>
            </a:r>
          </a:p>
        </p:txBody>
      </p:sp>
      <p:sp>
        <p:nvSpPr>
          <p:cNvPr id="87049" name="Line 288">
            <a:extLst>
              <a:ext uri="{FF2B5EF4-FFF2-40B4-BE49-F238E27FC236}">
                <a16:creationId xmlns:a16="http://schemas.microsoft.com/office/drawing/2014/main" id="{43595B8D-8B55-EDD1-5B1F-768F5CCF647B}"/>
              </a:ext>
            </a:extLst>
          </p:cNvPr>
          <p:cNvSpPr>
            <a:spLocks noChangeShapeType="1"/>
          </p:cNvSpPr>
          <p:nvPr/>
        </p:nvSpPr>
        <p:spPr bwMode="auto">
          <a:xfrm>
            <a:off x="4572000" y="1066800"/>
            <a:ext cx="1776413" cy="8397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87050" name="Object 289">
            <a:extLst>
              <a:ext uri="{FF2B5EF4-FFF2-40B4-BE49-F238E27FC236}">
                <a16:creationId xmlns:a16="http://schemas.microsoft.com/office/drawing/2014/main" id="{D0CC5B66-E993-5906-7F13-0D5625EBF23A}"/>
              </a:ext>
            </a:extLst>
          </p:cNvPr>
          <p:cNvGraphicFramePr>
            <a:graphicFrameLocks noChangeAspect="1"/>
          </p:cNvGraphicFramePr>
          <p:nvPr/>
        </p:nvGraphicFramePr>
        <p:xfrm>
          <a:off x="7696200" y="5105400"/>
          <a:ext cx="1371600" cy="696913"/>
        </p:xfrm>
        <a:graphic>
          <a:graphicData uri="http://schemas.openxmlformats.org/presentationml/2006/ole">
            <mc:AlternateContent xmlns:mc="http://schemas.openxmlformats.org/markup-compatibility/2006">
              <mc:Choice xmlns:v="urn:schemas-microsoft-com:vml" Requires="v">
                <p:oleObj name="Формула" r:id="rId4" imgW="799753" imgH="406224" progId="Equation.3">
                  <p:embed/>
                </p:oleObj>
              </mc:Choice>
              <mc:Fallback>
                <p:oleObj name="Формула" r:id="rId4" imgW="799753" imgH="406224" progId="Equation.3">
                  <p:embed/>
                  <p:pic>
                    <p:nvPicPr>
                      <p:cNvPr id="0" name="Object 2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5105400"/>
                        <a:ext cx="1371600" cy="696913"/>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7051" name="Picture 290">
            <a:extLst>
              <a:ext uri="{FF2B5EF4-FFF2-40B4-BE49-F238E27FC236}">
                <a16:creationId xmlns:a16="http://schemas.microsoft.com/office/drawing/2014/main" id="{EC91C1E1-789F-A4E9-721C-568802D071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748" t="12366" r="5640" b="6062"/>
          <a:stretch>
            <a:fillRect/>
          </a:stretch>
        </p:blipFill>
        <p:spPr bwMode="auto">
          <a:xfrm>
            <a:off x="227013" y="2667000"/>
            <a:ext cx="4040187" cy="3703638"/>
          </a:xfrm>
          <a:prstGeom prst="rect">
            <a:avLst/>
          </a:prstGeom>
          <a:solidFill>
            <a:schemeClr val="accent1"/>
          </a:solidFill>
          <a:ln w="19050">
            <a:solidFill>
              <a:schemeClr val="tx1"/>
            </a:solidFill>
            <a:prstDash val="sysDot"/>
            <a:miter lim="800000"/>
            <a:headEnd/>
            <a:tailEnd/>
          </a:ln>
        </p:spPr>
      </p:pic>
      <p:sp>
        <p:nvSpPr>
          <p:cNvPr id="87052" name="Text Box 291">
            <a:extLst>
              <a:ext uri="{FF2B5EF4-FFF2-40B4-BE49-F238E27FC236}">
                <a16:creationId xmlns:a16="http://schemas.microsoft.com/office/drawing/2014/main" id="{DEED9885-CDB9-B584-DB5E-6FD601976459}"/>
              </a:ext>
            </a:extLst>
          </p:cNvPr>
          <p:cNvSpPr txBox="1">
            <a:spLocks noChangeArrowheads="1"/>
          </p:cNvSpPr>
          <p:nvPr/>
        </p:nvSpPr>
        <p:spPr bwMode="auto">
          <a:xfrm>
            <a:off x="4162425" y="6096000"/>
            <a:ext cx="4981575" cy="457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kumimoji="0" lang="en-US" altLang="en-US" sz="2400"/>
              <a:t>H</a:t>
            </a:r>
            <a:r>
              <a:rPr kumimoji="0" lang="en-US" altLang="en-US" sz="2400" baseline="-25000"/>
              <a:t>2</a:t>
            </a:r>
            <a:r>
              <a:rPr kumimoji="0" lang="en-US" altLang="en-US" sz="2400"/>
              <a:t>O number density, [H</a:t>
            </a:r>
            <a:r>
              <a:rPr kumimoji="0" lang="en-US" altLang="en-US" sz="2400" baseline="-25000"/>
              <a:t>2</a:t>
            </a:r>
            <a:r>
              <a:rPr kumimoji="0" lang="en-US" altLang="en-US" sz="2400"/>
              <a:t>O] </a:t>
            </a:r>
            <a:r>
              <a:rPr kumimoji="0" lang="en-US" altLang="en-US" sz="2000">
                <a:sym typeface="Symbol" panose="05050102010706020507" pitchFamily="18" charset="2"/>
              </a:rPr>
              <a:t> 610</a:t>
            </a:r>
            <a:r>
              <a:rPr kumimoji="0" lang="en-US" altLang="en-US" sz="2000" baseline="30000">
                <a:sym typeface="Symbol" panose="05050102010706020507" pitchFamily="18" charset="2"/>
              </a:rPr>
              <a:t>9</a:t>
            </a:r>
            <a:r>
              <a:rPr kumimoji="0" lang="en-US" altLang="en-US" sz="2000">
                <a:sym typeface="Symbol" panose="05050102010706020507" pitchFamily="18" charset="2"/>
              </a:rPr>
              <a:t>cm</a:t>
            </a:r>
            <a:r>
              <a:rPr kumimoji="0" lang="en-US" altLang="en-US" sz="2000" baseline="30000">
                <a:sym typeface="Symbol" panose="05050102010706020507" pitchFamily="18" charset="2"/>
              </a:rPr>
              <a:t>-3</a:t>
            </a:r>
            <a:r>
              <a:rPr kumimoji="0" lang="en-US" altLang="en-US" sz="2000">
                <a:sym typeface="Symbol" panose="05050102010706020507" pitchFamily="18" charset="2"/>
              </a:rPr>
              <a:t> </a:t>
            </a:r>
          </a:p>
        </p:txBody>
      </p:sp>
      <p:sp>
        <p:nvSpPr>
          <p:cNvPr id="403748" name="Rectangle 292">
            <a:extLst>
              <a:ext uri="{FF2B5EF4-FFF2-40B4-BE49-F238E27FC236}">
                <a16:creationId xmlns:a16="http://schemas.microsoft.com/office/drawing/2014/main" id="{17C77E33-BD01-8468-6E84-8265035C9F5F}"/>
              </a:ext>
            </a:extLst>
          </p:cNvPr>
          <p:cNvSpPr>
            <a:spLocks noGrp="1" noChangeArrowheads="1"/>
          </p:cNvSpPr>
          <p:nvPr>
            <p:ph type="title"/>
          </p:nvPr>
        </p:nvSpPr>
        <p:spPr>
          <a:xfrm>
            <a:off x="0" y="0"/>
            <a:ext cx="5791200" cy="457200"/>
          </a:xfrm>
        </p:spPr>
        <p:txBody>
          <a:bodyPr/>
          <a:lstStyle/>
          <a:p>
            <a:pPr eaLnBrk="1" hangingPunct="1">
              <a:defRPr/>
            </a:pPr>
            <a:r>
              <a:rPr lang="en-US" sz="2400">
                <a:latin typeface="Times New Roman" pitchFamily="18" charset="0"/>
              </a:rPr>
              <a:t>Probe calibration using recombination of O</a:t>
            </a:r>
            <a:r>
              <a:rPr lang="en-US" sz="2400" baseline="-25000">
                <a:latin typeface="Times New Roman" pitchFamily="18" charset="0"/>
              </a:rPr>
              <a:t>2</a:t>
            </a:r>
            <a:r>
              <a:rPr lang="en-US" sz="2400" baseline="30000">
                <a:latin typeface="Times New Roman" pitchFamily="18" charset="0"/>
              </a:rPr>
              <a:t>+</a:t>
            </a:r>
            <a:endParaRPr lang="cs-CZ" sz="2400">
              <a:latin typeface="Times New Roman" pitchFamily="18" charset="0"/>
            </a:endParaRPr>
          </a:p>
        </p:txBody>
      </p:sp>
      <p:sp>
        <p:nvSpPr>
          <p:cNvPr id="87054" name="Text Box 293">
            <a:extLst>
              <a:ext uri="{FF2B5EF4-FFF2-40B4-BE49-F238E27FC236}">
                <a16:creationId xmlns:a16="http://schemas.microsoft.com/office/drawing/2014/main" id="{2DBED6D9-D84F-F715-9693-ED90902CB16A}"/>
              </a:ext>
            </a:extLst>
          </p:cNvPr>
          <p:cNvSpPr txBox="1">
            <a:spLocks noChangeArrowheads="1"/>
          </p:cNvSpPr>
          <p:nvPr/>
        </p:nvSpPr>
        <p:spPr bwMode="auto">
          <a:xfrm>
            <a:off x="4479925" y="4433888"/>
            <a:ext cx="2660650" cy="409575"/>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b="1">
                <a:solidFill>
                  <a:schemeClr val="hlink"/>
                </a:solidFill>
              </a:rPr>
              <a:t>Influence of impurities</a:t>
            </a:r>
            <a:endParaRPr lang="cs-CZ" altLang="en-US" sz="2000" b="1">
              <a:solidFill>
                <a:schemeClr val="hlink"/>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82" name="Rectangle 2">
            <a:extLst>
              <a:ext uri="{FF2B5EF4-FFF2-40B4-BE49-F238E27FC236}">
                <a16:creationId xmlns:a16="http://schemas.microsoft.com/office/drawing/2014/main" id="{672C4B60-CA4B-7FD0-0A70-4D784EFB2983}"/>
              </a:ext>
            </a:extLst>
          </p:cNvPr>
          <p:cNvSpPr>
            <a:spLocks noGrp="1" noChangeArrowheads="1"/>
          </p:cNvSpPr>
          <p:nvPr>
            <p:ph type="ctrTitle" idx="4294967295"/>
          </p:nvPr>
        </p:nvSpPr>
        <p:spPr>
          <a:xfrm>
            <a:off x="0" y="228600"/>
            <a:ext cx="5181600" cy="381000"/>
          </a:xfrm>
        </p:spPr>
        <p:txBody>
          <a:bodyPr/>
          <a:lstStyle/>
          <a:p>
            <a:pPr algn="ctr" eaLnBrk="1" hangingPunct="1">
              <a:defRPr/>
            </a:pPr>
            <a:r>
              <a:rPr lang="en-US" sz="2400" b="1" u="sng">
                <a:latin typeface="Times New Roman" pitchFamily="18" charset="0"/>
              </a:rPr>
              <a:t>Langmuir probe Plasma Diagnostics</a:t>
            </a:r>
            <a:endParaRPr lang="en-GB" sz="2400" u="sng">
              <a:latin typeface="Times New Roman" pitchFamily="18" charset="0"/>
            </a:endParaRPr>
          </a:p>
        </p:txBody>
      </p:sp>
      <p:pic>
        <p:nvPicPr>
          <p:cNvPr id="88067" name="Picture 4">
            <a:extLst>
              <a:ext uri="{FF2B5EF4-FFF2-40B4-BE49-F238E27FC236}">
                <a16:creationId xmlns:a16="http://schemas.microsoft.com/office/drawing/2014/main" id="{DB9DF000-3C0F-FB4E-9774-3795C09E3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92150"/>
            <a:ext cx="603567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8" name="Picture 6">
            <a:extLst>
              <a:ext uri="{FF2B5EF4-FFF2-40B4-BE49-F238E27FC236}">
                <a16:creationId xmlns:a16="http://schemas.microsoft.com/office/drawing/2014/main" id="{7C2AEC2B-6225-835F-8C16-FE9899731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852738"/>
            <a:ext cx="3671887" cy="387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7">
            <a:extLst>
              <a:ext uri="{FF2B5EF4-FFF2-40B4-BE49-F238E27FC236}">
                <a16:creationId xmlns:a16="http://schemas.microsoft.com/office/drawing/2014/main" id="{458674CC-1FB9-32A5-8E78-688E727B8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844675"/>
            <a:ext cx="4321175" cy="403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8">
            <a:extLst>
              <a:ext uri="{FF2B5EF4-FFF2-40B4-BE49-F238E27FC236}">
                <a16:creationId xmlns:a16="http://schemas.microsoft.com/office/drawing/2014/main" id="{2B94CA13-9B8F-1A9E-CE1E-0F681BE988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44675"/>
            <a:ext cx="32797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3154" name="Rectangle 2">
            <a:extLst>
              <a:ext uri="{FF2B5EF4-FFF2-40B4-BE49-F238E27FC236}">
                <a16:creationId xmlns:a16="http://schemas.microsoft.com/office/drawing/2014/main" id="{0E721AF0-125F-5BC9-5657-E88DA09ADA03}"/>
              </a:ext>
            </a:extLst>
          </p:cNvPr>
          <p:cNvSpPr>
            <a:spLocks noGrp="1" noChangeArrowheads="1"/>
          </p:cNvSpPr>
          <p:nvPr>
            <p:ph type="ctrTitle" idx="4294967295"/>
          </p:nvPr>
        </p:nvSpPr>
        <p:spPr>
          <a:xfrm>
            <a:off x="0" y="228600"/>
            <a:ext cx="3492500" cy="392113"/>
          </a:xfrm>
        </p:spPr>
        <p:txBody>
          <a:bodyPr/>
          <a:lstStyle/>
          <a:p>
            <a:pPr algn="ctr" eaLnBrk="1" hangingPunct="1">
              <a:defRPr/>
            </a:pPr>
            <a:r>
              <a:rPr lang="en-US" sz="2400" b="1" u="sng">
                <a:latin typeface="Times New Roman" pitchFamily="18" charset="0"/>
              </a:rPr>
              <a:t>EEDF FALP experiment</a:t>
            </a:r>
            <a:endParaRPr lang="en-GB" sz="2400" u="sng">
              <a:latin typeface="Times New Roman" pitchFamily="18" charset="0"/>
            </a:endParaRPr>
          </a:p>
        </p:txBody>
      </p:sp>
      <p:pic>
        <p:nvPicPr>
          <p:cNvPr id="89091" name="Picture 4">
            <a:extLst>
              <a:ext uri="{FF2B5EF4-FFF2-40B4-BE49-F238E27FC236}">
                <a16:creationId xmlns:a16="http://schemas.microsoft.com/office/drawing/2014/main" id="{B415A908-0F9F-C17A-679F-C6480FE1E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692150"/>
            <a:ext cx="2949575"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7">
            <a:extLst>
              <a:ext uri="{FF2B5EF4-FFF2-40B4-BE49-F238E27FC236}">
                <a16:creationId xmlns:a16="http://schemas.microsoft.com/office/drawing/2014/main" id="{6F50691C-9404-26F7-5C63-FAB9C6AE2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463925"/>
            <a:ext cx="3160712"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9">
            <a:extLst>
              <a:ext uri="{FF2B5EF4-FFF2-40B4-BE49-F238E27FC236}">
                <a16:creationId xmlns:a16="http://schemas.microsoft.com/office/drawing/2014/main" id="{672DA3C9-3082-5265-3518-C195FC2990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765175"/>
            <a:ext cx="2809875"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10">
            <a:extLst>
              <a:ext uri="{FF2B5EF4-FFF2-40B4-BE49-F238E27FC236}">
                <a16:creationId xmlns:a16="http://schemas.microsoft.com/office/drawing/2014/main" id="{704D6F74-7C37-AEAA-F583-C7E1A0D8C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838" y="3789363"/>
            <a:ext cx="2959100" cy="294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5" name="Picture 11">
            <a:extLst>
              <a:ext uri="{FF2B5EF4-FFF2-40B4-BE49-F238E27FC236}">
                <a16:creationId xmlns:a16="http://schemas.microsoft.com/office/drawing/2014/main" id="{C199A097-B63E-7549-F463-C3D7161E7A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57150"/>
            <a:ext cx="4498975"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5202" name="Rectangle 2">
            <a:extLst>
              <a:ext uri="{FF2B5EF4-FFF2-40B4-BE49-F238E27FC236}">
                <a16:creationId xmlns:a16="http://schemas.microsoft.com/office/drawing/2014/main" id="{D42E246C-E2F3-898D-0257-9764D6165753}"/>
              </a:ext>
            </a:extLst>
          </p:cNvPr>
          <p:cNvSpPr>
            <a:spLocks noGrp="1" noChangeArrowheads="1"/>
          </p:cNvSpPr>
          <p:nvPr>
            <p:ph type="ctrTitle" idx="4294967295"/>
          </p:nvPr>
        </p:nvSpPr>
        <p:spPr>
          <a:xfrm>
            <a:off x="0" y="228600"/>
            <a:ext cx="1692275" cy="392113"/>
          </a:xfrm>
        </p:spPr>
        <p:txBody>
          <a:bodyPr/>
          <a:lstStyle/>
          <a:p>
            <a:pPr algn="ctr" eaLnBrk="1" hangingPunct="1">
              <a:defRPr/>
            </a:pPr>
            <a:r>
              <a:rPr lang="en-US" sz="2400" b="1" u="sng">
                <a:latin typeface="Times New Roman" pitchFamily="18" charset="0"/>
              </a:rPr>
              <a:t>EEDF</a:t>
            </a:r>
            <a:endParaRPr lang="en-GB" sz="2400" u="sng">
              <a:latin typeface="Times New Roman" pitchFamily="18" charset="0"/>
            </a:endParaRPr>
          </a:p>
        </p:txBody>
      </p:sp>
      <p:pic>
        <p:nvPicPr>
          <p:cNvPr id="90115" name="Picture 7">
            <a:extLst>
              <a:ext uri="{FF2B5EF4-FFF2-40B4-BE49-F238E27FC236}">
                <a16:creationId xmlns:a16="http://schemas.microsoft.com/office/drawing/2014/main" id="{284DE35F-AE6C-77FB-E430-4E43FDAC8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979488"/>
            <a:ext cx="2305050" cy="229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8">
            <a:extLst>
              <a:ext uri="{FF2B5EF4-FFF2-40B4-BE49-F238E27FC236}">
                <a16:creationId xmlns:a16="http://schemas.microsoft.com/office/drawing/2014/main" id="{7235AEC2-4CE9-811F-B04F-71C6EDB7F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0138" y="979488"/>
            <a:ext cx="3281362"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9">
            <a:extLst>
              <a:ext uri="{FF2B5EF4-FFF2-40B4-BE49-F238E27FC236}">
                <a16:creationId xmlns:a16="http://schemas.microsoft.com/office/drawing/2014/main" id="{FA192074-84AB-6A34-606C-D87F98D42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908050"/>
            <a:ext cx="3311525"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10">
            <a:extLst>
              <a:ext uri="{FF2B5EF4-FFF2-40B4-BE49-F238E27FC236}">
                <a16:creationId xmlns:a16="http://schemas.microsoft.com/office/drawing/2014/main" id="{90501E17-A0B4-E2E4-C410-7D159FE02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115888"/>
            <a:ext cx="3960813"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9" name="Picture 12">
            <a:extLst>
              <a:ext uri="{FF2B5EF4-FFF2-40B4-BE49-F238E27FC236}">
                <a16:creationId xmlns:a16="http://schemas.microsoft.com/office/drawing/2014/main" id="{A2BB5BD8-5293-99F3-10A9-E500E04E8A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5963" y="188913"/>
            <a:ext cx="3109912" cy="47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20" name="Picture 13">
            <a:extLst>
              <a:ext uri="{FF2B5EF4-FFF2-40B4-BE49-F238E27FC236}">
                <a16:creationId xmlns:a16="http://schemas.microsoft.com/office/drawing/2014/main" id="{5820AD50-C937-F1EA-79BF-2BAABD783D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525" y="3716338"/>
            <a:ext cx="3311525" cy="205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1055">
            <a:extLst>
              <a:ext uri="{FF2B5EF4-FFF2-40B4-BE49-F238E27FC236}">
                <a16:creationId xmlns:a16="http://schemas.microsoft.com/office/drawing/2014/main" id="{70F4DC49-D7D2-2D2C-92FF-7406826DB4FE}"/>
              </a:ext>
            </a:extLst>
          </p:cNvPr>
          <p:cNvSpPr>
            <a:spLocks noChangeArrowheads="1"/>
          </p:cNvSpPr>
          <p:nvPr/>
        </p:nvSpPr>
        <p:spPr bwMode="auto">
          <a:xfrm>
            <a:off x="533400" y="2590800"/>
            <a:ext cx="1828800" cy="990600"/>
          </a:xfrm>
          <a:prstGeom prst="rect">
            <a:avLst/>
          </a:prstGeom>
          <a:solidFill>
            <a:srgbClr val="FF33CC"/>
          </a:solidFill>
          <a:ln>
            <a:noFill/>
          </a:ln>
          <a:effectLst/>
          <a:extLst>
            <a:ext uri="{91240B29-F687-4F45-9708-019B960494DF}">
              <a14:hiddenLine xmlns:a14="http://schemas.microsoft.com/office/drawing/2010/main" w="28575">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91139" name="Line 1058">
            <a:extLst>
              <a:ext uri="{FF2B5EF4-FFF2-40B4-BE49-F238E27FC236}">
                <a16:creationId xmlns:a16="http://schemas.microsoft.com/office/drawing/2014/main" id="{8B5CB846-3DC1-59A0-9249-FC0F7E285255}"/>
              </a:ext>
            </a:extLst>
          </p:cNvPr>
          <p:cNvSpPr>
            <a:spLocks noChangeShapeType="1"/>
          </p:cNvSpPr>
          <p:nvPr/>
        </p:nvSpPr>
        <p:spPr bwMode="auto">
          <a:xfrm>
            <a:off x="1905000" y="2590800"/>
            <a:ext cx="0" cy="293688"/>
          </a:xfrm>
          <a:prstGeom prst="line">
            <a:avLst/>
          </a:prstGeom>
          <a:noFill/>
          <a:ln w="1270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9906" name="Rectangle 1026">
            <a:extLst>
              <a:ext uri="{FF2B5EF4-FFF2-40B4-BE49-F238E27FC236}">
                <a16:creationId xmlns:a16="http://schemas.microsoft.com/office/drawing/2014/main" id="{959D6A24-9B4B-8EC0-F0BB-C54048FCD1C2}"/>
              </a:ext>
            </a:extLst>
          </p:cNvPr>
          <p:cNvSpPr>
            <a:spLocks noGrp="1" noChangeArrowheads="1"/>
          </p:cNvSpPr>
          <p:nvPr>
            <p:ph type="title"/>
          </p:nvPr>
        </p:nvSpPr>
        <p:spPr>
          <a:xfrm>
            <a:off x="0" y="0"/>
            <a:ext cx="2895600" cy="533400"/>
          </a:xfrm>
        </p:spPr>
        <p:txBody>
          <a:bodyPr/>
          <a:lstStyle/>
          <a:p>
            <a:pPr eaLnBrk="1" hangingPunct="1">
              <a:defRPr/>
            </a:pPr>
            <a:r>
              <a:rPr lang="en-US" sz="2400">
                <a:latin typeface="Times New Roman" pitchFamily="18" charset="0"/>
              </a:rPr>
              <a:t>Cylindrical probe</a:t>
            </a:r>
            <a:endParaRPr lang="cs-CZ" sz="2400">
              <a:latin typeface="Times New Roman" pitchFamily="18" charset="0"/>
            </a:endParaRPr>
          </a:p>
        </p:txBody>
      </p:sp>
      <p:graphicFrame>
        <p:nvGraphicFramePr>
          <p:cNvPr id="91141" name="Object 1027">
            <a:extLst>
              <a:ext uri="{FF2B5EF4-FFF2-40B4-BE49-F238E27FC236}">
                <a16:creationId xmlns:a16="http://schemas.microsoft.com/office/drawing/2014/main" id="{29B2410D-12A4-1784-2B8C-8360D54C0594}"/>
              </a:ext>
            </a:extLst>
          </p:cNvPr>
          <p:cNvGraphicFramePr>
            <a:graphicFrameLocks noChangeAspect="1"/>
          </p:cNvGraphicFramePr>
          <p:nvPr/>
        </p:nvGraphicFramePr>
        <p:xfrm>
          <a:off x="3505200" y="152400"/>
          <a:ext cx="4429125" cy="6189663"/>
        </p:xfrm>
        <a:graphic>
          <a:graphicData uri="http://schemas.openxmlformats.org/presentationml/2006/ole">
            <mc:AlternateContent xmlns:mc="http://schemas.openxmlformats.org/markup-compatibility/2006">
              <mc:Choice xmlns:v="urn:schemas-microsoft-com:vml" Requires="v">
                <p:oleObj name="Graph" r:id="rId2" imgW="2990698" imgH="4181856" progId="Origin50.Graph">
                  <p:embed/>
                </p:oleObj>
              </mc:Choice>
              <mc:Fallback>
                <p:oleObj name="Graph" r:id="rId2" imgW="2990698" imgH="4181856" progId="Origin50.Graph">
                  <p:embed/>
                  <p:pic>
                    <p:nvPicPr>
                      <p:cNvPr id="0" name="Object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52400"/>
                        <a:ext cx="4429125" cy="6189663"/>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1142" name="Object 1031">
            <a:extLst>
              <a:ext uri="{FF2B5EF4-FFF2-40B4-BE49-F238E27FC236}">
                <a16:creationId xmlns:a16="http://schemas.microsoft.com/office/drawing/2014/main" id="{C1C85FAF-652E-E50A-A626-0DE4CF641E16}"/>
              </a:ext>
            </a:extLst>
          </p:cNvPr>
          <p:cNvGraphicFramePr>
            <a:graphicFrameLocks noChangeAspect="1"/>
          </p:cNvGraphicFramePr>
          <p:nvPr/>
        </p:nvGraphicFramePr>
        <p:xfrm>
          <a:off x="228600" y="5334000"/>
          <a:ext cx="4114800" cy="1185863"/>
        </p:xfrm>
        <a:graphic>
          <a:graphicData uri="http://schemas.openxmlformats.org/presentationml/2006/ole">
            <mc:AlternateContent xmlns:mc="http://schemas.openxmlformats.org/markup-compatibility/2006">
              <mc:Choice xmlns:v="urn:schemas-microsoft-com:vml" Requires="v">
                <p:oleObj name="Rovnice" r:id="rId4" imgW="2552700" imgH="736600" progId="Equation.3">
                  <p:embed/>
                </p:oleObj>
              </mc:Choice>
              <mc:Fallback>
                <p:oleObj name="Rovnice" r:id="rId4" imgW="2552700" imgH="736600" progId="Equation.3">
                  <p:embed/>
                  <p:pic>
                    <p:nvPicPr>
                      <p:cNvPr id="0" name="Object 10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0"/>
                        <a:ext cx="4114800" cy="1185863"/>
                      </a:xfrm>
                      <a:prstGeom prst="rect">
                        <a:avLst/>
                      </a:prstGeom>
                      <a:solidFill>
                        <a:schemeClr val="tx1"/>
                      </a:solidFill>
                      <a:ln w="5715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1143" name="Line 1034">
            <a:extLst>
              <a:ext uri="{FF2B5EF4-FFF2-40B4-BE49-F238E27FC236}">
                <a16:creationId xmlns:a16="http://schemas.microsoft.com/office/drawing/2014/main" id="{8361D2C1-0DA1-A4B6-E802-3A26B02F3F25}"/>
              </a:ext>
            </a:extLst>
          </p:cNvPr>
          <p:cNvSpPr>
            <a:spLocks noChangeShapeType="1"/>
          </p:cNvSpPr>
          <p:nvPr/>
        </p:nvSpPr>
        <p:spPr bwMode="auto">
          <a:xfrm>
            <a:off x="1905000" y="2895600"/>
            <a:ext cx="0" cy="762000"/>
          </a:xfrm>
          <a:prstGeom prst="line">
            <a:avLst/>
          </a:prstGeom>
          <a:noFill/>
          <a:ln w="762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44" name="Line 1033">
            <a:extLst>
              <a:ext uri="{FF2B5EF4-FFF2-40B4-BE49-F238E27FC236}">
                <a16:creationId xmlns:a16="http://schemas.microsoft.com/office/drawing/2014/main" id="{3DA7E6F1-7E6F-65C7-3AAD-98E05E2F37B9}"/>
              </a:ext>
            </a:extLst>
          </p:cNvPr>
          <p:cNvSpPr>
            <a:spLocks noChangeShapeType="1"/>
          </p:cNvSpPr>
          <p:nvPr/>
        </p:nvSpPr>
        <p:spPr bwMode="auto">
          <a:xfrm>
            <a:off x="1919288" y="2667000"/>
            <a:ext cx="0" cy="1143000"/>
          </a:xfrm>
          <a:prstGeom prst="line">
            <a:avLst/>
          </a:prstGeom>
          <a:noFill/>
          <a:ln w="254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45" name="Oval 1035">
            <a:extLst>
              <a:ext uri="{FF2B5EF4-FFF2-40B4-BE49-F238E27FC236}">
                <a16:creationId xmlns:a16="http://schemas.microsoft.com/office/drawing/2014/main" id="{B0286130-89FF-7605-D094-E63D6E78177A}"/>
              </a:ext>
            </a:extLst>
          </p:cNvPr>
          <p:cNvSpPr>
            <a:spLocks noChangeArrowheads="1"/>
          </p:cNvSpPr>
          <p:nvPr/>
        </p:nvSpPr>
        <p:spPr bwMode="auto">
          <a:xfrm>
            <a:off x="1676400" y="3657600"/>
            <a:ext cx="533400" cy="457200"/>
          </a:xfrm>
          <a:prstGeom prst="ellipse">
            <a:avLst/>
          </a:prstGeom>
          <a:solidFill>
            <a:schemeClr val="accent1"/>
          </a:solidFill>
          <a:ln w="12700">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000" b="1">
                <a:solidFill>
                  <a:srgbClr val="000000"/>
                </a:solidFill>
              </a:rPr>
              <a:t>A</a:t>
            </a:r>
          </a:p>
        </p:txBody>
      </p:sp>
      <p:sp>
        <p:nvSpPr>
          <p:cNvPr id="91146" name="Line 1036">
            <a:extLst>
              <a:ext uri="{FF2B5EF4-FFF2-40B4-BE49-F238E27FC236}">
                <a16:creationId xmlns:a16="http://schemas.microsoft.com/office/drawing/2014/main" id="{8DA92728-925B-2DCE-1172-02044C6CEBEA}"/>
              </a:ext>
            </a:extLst>
          </p:cNvPr>
          <p:cNvSpPr>
            <a:spLocks noChangeShapeType="1"/>
          </p:cNvSpPr>
          <p:nvPr/>
        </p:nvSpPr>
        <p:spPr bwMode="auto">
          <a:xfrm>
            <a:off x="1905000" y="4114800"/>
            <a:ext cx="0" cy="53340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47" name="Line 1037">
            <a:extLst>
              <a:ext uri="{FF2B5EF4-FFF2-40B4-BE49-F238E27FC236}">
                <a16:creationId xmlns:a16="http://schemas.microsoft.com/office/drawing/2014/main" id="{B3698A87-24A9-30C7-B482-FE7989132F29}"/>
              </a:ext>
            </a:extLst>
          </p:cNvPr>
          <p:cNvSpPr>
            <a:spLocks noChangeShapeType="1"/>
          </p:cNvSpPr>
          <p:nvPr/>
        </p:nvSpPr>
        <p:spPr bwMode="auto">
          <a:xfrm>
            <a:off x="533400" y="4648200"/>
            <a:ext cx="914400" cy="0"/>
          </a:xfrm>
          <a:prstGeom prst="line">
            <a:avLst/>
          </a:prstGeom>
          <a:noFill/>
          <a:ln w="28575">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48" name="Oval 1038">
            <a:extLst>
              <a:ext uri="{FF2B5EF4-FFF2-40B4-BE49-F238E27FC236}">
                <a16:creationId xmlns:a16="http://schemas.microsoft.com/office/drawing/2014/main" id="{03483B6D-15F3-FB65-9FF3-2B68B73DB3CF}"/>
              </a:ext>
            </a:extLst>
          </p:cNvPr>
          <p:cNvSpPr>
            <a:spLocks noChangeArrowheads="1"/>
          </p:cNvSpPr>
          <p:nvPr/>
        </p:nvSpPr>
        <p:spPr bwMode="auto">
          <a:xfrm>
            <a:off x="1828800" y="45720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91149" name="Oval 1039">
            <a:extLst>
              <a:ext uri="{FF2B5EF4-FFF2-40B4-BE49-F238E27FC236}">
                <a16:creationId xmlns:a16="http://schemas.microsoft.com/office/drawing/2014/main" id="{28D6FAF9-EA72-0BEB-2A1D-E8F224E4B8E6}"/>
              </a:ext>
            </a:extLst>
          </p:cNvPr>
          <p:cNvSpPr>
            <a:spLocks noChangeArrowheads="1"/>
          </p:cNvSpPr>
          <p:nvPr/>
        </p:nvSpPr>
        <p:spPr bwMode="auto">
          <a:xfrm>
            <a:off x="1371600" y="4572000"/>
            <a:ext cx="152400" cy="152400"/>
          </a:xfrm>
          <a:prstGeom prst="ellipse">
            <a:avLst/>
          </a:prstGeom>
          <a:solidFill>
            <a:schemeClr val="accent1"/>
          </a:solidFill>
          <a:ln w="28575">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91150" name="Line 1040">
            <a:extLst>
              <a:ext uri="{FF2B5EF4-FFF2-40B4-BE49-F238E27FC236}">
                <a16:creationId xmlns:a16="http://schemas.microsoft.com/office/drawing/2014/main" id="{6B807CCB-11A2-2494-51E8-8E7A8BF9DCED}"/>
              </a:ext>
            </a:extLst>
          </p:cNvPr>
          <p:cNvSpPr>
            <a:spLocks noChangeShapeType="1"/>
          </p:cNvSpPr>
          <p:nvPr/>
        </p:nvSpPr>
        <p:spPr bwMode="auto">
          <a:xfrm>
            <a:off x="533400" y="2590800"/>
            <a:ext cx="14288" cy="2071688"/>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51" name="Text Box 1042">
            <a:extLst>
              <a:ext uri="{FF2B5EF4-FFF2-40B4-BE49-F238E27FC236}">
                <a16:creationId xmlns:a16="http://schemas.microsoft.com/office/drawing/2014/main" id="{1BB9F880-DFBC-122C-BFA9-C709BDBBBA1E}"/>
              </a:ext>
            </a:extLst>
          </p:cNvPr>
          <p:cNvSpPr txBox="1">
            <a:spLocks noChangeArrowheads="1"/>
          </p:cNvSpPr>
          <p:nvPr/>
        </p:nvSpPr>
        <p:spPr bwMode="auto">
          <a:xfrm>
            <a:off x="2362200" y="1143000"/>
            <a:ext cx="1295400" cy="349250"/>
          </a:xfrm>
          <a:prstGeom prst="rect">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FF0033"/>
                </a:solidFill>
              </a:rPr>
              <a:t>V</a:t>
            </a:r>
            <a:r>
              <a:rPr lang="en-US" altLang="en-US" sz="1600" baseline="-25000">
                <a:solidFill>
                  <a:srgbClr val="FF0033"/>
                </a:solidFill>
              </a:rPr>
              <a:t>p</a:t>
            </a:r>
            <a:r>
              <a:rPr lang="en-US" altLang="en-US" sz="1600">
                <a:solidFill>
                  <a:srgbClr val="FF0033"/>
                </a:solidFill>
              </a:rPr>
              <a:t>=V</a:t>
            </a:r>
            <a:r>
              <a:rPr lang="en-US" altLang="en-US" sz="1600" baseline="-25000">
                <a:solidFill>
                  <a:srgbClr val="FF0033"/>
                </a:solidFill>
              </a:rPr>
              <a:t>a</a:t>
            </a:r>
            <a:r>
              <a:rPr lang="en-US" altLang="en-US" sz="1600">
                <a:solidFill>
                  <a:srgbClr val="FF0033"/>
                </a:solidFill>
              </a:rPr>
              <a:t> - V</a:t>
            </a:r>
            <a:r>
              <a:rPr lang="en-US" altLang="en-US" sz="1600" baseline="-25000">
                <a:solidFill>
                  <a:srgbClr val="FF0033"/>
                </a:solidFill>
              </a:rPr>
              <a:t>Pl</a:t>
            </a:r>
            <a:endParaRPr lang="en-US" altLang="en-US" sz="1600">
              <a:solidFill>
                <a:srgbClr val="FF0033"/>
              </a:solidFill>
            </a:endParaRPr>
          </a:p>
        </p:txBody>
      </p:sp>
      <p:sp>
        <p:nvSpPr>
          <p:cNvPr id="91152" name="Line 1043">
            <a:extLst>
              <a:ext uri="{FF2B5EF4-FFF2-40B4-BE49-F238E27FC236}">
                <a16:creationId xmlns:a16="http://schemas.microsoft.com/office/drawing/2014/main" id="{4A46D6C2-EB34-5D96-0E73-B1BE3C2BC3FB}"/>
              </a:ext>
            </a:extLst>
          </p:cNvPr>
          <p:cNvSpPr>
            <a:spLocks noChangeShapeType="1"/>
          </p:cNvSpPr>
          <p:nvPr/>
        </p:nvSpPr>
        <p:spPr bwMode="auto">
          <a:xfrm>
            <a:off x="533400" y="609600"/>
            <a:ext cx="0" cy="152400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53" name="Line 1044">
            <a:extLst>
              <a:ext uri="{FF2B5EF4-FFF2-40B4-BE49-F238E27FC236}">
                <a16:creationId xmlns:a16="http://schemas.microsoft.com/office/drawing/2014/main" id="{507178D2-A9A8-99B9-0724-ADC3542C18CF}"/>
              </a:ext>
            </a:extLst>
          </p:cNvPr>
          <p:cNvSpPr>
            <a:spLocks noChangeShapeType="1"/>
          </p:cNvSpPr>
          <p:nvPr/>
        </p:nvSpPr>
        <p:spPr bwMode="auto">
          <a:xfrm>
            <a:off x="1905000" y="533400"/>
            <a:ext cx="0" cy="1676400"/>
          </a:xfrm>
          <a:prstGeom prst="line">
            <a:avLst/>
          </a:prstGeom>
          <a:noFill/>
          <a:ln w="381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54" name="Freeform 1045">
            <a:extLst>
              <a:ext uri="{FF2B5EF4-FFF2-40B4-BE49-F238E27FC236}">
                <a16:creationId xmlns:a16="http://schemas.microsoft.com/office/drawing/2014/main" id="{4117FA00-353C-7147-0DA1-08DBB683CFD5}"/>
              </a:ext>
            </a:extLst>
          </p:cNvPr>
          <p:cNvSpPr>
            <a:spLocks/>
          </p:cNvSpPr>
          <p:nvPr/>
        </p:nvSpPr>
        <p:spPr bwMode="auto">
          <a:xfrm>
            <a:off x="533400" y="609600"/>
            <a:ext cx="1397000" cy="1524000"/>
          </a:xfrm>
          <a:custGeom>
            <a:avLst/>
            <a:gdLst>
              <a:gd name="T0" fmla="*/ 0 w 880"/>
              <a:gd name="T1" fmla="*/ 2147483647 h 960"/>
              <a:gd name="T2" fmla="*/ 2147483647 w 880"/>
              <a:gd name="T3" fmla="*/ 2147483647 h 960"/>
              <a:gd name="T4" fmla="*/ 2147483647 w 880"/>
              <a:gd name="T5" fmla="*/ 2147483647 h 960"/>
              <a:gd name="T6" fmla="*/ 2147483647 w 880"/>
              <a:gd name="T7" fmla="*/ 2147483647 h 960"/>
              <a:gd name="T8" fmla="*/ 2147483647 w 880"/>
              <a:gd name="T9" fmla="*/ 0 h 9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0" h="960">
                <a:moveTo>
                  <a:pt x="0" y="960"/>
                </a:moveTo>
                <a:cubicBezTo>
                  <a:pt x="32" y="748"/>
                  <a:pt x="64" y="536"/>
                  <a:pt x="96" y="432"/>
                </a:cubicBezTo>
                <a:cubicBezTo>
                  <a:pt x="128" y="328"/>
                  <a:pt x="80" y="360"/>
                  <a:pt x="192" y="336"/>
                </a:cubicBezTo>
                <a:cubicBezTo>
                  <a:pt x="304" y="312"/>
                  <a:pt x="656" y="344"/>
                  <a:pt x="768" y="288"/>
                </a:cubicBezTo>
                <a:cubicBezTo>
                  <a:pt x="880" y="232"/>
                  <a:pt x="848" y="48"/>
                  <a:pt x="864" y="0"/>
                </a:cubicBezTo>
              </a:path>
            </a:pathLst>
          </a:custGeom>
          <a:noFill/>
          <a:ln w="508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55" name="Text Box 1046">
            <a:extLst>
              <a:ext uri="{FF2B5EF4-FFF2-40B4-BE49-F238E27FC236}">
                <a16:creationId xmlns:a16="http://schemas.microsoft.com/office/drawing/2014/main" id="{F0BB5C89-50DC-5998-F49B-9A11257FCD5A}"/>
              </a:ext>
            </a:extLst>
          </p:cNvPr>
          <p:cNvSpPr txBox="1">
            <a:spLocks noChangeArrowheads="1"/>
          </p:cNvSpPr>
          <p:nvPr/>
        </p:nvSpPr>
        <p:spPr bwMode="auto">
          <a:xfrm rot="-5488565">
            <a:off x="-176213" y="1090613"/>
            <a:ext cx="993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Potential</a:t>
            </a:r>
          </a:p>
        </p:txBody>
      </p:sp>
      <p:sp>
        <p:nvSpPr>
          <p:cNvPr id="91156" name="Rectangle 1047">
            <a:extLst>
              <a:ext uri="{FF2B5EF4-FFF2-40B4-BE49-F238E27FC236}">
                <a16:creationId xmlns:a16="http://schemas.microsoft.com/office/drawing/2014/main" id="{B29DB5FF-17FC-4BA2-2CA6-A6C9B2B90AB8}"/>
              </a:ext>
            </a:extLst>
          </p:cNvPr>
          <p:cNvSpPr>
            <a:spLocks noChangeArrowheads="1"/>
          </p:cNvSpPr>
          <p:nvPr/>
        </p:nvSpPr>
        <p:spPr bwMode="auto">
          <a:xfrm>
            <a:off x="838200" y="746125"/>
            <a:ext cx="506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a:solidFill>
                  <a:srgbClr val="FF0033"/>
                </a:solidFill>
              </a:rPr>
              <a:t>V</a:t>
            </a:r>
            <a:r>
              <a:rPr lang="en-US" altLang="en-US" sz="2000" baseline="-25000">
                <a:solidFill>
                  <a:srgbClr val="FF0033"/>
                </a:solidFill>
              </a:rPr>
              <a:t>Pl</a:t>
            </a:r>
          </a:p>
        </p:txBody>
      </p:sp>
      <p:sp>
        <p:nvSpPr>
          <p:cNvPr id="91157" name="Line 1048">
            <a:extLst>
              <a:ext uri="{FF2B5EF4-FFF2-40B4-BE49-F238E27FC236}">
                <a16:creationId xmlns:a16="http://schemas.microsoft.com/office/drawing/2014/main" id="{EC08BFDE-6414-10E6-47B4-82D709A9743A}"/>
              </a:ext>
            </a:extLst>
          </p:cNvPr>
          <p:cNvSpPr>
            <a:spLocks noChangeShapeType="1"/>
          </p:cNvSpPr>
          <p:nvPr/>
        </p:nvSpPr>
        <p:spPr bwMode="auto">
          <a:xfrm>
            <a:off x="609600" y="1123950"/>
            <a:ext cx="1600200" cy="0"/>
          </a:xfrm>
          <a:prstGeom prst="line">
            <a:avLst/>
          </a:prstGeom>
          <a:noFill/>
          <a:ln w="28575">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58" name="Rectangle 1049">
            <a:extLst>
              <a:ext uri="{FF2B5EF4-FFF2-40B4-BE49-F238E27FC236}">
                <a16:creationId xmlns:a16="http://schemas.microsoft.com/office/drawing/2014/main" id="{84C93C81-314A-670B-79D8-4F7D536F62C9}"/>
              </a:ext>
            </a:extLst>
          </p:cNvPr>
          <p:cNvSpPr>
            <a:spLocks noChangeArrowheads="1"/>
          </p:cNvSpPr>
          <p:nvPr/>
        </p:nvSpPr>
        <p:spPr bwMode="auto">
          <a:xfrm>
            <a:off x="1962150" y="609600"/>
            <a:ext cx="50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p</a:t>
            </a:r>
          </a:p>
        </p:txBody>
      </p:sp>
      <p:sp>
        <p:nvSpPr>
          <p:cNvPr id="91159" name="Line 1050">
            <a:extLst>
              <a:ext uri="{FF2B5EF4-FFF2-40B4-BE49-F238E27FC236}">
                <a16:creationId xmlns:a16="http://schemas.microsoft.com/office/drawing/2014/main" id="{B42EEC61-0F27-87D5-BC36-DD970AF29154}"/>
              </a:ext>
            </a:extLst>
          </p:cNvPr>
          <p:cNvSpPr>
            <a:spLocks noChangeShapeType="1"/>
          </p:cNvSpPr>
          <p:nvPr/>
        </p:nvSpPr>
        <p:spPr bwMode="auto">
          <a:xfrm>
            <a:off x="2009775" y="609600"/>
            <a:ext cx="47625" cy="53340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60" name="Line 1051">
            <a:extLst>
              <a:ext uri="{FF2B5EF4-FFF2-40B4-BE49-F238E27FC236}">
                <a16:creationId xmlns:a16="http://schemas.microsoft.com/office/drawing/2014/main" id="{44CDC7D7-5C77-F95D-EE6F-2D272FC20B9D}"/>
              </a:ext>
            </a:extLst>
          </p:cNvPr>
          <p:cNvSpPr>
            <a:spLocks noChangeShapeType="1"/>
          </p:cNvSpPr>
          <p:nvPr/>
        </p:nvSpPr>
        <p:spPr bwMode="auto">
          <a:xfrm>
            <a:off x="1947863" y="600075"/>
            <a:ext cx="47625" cy="1524000"/>
          </a:xfrm>
          <a:prstGeom prst="line">
            <a:avLst/>
          </a:prstGeom>
          <a:noFill/>
          <a:ln w="28575">
            <a:solidFill>
              <a:schemeClr val="bg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61" name="Line 1052">
            <a:extLst>
              <a:ext uri="{FF2B5EF4-FFF2-40B4-BE49-F238E27FC236}">
                <a16:creationId xmlns:a16="http://schemas.microsoft.com/office/drawing/2014/main" id="{9FDC1704-6793-37A3-0051-9D90F7F9C0F1}"/>
              </a:ext>
            </a:extLst>
          </p:cNvPr>
          <p:cNvSpPr>
            <a:spLocks noChangeShapeType="1"/>
          </p:cNvSpPr>
          <p:nvPr/>
        </p:nvSpPr>
        <p:spPr bwMode="auto">
          <a:xfrm>
            <a:off x="533400" y="2133600"/>
            <a:ext cx="1676400" cy="0"/>
          </a:xfrm>
          <a:prstGeom prst="line">
            <a:avLst/>
          </a:prstGeom>
          <a:noFill/>
          <a:ln w="1905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62" name="Rectangle 1053">
            <a:extLst>
              <a:ext uri="{FF2B5EF4-FFF2-40B4-BE49-F238E27FC236}">
                <a16:creationId xmlns:a16="http://schemas.microsoft.com/office/drawing/2014/main" id="{1873D5DB-50F3-FA2A-DF53-36B2CE1CE3EE}"/>
              </a:ext>
            </a:extLst>
          </p:cNvPr>
          <p:cNvSpPr>
            <a:spLocks noChangeArrowheads="1"/>
          </p:cNvSpPr>
          <p:nvPr/>
        </p:nvSpPr>
        <p:spPr bwMode="auto">
          <a:xfrm>
            <a:off x="1962150" y="13716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a</a:t>
            </a:r>
          </a:p>
        </p:txBody>
      </p:sp>
      <p:sp>
        <p:nvSpPr>
          <p:cNvPr id="91163" name="Text Box 1054">
            <a:extLst>
              <a:ext uri="{FF2B5EF4-FFF2-40B4-BE49-F238E27FC236}">
                <a16:creationId xmlns:a16="http://schemas.microsoft.com/office/drawing/2014/main" id="{741B4B4D-0597-8636-BBFE-FE1BD245D3EC}"/>
              </a:ext>
            </a:extLst>
          </p:cNvPr>
          <p:cNvSpPr txBox="1">
            <a:spLocks noChangeArrowheads="1"/>
          </p:cNvSpPr>
          <p:nvPr/>
        </p:nvSpPr>
        <p:spPr bwMode="auto">
          <a:xfrm>
            <a:off x="433388" y="2082800"/>
            <a:ext cx="1808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Reference electrode</a:t>
            </a:r>
          </a:p>
        </p:txBody>
      </p:sp>
      <p:sp>
        <p:nvSpPr>
          <p:cNvPr id="91164" name="Rectangle 1056">
            <a:extLst>
              <a:ext uri="{FF2B5EF4-FFF2-40B4-BE49-F238E27FC236}">
                <a16:creationId xmlns:a16="http://schemas.microsoft.com/office/drawing/2014/main" id="{41950295-775B-0CB7-D422-99BF7E7CE61A}"/>
              </a:ext>
            </a:extLst>
          </p:cNvPr>
          <p:cNvSpPr>
            <a:spLocks noChangeArrowheads="1"/>
          </p:cNvSpPr>
          <p:nvPr/>
        </p:nvSpPr>
        <p:spPr bwMode="auto">
          <a:xfrm>
            <a:off x="1447800" y="4572000"/>
            <a:ext cx="495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V</a:t>
            </a:r>
            <a:r>
              <a:rPr lang="en-US" altLang="en-US" sz="2400" baseline="-25000">
                <a:solidFill>
                  <a:srgbClr val="0000FF"/>
                </a:solidFill>
              </a:rPr>
              <a:t>a</a:t>
            </a:r>
          </a:p>
        </p:txBody>
      </p:sp>
      <p:sp>
        <p:nvSpPr>
          <p:cNvPr id="91165" name="Line 1057">
            <a:extLst>
              <a:ext uri="{FF2B5EF4-FFF2-40B4-BE49-F238E27FC236}">
                <a16:creationId xmlns:a16="http://schemas.microsoft.com/office/drawing/2014/main" id="{540F69E9-C958-EC13-CBF8-69507CBC2F56}"/>
              </a:ext>
            </a:extLst>
          </p:cNvPr>
          <p:cNvSpPr>
            <a:spLocks noChangeShapeType="1"/>
          </p:cNvSpPr>
          <p:nvPr/>
        </p:nvSpPr>
        <p:spPr bwMode="auto">
          <a:xfrm>
            <a:off x="581025" y="2590800"/>
            <a:ext cx="0" cy="990600"/>
          </a:xfrm>
          <a:prstGeom prst="line">
            <a:avLst/>
          </a:prstGeom>
          <a:noFill/>
          <a:ln w="76200">
            <a:solidFill>
              <a:srgbClr val="FFCC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66" name="Line 1059">
            <a:extLst>
              <a:ext uri="{FF2B5EF4-FFF2-40B4-BE49-F238E27FC236}">
                <a16:creationId xmlns:a16="http://schemas.microsoft.com/office/drawing/2014/main" id="{B8104CA3-FCE8-D314-B381-3B0A22274682}"/>
              </a:ext>
            </a:extLst>
          </p:cNvPr>
          <p:cNvSpPr>
            <a:spLocks noChangeShapeType="1"/>
          </p:cNvSpPr>
          <p:nvPr/>
        </p:nvSpPr>
        <p:spPr bwMode="auto">
          <a:xfrm>
            <a:off x="490538" y="2586038"/>
            <a:ext cx="0" cy="990600"/>
          </a:xfrm>
          <a:prstGeom prst="line">
            <a:avLst/>
          </a:prstGeom>
          <a:noFill/>
          <a:ln w="38100">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91167" name="Object 1060">
            <a:extLst>
              <a:ext uri="{FF2B5EF4-FFF2-40B4-BE49-F238E27FC236}">
                <a16:creationId xmlns:a16="http://schemas.microsoft.com/office/drawing/2014/main" id="{4879FE9E-4BBD-75D4-84A9-DFDA77AEFE84}"/>
              </a:ext>
            </a:extLst>
          </p:cNvPr>
          <p:cNvGraphicFramePr>
            <a:graphicFrameLocks noChangeAspect="1"/>
          </p:cNvGraphicFramePr>
          <p:nvPr/>
        </p:nvGraphicFramePr>
        <p:xfrm>
          <a:off x="6858000" y="1295400"/>
          <a:ext cx="2209800" cy="1620838"/>
        </p:xfrm>
        <a:graphic>
          <a:graphicData uri="http://schemas.openxmlformats.org/presentationml/2006/ole">
            <mc:AlternateContent xmlns:mc="http://schemas.openxmlformats.org/markup-compatibility/2006">
              <mc:Choice xmlns:v="urn:schemas-microsoft-com:vml" Requires="v">
                <p:oleObj name="Graph" r:id="rId6" imgW="3028493" imgH="2221382" progId="Origin50.Graph">
                  <p:embed/>
                </p:oleObj>
              </mc:Choice>
              <mc:Fallback>
                <p:oleObj name="Graph" r:id="rId6" imgW="3028493" imgH="2221382" progId="Origin50.Graph">
                  <p:embed/>
                  <p:pic>
                    <p:nvPicPr>
                      <p:cNvPr id="0" name="Object 10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295400"/>
                        <a:ext cx="2209800" cy="1620838"/>
                      </a:xfrm>
                      <a:prstGeom prst="rect">
                        <a:avLst/>
                      </a:prstGeom>
                      <a:solidFill>
                        <a:schemeClr val="tx1"/>
                      </a:solidFill>
                      <a:ln w="28575">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168" name="Text Box 1061">
            <a:extLst>
              <a:ext uri="{FF2B5EF4-FFF2-40B4-BE49-F238E27FC236}">
                <a16:creationId xmlns:a16="http://schemas.microsoft.com/office/drawing/2014/main" id="{C04FA66C-8695-3D7C-C21F-C2AE41D6BCB6}"/>
              </a:ext>
            </a:extLst>
          </p:cNvPr>
          <p:cNvSpPr txBox="1">
            <a:spLocks noChangeArrowheads="1"/>
          </p:cNvSpPr>
          <p:nvPr/>
        </p:nvSpPr>
        <p:spPr bwMode="auto">
          <a:xfrm>
            <a:off x="7391400" y="1219200"/>
            <a:ext cx="1428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200">
                <a:solidFill>
                  <a:srgbClr val="000000"/>
                </a:solidFill>
              </a:rPr>
              <a:t>Detail of ion current</a:t>
            </a:r>
          </a:p>
        </p:txBody>
      </p:sp>
      <p:sp>
        <p:nvSpPr>
          <p:cNvPr id="91169" name="Text Box 1062">
            <a:extLst>
              <a:ext uri="{FF2B5EF4-FFF2-40B4-BE49-F238E27FC236}">
                <a16:creationId xmlns:a16="http://schemas.microsoft.com/office/drawing/2014/main" id="{FAF8D0B7-0EFB-B8C5-63B0-9BF7DDAECD97}"/>
              </a:ext>
            </a:extLst>
          </p:cNvPr>
          <p:cNvSpPr txBox="1">
            <a:spLocks noChangeArrowheads="1"/>
          </p:cNvSpPr>
          <p:nvPr/>
        </p:nvSpPr>
        <p:spPr bwMode="auto">
          <a:xfrm>
            <a:off x="4953000" y="609600"/>
            <a:ext cx="8953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5400">
                <a:solidFill>
                  <a:srgbClr val="FF0033"/>
                </a:solidFill>
              </a:rPr>
              <a:t>-I</a:t>
            </a:r>
            <a:r>
              <a:rPr lang="en-US" altLang="en-US" sz="5400" baseline="-25000">
                <a:solidFill>
                  <a:srgbClr val="FF0033"/>
                </a:solidFill>
              </a:rPr>
              <a:t>P</a:t>
            </a:r>
            <a:endParaRPr lang="en-US" altLang="en-US" sz="5400">
              <a:solidFill>
                <a:srgbClr val="FF0033"/>
              </a:solidFill>
            </a:endParaRPr>
          </a:p>
        </p:txBody>
      </p:sp>
      <p:sp>
        <p:nvSpPr>
          <p:cNvPr id="91170" name="Text Box 1063">
            <a:extLst>
              <a:ext uri="{FF2B5EF4-FFF2-40B4-BE49-F238E27FC236}">
                <a16:creationId xmlns:a16="http://schemas.microsoft.com/office/drawing/2014/main" id="{FA1C0F67-C35B-6FB7-2E15-5E04D46DAEBD}"/>
              </a:ext>
            </a:extLst>
          </p:cNvPr>
          <p:cNvSpPr txBox="1">
            <a:spLocks noChangeArrowheads="1"/>
          </p:cNvSpPr>
          <p:nvPr/>
        </p:nvSpPr>
        <p:spPr bwMode="auto">
          <a:xfrm>
            <a:off x="7391400" y="1447800"/>
            <a:ext cx="8302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4000">
                <a:solidFill>
                  <a:srgbClr val="FF0033"/>
                </a:solidFill>
              </a:rPr>
              <a:t>+I</a:t>
            </a:r>
            <a:r>
              <a:rPr lang="en-US" altLang="en-US" sz="4000" baseline="-25000">
                <a:solidFill>
                  <a:srgbClr val="FF0033"/>
                </a:solidFill>
              </a:rPr>
              <a:t>P</a:t>
            </a:r>
            <a:endParaRPr lang="en-US" altLang="en-US" sz="4000">
              <a:solidFill>
                <a:srgbClr val="FF0033"/>
              </a:solidFill>
            </a:endParaRPr>
          </a:p>
        </p:txBody>
      </p:sp>
      <p:sp>
        <p:nvSpPr>
          <p:cNvPr id="91171" name="Oval 1065">
            <a:extLst>
              <a:ext uri="{FF2B5EF4-FFF2-40B4-BE49-F238E27FC236}">
                <a16:creationId xmlns:a16="http://schemas.microsoft.com/office/drawing/2014/main" id="{CD02346C-7FA2-0B95-4852-0FA902221DF0}"/>
              </a:ext>
            </a:extLst>
          </p:cNvPr>
          <p:cNvSpPr>
            <a:spLocks noChangeArrowheads="1"/>
          </p:cNvSpPr>
          <p:nvPr/>
        </p:nvSpPr>
        <p:spPr bwMode="auto">
          <a:xfrm>
            <a:off x="4724400" y="2362200"/>
            <a:ext cx="838200" cy="609600"/>
          </a:xfrm>
          <a:prstGeom prst="ellipse">
            <a:avLst/>
          </a:prstGeom>
          <a:noFill/>
          <a:ln w="12700">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91172" name="Line 1066">
            <a:extLst>
              <a:ext uri="{FF2B5EF4-FFF2-40B4-BE49-F238E27FC236}">
                <a16:creationId xmlns:a16="http://schemas.microsoft.com/office/drawing/2014/main" id="{439B2375-EBD4-039E-9573-49422CAAB967}"/>
              </a:ext>
            </a:extLst>
          </p:cNvPr>
          <p:cNvSpPr>
            <a:spLocks noChangeShapeType="1"/>
          </p:cNvSpPr>
          <p:nvPr/>
        </p:nvSpPr>
        <p:spPr bwMode="auto">
          <a:xfrm flipV="1">
            <a:off x="5562600" y="2286000"/>
            <a:ext cx="1295400" cy="533400"/>
          </a:xfrm>
          <a:prstGeom prst="line">
            <a:avLst/>
          </a:prstGeom>
          <a:noFill/>
          <a:ln w="38100">
            <a:solidFill>
              <a:schemeClr val="hlink"/>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73" name="Rectangle 1068">
            <a:extLst>
              <a:ext uri="{FF2B5EF4-FFF2-40B4-BE49-F238E27FC236}">
                <a16:creationId xmlns:a16="http://schemas.microsoft.com/office/drawing/2014/main" id="{7B44336A-F1B9-B03F-B24E-1320CC45BEDC}"/>
              </a:ext>
            </a:extLst>
          </p:cNvPr>
          <p:cNvSpPr>
            <a:spLocks noChangeArrowheads="1"/>
          </p:cNvSpPr>
          <p:nvPr/>
        </p:nvSpPr>
        <p:spPr bwMode="auto">
          <a:xfrm>
            <a:off x="4800600" y="2667000"/>
            <a:ext cx="609600" cy="15240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US" altLang="en-US" sz="1200">
              <a:solidFill>
                <a:srgbClr val="FFFFFF"/>
              </a:solidFill>
            </a:endParaRPr>
          </a:p>
        </p:txBody>
      </p:sp>
      <p:sp>
        <p:nvSpPr>
          <p:cNvPr id="91174" name="Freeform 1069">
            <a:extLst>
              <a:ext uri="{FF2B5EF4-FFF2-40B4-BE49-F238E27FC236}">
                <a16:creationId xmlns:a16="http://schemas.microsoft.com/office/drawing/2014/main" id="{D187253A-CA83-1356-97AD-C06DA12B2A70}"/>
              </a:ext>
            </a:extLst>
          </p:cNvPr>
          <p:cNvSpPr>
            <a:spLocks/>
          </p:cNvSpPr>
          <p:nvPr/>
        </p:nvSpPr>
        <p:spPr bwMode="auto">
          <a:xfrm>
            <a:off x="4779963" y="2763838"/>
            <a:ext cx="646112" cy="28575"/>
          </a:xfrm>
          <a:custGeom>
            <a:avLst/>
            <a:gdLst>
              <a:gd name="T0" fmla="*/ 2147483647 w 407"/>
              <a:gd name="T1" fmla="*/ 0 h 18"/>
              <a:gd name="T2" fmla="*/ 2147483647 w 407"/>
              <a:gd name="T3" fmla="*/ 2147483647 h 18"/>
              <a:gd name="T4" fmla="*/ 0 w 407"/>
              <a:gd name="T5" fmla="*/ 2147483647 h 18"/>
              <a:gd name="T6" fmla="*/ 0 60000 65536"/>
              <a:gd name="T7" fmla="*/ 0 60000 65536"/>
              <a:gd name="T8" fmla="*/ 0 60000 65536"/>
            </a:gdLst>
            <a:ahLst/>
            <a:cxnLst>
              <a:cxn ang="T6">
                <a:pos x="T0" y="T1"/>
              </a:cxn>
              <a:cxn ang="T7">
                <a:pos x="T2" y="T3"/>
              </a:cxn>
              <a:cxn ang="T8">
                <a:pos x="T4" y="T5"/>
              </a:cxn>
            </a:cxnLst>
            <a:rect l="0" t="0" r="r" b="b"/>
            <a:pathLst>
              <a:path w="407" h="18">
                <a:moveTo>
                  <a:pt x="407" y="0"/>
                </a:moveTo>
                <a:cubicBezTo>
                  <a:pt x="374" y="2"/>
                  <a:pt x="275" y="9"/>
                  <a:pt x="207" y="12"/>
                </a:cubicBezTo>
                <a:cubicBezTo>
                  <a:pt x="139" y="15"/>
                  <a:pt x="43" y="17"/>
                  <a:pt x="0" y="18"/>
                </a:cubicBezTo>
              </a:path>
            </a:pathLst>
          </a:custGeom>
          <a:noFill/>
          <a:ln w="38100" cap="flat" cmpd="sng">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75" name="Line 1070">
            <a:extLst>
              <a:ext uri="{FF2B5EF4-FFF2-40B4-BE49-F238E27FC236}">
                <a16:creationId xmlns:a16="http://schemas.microsoft.com/office/drawing/2014/main" id="{0444CBCA-D372-CE65-B977-46D45E51042D}"/>
              </a:ext>
            </a:extLst>
          </p:cNvPr>
          <p:cNvSpPr>
            <a:spLocks noChangeShapeType="1"/>
          </p:cNvSpPr>
          <p:nvPr/>
        </p:nvSpPr>
        <p:spPr bwMode="auto">
          <a:xfrm>
            <a:off x="4800600" y="2743200"/>
            <a:ext cx="838200" cy="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76" name="Line 1071">
            <a:extLst>
              <a:ext uri="{FF2B5EF4-FFF2-40B4-BE49-F238E27FC236}">
                <a16:creationId xmlns:a16="http://schemas.microsoft.com/office/drawing/2014/main" id="{61D9F02F-5ABE-7568-E2A5-9ECF13D0D57B}"/>
              </a:ext>
            </a:extLst>
          </p:cNvPr>
          <p:cNvSpPr>
            <a:spLocks noChangeShapeType="1"/>
          </p:cNvSpPr>
          <p:nvPr/>
        </p:nvSpPr>
        <p:spPr bwMode="auto">
          <a:xfrm>
            <a:off x="5400675" y="2590800"/>
            <a:ext cx="0" cy="3048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1177" name="Oval 1072">
            <a:extLst>
              <a:ext uri="{FF2B5EF4-FFF2-40B4-BE49-F238E27FC236}">
                <a16:creationId xmlns:a16="http://schemas.microsoft.com/office/drawing/2014/main" id="{7ED8F36D-0A0B-C5E8-C00B-CA7E05A0F6B9}"/>
              </a:ext>
            </a:extLst>
          </p:cNvPr>
          <p:cNvSpPr>
            <a:spLocks noChangeArrowheads="1"/>
          </p:cNvSpPr>
          <p:nvPr/>
        </p:nvSpPr>
        <p:spPr bwMode="auto">
          <a:xfrm>
            <a:off x="7086600" y="533400"/>
            <a:ext cx="3048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4400">
                <a:solidFill>
                  <a:srgbClr val="FF0033"/>
                </a:solidFill>
              </a:rPr>
              <a:t>-</a:t>
            </a:r>
          </a:p>
        </p:txBody>
      </p:sp>
      <p:sp>
        <p:nvSpPr>
          <p:cNvPr id="91178" name="Oval 1074">
            <a:extLst>
              <a:ext uri="{FF2B5EF4-FFF2-40B4-BE49-F238E27FC236}">
                <a16:creationId xmlns:a16="http://schemas.microsoft.com/office/drawing/2014/main" id="{C47CA218-BDC5-1B9C-2392-E422B2C21BA0}"/>
              </a:ext>
            </a:extLst>
          </p:cNvPr>
          <p:cNvSpPr>
            <a:spLocks noChangeArrowheads="1"/>
          </p:cNvSpPr>
          <p:nvPr/>
        </p:nvSpPr>
        <p:spPr bwMode="auto">
          <a:xfrm>
            <a:off x="4876800" y="2371725"/>
            <a:ext cx="3048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800" b="1">
                <a:solidFill>
                  <a:srgbClr val="FF0033"/>
                </a:solidFill>
              </a:rPr>
              <a:t>+</a:t>
            </a:r>
          </a:p>
        </p:txBody>
      </p:sp>
      <p:sp>
        <p:nvSpPr>
          <p:cNvPr id="91179" name="Oval 1076">
            <a:extLst>
              <a:ext uri="{FF2B5EF4-FFF2-40B4-BE49-F238E27FC236}">
                <a16:creationId xmlns:a16="http://schemas.microsoft.com/office/drawing/2014/main" id="{98073933-9818-C1BC-F317-F45A5D196862}"/>
              </a:ext>
            </a:extLst>
          </p:cNvPr>
          <p:cNvSpPr>
            <a:spLocks noChangeArrowheads="1"/>
          </p:cNvSpPr>
          <p:nvPr/>
        </p:nvSpPr>
        <p:spPr bwMode="auto">
          <a:xfrm>
            <a:off x="7696200" y="2209800"/>
            <a:ext cx="304800" cy="3048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800" b="1">
                <a:solidFill>
                  <a:srgbClr val="FF0033"/>
                </a:solidFill>
              </a:rPr>
              <a:t>+</a:t>
            </a:r>
          </a:p>
        </p:txBody>
      </p:sp>
      <p:sp>
        <p:nvSpPr>
          <p:cNvPr id="379958" name="Rectangle 1078">
            <a:extLst>
              <a:ext uri="{FF2B5EF4-FFF2-40B4-BE49-F238E27FC236}">
                <a16:creationId xmlns:a16="http://schemas.microsoft.com/office/drawing/2014/main" id="{55E9E31C-653B-A92C-EC6B-EB536A3DD403}"/>
              </a:ext>
            </a:extLst>
          </p:cNvPr>
          <p:cNvSpPr>
            <a:spLocks noChangeArrowheads="1"/>
          </p:cNvSpPr>
          <p:nvPr/>
        </p:nvSpPr>
        <p:spPr bwMode="auto">
          <a:xfrm>
            <a:off x="4876800" y="152400"/>
            <a:ext cx="2592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kumimoji="0" lang="en-US" sz="2400">
                <a:solidFill>
                  <a:srgbClr val="FF0033"/>
                </a:solidFill>
                <a:effectLst>
                  <a:outerShdw blurRad="38100" dist="38100" dir="2700000" algn="tl">
                    <a:srgbClr val="000000"/>
                  </a:outerShdw>
                </a:effectLst>
              </a:rPr>
              <a:t>Probe characteristic</a:t>
            </a:r>
          </a:p>
        </p:txBody>
      </p:sp>
      <p:sp>
        <p:nvSpPr>
          <p:cNvPr id="91181" name="Line 1079">
            <a:extLst>
              <a:ext uri="{FF2B5EF4-FFF2-40B4-BE49-F238E27FC236}">
                <a16:creationId xmlns:a16="http://schemas.microsoft.com/office/drawing/2014/main" id="{940DD703-F394-648F-6F9D-9B94ECD9A1BC}"/>
              </a:ext>
            </a:extLst>
          </p:cNvPr>
          <p:cNvSpPr>
            <a:spLocks noChangeShapeType="1"/>
          </p:cNvSpPr>
          <p:nvPr/>
        </p:nvSpPr>
        <p:spPr bwMode="auto">
          <a:xfrm flipV="1">
            <a:off x="4343400" y="4800600"/>
            <a:ext cx="1981200" cy="533400"/>
          </a:xfrm>
          <a:prstGeom prst="line">
            <a:avLst/>
          </a:prstGeom>
          <a:noFill/>
          <a:ln w="38100">
            <a:solidFill>
              <a:schemeClr val="hlink"/>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91182" name="Object 1080">
            <a:extLst>
              <a:ext uri="{FF2B5EF4-FFF2-40B4-BE49-F238E27FC236}">
                <a16:creationId xmlns:a16="http://schemas.microsoft.com/office/drawing/2014/main" id="{5F197225-59D7-CD3B-E9F0-6F09619F5697}"/>
              </a:ext>
            </a:extLst>
          </p:cNvPr>
          <p:cNvGraphicFramePr>
            <a:graphicFrameLocks noChangeAspect="1"/>
          </p:cNvGraphicFramePr>
          <p:nvPr/>
        </p:nvGraphicFramePr>
        <p:xfrm>
          <a:off x="8229600" y="457200"/>
          <a:ext cx="771525" cy="812800"/>
        </p:xfrm>
        <a:graphic>
          <a:graphicData uri="http://schemas.openxmlformats.org/presentationml/2006/ole">
            <mc:AlternateContent xmlns:mc="http://schemas.openxmlformats.org/markup-compatibility/2006">
              <mc:Choice xmlns:v="urn:schemas-microsoft-com:vml" Requires="v">
                <p:oleObj name="Equation" r:id="rId8" imgW="241195" imgH="253890" progId="Equation.3">
                  <p:embed/>
                </p:oleObj>
              </mc:Choice>
              <mc:Fallback>
                <p:oleObj name="Equation" r:id="rId8" imgW="241195" imgH="253890" progId="Equation.3">
                  <p:embed/>
                  <p:pic>
                    <p:nvPicPr>
                      <p:cNvPr id="0" name="Object 10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771525" cy="81280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1183" name="Line 1081">
            <a:extLst>
              <a:ext uri="{FF2B5EF4-FFF2-40B4-BE49-F238E27FC236}">
                <a16:creationId xmlns:a16="http://schemas.microsoft.com/office/drawing/2014/main" id="{8C8D9E77-16F8-6242-3D5E-D76840B48A01}"/>
              </a:ext>
            </a:extLst>
          </p:cNvPr>
          <p:cNvSpPr>
            <a:spLocks noChangeShapeType="1"/>
          </p:cNvSpPr>
          <p:nvPr/>
        </p:nvSpPr>
        <p:spPr bwMode="auto">
          <a:xfrm>
            <a:off x="5762625" y="2181225"/>
            <a:ext cx="0" cy="35052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0" name="Rectangle 2050">
            <a:extLst>
              <a:ext uri="{FF2B5EF4-FFF2-40B4-BE49-F238E27FC236}">
                <a16:creationId xmlns:a16="http://schemas.microsoft.com/office/drawing/2014/main" id="{9E5D7E6A-93E0-B9BB-DDDB-4E708BF85602}"/>
              </a:ext>
            </a:extLst>
          </p:cNvPr>
          <p:cNvSpPr>
            <a:spLocks noGrp="1" noChangeArrowheads="1"/>
          </p:cNvSpPr>
          <p:nvPr>
            <p:ph type="title"/>
          </p:nvPr>
        </p:nvSpPr>
        <p:spPr>
          <a:xfrm>
            <a:off x="0" y="0"/>
            <a:ext cx="2971800" cy="533400"/>
          </a:xfrm>
        </p:spPr>
        <p:txBody>
          <a:bodyPr/>
          <a:lstStyle/>
          <a:p>
            <a:pPr eaLnBrk="1" hangingPunct="1">
              <a:defRPr/>
            </a:pPr>
            <a:r>
              <a:rPr lang="en-US" sz="2400">
                <a:latin typeface="Times New Roman" pitchFamily="18" charset="0"/>
              </a:rPr>
              <a:t>Double probe method</a:t>
            </a:r>
            <a:endParaRPr lang="cs-CZ" sz="2400">
              <a:latin typeface="Times New Roman" pitchFamily="18" charset="0"/>
            </a:endParaRPr>
          </a:p>
        </p:txBody>
      </p:sp>
      <p:pic>
        <p:nvPicPr>
          <p:cNvPr id="92163" name="Picture 2051">
            <a:extLst>
              <a:ext uri="{FF2B5EF4-FFF2-40B4-BE49-F238E27FC236}">
                <a16:creationId xmlns:a16="http://schemas.microsoft.com/office/drawing/2014/main" id="{328A88CD-D37E-88DB-31C4-1A1F37BA3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57200"/>
            <a:ext cx="3352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Rectangle 2052">
            <a:extLst>
              <a:ext uri="{FF2B5EF4-FFF2-40B4-BE49-F238E27FC236}">
                <a16:creationId xmlns:a16="http://schemas.microsoft.com/office/drawing/2014/main" id="{4937C5B1-BF35-ABF5-C412-5DB940A7779A}"/>
              </a:ext>
            </a:extLst>
          </p:cNvPr>
          <p:cNvSpPr>
            <a:spLocks noChangeArrowheads="1"/>
          </p:cNvSpPr>
          <p:nvPr/>
        </p:nvSpPr>
        <p:spPr bwMode="auto">
          <a:xfrm>
            <a:off x="76200" y="762000"/>
            <a:ext cx="54864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rPr>
              <a:t>The double probe technique is usually applied to measure the electric field in a discharge plasma, but it can also be applied to determine the electron temperature and, at certain experimental conditions, the plasma density.</a:t>
            </a:r>
          </a:p>
        </p:txBody>
      </p:sp>
      <p:sp>
        <p:nvSpPr>
          <p:cNvPr id="92165" name="Rectangle 2053">
            <a:extLst>
              <a:ext uri="{FF2B5EF4-FFF2-40B4-BE49-F238E27FC236}">
                <a16:creationId xmlns:a16="http://schemas.microsoft.com/office/drawing/2014/main" id="{FBC71FA0-8BBB-8616-6259-94E056871B1C}"/>
              </a:ext>
            </a:extLst>
          </p:cNvPr>
          <p:cNvSpPr>
            <a:spLocks noChangeArrowheads="1"/>
          </p:cNvSpPr>
          <p:nvPr/>
        </p:nvSpPr>
        <p:spPr bwMode="auto">
          <a:xfrm>
            <a:off x="0" y="1524000"/>
            <a:ext cx="57245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rPr>
              <a:t>Denoting the first and second probe by the subscripts 1 and 2, respectively, we can write down the following equations based on Kirchhoff’s laws:</a:t>
            </a:r>
          </a:p>
        </p:txBody>
      </p:sp>
      <p:pic>
        <p:nvPicPr>
          <p:cNvPr id="92166" name="Picture 2054">
            <a:extLst>
              <a:ext uri="{FF2B5EF4-FFF2-40B4-BE49-F238E27FC236}">
                <a16:creationId xmlns:a16="http://schemas.microsoft.com/office/drawing/2014/main" id="{CC2191DF-A7C0-E1E6-40BB-058302537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057400"/>
            <a:ext cx="50387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7" name="Picture 2055">
            <a:extLst>
              <a:ext uri="{FF2B5EF4-FFF2-40B4-BE49-F238E27FC236}">
                <a16:creationId xmlns:a16="http://schemas.microsoft.com/office/drawing/2014/main" id="{8F4A0999-01BF-E923-63B9-1D647828B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43200"/>
            <a:ext cx="400050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8" name="Rectangle 2056">
            <a:extLst>
              <a:ext uri="{FF2B5EF4-FFF2-40B4-BE49-F238E27FC236}">
                <a16:creationId xmlns:a16="http://schemas.microsoft.com/office/drawing/2014/main" id="{C7D7AD5E-3511-7BE4-BD33-07E2CDAF9FCE}"/>
              </a:ext>
            </a:extLst>
          </p:cNvPr>
          <p:cNvSpPr>
            <a:spLocks noChangeArrowheads="1"/>
          </p:cNvSpPr>
          <p:nvPr/>
        </p:nvSpPr>
        <p:spPr bwMode="auto">
          <a:xfrm>
            <a:off x="76200" y="3429000"/>
            <a:ext cx="5410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rPr>
              <a:t>Here </a:t>
            </a:r>
            <a:r>
              <a:rPr lang="en-US" altLang="en-US" sz="1400" i="1">
                <a:solidFill>
                  <a:srgbClr val="000000"/>
                </a:solidFill>
                <a:latin typeface="CMMI10" charset="0"/>
              </a:rPr>
              <a:t>U</a:t>
            </a:r>
            <a:r>
              <a:rPr lang="en-US" altLang="en-US" sz="1400" baseline="-25000">
                <a:solidFill>
                  <a:srgbClr val="000000"/>
                </a:solidFill>
                <a:latin typeface="CMR7" charset="0"/>
              </a:rPr>
              <a:t>1</a:t>
            </a:r>
            <a:r>
              <a:rPr lang="en-US" altLang="en-US" sz="1400" i="1" baseline="-25000">
                <a:solidFill>
                  <a:srgbClr val="000000"/>
                </a:solidFill>
                <a:latin typeface="CMMI7" charset="0"/>
              </a:rPr>
              <a:t>;</a:t>
            </a:r>
            <a:r>
              <a:rPr lang="en-US" altLang="en-US" sz="1400" baseline="-25000">
                <a:solidFill>
                  <a:srgbClr val="000000"/>
                </a:solidFill>
                <a:latin typeface="CMR7" charset="0"/>
              </a:rPr>
              <a:t>2</a:t>
            </a:r>
            <a:r>
              <a:rPr lang="en-US" altLang="en-US" sz="1400">
                <a:solidFill>
                  <a:srgbClr val="000000"/>
                </a:solidFill>
                <a:latin typeface="CMR7" charset="0"/>
              </a:rPr>
              <a:t> </a:t>
            </a:r>
            <a:r>
              <a:rPr lang="en-US" altLang="en-US" sz="1400">
                <a:solidFill>
                  <a:srgbClr val="000000"/>
                </a:solidFill>
              </a:rPr>
              <a:t>denotes the probe voltage with respect to the space potential, and </a:t>
            </a:r>
            <a:r>
              <a:rPr lang="en-US" altLang="en-US" sz="1400" i="1">
                <a:solidFill>
                  <a:srgbClr val="000000"/>
                </a:solidFill>
                <a:latin typeface="CMMI10" charset="0"/>
              </a:rPr>
              <a:t>U</a:t>
            </a:r>
            <a:r>
              <a:rPr lang="en-US" altLang="en-US" sz="1400" i="1" baseline="-25000">
                <a:solidFill>
                  <a:srgbClr val="000000"/>
                </a:solidFill>
                <a:latin typeface="CMMI7" charset="0"/>
              </a:rPr>
              <a:t>d</a:t>
            </a:r>
            <a:r>
              <a:rPr lang="en-US" altLang="en-US" sz="1400" i="1">
                <a:solidFill>
                  <a:srgbClr val="000000"/>
                </a:solidFill>
                <a:latin typeface="CMMI7" charset="0"/>
              </a:rPr>
              <a:t> </a:t>
            </a:r>
            <a:r>
              <a:rPr lang="en-US" altLang="en-US" sz="1400">
                <a:solidFill>
                  <a:srgbClr val="000000"/>
                </a:solidFill>
              </a:rPr>
              <a:t>is the voltage between the two probes.</a:t>
            </a:r>
          </a:p>
        </p:txBody>
      </p:sp>
      <p:pic>
        <p:nvPicPr>
          <p:cNvPr id="92169" name="Picture 2057">
            <a:extLst>
              <a:ext uri="{FF2B5EF4-FFF2-40B4-BE49-F238E27FC236}">
                <a16:creationId xmlns:a16="http://schemas.microsoft.com/office/drawing/2014/main" id="{A272CC4B-5E48-E37B-39D9-C4DE6FE30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114800"/>
            <a:ext cx="522922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2170" name="Object 2058">
            <a:extLst>
              <a:ext uri="{FF2B5EF4-FFF2-40B4-BE49-F238E27FC236}">
                <a16:creationId xmlns:a16="http://schemas.microsoft.com/office/drawing/2014/main" id="{612DF055-5F7C-49D9-475B-604F21905393}"/>
              </a:ext>
            </a:extLst>
          </p:cNvPr>
          <p:cNvGraphicFramePr>
            <a:graphicFrameLocks noChangeAspect="1"/>
          </p:cNvGraphicFramePr>
          <p:nvPr/>
        </p:nvGraphicFramePr>
        <p:xfrm>
          <a:off x="762000" y="5029200"/>
          <a:ext cx="1763713" cy="1385888"/>
        </p:xfrm>
        <a:graphic>
          <a:graphicData uri="http://schemas.openxmlformats.org/presentationml/2006/ole">
            <mc:AlternateContent xmlns:mc="http://schemas.openxmlformats.org/markup-compatibility/2006">
              <mc:Choice xmlns:v="urn:schemas-microsoft-com:vml" Requires="v">
                <p:oleObj name="Equation" r:id="rId6" imgW="825500" imgH="647700" progId="Equation.3">
                  <p:embed/>
                </p:oleObj>
              </mc:Choice>
              <mc:Fallback>
                <p:oleObj name="Equation" r:id="rId6" imgW="825500" imgH="647700" progId="Equation.3">
                  <p:embed/>
                  <p:pic>
                    <p:nvPicPr>
                      <p:cNvPr id="0" name="Object 20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5029200"/>
                        <a:ext cx="1763713" cy="1385888"/>
                      </a:xfrm>
                      <a:prstGeom prst="rect">
                        <a:avLst/>
                      </a:prstGeom>
                      <a:solidFill>
                        <a:schemeClr val="tx1"/>
                      </a:solidFill>
                      <a:ln w="2857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71" name="Line 2059">
            <a:extLst>
              <a:ext uri="{FF2B5EF4-FFF2-40B4-BE49-F238E27FC236}">
                <a16:creationId xmlns:a16="http://schemas.microsoft.com/office/drawing/2014/main" id="{3A61D9FB-CAA0-3AA6-9207-38BE3A676F77}"/>
              </a:ext>
            </a:extLst>
          </p:cNvPr>
          <p:cNvSpPr>
            <a:spLocks noChangeShapeType="1"/>
          </p:cNvSpPr>
          <p:nvPr/>
        </p:nvSpPr>
        <p:spPr bwMode="auto">
          <a:xfrm flipV="1">
            <a:off x="6819900" y="3581400"/>
            <a:ext cx="762000" cy="2057400"/>
          </a:xfrm>
          <a:prstGeom prst="line">
            <a:avLst/>
          </a:prstGeom>
          <a:noFill/>
          <a:ln w="38100">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172" name="Rectangle 2060">
            <a:extLst>
              <a:ext uri="{FF2B5EF4-FFF2-40B4-BE49-F238E27FC236}">
                <a16:creationId xmlns:a16="http://schemas.microsoft.com/office/drawing/2014/main" id="{AFEC780C-91F0-CCC0-D117-814E42E7A174}"/>
              </a:ext>
            </a:extLst>
          </p:cNvPr>
          <p:cNvSpPr>
            <a:spLocks noChangeArrowheads="1"/>
          </p:cNvSpPr>
          <p:nvPr/>
        </p:nvSpPr>
        <p:spPr bwMode="auto">
          <a:xfrm>
            <a:off x="2895600" y="5867400"/>
            <a:ext cx="5943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200">
                <a:solidFill>
                  <a:srgbClr val="000000"/>
                </a:solidFill>
              </a:rPr>
              <a:t>The great advantage of this method is its insensitivity to the effect of collisions in the space</a:t>
            </a:r>
          </a:p>
          <a:p>
            <a:pPr eaLnBrk="1" hangingPunct="1">
              <a:lnSpc>
                <a:spcPct val="100000"/>
              </a:lnSpc>
              <a:spcBef>
                <a:spcPct val="50000"/>
              </a:spcBef>
              <a:buClrTx/>
              <a:buSzTx/>
              <a:buFontTx/>
              <a:buNone/>
            </a:pPr>
            <a:r>
              <a:rPr lang="en-US" altLang="en-US" sz="1200">
                <a:solidFill>
                  <a:srgbClr val="000000"/>
                </a:solidFill>
              </a:rPr>
              <a:t>charge sheath around the probe.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8274" name="Rectangle 1026">
            <a:extLst>
              <a:ext uri="{FF2B5EF4-FFF2-40B4-BE49-F238E27FC236}">
                <a16:creationId xmlns:a16="http://schemas.microsoft.com/office/drawing/2014/main" id="{D66C48E8-BE42-ECDF-9B16-C76F51E87DC3}"/>
              </a:ext>
            </a:extLst>
          </p:cNvPr>
          <p:cNvSpPr>
            <a:spLocks noGrp="1" noChangeArrowheads="1"/>
          </p:cNvSpPr>
          <p:nvPr>
            <p:ph type="title"/>
          </p:nvPr>
        </p:nvSpPr>
        <p:spPr>
          <a:xfrm>
            <a:off x="0" y="0"/>
            <a:ext cx="3429000" cy="533400"/>
          </a:xfrm>
        </p:spPr>
        <p:txBody>
          <a:bodyPr/>
          <a:lstStyle/>
          <a:p>
            <a:pPr eaLnBrk="1" hangingPunct="1">
              <a:defRPr/>
            </a:pPr>
            <a:r>
              <a:rPr lang="en-US" sz="2400">
                <a:latin typeface="Times New Roman" pitchFamily="18" charset="0"/>
              </a:rPr>
              <a:t>RF compensated probe</a:t>
            </a:r>
            <a:endParaRPr lang="cs-CZ" sz="2400">
              <a:latin typeface="Times New Roman" pitchFamily="18" charset="0"/>
            </a:endParaRPr>
          </a:p>
        </p:txBody>
      </p:sp>
      <p:pic>
        <p:nvPicPr>
          <p:cNvPr id="93187" name="Picture 1028">
            <a:extLst>
              <a:ext uri="{FF2B5EF4-FFF2-40B4-BE49-F238E27FC236}">
                <a16:creationId xmlns:a16="http://schemas.microsoft.com/office/drawing/2014/main" id="{6FF1876C-4724-8BC4-75A7-70C02B929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971800"/>
            <a:ext cx="4076700" cy="378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8" name="Picture 1029">
            <a:extLst>
              <a:ext uri="{FF2B5EF4-FFF2-40B4-BE49-F238E27FC236}">
                <a16:creationId xmlns:a16="http://schemas.microsoft.com/office/drawing/2014/main" id="{0EBFBC19-F7F2-D738-B7C0-D78461623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4495800"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9" name="Rectangle 1030">
            <a:extLst>
              <a:ext uri="{FF2B5EF4-FFF2-40B4-BE49-F238E27FC236}">
                <a16:creationId xmlns:a16="http://schemas.microsoft.com/office/drawing/2014/main" id="{BEA07137-3B53-A6A2-8BE1-B13889CF435B}"/>
              </a:ext>
            </a:extLst>
          </p:cNvPr>
          <p:cNvSpPr>
            <a:spLocks noChangeArrowheads="1"/>
          </p:cNvSpPr>
          <p:nvPr/>
        </p:nvSpPr>
        <p:spPr bwMode="auto">
          <a:xfrm>
            <a:off x="4572000" y="457200"/>
            <a:ext cx="43434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600">
                <a:solidFill>
                  <a:srgbClr val="000000"/>
                </a:solidFill>
                <a:latin typeface="TimesNewRoman" charset="0"/>
              </a:rPr>
              <a:t>The center curve is the correct </a:t>
            </a:r>
            <a:r>
              <a:rPr lang="en-US" altLang="en-US" sz="1600" i="1">
                <a:solidFill>
                  <a:srgbClr val="000000"/>
                </a:solidFill>
                <a:latin typeface="TimesNewRoman,Italic" charset="0"/>
              </a:rPr>
              <a:t>I . V </a:t>
            </a:r>
            <a:r>
              <a:rPr lang="en-US" altLang="en-US" sz="1600">
                <a:solidFill>
                  <a:srgbClr val="000000"/>
                </a:solidFill>
                <a:latin typeface="TimesNewRoman" charset="0"/>
              </a:rPr>
              <a:t>curve. The dashed ones are displaced by </a:t>
            </a:r>
            <a:r>
              <a:rPr lang="en-US" altLang="en-US" sz="1600">
                <a:solidFill>
                  <a:srgbClr val="000000"/>
                </a:solidFill>
                <a:latin typeface="SymbolMT" charset="-18"/>
              </a:rPr>
              <a:t>±</a:t>
            </a:r>
            <a:r>
              <a:rPr lang="en-US" altLang="en-US" sz="1600">
                <a:solidFill>
                  <a:srgbClr val="000000"/>
                </a:solidFill>
                <a:latin typeface="TimesNewRoman" charset="0"/>
              </a:rPr>
              <a:t>5V, representing changes in </a:t>
            </a:r>
            <a:r>
              <a:rPr lang="en-US" altLang="en-US" sz="1600" i="1">
                <a:solidFill>
                  <a:srgbClr val="000000"/>
                </a:solidFill>
                <a:latin typeface="TimesNewRoman,Italic" charset="0"/>
              </a:rPr>
              <a:t>V</a:t>
            </a:r>
            <a:r>
              <a:rPr lang="en-US" altLang="en-US" sz="1600">
                <a:solidFill>
                  <a:srgbClr val="000000"/>
                </a:solidFill>
                <a:latin typeface="TimesNewRoman" charset="0"/>
              </a:rPr>
              <a:t>s. At the vertical lines, the average </a:t>
            </a:r>
            <a:r>
              <a:rPr lang="en-US" altLang="en-US" sz="1600" i="1">
                <a:solidFill>
                  <a:srgbClr val="000000"/>
                </a:solidFill>
                <a:latin typeface="TimesNewRoman,Italic" charset="0"/>
              </a:rPr>
              <a:t>I</a:t>
            </a:r>
            <a:r>
              <a:rPr lang="en-US" altLang="en-US" sz="1600">
                <a:solidFill>
                  <a:srgbClr val="000000"/>
                </a:solidFill>
                <a:latin typeface="TimesNewRoman" charset="0"/>
              </a:rPr>
              <a:t>e between the displaced curves is shown by the dot. The line through the dots is the time-averaged </a:t>
            </a:r>
            <a:r>
              <a:rPr lang="en-US" altLang="en-US" sz="1600" i="1">
                <a:solidFill>
                  <a:srgbClr val="000000"/>
                </a:solidFill>
                <a:latin typeface="TimesNewRoman,Italic" charset="0"/>
              </a:rPr>
              <a:t>I . V </a:t>
            </a:r>
            <a:r>
              <a:rPr lang="en-US" altLang="en-US" sz="1600">
                <a:solidFill>
                  <a:srgbClr val="000000"/>
                </a:solidFill>
                <a:latin typeface="TimesNewRoman" charset="0"/>
              </a:rPr>
              <a:t>curve that would be observed, differing greatly from the correct curve.</a:t>
            </a:r>
          </a:p>
        </p:txBody>
      </p:sp>
      <p:sp>
        <p:nvSpPr>
          <p:cNvPr id="93190" name="Freeform 1031">
            <a:extLst>
              <a:ext uri="{FF2B5EF4-FFF2-40B4-BE49-F238E27FC236}">
                <a16:creationId xmlns:a16="http://schemas.microsoft.com/office/drawing/2014/main" id="{37E1B4AD-CE7D-D368-2641-E798FA2EB087}"/>
              </a:ext>
            </a:extLst>
          </p:cNvPr>
          <p:cNvSpPr>
            <a:spLocks/>
          </p:cNvSpPr>
          <p:nvPr/>
        </p:nvSpPr>
        <p:spPr bwMode="auto">
          <a:xfrm>
            <a:off x="1828800" y="3352800"/>
            <a:ext cx="1362075" cy="1974850"/>
          </a:xfrm>
          <a:custGeom>
            <a:avLst/>
            <a:gdLst>
              <a:gd name="T0" fmla="*/ 2147483647 w 858"/>
              <a:gd name="T1" fmla="*/ 2147483647 h 1244"/>
              <a:gd name="T2" fmla="*/ 2147483647 w 858"/>
              <a:gd name="T3" fmla="*/ 2147483647 h 1244"/>
              <a:gd name="T4" fmla="*/ 2147483647 w 858"/>
              <a:gd name="T5" fmla="*/ 2147483647 h 1244"/>
              <a:gd name="T6" fmla="*/ 2147483647 w 858"/>
              <a:gd name="T7" fmla="*/ 2147483647 h 1244"/>
              <a:gd name="T8" fmla="*/ 2147483647 w 858"/>
              <a:gd name="T9" fmla="*/ 2147483647 h 1244"/>
              <a:gd name="T10" fmla="*/ 2147483647 w 858"/>
              <a:gd name="T11" fmla="*/ 2147483647 h 1244"/>
              <a:gd name="T12" fmla="*/ 2147483647 w 858"/>
              <a:gd name="T13" fmla="*/ 2147483647 h 1244"/>
              <a:gd name="T14" fmla="*/ 2147483647 w 858"/>
              <a:gd name="T15" fmla="*/ 2147483647 h 1244"/>
              <a:gd name="T16" fmla="*/ 2147483647 w 858"/>
              <a:gd name="T17" fmla="*/ 0 h 1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8" h="1244">
                <a:moveTo>
                  <a:pt x="642" y="1244"/>
                </a:moveTo>
                <a:cubicBezTo>
                  <a:pt x="671" y="1208"/>
                  <a:pt x="810" y="1090"/>
                  <a:pt x="825" y="1027"/>
                </a:cubicBezTo>
                <a:cubicBezTo>
                  <a:pt x="840" y="964"/>
                  <a:pt x="804" y="907"/>
                  <a:pt x="734" y="868"/>
                </a:cubicBezTo>
                <a:cubicBezTo>
                  <a:pt x="664" y="829"/>
                  <a:pt x="521" y="829"/>
                  <a:pt x="408" y="793"/>
                </a:cubicBezTo>
                <a:cubicBezTo>
                  <a:pt x="295" y="757"/>
                  <a:pt x="110" y="708"/>
                  <a:pt x="55" y="651"/>
                </a:cubicBezTo>
                <a:cubicBezTo>
                  <a:pt x="0" y="594"/>
                  <a:pt x="27" y="503"/>
                  <a:pt x="80" y="451"/>
                </a:cubicBezTo>
                <a:cubicBezTo>
                  <a:pt x="133" y="399"/>
                  <a:pt x="253" y="389"/>
                  <a:pt x="374" y="336"/>
                </a:cubicBezTo>
                <a:cubicBezTo>
                  <a:pt x="495" y="283"/>
                  <a:pt x="760" y="190"/>
                  <a:pt x="809" y="134"/>
                </a:cubicBezTo>
                <a:cubicBezTo>
                  <a:pt x="858" y="78"/>
                  <a:pt x="697" y="28"/>
                  <a:pt x="667" y="0"/>
                </a:cubicBezTo>
              </a:path>
            </a:pathLst>
          </a:custGeom>
          <a:noFill/>
          <a:ln w="28575"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1" name="Line 1033">
            <a:extLst>
              <a:ext uri="{FF2B5EF4-FFF2-40B4-BE49-F238E27FC236}">
                <a16:creationId xmlns:a16="http://schemas.microsoft.com/office/drawing/2014/main" id="{C0667431-2D19-3F9F-DC17-E142C593765F}"/>
              </a:ext>
            </a:extLst>
          </p:cNvPr>
          <p:cNvSpPr>
            <a:spLocks noChangeShapeType="1"/>
          </p:cNvSpPr>
          <p:nvPr/>
        </p:nvSpPr>
        <p:spPr bwMode="auto">
          <a:xfrm>
            <a:off x="2438400" y="3352800"/>
            <a:ext cx="0" cy="2133600"/>
          </a:xfrm>
          <a:prstGeom prst="line">
            <a:avLst/>
          </a:prstGeom>
          <a:noFill/>
          <a:ln w="38100">
            <a:solidFill>
              <a:srgbClr val="FF00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2" name="Line 1034">
            <a:extLst>
              <a:ext uri="{FF2B5EF4-FFF2-40B4-BE49-F238E27FC236}">
                <a16:creationId xmlns:a16="http://schemas.microsoft.com/office/drawing/2014/main" id="{DC0DB0CD-1F7C-4040-F7F4-2FEBF79F669C}"/>
              </a:ext>
            </a:extLst>
          </p:cNvPr>
          <p:cNvSpPr>
            <a:spLocks noChangeShapeType="1"/>
          </p:cNvSpPr>
          <p:nvPr/>
        </p:nvSpPr>
        <p:spPr bwMode="auto">
          <a:xfrm flipH="1" flipV="1">
            <a:off x="2971800" y="2133600"/>
            <a:ext cx="152400" cy="1447800"/>
          </a:xfrm>
          <a:prstGeom prst="line">
            <a:avLst/>
          </a:prstGeom>
          <a:noFill/>
          <a:ln w="38100" cap="rnd">
            <a:solidFill>
              <a:schemeClr val="bg1"/>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3193" name="Line 1035">
            <a:extLst>
              <a:ext uri="{FF2B5EF4-FFF2-40B4-BE49-F238E27FC236}">
                <a16:creationId xmlns:a16="http://schemas.microsoft.com/office/drawing/2014/main" id="{48D98B37-3D3F-1274-4B40-097D925E1CC4}"/>
              </a:ext>
            </a:extLst>
          </p:cNvPr>
          <p:cNvSpPr>
            <a:spLocks noChangeShapeType="1"/>
          </p:cNvSpPr>
          <p:nvPr/>
        </p:nvSpPr>
        <p:spPr bwMode="auto">
          <a:xfrm flipV="1">
            <a:off x="1905000" y="1981200"/>
            <a:ext cx="304800" cy="2209800"/>
          </a:xfrm>
          <a:prstGeom prst="line">
            <a:avLst/>
          </a:prstGeom>
          <a:noFill/>
          <a:ln w="38100" cap="rnd">
            <a:solidFill>
              <a:srgbClr val="FF0000"/>
            </a:solidFill>
            <a:prstDash val="sysDot"/>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F97F13F9-47A9-A23A-DC0B-EC1249D6A372}"/>
              </a:ext>
            </a:extLst>
          </p:cNvPr>
          <p:cNvSpPr>
            <a:spLocks noGrp="1" noChangeArrowheads="1"/>
          </p:cNvSpPr>
          <p:nvPr>
            <p:ph type="title"/>
          </p:nvPr>
        </p:nvSpPr>
        <p:spPr>
          <a:xfrm>
            <a:off x="0" y="0"/>
            <a:ext cx="8153400" cy="685800"/>
          </a:xfrm>
        </p:spPr>
        <p:txBody>
          <a:bodyPr/>
          <a:lstStyle/>
          <a:p>
            <a:pPr eaLnBrk="1" hangingPunct="1"/>
            <a:r>
              <a:rPr lang="en-US" altLang="en-US" sz="2400">
                <a:solidFill>
                  <a:schemeClr val="bg2"/>
                </a:solidFill>
                <a:effectLst/>
                <a:latin typeface="Times New Roman" panose="02020603050405020304" pitchFamily="18" charset="0"/>
              </a:rPr>
              <a:t>Probe characteristic measured in oscillating plasma </a:t>
            </a:r>
            <a:br>
              <a:rPr lang="en-US" altLang="en-US" sz="2400">
                <a:solidFill>
                  <a:schemeClr val="bg2"/>
                </a:solidFill>
                <a:effectLst/>
                <a:latin typeface="Times New Roman" panose="02020603050405020304" pitchFamily="18" charset="0"/>
              </a:rPr>
            </a:br>
            <a:r>
              <a:rPr lang="en-US" altLang="en-US" sz="2400">
                <a:solidFill>
                  <a:schemeClr val="bg2"/>
                </a:solidFill>
                <a:effectLst/>
                <a:latin typeface="Times New Roman" panose="02020603050405020304" pitchFamily="18" charset="0"/>
              </a:rPr>
              <a:t>– sinusoidal oscillation of plasma potential</a:t>
            </a:r>
            <a:endParaRPr lang="cs-CZ" altLang="en-US" sz="2400">
              <a:solidFill>
                <a:schemeClr val="bg2"/>
              </a:solidFill>
              <a:effectLst/>
              <a:latin typeface="Times New Roman" panose="02020603050405020304" pitchFamily="18" charset="0"/>
            </a:endParaRPr>
          </a:p>
        </p:txBody>
      </p:sp>
      <p:pic>
        <p:nvPicPr>
          <p:cNvPr id="94211" name="Picture 4">
            <a:extLst>
              <a:ext uri="{FF2B5EF4-FFF2-40B4-BE49-F238E27FC236}">
                <a16:creationId xmlns:a16="http://schemas.microsoft.com/office/drawing/2014/main" id="{D54FBEDD-8BDF-C0FE-8CFB-54E3D91BE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6800"/>
            <a:ext cx="6629400" cy="435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2" name="Text Box 5">
            <a:extLst>
              <a:ext uri="{FF2B5EF4-FFF2-40B4-BE49-F238E27FC236}">
                <a16:creationId xmlns:a16="http://schemas.microsoft.com/office/drawing/2014/main" id="{BB25526E-E560-6510-82CC-A07DF519FB68}"/>
              </a:ext>
            </a:extLst>
          </p:cNvPr>
          <p:cNvSpPr txBox="1">
            <a:spLocks noChangeArrowheads="1"/>
          </p:cNvSpPr>
          <p:nvPr/>
        </p:nvSpPr>
        <p:spPr bwMode="auto">
          <a:xfrm>
            <a:off x="1584325" y="5853113"/>
            <a:ext cx="3281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False temperature can be measured</a:t>
            </a:r>
          </a:p>
        </p:txBody>
      </p:sp>
      <p:sp>
        <p:nvSpPr>
          <p:cNvPr id="94213" name="Line 6">
            <a:extLst>
              <a:ext uri="{FF2B5EF4-FFF2-40B4-BE49-F238E27FC236}">
                <a16:creationId xmlns:a16="http://schemas.microsoft.com/office/drawing/2014/main" id="{5FB94589-DB28-2BD2-2146-EF3454FD93A9}"/>
              </a:ext>
            </a:extLst>
          </p:cNvPr>
          <p:cNvSpPr>
            <a:spLocks noChangeShapeType="1"/>
          </p:cNvSpPr>
          <p:nvPr/>
        </p:nvSpPr>
        <p:spPr bwMode="auto">
          <a:xfrm flipV="1">
            <a:off x="3810000" y="2019300"/>
            <a:ext cx="2514600" cy="2057400"/>
          </a:xfrm>
          <a:prstGeom prst="line">
            <a:avLst/>
          </a:prstGeom>
          <a:noFill/>
          <a:ln w="38100">
            <a:solidFill>
              <a:schemeClr val="hlink"/>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214" name="Line 7">
            <a:extLst>
              <a:ext uri="{FF2B5EF4-FFF2-40B4-BE49-F238E27FC236}">
                <a16:creationId xmlns:a16="http://schemas.microsoft.com/office/drawing/2014/main" id="{61BA7AB8-B8E7-8295-EFF3-3BB4DC60112C}"/>
              </a:ext>
            </a:extLst>
          </p:cNvPr>
          <p:cNvSpPr>
            <a:spLocks noChangeShapeType="1"/>
          </p:cNvSpPr>
          <p:nvPr/>
        </p:nvSpPr>
        <p:spPr bwMode="auto">
          <a:xfrm flipV="1">
            <a:off x="4495800" y="1524000"/>
            <a:ext cx="1371600" cy="2743200"/>
          </a:xfrm>
          <a:prstGeom prst="line">
            <a:avLst/>
          </a:prstGeom>
          <a:noFill/>
          <a:ln w="38100">
            <a:solidFill>
              <a:schemeClr val="bg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215" name="Text Box 8">
            <a:extLst>
              <a:ext uri="{FF2B5EF4-FFF2-40B4-BE49-F238E27FC236}">
                <a16:creationId xmlns:a16="http://schemas.microsoft.com/office/drawing/2014/main" id="{FA0BAB3F-1097-59AF-75FC-DF1215398E58}"/>
              </a:ext>
            </a:extLst>
          </p:cNvPr>
          <p:cNvSpPr txBox="1">
            <a:spLocks noChangeArrowheads="1"/>
          </p:cNvSpPr>
          <p:nvPr/>
        </p:nvSpPr>
        <p:spPr bwMode="auto">
          <a:xfrm>
            <a:off x="6172200" y="2057400"/>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T</a:t>
            </a:r>
            <a:r>
              <a:rPr lang="en-US" altLang="en-US" sz="2400" baseline="-25000">
                <a:solidFill>
                  <a:srgbClr val="FF0033"/>
                </a:solidFill>
              </a:rPr>
              <a:t>e</a:t>
            </a:r>
            <a:r>
              <a:rPr lang="en-US" altLang="en-US" sz="2400" baseline="30000">
                <a:solidFill>
                  <a:srgbClr val="FF0033"/>
                </a:solidFill>
              </a:rPr>
              <a:t>*</a:t>
            </a:r>
            <a:endParaRPr lang="en-US" altLang="en-US" sz="2400">
              <a:solidFill>
                <a:srgbClr val="FF0033"/>
              </a:solidFill>
            </a:endParaRPr>
          </a:p>
        </p:txBody>
      </p:sp>
      <p:sp>
        <p:nvSpPr>
          <p:cNvPr id="94216" name="Line 9">
            <a:extLst>
              <a:ext uri="{FF2B5EF4-FFF2-40B4-BE49-F238E27FC236}">
                <a16:creationId xmlns:a16="http://schemas.microsoft.com/office/drawing/2014/main" id="{5395A392-D797-F32C-5FB3-B0617AB19065}"/>
              </a:ext>
            </a:extLst>
          </p:cNvPr>
          <p:cNvSpPr>
            <a:spLocks noChangeShapeType="1"/>
          </p:cNvSpPr>
          <p:nvPr/>
        </p:nvSpPr>
        <p:spPr bwMode="auto">
          <a:xfrm flipV="1">
            <a:off x="4953000" y="1295400"/>
            <a:ext cx="457200" cy="2895600"/>
          </a:xfrm>
          <a:prstGeom prst="line">
            <a:avLst/>
          </a:prstGeom>
          <a:noFill/>
          <a:ln w="381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4217" name="Text Box 10">
            <a:extLst>
              <a:ext uri="{FF2B5EF4-FFF2-40B4-BE49-F238E27FC236}">
                <a16:creationId xmlns:a16="http://schemas.microsoft.com/office/drawing/2014/main" id="{831BD045-96DA-4C4D-F56D-0E32BC96D3DF}"/>
              </a:ext>
            </a:extLst>
          </p:cNvPr>
          <p:cNvSpPr txBox="1">
            <a:spLocks noChangeArrowheads="1"/>
          </p:cNvSpPr>
          <p:nvPr/>
        </p:nvSpPr>
        <p:spPr bwMode="auto">
          <a:xfrm>
            <a:off x="4876800" y="1295400"/>
            <a:ext cx="46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00"/>
                </a:solidFill>
              </a:rPr>
              <a:t>T</a:t>
            </a:r>
            <a:r>
              <a:rPr lang="en-US" altLang="en-US" sz="2400" baseline="-25000">
                <a:solidFill>
                  <a:srgbClr val="000000"/>
                </a:solidFill>
              </a:rPr>
              <a:t>e</a:t>
            </a:r>
            <a:endParaRPr lang="en-US" altLang="en-US" sz="2400">
              <a:solidFill>
                <a:srgbClr val="000000"/>
              </a:solidFill>
            </a:endParaRPr>
          </a:p>
        </p:txBody>
      </p:sp>
      <p:sp>
        <p:nvSpPr>
          <p:cNvPr id="94218" name="Text Box 11">
            <a:extLst>
              <a:ext uri="{FF2B5EF4-FFF2-40B4-BE49-F238E27FC236}">
                <a16:creationId xmlns:a16="http://schemas.microsoft.com/office/drawing/2014/main" id="{175F2F13-52AB-2435-FEB2-FD9444DC41ED}"/>
              </a:ext>
            </a:extLst>
          </p:cNvPr>
          <p:cNvSpPr txBox="1">
            <a:spLocks noChangeArrowheads="1"/>
          </p:cNvSpPr>
          <p:nvPr/>
        </p:nvSpPr>
        <p:spPr bwMode="auto">
          <a:xfrm>
            <a:off x="5791200" y="1295400"/>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0000FF"/>
                </a:solidFill>
              </a:rPr>
              <a:t>T</a:t>
            </a:r>
            <a:r>
              <a:rPr lang="en-US" altLang="en-US" sz="2400" baseline="-25000">
                <a:solidFill>
                  <a:srgbClr val="0000FF"/>
                </a:solidFill>
              </a:rPr>
              <a:t>e</a:t>
            </a:r>
            <a:r>
              <a:rPr lang="en-US" altLang="en-US" sz="2400" baseline="30000">
                <a:solidFill>
                  <a:srgbClr val="0000FF"/>
                </a:solidFill>
              </a:rPr>
              <a:t>*</a:t>
            </a:r>
            <a:endParaRPr lang="en-US" altLang="en-US" sz="2400">
              <a:solidFill>
                <a:srgbClr val="0000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2738" name="Rectangle 2">
            <a:extLst>
              <a:ext uri="{FF2B5EF4-FFF2-40B4-BE49-F238E27FC236}">
                <a16:creationId xmlns:a16="http://schemas.microsoft.com/office/drawing/2014/main" id="{B93949A8-0E73-AB54-4103-095BE38CF1AD}"/>
              </a:ext>
            </a:extLst>
          </p:cNvPr>
          <p:cNvSpPr>
            <a:spLocks noGrp="1" noChangeArrowheads="1"/>
          </p:cNvSpPr>
          <p:nvPr>
            <p:ph type="title"/>
          </p:nvPr>
        </p:nvSpPr>
        <p:spPr>
          <a:xfrm>
            <a:off x="0" y="0"/>
            <a:ext cx="2667000" cy="457200"/>
          </a:xfrm>
        </p:spPr>
        <p:txBody>
          <a:bodyPr/>
          <a:lstStyle/>
          <a:p>
            <a:pPr eaLnBrk="1" hangingPunct="1">
              <a:defRPr/>
            </a:pPr>
            <a:r>
              <a:rPr lang="en-US" sz="2400">
                <a:latin typeface="Times New Roman" pitchFamily="18" charset="0"/>
              </a:rPr>
              <a:t>Debye shielding 2</a:t>
            </a:r>
            <a:endParaRPr lang="cs-CZ" sz="2400">
              <a:latin typeface="Times New Roman" pitchFamily="18" charset="0"/>
            </a:endParaRPr>
          </a:p>
        </p:txBody>
      </p:sp>
      <p:graphicFrame>
        <p:nvGraphicFramePr>
          <p:cNvPr id="46083" name="Object 8">
            <a:extLst>
              <a:ext uri="{FF2B5EF4-FFF2-40B4-BE49-F238E27FC236}">
                <a16:creationId xmlns:a16="http://schemas.microsoft.com/office/drawing/2014/main" id="{649737A4-0B67-8CE5-E450-E1C63DF9900F}"/>
              </a:ext>
            </a:extLst>
          </p:cNvPr>
          <p:cNvGraphicFramePr>
            <a:graphicFrameLocks noChangeAspect="1"/>
          </p:cNvGraphicFramePr>
          <p:nvPr/>
        </p:nvGraphicFramePr>
        <p:xfrm>
          <a:off x="228600" y="381000"/>
          <a:ext cx="2438400" cy="425450"/>
        </p:xfrm>
        <a:graphic>
          <a:graphicData uri="http://schemas.openxmlformats.org/presentationml/2006/ole">
            <mc:AlternateContent xmlns:mc="http://schemas.openxmlformats.org/markup-compatibility/2006">
              <mc:Choice xmlns:v="urn:schemas-microsoft-com:vml" Requires="v">
                <p:oleObj name="Rovnice" r:id="rId2" imgW="1308100" imgH="228600" progId="Equation.3">
                  <p:embed/>
                </p:oleObj>
              </mc:Choice>
              <mc:Fallback>
                <p:oleObj name="Rovnice" r:id="rId2" imgW="1308100" imgH="228600" progId="Equation.3">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2438400"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84" name="Object 10">
            <a:extLst>
              <a:ext uri="{FF2B5EF4-FFF2-40B4-BE49-F238E27FC236}">
                <a16:creationId xmlns:a16="http://schemas.microsoft.com/office/drawing/2014/main" id="{44EB3230-4A6B-8076-1BDD-D2251F1C745E}"/>
              </a:ext>
            </a:extLst>
          </p:cNvPr>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Rovnice" r:id="rId4" imgW="114151" imgH="215619" progId="Equation.3">
                  <p:embed/>
                </p:oleObj>
              </mc:Choice>
              <mc:Fallback>
                <p:oleObj name="Rovnice" r:id="rId4" imgW="114151" imgH="215619"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85" name="Object 11">
            <a:extLst>
              <a:ext uri="{FF2B5EF4-FFF2-40B4-BE49-F238E27FC236}">
                <a16:creationId xmlns:a16="http://schemas.microsoft.com/office/drawing/2014/main" id="{DB638902-754A-65A9-A54A-02633F81811C}"/>
              </a:ext>
            </a:extLst>
          </p:cNvPr>
          <p:cNvGraphicFramePr>
            <a:graphicFrameLocks noChangeAspect="1"/>
          </p:cNvGraphicFramePr>
          <p:nvPr/>
        </p:nvGraphicFramePr>
        <p:xfrm>
          <a:off x="3657600" y="152400"/>
          <a:ext cx="4343400" cy="641350"/>
        </p:xfrm>
        <a:graphic>
          <a:graphicData uri="http://schemas.openxmlformats.org/presentationml/2006/ole">
            <mc:AlternateContent xmlns:mc="http://schemas.openxmlformats.org/markup-compatibility/2006">
              <mc:Choice xmlns:v="urn:schemas-microsoft-com:vml" Requires="v">
                <p:oleObj name="Rovnice" r:id="rId6" imgW="2921000" imgH="431800" progId="Equation.3">
                  <p:embed/>
                </p:oleObj>
              </mc:Choice>
              <mc:Fallback>
                <p:oleObj name="Rovnice" r:id="rId6" imgW="2921000" imgH="4318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52400"/>
                        <a:ext cx="43434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6" name="Freeform 12">
            <a:extLst>
              <a:ext uri="{FF2B5EF4-FFF2-40B4-BE49-F238E27FC236}">
                <a16:creationId xmlns:a16="http://schemas.microsoft.com/office/drawing/2014/main" id="{18F72D3D-C959-A67C-1B99-171B638F6FAA}"/>
              </a:ext>
            </a:extLst>
          </p:cNvPr>
          <p:cNvSpPr>
            <a:spLocks/>
          </p:cNvSpPr>
          <p:nvPr/>
        </p:nvSpPr>
        <p:spPr bwMode="auto">
          <a:xfrm flipV="1">
            <a:off x="1219200" y="4902200"/>
            <a:ext cx="5562600" cy="1498600"/>
          </a:xfrm>
          <a:custGeom>
            <a:avLst/>
            <a:gdLst>
              <a:gd name="T0" fmla="*/ 0 w 3504"/>
              <a:gd name="T1" fmla="*/ 0 h 688"/>
              <a:gd name="T2" fmla="*/ 2147483647 w 3504"/>
              <a:gd name="T3" fmla="*/ 2147483647 h 688"/>
              <a:gd name="T4" fmla="*/ 2147483647 w 3504"/>
              <a:gd name="T5" fmla="*/ 2147483647 h 688"/>
              <a:gd name="T6" fmla="*/ 2147483647 w 3504"/>
              <a:gd name="T7" fmla="*/ 2147483647 h 688"/>
              <a:gd name="T8" fmla="*/ 2147483647 w 3504"/>
              <a:gd name="T9" fmla="*/ 2147483647 h 688"/>
              <a:gd name="T10" fmla="*/ 2147483647 w 3504"/>
              <a:gd name="T11" fmla="*/ 2147483647 h 688"/>
              <a:gd name="T12" fmla="*/ 2147483647 w 3504"/>
              <a:gd name="T13" fmla="*/ 2147483647 h 688"/>
              <a:gd name="T14" fmla="*/ 2147483647 w 3504"/>
              <a:gd name="T15" fmla="*/ 2147483647 h 688"/>
              <a:gd name="T16" fmla="*/ 2147483647 w 3504"/>
              <a:gd name="T17" fmla="*/ 2147483647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04" h="688">
                <a:moveTo>
                  <a:pt x="0" y="0"/>
                </a:moveTo>
                <a:cubicBezTo>
                  <a:pt x="20" y="88"/>
                  <a:pt x="40" y="176"/>
                  <a:pt x="96" y="240"/>
                </a:cubicBezTo>
                <a:cubicBezTo>
                  <a:pt x="152" y="304"/>
                  <a:pt x="248" y="344"/>
                  <a:pt x="336" y="384"/>
                </a:cubicBezTo>
                <a:cubicBezTo>
                  <a:pt x="424" y="424"/>
                  <a:pt x="504" y="448"/>
                  <a:pt x="624" y="480"/>
                </a:cubicBezTo>
                <a:cubicBezTo>
                  <a:pt x="744" y="512"/>
                  <a:pt x="888" y="544"/>
                  <a:pt x="1056" y="576"/>
                </a:cubicBezTo>
                <a:cubicBezTo>
                  <a:pt x="1224" y="608"/>
                  <a:pt x="1408" y="656"/>
                  <a:pt x="1632" y="672"/>
                </a:cubicBezTo>
                <a:cubicBezTo>
                  <a:pt x="1856" y="688"/>
                  <a:pt x="2184" y="672"/>
                  <a:pt x="2400" y="672"/>
                </a:cubicBezTo>
                <a:cubicBezTo>
                  <a:pt x="2616" y="672"/>
                  <a:pt x="2744" y="672"/>
                  <a:pt x="2928" y="672"/>
                </a:cubicBezTo>
                <a:cubicBezTo>
                  <a:pt x="3112" y="672"/>
                  <a:pt x="3408" y="672"/>
                  <a:pt x="3504" y="672"/>
                </a:cubicBezTo>
              </a:path>
            </a:pathLst>
          </a:custGeom>
          <a:noFill/>
          <a:ln w="5715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87" name="Freeform 13">
            <a:extLst>
              <a:ext uri="{FF2B5EF4-FFF2-40B4-BE49-F238E27FC236}">
                <a16:creationId xmlns:a16="http://schemas.microsoft.com/office/drawing/2014/main" id="{1DB6D768-F65C-B0FE-0583-35F58B8D8C62}"/>
              </a:ext>
            </a:extLst>
          </p:cNvPr>
          <p:cNvSpPr>
            <a:spLocks/>
          </p:cNvSpPr>
          <p:nvPr/>
        </p:nvSpPr>
        <p:spPr bwMode="auto">
          <a:xfrm>
            <a:off x="1371600" y="3873500"/>
            <a:ext cx="5410200" cy="1231900"/>
          </a:xfrm>
          <a:custGeom>
            <a:avLst/>
            <a:gdLst>
              <a:gd name="T0" fmla="*/ 0 w 3408"/>
              <a:gd name="T1" fmla="*/ 2147483647 h 776"/>
              <a:gd name="T2" fmla="*/ 2147483647 w 3408"/>
              <a:gd name="T3" fmla="*/ 2147483647 h 776"/>
              <a:gd name="T4" fmla="*/ 2147483647 w 3408"/>
              <a:gd name="T5" fmla="*/ 2147483647 h 776"/>
              <a:gd name="T6" fmla="*/ 2147483647 w 3408"/>
              <a:gd name="T7" fmla="*/ 2147483647 h 776"/>
              <a:gd name="T8" fmla="*/ 2147483647 w 3408"/>
              <a:gd name="T9" fmla="*/ 2147483647 h 776"/>
              <a:gd name="T10" fmla="*/ 2147483647 w 3408"/>
              <a:gd name="T11" fmla="*/ 2147483647 h 776"/>
              <a:gd name="T12" fmla="*/ 2147483647 w 3408"/>
              <a:gd name="T13" fmla="*/ 2147483647 h 776"/>
              <a:gd name="T14" fmla="*/ 2147483647 w 3408"/>
              <a:gd name="T15" fmla="*/ 2147483647 h 776"/>
              <a:gd name="T16" fmla="*/ 2147483647 w 3408"/>
              <a:gd name="T17" fmla="*/ 2147483647 h 776"/>
              <a:gd name="T18" fmla="*/ 2147483647 w 3408"/>
              <a:gd name="T19" fmla="*/ 2147483647 h 776"/>
              <a:gd name="T20" fmla="*/ 2147483647 w 3408"/>
              <a:gd name="T21" fmla="*/ 2147483647 h 7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08" h="776">
                <a:moveTo>
                  <a:pt x="0" y="776"/>
                </a:moveTo>
                <a:cubicBezTo>
                  <a:pt x="24" y="712"/>
                  <a:pt x="48" y="648"/>
                  <a:pt x="96" y="584"/>
                </a:cubicBezTo>
                <a:cubicBezTo>
                  <a:pt x="144" y="520"/>
                  <a:pt x="208" y="448"/>
                  <a:pt x="288" y="392"/>
                </a:cubicBezTo>
                <a:cubicBezTo>
                  <a:pt x="368" y="336"/>
                  <a:pt x="480" y="288"/>
                  <a:pt x="576" y="248"/>
                </a:cubicBezTo>
                <a:cubicBezTo>
                  <a:pt x="672" y="208"/>
                  <a:pt x="768" y="176"/>
                  <a:pt x="864" y="152"/>
                </a:cubicBezTo>
                <a:cubicBezTo>
                  <a:pt x="960" y="128"/>
                  <a:pt x="1056" y="120"/>
                  <a:pt x="1152" y="104"/>
                </a:cubicBezTo>
                <a:cubicBezTo>
                  <a:pt x="1248" y="88"/>
                  <a:pt x="1304" y="72"/>
                  <a:pt x="1440" y="56"/>
                </a:cubicBezTo>
                <a:cubicBezTo>
                  <a:pt x="1576" y="40"/>
                  <a:pt x="1808" y="16"/>
                  <a:pt x="1968" y="8"/>
                </a:cubicBezTo>
                <a:cubicBezTo>
                  <a:pt x="2128" y="0"/>
                  <a:pt x="2224" y="8"/>
                  <a:pt x="2400" y="8"/>
                </a:cubicBezTo>
                <a:cubicBezTo>
                  <a:pt x="2576" y="8"/>
                  <a:pt x="2856" y="8"/>
                  <a:pt x="3024" y="8"/>
                </a:cubicBezTo>
                <a:cubicBezTo>
                  <a:pt x="3192" y="8"/>
                  <a:pt x="3344" y="8"/>
                  <a:pt x="3408" y="8"/>
                </a:cubicBezTo>
              </a:path>
            </a:pathLst>
          </a:custGeom>
          <a:noFill/>
          <a:ln w="5715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88" name="Text Box 14">
            <a:extLst>
              <a:ext uri="{FF2B5EF4-FFF2-40B4-BE49-F238E27FC236}">
                <a16:creationId xmlns:a16="http://schemas.microsoft.com/office/drawing/2014/main" id="{276F2605-A363-2B4D-01AF-4ED753128340}"/>
              </a:ext>
            </a:extLst>
          </p:cNvPr>
          <p:cNvSpPr txBox="1">
            <a:spLocks noChangeArrowheads="1"/>
          </p:cNvSpPr>
          <p:nvPr/>
        </p:nvSpPr>
        <p:spPr bwMode="auto">
          <a:xfrm>
            <a:off x="2209800" y="48006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a:t>
            </a:r>
          </a:p>
        </p:txBody>
      </p:sp>
      <p:sp>
        <p:nvSpPr>
          <p:cNvPr id="46089" name="Text Box 15">
            <a:extLst>
              <a:ext uri="{FF2B5EF4-FFF2-40B4-BE49-F238E27FC236}">
                <a16:creationId xmlns:a16="http://schemas.microsoft.com/office/drawing/2014/main" id="{A26E15E7-5E9B-E97B-F232-C2526D270AC5}"/>
              </a:ext>
            </a:extLst>
          </p:cNvPr>
          <p:cNvSpPr txBox="1">
            <a:spLocks noChangeArrowheads="1"/>
          </p:cNvSpPr>
          <p:nvPr/>
        </p:nvSpPr>
        <p:spPr bwMode="auto">
          <a:xfrm>
            <a:off x="1524000" y="4724400"/>
            <a:ext cx="5064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endParaRPr lang="en-US" altLang="en-US">
              <a:solidFill>
                <a:srgbClr val="FFFF00"/>
              </a:solidFill>
            </a:endParaRPr>
          </a:p>
        </p:txBody>
      </p:sp>
      <p:sp>
        <p:nvSpPr>
          <p:cNvPr id="46090" name="Line 16">
            <a:extLst>
              <a:ext uri="{FF2B5EF4-FFF2-40B4-BE49-F238E27FC236}">
                <a16:creationId xmlns:a16="http://schemas.microsoft.com/office/drawing/2014/main" id="{3EEA2319-BFB8-5276-5927-59F2AF8EC5AB}"/>
              </a:ext>
            </a:extLst>
          </p:cNvPr>
          <p:cNvSpPr>
            <a:spLocks noChangeShapeType="1"/>
          </p:cNvSpPr>
          <p:nvPr/>
        </p:nvSpPr>
        <p:spPr bwMode="auto">
          <a:xfrm>
            <a:off x="1447800" y="3886200"/>
            <a:ext cx="5638800" cy="0"/>
          </a:xfrm>
          <a:prstGeom prst="line">
            <a:avLst/>
          </a:prstGeom>
          <a:noFill/>
          <a:ln w="28575">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91" name="Text Box 17">
            <a:extLst>
              <a:ext uri="{FF2B5EF4-FFF2-40B4-BE49-F238E27FC236}">
                <a16:creationId xmlns:a16="http://schemas.microsoft.com/office/drawing/2014/main" id="{F4D9A61D-6CB7-261C-AEC8-954F695326CB}"/>
              </a:ext>
            </a:extLst>
          </p:cNvPr>
          <p:cNvSpPr txBox="1">
            <a:spLocks noChangeArrowheads="1"/>
          </p:cNvSpPr>
          <p:nvPr/>
        </p:nvSpPr>
        <p:spPr bwMode="auto">
          <a:xfrm>
            <a:off x="1447800" y="3276600"/>
            <a:ext cx="461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000000"/>
                </a:solidFill>
              </a:rPr>
              <a:t>n</a:t>
            </a:r>
            <a:r>
              <a:rPr lang="en-US" altLang="en-US" baseline="-25000">
                <a:solidFill>
                  <a:srgbClr val="000000"/>
                </a:solidFill>
              </a:rPr>
              <a:t>i</a:t>
            </a:r>
            <a:endParaRPr lang="en-US" altLang="en-US">
              <a:solidFill>
                <a:srgbClr val="000000"/>
              </a:solidFill>
            </a:endParaRPr>
          </a:p>
        </p:txBody>
      </p:sp>
      <p:sp>
        <p:nvSpPr>
          <p:cNvPr id="46092" name="Line 18">
            <a:extLst>
              <a:ext uri="{FF2B5EF4-FFF2-40B4-BE49-F238E27FC236}">
                <a16:creationId xmlns:a16="http://schemas.microsoft.com/office/drawing/2014/main" id="{BCBECD65-5C61-0B3D-0EB9-7302809CAF92}"/>
              </a:ext>
            </a:extLst>
          </p:cNvPr>
          <p:cNvSpPr>
            <a:spLocks noChangeShapeType="1"/>
          </p:cNvSpPr>
          <p:nvPr/>
        </p:nvSpPr>
        <p:spPr bwMode="auto">
          <a:xfrm flipH="1">
            <a:off x="990600" y="6400800"/>
            <a:ext cx="228600" cy="0"/>
          </a:xfrm>
          <a:prstGeom prst="line">
            <a:avLst/>
          </a:prstGeom>
          <a:noFill/>
          <a:ln w="381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93" name="Rectangle 19" descr="Tmavý šikmo nahoru">
            <a:extLst>
              <a:ext uri="{FF2B5EF4-FFF2-40B4-BE49-F238E27FC236}">
                <a16:creationId xmlns:a16="http://schemas.microsoft.com/office/drawing/2014/main" id="{6BA774B9-2211-5B4F-1C55-3E05A733E3E8}"/>
              </a:ext>
            </a:extLst>
          </p:cNvPr>
          <p:cNvSpPr>
            <a:spLocks noChangeArrowheads="1"/>
          </p:cNvSpPr>
          <p:nvPr/>
        </p:nvSpPr>
        <p:spPr bwMode="auto">
          <a:xfrm>
            <a:off x="990600" y="3429000"/>
            <a:ext cx="228600" cy="2362200"/>
          </a:xfrm>
          <a:prstGeom prst="rect">
            <a:avLst/>
          </a:prstGeom>
          <a:pattFill prst="dkUpDiag">
            <a:fgClr>
              <a:schemeClr val="accent1"/>
            </a:fgClr>
            <a:bgClr>
              <a:schemeClr val="bg1"/>
            </a:bgClr>
          </a:pattFill>
          <a:ln w="38100">
            <a:solidFill>
              <a:schemeClr val="bg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46094" name="Text Box 20">
            <a:extLst>
              <a:ext uri="{FF2B5EF4-FFF2-40B4-BE49-F238E27FC236}">
                <a16:creationId xmlns:a16="http://schemas.microsoft.com/office/drawing/2014/main" id="{34DF66FD-6ED4-FCC4-5B78-1E2B34A8FCAB}"/>
              </a:ext>
            </a:extLst>
          </p:cNvPr>
          <p:cNvSpPr txBox="1">
            <a:spLocks noChangeArrowheads="1"/>
          </p:cNvSpPr>
          <p:nvPr/>
        </p:nvSpPr>
        <p:spPr bwMode="auto">
          <a:xfrm>
            <a:off x="6172200" y="37338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r>
              <a:rPr lang="en-US" altLang="en-US" baseline="-25000">
                <a:solidFill>
                  <a:srgbClr val="FFFF00"/>
                </a:solidFill>
                <a:sym typeface="Symbol" panose="05050102010706020507" pitchFamily="18" charset="2"/>
              </a:rPr>
              <a:t></a:t>
            </a:r>
            <a:r>
              <a:rPr lang="en-US" altLang="en-US">
                <a:solidFill>
                  <a:srgbClr val="000000"/>
                </a:solidFill>
                <a:sym typeface="Symbol" panose="05050102010706020507" pitchFamily="18" charset="2"/>
              </a:rPr>
              <a:t>=</a:t>
            </a:r>
            <a:r>
              <a:rPr lang="en-US" altLang="en-US">
                <a:solidFill>
                  <a:srgbClr val="000000"/>
                </a:solidFill>
              </a:rPr>
              <a:t>n</a:t>
            </a:r>
            <a:r>
              <a:rPr lang="en-US" altLang="en-US" baseline="-25000">
                <a:solidFill>
                  <a:srgbClr val="000000"/>
                </a:solidFill>
              </a:rPr>
              <a:t>i</a:t>
            </a:r>
            <a:r>
              <a:rPr lang="en-US" altLang="en-US" baseline="-25000">
                <a:solidFill>
                  <a:srgbClr val="000000"/>
                </a:solidFill>
                <a:sym typeface="Symbol" panose="05050102010706020507" pitchFamily="18" charset="2"/>
              </a:rPr>
              <a:t></a:t>
            </a:r>
            <a:r>
              <a:rPr lang="en-US" altLang="en-US">
                <a:solidFill>
                  <a:srgbClr val="000000"/>
                </a:solidFill>
                <a:sym typeface="Symbol" panose="05050102010706020507" pitchFamily="18" charset="2"/>
              </a:rPr>
              <a:t>=</a:t>
            </a:r>
            <a:r>
              <a:rPr lang="en-US" altLang="en-US">
                <a:solidFill>
                  <a:srgbClr val="000000"/>
                </a:solidFill>
              </a:rPr>
              <a:t>n</a:t>
            </a:r>
            <a:r>
              <a:rPr lang="en-US" altLang="en-US" baseline="-25000">
                <a:solidFill>
                  <a:srgbClr val="000000"/>
                </a:solidFill>
                <a:sym typeface="Symbol" panose="05050102010706020507" pitchFamily="18" charset="2"/>
              </a:rPr>
              <a:t></a:t>
            </a:r>
            <a:endParaRPr lang="en-US" altLang="en-US">
              <a:solidFill>
                <a:srgbClr val="000000"/>
              </a:solidFill>
            </a:endParaRPr>
          </a:p>
        </p:txBody>
      </p:sp>
      <p:sp>
        <p:nvSpPr>
          <p:cNvPr id="46095" name="Text Box 21">
            <a:extLst>
              <a:ext uri="{FF2B5EF4-FFF2-40B4-BE49-F238E27FC236}">
                <a16:creationId xmlns:a16="http://schemas.microsoft.com/office/drawing/2014/main" id="{3FCA085C-7A94-5804-3CB5-5F09C4109CF2}"/>
              </a:ext>
            </a:extLst>
          </p:cNvPr>
          <p:cNvSpPr txBox="1">
            <a:spLocks noChangeArrowheads="1"/>
          </p:cNvSpPr>
          <p:nvPr/>
        </p:nvSpPr>
        <p:spPr bwMode="auto">
          <a:xfrm>
            <a:off x="6858000" y="4572000"/>
            <a:ext cx="728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V=0</a:t>
            </a:r>
          </a:p>
        </p:txBody>
      </p:sp>
      <p:sp>
        <p:nvSpPr>
          <p:cNvPr id="46096" name="Text Box 22">
            <a:extLst>
              <a:ext uri="{FF2B5EF4-FFF2-40B4-BE49-F238E27FC236}">
                <a16:creationId xmlns:a16="http://schemas.microsoft.com/office/drawing/2014/main" id="{36BF55CA-A2F1-BF92-5BE2-25E63D863AE6}"/>
              </a:ext>
            </a:extLst>
          </p:cNvPr>
          <p:cNvSpPr txBox="1">
            <a:spLocks noChangeArrowheads="1"/>
          </p:cNvSpPr>
          <p:nvPr/>
        </p:nvSpPr>
        <p:spPr bwMode="auto">
          <a:xfrm>
            <a:off x="228600" y="838200"/>
            <a:ext cx="3276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 eV&lt;&lt;kT</a:t>
            </a:r>
            <a:r>
              <a:rPr lang="en-US" altLang="en-US" sz="1600" baseline="-25000">
                <a:solidFill>
                  <a:srgbClr val="000000"/>
                </a:solidFill>
              </a:rPr>
              <a:t>e,</a:t>
            </a:r>
            <a:r>
              <a:rPr lang="en-US" altLang="en-US" sz="1600">
                <a:solidFill>
                  <a:srgbClr val="000000"/>
                </a:solidFill>
              </a:rPr>
              <a:t>, exponential can be approximated by linear term</a:t>
            </a:r>
            <a:r>
              <a:rPr lang="en-US" altLang="en-US" sz="1600">
                <a:solidFill>
                  <a:srgbClr val="000000"/>
                </a:solidFill>
                <a:sym typeface="Wingdings" panose="05000000000000000000" pitchFamily="2" charset="2"/>
              </a:rPr>
              <a:t></a:t>
            </a:r>
            <a:endParaRPr lang="en-US" altLang="en-US" sz="1600">
              <a:solidFill>
                <a:srgbClr val="000000"/>
              </a:solidFill>
            </a:endParaRPr>
          </a:p>
        </p:txBody>
      </p:sp>
      <p:graphicFrame>
        <p:nvGraphicFramePr>
          <p:cNvPr id="46097" name="Object 23">
            <a:extLst>
              <a:ext uri="{FF2B5EF4-FFF2-40B4-BE49-F238E27FC236}">
                <a16:creationId xmlns:a16="http://schemas.microsoft.com/office/drawing/2014/main" id="{132DE9DF-D4C2-0723-BE86-C43C65CBC683}"/>
              </a:ext>
            </a:extLst>
          </p:cNvPr>
          <p:cNvGraphicFramePr>
            <a:graphicFrameLocks noChangeAspect="1"/>
          </p:cNvGraphicFramePr>
          <p:nvPr/>
        </p:nvGraphicFramePr>
        <p:xfrm>
          <a:off x="3657600" y="838200"/>
          <a:ext cx="3048000" cy="563563"/>
        </p:xfrm>
        <a:graphic>
          <a:graphicData uri="http://schemas.openxmlformats.org/presentationml/2006/ole">
            <mc:AlternateContent xmlns:mc="http://schemas.openxmlformats.org/markup-compatibility/2006">
              <mc:Choice xmlns:v="urn:schemas-microsoft-com:vml" Requires="v">
                <p:oleObj name="Rovnice" r:id="rId8" imgW="2336800" imgH="431800" progId="Equation.3">
                  <p:embed/>
                </p:oleObj>
              </mc:Choice>
              <mc:Fallback>
                <p:oleObj name="Rovnice" r:id="rId8" imgW="2336800" imgH="431800" progId="Equation.3">
                  <p:embed/>
                  <p:pic>
                    <p:nvPicPr>
                      <p:cNvPr id="0"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838200"/>
                        <a:ext cx="3048000" cy="563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98" name="Object 24">
            <a:extLst>
              <a:ext uri="{FF2B5EF4-FFF2-40B4-BE49-F238E27FC236}">
                <a16:creationId xmlns:a16="http://schemas.microsoft.com/office/drawing/2014/main" id="{3FC1A285-D3EE-37D7-7410-BF7BD812F217}"/>
              </a:ext>
            </a:extLst>
          </p:cNvPr>
          <p:cNvGraphicFramePr>
            <a:graphicFrameLocks noChangeAspect="1"/>
          </p:cNvGraphicFramePr>
          <p:nvPr/>
        </p:nvGraphicFramePr>
        <p:xfrm>
          <a:off x="76200" y="1708150"/>
          <a:ext cx="3505200" cy="654050"/>
        </p:xfrm>
        <a:graphic>
          <a:graphicData uri="http://schemas.openxmlformats.org/presentationml/2006/ole">
            <mc:AlternateContent xmlns:mc="http://schemas.openxmlformats.org/markup-compatibility/2006">
              <mc:Choice xmlns:v="urn:schemas-microsoft-com:vml" Requires="v">
                <p:oleObj name="Rovnice" r:id="rId10" imgW="1295400" imgH="241300" progId="Equation.3">
                  <p:embed/>
                </p:oleObj>
              </mc:Choice>
              <mc:Fallback>
                <p:oleObj name="Rovnice" r:id="rId10" imgW="1295400" imgH="241300" progId="Equation.3">
                  <p:embed/>
                  <p:pic>
                    <p:nvPicPr>
                      <p:cNvPr id="0" name="Object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1708150"/>
                        <a:ext cx="3505200"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99" name="Object 25">
            <a:extLst>
              <a:ext uri="{FF2B5EF4-FFF2-40B4-BE49-F238E27FC236}">
                <a16:creationId xmlns:a16="http://schemas.microsoft.com/office/drawing/2014/main" id="{6F0660FA-06BA-AFA5-0A90-BCD8F2888946}"/>
              </a:ext>
            </a:extLst>
          </p:cNvPr>
          <p:cNvGraphicFramePr>
            <a:graphicFrameLocks noChangeAspect="1"/>
          </p:cNvGraphicFramePr>
          <p:nvPr/>
        </p:nvGraphicFramePr>
        <p:xfrm>
          <a:off x="3733800" y="1981200"/>
          <a:ext cx="1147763" cy="749300"/>
        </p:xfrm>
        <a:graphic>
          <a:graphicData uri="http://schemas.openxmlformats.org/presentationml/2006/ole">
            <mc:AlternateContent xmlns:mc="http://schemas.openxmlformats.org/markup-compatibility/2006">
              <mc:Choice xmlns:v="urn:schemas-microsoft-com:vml" Requires="v">
                <p:oleObj name="Rovnice" r:id="rId12" imgW="660113" imgH="431613" progId="Equation.3">
                  <p:embed/>
                </p:oleObj>
              </mc:Choice>
              <mc:Fallback>
                <p:oleObj name="Rovnice" r:id="rId12" imgW="660113" imgH="431613" progId="Equation.3">
                  <p:embed/>
                  <p:pic>
                    <p:nvPicPr>
                      <p:cNvPr id="0" name="Object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1981200"/>
                        <a:ext cx="1147763"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100" name="AutoShape 26">
            <a:extLst>
              <a:ext uri="{FF2B5EF4-FFF2-40B4-BE49-F238E27FC236}">
                <a16:creationId xmlns:a16="http://schemas.microsoft.com/office/drawing/2014/main" id="{B7D0532A-610D-B1E4-518D-DA0320EC66E6}"/>
              </a:ext>
            </a:extLst>
          </p:cNvPr>
          <p:cNvSpPr>
            <a:spLocks noChangeArrowheads="1"/>
          </p:cNvSpPr>
          <p:nvPr/>
        </p:nvSpPr>
        <p:spPr bwMode="auto">
          <a:xfrm>
            <a:off x="5029200" y="2209800"/>
            <a:ext cx="1219200" cy="228600"/>
          </a:xfrm>
          <a:prstGeom prst="rightArrow">
            <a:avLst>
              <a:gd name="adj1" fmla="val 50000"/>
              <a:gd name="adj2" fmla="val 133333"/>
            </a:avLst>
          </a:prstGeom>
          <a:solidFill>
            <a:schemeClr val="accent1"/>
          </a:solidFill>
          <a:ln w="28575">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graphicFrame>
        <p:nvGraphicFramePr>
          <p:cNvPr id="46101" name="Object 27">
            <a:extLst>
              <a:ext uri="{FF2B5EF4-FFF2-40B4-BE49-F238E27FC236}">
                <a16:creationId xmlns:a16="http://schemas.microsoft.com/office/drawing/2014/main" id="{2AB01CDC-ACBC-F338-490A-D1BA33D4AE18}"/>
              </a:ext>
            </a:extLst>
          </p:cNvPr>
          <p:cNvGraphicFramePr>
            <a:graphicFrameLocks noChangeAspect="1"/>
          </p:cNvGraphicFramePr>
          <p:nvPr/>
        </p:nvGraphicFramePr>
        <p:xfrm>
          <a:off x="6253163" y="1917700"/>
          <a:ext cx="2662237" cy="1390650"/>
        </p:xfrm>
        <a:graphic>
          <a:graphicData uri="http://schemas.openxmlformats.org/presentationml/2006/ole">
            <mc:AlternateContent xmlns:mc="http://schemas.openxmlformats.org/markup-compatibility/2006">
              <mc:Choice xmlns:v="urn:schemas-microsoft-com:vml" Requires="v">
                <p:oleObj name="Rovnice" r:id="rId14" imgW="825500" imgH="431800" progId="Equation.3">
                  <p:embed/>
                </p:oleObj>
              </mc:Choice>
              <mc:Fallback>
                <p:oleObj name="Rovnice" r:id="rId14" imgW="825500" imgH="431800" progId="Equation.3">
                  <p:embed/>
                  <p:pic>
                    <p:nvPicPr>
                      <p:cNvPr id="0" name="Object 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53163" y="1917700"/>
                        <a:ext cx="2662237" cy="139065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102" name="Line 28">
            <a:extLst>
              <a:ext uri="{FF2B5EF4-FFF2-40B4-BE49-F238E27FC236}">
                <a16:creationId xmlns:a16="http://schemas.microsoft.com/office/drawing/2014/main" id="{92708F27-5FD2-1C08-1472-32393687FAB9}"/>
              </a:ext>
            </a:extLst>
          </p:cNvPr>
          <p:cNvSpPr>
            <a:spLocks noChangeShapeType="1"/>
          </p:cNvSpPr>
          <p:nvPr/>
        </p:nvSpPr>
        <p:spPr bwMode="auto">
          <a:xfrm>
            <a:off x="2057400" y="3048000"/>
            <a:ext cx="0" cy="2895600"/>
          </a:xfrm>
          <a:prstGeom prst="line">
            <a:avLst/>
          </a:prstGeom>
          <a:noFill/>
          <a:ln w="762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103" name="Line 29">
            <a:extLst>
              <a:ext uri="{FF2B5EF4-FFF2-40B4-BE49-F238E27FC236}">
                <a16:creationId xmlns:a16="http://schemas.microsoft.com/office/drawing/2014/main" id="{BACAD953-EC10-990A-24E6-D7CF22F26A87}"/>
              </a:ext>
            </a:extLst>
          </p:cNvPr>
          <p:cNvSpPr>
            <a:spLocks noChangeShapeType="1"/>
          </p:cNvSpPr>
          <p:nvPr/>
        </p:nvSpPr>
        <p:spPr bwMode="auto">
          <a:xfrm>
            <a:off x="1219200" y="3048000"/>
            <a:ext cx="762000" cy="0"/>
          </a:xfrm>
          <a:prstGeom prst="line">
            <a:avLst/>
          </a:prstGeom>
          <a:noFill/>
          <a:ln w="38100">
            <a:solidFill>
              <a:schemeClr val="hlink"/>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104" name="Text Box 30">
            <a:extLst>
              <a:ext uri="{FF2B5EF4-FFF2-40B4-BE49-F238E27FC236}">
                <a16:creationId xmlns:a16="http://schemas.microsoft.com/office/drawing/2014/main" id="{7A7BA38F-F08E-B1B9-3DA2-7C2B611619D3}"/>
              </a:ext>
            </a:extLst>
          </p:cNvPr>
          <p:cNvSpPr txBox="1">
            <a:spLocks noChangeArrowheads="1"/>
          </p:cNvSpPr>
          <p:nvPr/>
        </p:nvSpPr>
        <p:spPr bwMode="auto">
          <a:xfrm>
            <a:off x="1328738" y="2466975"/>
            <a:ext cx="600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b="1">
                <a:solidFill>
                  <a:srgbClr val="FF0033"/>
                </a:solidFill>
                <a:latin typeface="Symbol" panose="05050102010706020507" pitchFamily="18" charset="2"/>
              </a:rPr>
              <a:t>l</a:t>
            </a:r>
            <a:r>
              <a:rPr lang="en-US" altLang="en-US" b="1" baseline="-25000">
                <a:solidFill>
                  <a:srgbClr val="FF0033"/>
                </a:solidFill>
              </a:rPr>
              <a:t>D</a:t>
            </a:r>
            <a:endParaRPr lang="en-US" altLang="en-US" b="1">
              <a:solidFill>
                <a:srgbClr val="FF0033"/>
              </a:solidFill>
              <a:latin typeface="Symbol" panose="05050102010706020507" pitchFamily="18" charset="2"/>
            </a:endParaRPr>
          </a:p>
        </p:txBody>
      </p:sp>
      <p:sp>
        <p:nvSpPr>
          <p:cNvPr id="46105" name="AutoShape 31">
            <a:extLst>
              <a:ext uri="{FF2B5EF4-FFF2-40B4-BE49-F238E27FC236}">
                <a16:creationId xmlns:a16="http://schemas.microsoft.com/office/drawing/2014/main" id="{7F5919F6-DFA5-709E-2441-708A1FBDD8AD}"/>
              </a:ext>
            </a:extLst>
          </p:cNvPr>
          <p:cNvSpPr>
            <a:spLocks noChangeArrowheads="1"/>
          </p:cNvSpPr>
          <p:nvPr/>
        </p:nvSpPr>
        <p:spPr bwMode="auto">
          <a:xfrm rot="19612403" flipH="1">
            <a:off x="3297238" y="3819525"/>
            <a:ext cx="2971800" cy="533400"/>
          </a:xfrm>
          <a:prstGeom prst="rightArrow">
            <a:avLst>
              <a:gd name="adj1" fmla="val 50000"/>
              <a:gd name="adj2" fmla="val 139286"/>
            </a:avLst>
          </a:prstGeom>
          <a:solidFill>
            <a:schemeClr val="accent1"/>
          </a:solidFill>
          <a:ln w="28575">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46106" name="Text Box 32">
            <a:extLst>
              <a:ext uri="{FF2B5EF4-FFF2-40B4-BE49-F238E27FC236}">
                <a16:creationId xmlns:a16="http://schemas.microsoft.com/office/drawing/2014/main" id="{C448B6E5-3FEA-9242-B7B5-836AB8906C85}"/>
              </a:ext>
            </a:extLst>
          </p:cNvPr>
          <p:cNvSpPr txBox="1">
            <a:spLocks noChangeArrowheads="1"/>
          </p:cNvSpPr>
          <p:nvPr/>
        </p:nvSpPr>
        <p:spPr bwMode="auto">
          <a:xfrm>
            <a:off x="2209800" y="5638800"/>
            <a:ext cx="63119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In one dimension the solution indicates </a:t>
            </a:r>
            <a:r>
              <a:rPr lang="en-US" altLang="en-US" sz="1600" b="1" u="sng">
                <a:solidFill>
                  <a:srgbClr val="000000"/>
                </a:solidFill>
              </a:rPr>
              <a:t>exponential decrease of potential</a:t>
            </a:r>
          </a:p>
          <a:p>
            <a:pPr eaLnBrk="1" hangingPunct="1">
              <a:lnSpc>
                <a:spcPct val="100000"/>
              </a:lnSpc>
              <a:spcBef>
                <a:spcPct val="0"/>
              </a:spcBef>
              <a:buClrTx/>
              <a:buSzTx/>
              <a:buFontTx/>
              <a:buNone/>
            </a:pPr>
            <a:r>
              <a:rPr lang="en-US" altLang="en-US" sz="1600">
                <a:solidFill>
                  <a:srgbClr val="000000"/>
                </a:solidFill>
                <a:sym typeface="Wingdings" panose="05000000000000000000" pitchFamily="2" charset="2"/>
              </a:rPr>
              <a:t> perturbing effect of a charge will tend to penetrate into the plasma only </a:t>
            </a:r>
          </a:p>
          <a:p>
            <a:pPr eaLnBrk="1" hangingPunct="1">
              <a:lnSpc>
                <a:spcPct val="100000"/>
              </a:lnSpc>
              <a:spcBef>
                <a:spcPct val="0"/>
              </a:spcBef>
              <a:buClrTx/>
              <a:buSzTx/>
              <a:buFontTx/>
              <a:buNone/>
            </a:pPr>
            <a:r>
              <a:rPr lang="en-US" altLang="en-US" sz="1600">
                <a:solidFill>
                  <a:srgbClr val="000000"/>
                </a:solidFill>
                <a:sym typeface="Wingdings" panose="05000000000000000000" pitchFamily="2" charset="2"/>
              </a:rPr>
              <a:t>to the </a:t>
            </a:r>
            <a:r>
              <a:rPr lang="en-US" altLang="en-US" sz="1600" b="1" u="sng">
                <a:solidFill>
                  <a:srgbClr val="0000FF"/>
                </a:solidFill>
                <a:sym typeface="Wingdings" panose="05000000000000000000" pitchFamily="2" charset="2"/>
              </a:rPr>
              <a:t>distance of the order of the Debay length</a:t>
            </a:r>
            <a:r>
              <a:rPr lang="en-US" altLang="en-US" sz="1600" b="1">
                <a:solidFill>
                  <a:srgbClr val="0000FF"/>
                </a:solidFill>
                <a:sym typeface="Wingdings" panose="05000000000000000000" pitchFamily="2" charset="2"/>
              </a:rPr>
              <a:t> </a:t>
            </a:r>
            <a:r>
              <a:rPr lang="en-US" altLang="en-US" sz="1600" b="1">
                <a:solidFill>
                  <a:srgbClr val="0000FF"/>
                </a:solidFill>
                <a:latin typeface="Symbol" panose="05050102010706020507" pitchFamily="18" charset="2"/>
                <a:sym typeface="Wingdings" panose="05000000000000000000" pitchFamily="2" charset="2"/>
              </a:rPr>
              <a:t>l</a:t>
            </a:r>
            <a:r>
              <a:rPr lang="en-US" altLang="en-US" sz="1600" b="1" baseline="-25000">
                <a:solidFill>
                  <a:srgbClr val="0000FF"/>
                </a:solidFill>
                <a:sym typeface="Wingdings" panose="05000000000000000000" pitchFamily="2" charset="2"/>
              </a:rPr>
              <a:t>D</a:t>
            </a:r>
          </a:p>
        </p:txBody>
      </p:sp>
      <p:sp>
        <p:nvSpPr>
          <p:cNvPr id="46107" name="Freeform 33">
            <a:extLst>
              <a:ext uri="{FF2B5EF4-FFF2-40B4-BE49-F238E27FC236}">
                <a16:creationId xmlns:a16="http://schemas.microsoft.com/office/drawing/2014/main" id="{EE592EE9-3E5B-02A2-EAD4-53B263BCB20F}"/>
              </a:ext>
            </a:extLst>
          </p:cNvPr>
          <p:cNvSpPr>
            <a:spLocks/>
          </p:cNvSpPr>
          <p:nvPr/>
        </p:nvSpPr>
        <p:spPr bwMode="auto">
          <a:xfrm>
            <a:off x="2133600" y="4940300"/>
            <a:ext cx="3581400" cy="469900"/>
          </a:xfrm>
          <a:custGeom>
            <a:avLst/>
            <a:gdLst>
              <a:gd name="T0" fmla="*/ 0 w 2256"/>
              <a:gd name="T1" fmla="*/ 2147483647 h 296"/>
              <a:gd name="T2" fmla="*/ 2147483647 w 2256"/>
              <a:gd name="T3" fmla="*/ 2147483647 h 296"/>
              <a:gd name="T4" fmla="*/ 2147483647 w 2256"/>
              <a:gd name="T5" fmla="*/ 2147483647 h 296"/>
              <a:gd name="T6" fmla="*/ 2147483647 w 2256"/>
              <a:gd name="T7" fmla="*/ 2147483647 h 296"/>
              <a:gd name="T8" fmla="*/ 2147483647 w 2256"/>
              <a:gd name="T9" fmla="*/ 2147483647 h 296"/>
              <a:gd name="T10" fmla="*/ 2147483647 w 2256"/>
              <a:gd name="T11" fmla="*/ 2147483647 h 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56" h="296">
                <a:moveTo>
                  <a:pt x="0" y="296"/>
                </a:moveTo>
                <a:cubicBezTo>
                  <a:pt x="132" y="244"/>
                  <a:pt x="264" y="192"/>
                  <a:pt x="384" y="152"/>
                </a:cubicBezTo>
                <a:cubicBezTo>
                  <a:pt x="504" y="112"/>
                  <a:pt x="592" y="80"/>
                  <a:pt x="720" y="56"/>
                </a:cubicBezTo>
                <a:cubicBezTo>
                  <a:pt x="848" y="32"/>
                  <a:pt x="1000" y="16"/>
                  <a:pt x="1152" y="8"/>
                </a:cubicBezTo>
                <a:cubicBezTo>
                  <a:pt x="1304" y="0"/>
                  <a:pt x="1448" y="8"/>
                  <a:pt x="1632" y="8"/>
                </a:cubicBezTo>
                <a:cubicBezTo>
                  <a:pt x="1816" y="8"/>
                  <a:pt x="2152" y="8"/>
                  <a:pt x="2256" y="8"/>
                </a:cubicBezTo>
              </a:path>
            </a:pathLst>
          </a:custGeom>
          <a:noFill/>
          <a:ln w="1270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108" name="Line 34">
            <a:extLst>
              <a:ext uri="{FF2B5EF4-FFF2-40B4-BE49-F238E27FC236}">
                <a16:creationId xmlns:a16="http://schemas.microsoft.com/office/drawing/2014/main" id="{21BE2BB2-0A2E-5957-7CFE-C85624DAF8C9}"/>
              </a:ext>
            </a:extLst>
          </p:cNvPr>
          <p:cNvSpPr>
            <a:spLocks noChangeShapeType="1"/>
          </p:cNvSpPr>
          <p:nvPr/>
        </p:nvSpPr>
        <p:spPr bwMode="auto">
          <a:xfrm>
            <a:off x="2057400" y="4876800"/>
            <a:ext cx="1524000" cy="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109" name="Line 35">
            <a:extLst>
              <a:ext uri="{FF2B5EF4-FFF2-40B4-BE49-F238E27FC236}">
                <a16:creationId xmlns:a16="http://schemas.microsoft.com/office/drawing/2014/main" id="{3D996690-0680-CCE2-ACEB-BAE8DB5626E2}"/>
              </a:ext>
            </a:extLst>
          </p:cNvPr>
          <p:cNvSpPr>
            <a:spLocks noChangeShapeType="1"/>
          </p:cNvSpPr>
          <p:nvPr/>
        </p:nvSpPr>
        <p:spPr bwMode="auto">
          <a:xfrm flipV="1">
            <a:off x="1905000" y="4648200"/>
            <a:ext cx="1524000" cy="8382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110" name="Rectangle 36">
            <a:extLst>
              <a:ext uri="{FF2B5EF4-FFF2-40B4-BE49-F238E27FC236}">
                <a16:creationId xmlns:a16="http://schemas.microsoft.com/office/drawing/2014/main" id="{F08F7C7F-F32C-C8AE-AE94-8740DB707489}"/>
              </a:ext>
            </a:extLst>
          </p:cNvPr>
          <p:cNvSpPr>
            <a:spLocks noChangeArrowheads="1"/>
          </p:cNvSpPr>
          <p:nvPr/>
        </p:nvSpPr>
        <p:spPr bwMode="auto">
          <a:xfrm>
            <a:off x="2362200" y="4495800"/>
            <a:ext cx="396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FF0033"/>
                </a:solidFill>
                <a:latin typeface="Symbol" panose="05050102010706020507" pitchFamily="18" charset="2"/>
                <a:sym typeface="Wingdings" panose="05000000000000000000" pitchFamily="2" charset="2"/>
              </a:rPr>
              <a:t>l</a:t>
            </a:r>
            <a:r>
              <a:rPr lang="en-US" altLang="en-US" sz="1600" b="1" baseline="-25000">
                <a:solidFill>
                  <a:srgbClr val="FF0033"/>
                </a:solidFill>
                <a:sym typeface="Wingdings" panose="05000000000000000000" pitchFamily="2" charset="2"/>
              </a:rPr>
              <a:t>D</a:t>
            </a:r>
          </a:p>
        </p:txBody>
      </p:sp>
      <p:sp>
        <p:nvSpPr>
          <p:cNvPr id="46111" name="Rectangle 1">
            <a:extLst>
              <a:ext uri="{FF2B5EF4-FFF2-40B4-BE49-F238E27FC236}">
                <a16:creationId xmlns:a16="http://schemas.microsoft.com/office/drawing/2014/main" id="{AD01AF34-4325-9DEF-806B-505FD69EF946}"/>
              </a:ext>
            </a:extLst>
          </p:cNvPr>
          <p:cNvSpPr>
            <a:spLocks noChangeArrowheads="1"/>
          </p:cNvSpPr>
          <p:nvPr/>
        </p:nvSpPr>
        <p:spPr bwMode="auto">
          <a:xfrm>
            <a:off x="6189663" y="1557338"/>
            <a:ext cx="196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000">
                <a:solidFill>
                  <a:srgbClr val="000000"/>
                </a:solidFill>
              </a:rPr>
              <a:t>In one dimension</a:t>
            </a:r>
            <a:endParaRPr lang="en-GB" altLang="en-US" sz="2000">
              <a:solidFill>
                <a:srgbClr val="FFFF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A6DA195-35B5-5882-7A80-A3BA936E69C7}"/>
              </a:ext>
            </a:extLst>
          </p:cNvPr>
          <p:cNvSpPr>
            <a:spLocks noGrp="1" noChangeArrowheads="1"/>
          </p:cNvSpPr>
          <p:nvPr>
            <p:ph type="title"/>
          </p:nvPr>
        </p:nvSpPr>
        <p:spPr>
          <a:xfrm>
            <a:off x="0" y="0"/>
            <a:ext cx="7620000" cy="533400"/>
          </a:xfrm>
        </p:spPr>
        <p:txBody>
          <a:bodyPr/>
          <a:lstStyle/>
          <a:p>
            <a:pPr eaLnBrk="1" hangingPunct="1"/>
            <a:r>
              <a:rPr lang="en-US" altLang="en-US" sz="2400">
                <a:solidFill>
                  <a:schemeClr val="bg2"/>
                </a:solidFill>
                <a:effectLst/>
                <a:latin typeface="Times New Roman" panose="02020603050405020304" pitchFamily="18" charset="0"/>
              </a:rPr>
              <a:t>Langmuir probe in plasma containing electronegative gases</a:t>
            </a:r>
            <a:endParaRPr lang="cs-CZ" altLang="en-US" sz="2400">
              <a:solidFill>
                <a:schemeClr val="bg2"/>
              </a:solidFill>
              <a:effectLst/>
              <a:latin typeface="Times New Roman" panose="02020603050405020304" pitchFamily="18" charset="0"/>
            </a:endParaRPr>
          </a:p>
        </p:txBody>
      </p:sp>
      <p:pic>
        <p:nvPicPr>
          <p:cNvPr id="95235" name="Picture 3">
            <a:extLst>
              <a:ext uri="{FF2B5EF4-FFF2-40B4-BE49-F238E27FC236}">
                <a16:creationId xmlns:a16="http://schemas.microsoft.com/office/drawing/2014/main" id="{575D954A-761E-CEE3-2C4F-899FB4EE5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43000"/>
            <a:ext cx="38862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5236" name="Object 4">
            <a:extLst>
              <a:ext uri="{FF2B5EF4-FFF2-40B4-BE49-F238E27FC236}">
                <a16:creationId xmlns:a16="http://schemas.microsoft.com/office/drawing/2014/main" id="{5C537A48-A09D-9991-59B7-9FDDD787D9E9}"/>
              </a:ext>
            </a:extLst>
          </p:cNvPr>
          <p:cNvGraphicFramePr>
            <a:graphicFrameLocks noChangeAspect="1"/>
          </p:cNvGraphicFramePr>
          <p:nvPr/>
        </p:nvGraphicFramePr>
        <p:xfrm>
          <a:off x="422275" y="855663"/>
          <a:ext cx="4106863" cy="3856037"/>
        </p:xfrm>
        <a:graphic>
          <a:graphicData uri="http://schemas.openxmlformats.org/presentationml/2006/ole">
            <mc:AlternateContent xmlns:mc="http://schemas.openxmlformats.org/markup-compatibility/2006">
              <mc:Choice xmlns:v="urn:schemas-microsoft-com:vml" Requires="v">
                <p:oleObj name="Graph" r:id="rId3" imgW="2540813" imgH="2384755" progId="Origin50.Graph">
                  <p:embed/>
                </p:oleObj>
              </mc:Choice>
              <mc:Fallback>
                <p:oleObj name="Graph" r:id="rId3" imgW="2540813" imgH="2384755" progId="Origin50.Grap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 y="855663"/>
                        <a:ext cx="4106863" cy="3856037"/>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37" name="Freeform 5">
            <a:extLst>
              <a:ext uri="{FF2B5EF4-FFF2-40B4-BE49-F238E27FC236}">
                <a16:creationId xmlns:a16="http://schemas.microsoft.com/office/drawing/2014/main" id="{B1A0CEFC-7BDA-00B1-72F5-705058F26207}"/>
              </a:ext>
            </a:extLst>
          </p:cNvPr>
          <p:cNvSpPr>
            <a:spLocks/>
          </p:cNvSpPr>
          <p:nvPr/>
        </p:nvSpPr>
        <p:spPr bwMode="auto">
          <a:xfrm>
            <a:off x="2279650" y="2327275"/>
            <a:ext cx="1984375" cy="1263650"/>
          </a:xfrm>
          <a:custGeom>
            <a:avLst/>
            <a:gdLst>
              <a:gd name="T0" fmla="*/ 0 w 1250"/>
              <a:gd name="T1" fmla="*/ 2147483647 h 796"/>
              <a:gd name="T2" fmla="*/ 2147483647 w 1250"/>
              <a:gd name="T3" fmla="*/ 2147483647 h 796"/>
              <a:gd name="T4" fmla="*/ 2147483647 w 1250"/>
              <a:gd name="T5" fmla="*/ 2147483647 h 796"/>
              <a:gd name="T6" fmla="*/ 2147483647 w 1250"/>
              <a:gd name="T7" fmla="*/ 2147483647 h 796"/>
              <a:gd name="T8" fmla="*/ 2147483647 w 1250"/>
              <a:gd name="T9" fmla="*/ 2147483647 h 796"/>
              <a:gd name="T10" fmla="*/ 2147483647 w 1250"/>
              <a:gd name="T11" fmla="*/ 2147483647 h 796"/>
              <a:gd name="T12" fmla="*/ 2147483647 w 1250"/>
              <a:gd name="T13" fmla="*/ 2147483647 h 7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0" h="796">
                <a:moveTo>
                  <a:pt x="0" y="796"/>
                </a:moveTo>
                <a:cubicBezTo>
                  <a:pt x="42" y="720"/>
                  <a:pt x="155" y="452"/>
                  <a:pt x="250" y="337"/>
                </a:cubicBezTo>
                <a:cubicBezTo>
                  <a:pt x="345" y="222"/>
                  <a:pt x="462" y="158"/>
                  <a:pt x="572" y="108"/>
                </a:cubicBezTo>
                <a:cubicBezTo>
                  <a:pt x="682" y="58"/>
                  <a:pt x="830" y="49"/>
                  <a:pt x="908" y="34"/>
                </a:cubicBezTo>
                <a:cubicBezTo>
                  <a:pt x="986" y="19"/>
                  <a:pt x="989" y="25"/>
                  <a:pt x="1043" y="20"/>
                </a:cubicBezTo>
                <a:cubicBezTo>
                  <a:pt x="1097" y="15"/>
                  <a:pt x="1220" y="6"/>
                  <a:pt x="1235" y="3"/>
                </a:cubicBezTo>
                <a:cubicBezTo>
                  <a:pt x="1250" y="0"/>
                  <a:pt x="1156" y="3"/>
                  <a:pt x="1135" y="3"/>
                </a:cubicBezTo>
              </a:path>
            </a:pathLst>
          </a:custGeom>
          <a:noFill/>
          <a:ln w="5715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8" name="Freeform 6">
            <a:extLst>
              <a:ext uri="{FF2B5EF4-FFF2-40B4-BE49-F238E27FC236}">
                <a16:creationId xmlns:a16="http://schemas.microsoft.com/office/drawing/2014/main" id="{B73E557C-E936-9630-8277-8EC978922157}"/>
              </a:ext>
            </a:extLst>
          </p:cNvPr>
          <p:cNvSpPr>
            <a:spLocks/>
          </p:cNvSpPr>
          <p:nvPr/>
        </p:nvSpPr>
        <p:spPr bwMode="auto">
          <a:xfrm>
            <a:off x="3276600" y="3276600"/>
            <a:ext cx="850900" cy="685800"/>
          </a:xfrm>
          <a:custGeom>
            <a:avLst/>
            <a:gdLst>
              <a:gd name="T0" fmla="*/ 0 w 1208"/>
              <a:gd name="T1" fmla="*/ 2147483647 h 344"/>
              <a:gd name="T2" fmla="*/ 2147483647 w 1208"/>
              <a:gd name="T3" fmla="*/ 2147483647 h 344"/>
              <a:gd name="T4" fmla="*/ 2147483647 w 1208"/>
              <a:gd name="T5" fmla="*/ 2147483647 h 344"/>
              <a:gd name="T6" fmla="*/ 2147483647 w 1208"/>
              <a:gd name="T7" fmla="*/ 2147483647 h 344"/>
              <a:gd name="T8" fmla="*/ 2147483647 w 1208"/>
              <a:gd name="T9" fmla="*/ 2147483647 h 344"/>
              <a:gd name="T10" fmla="*/ 2147483647 w 1208"/>
              <a:gd name="T11" fmla="*/ 2147483647 h 344"/>
              <a:gd name="T12" fmla="*/ 2147483647 w 1208"/>
              <a:gd name="T13" fmla="*/ 214748364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8" h="344">
                <a:moveTo>
                  <a:pt x="0" y="344"/>
                </a:moveTo>
                <a:cubicBezTo>
                  <a:pt x="36" y="272"/>
                  <a:pt x="72" y="200"/>
                  <a:pt x="144" y="152"/>
                </a:cubicBezTo>
                <a:cubicBezTo>
                  <a:pt x="216" y="104"/>
                  <a:pt x="328" y="80"/>
                  <a:pt x="432" y="56"/>
                </a:cubicBezTo>
                <a:cubicBezTo>
                  <a:pt x="536" y="32"/>
                  <a:pt x="656" y="16"/>
                  <a:pt x="768" y="8"/>
                </a:cubicBezTo>
                <a:cubicBezTo>
                  <a:pt x="880" y="0"/>
                  <a:pt x="1032" y="8"/>
                  <a:pt x="1104" y="8"/>
                </a:cubicBezTo>
                <a:cubicBezTo>
                  <a:pt x="1176" y="8"/>
                  <a:pt x="1192" y="8"/>
                  <a:pt x="1200" y="8"/>
                </a:cubicBezTo>
                <a:cubicBezTo>
                  <a:pt x="1208" y="8"/>
                  <a:pt x="1180" y="8"/>
                  <a:pt x="1152" y="8"/>
                </a:cubicBezTo>
              </a:path>
            </a:pathLst>
          </a:custGeom>
          <a:noFill/>
          <a:ln w="57150" cap="flat" cmpd="sng">
            <a:solidFill>
              <a:srgbClr val="00FF00"/>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39" name="Freeform 7">
            <a:extLst>
              <a:ext uri="{FF2B5EF4-FFF2-40B4-BE49-F238E27FC236}">
                <a16:creationId xmlns:a16="http://schemas.microsoft.com/office/drawing/2014/main" id="{DD669AB1-86F8-8E50-9C79-3502B7E96798}"/>
              </a:ext>
            </a:extLst>
          </p:cNvPr>
          <p:cNvSpPr>
            <a:spLocks/>
          </p:cNvSpPr>
          <p:nvPr/>
        </p:nvSpPr>
        <p:spPr bwMode="auto">
          <a:xfrm flipH="1">
            <a:off x="1371600" y="3124200"/>
            <a:ext cx="1828800" cy="685800"/>
          </a:xfrm>
          <a:custGeom>
            <a:avLst/>
            <a:gdLst>
              <a:gd name="T0" fmla="*/ 0 w 1208"/>
              <a:gd name="T1" fmla="*/ 2147483647 h 344"/>
              <a:gd name="T2" fmla="*/ 2147483647 w 1208"/>
              <a:gd name="T3" fmla="*/ 2147483647 h 344"/>
              <a:gd name="T4" fmla="*/ 2147483647 w 1208"/>
              <a:gd name="T5" fmla="*/ 2147483647 h 344"/>
              <a:gd name="T6" fmla="*/ 2147483647 w 1208"/>
              <a:gd name="T7" fmla="*/ 2147483647 h 344"/>
              <a:gd name="T8" fmla="*/ 2147483647 w 1208"/>
              <a:gd name="T9" fmla="*/ 2147483647 h 344"/>
              <a:gd name="T10" fmla="*/ 2147483647 w 1208"/>
              <a:gd name="T11" fmla="*/ 2147483647 h 344"/>
              <a:gd name="T12" fmla="*/ 2147483647 w 1208"/>
              <a:gd name="T13" fmla="*/ 2147483647 h 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8" h="344">
                <a:moveTo>
                  <a:pt x="0" y="344"/>
                </a:moveTo>
                <a:cubicBezTo>
                  <a:pt x="36" y="272"/>
                  <a:pt x="72" y="200"/>
                  <a:pt x="144" y="152"/>
                </a:cubicBezTo>
                <a:cubicBezTo>
                  <a:pt x="216" y="104"/>
                  <a:pt x="328" y="80"/>
                  <a:pt x="432" y="56"/>
                </a:cubicBezTo>
                <a:cubicBezTo>
                  <a:pt x="536" y="32"/>
                  <a:pt x="656" y="16"/>
                  <a:pt x="768" y="8"/>
                </a:cubicBezTo>
                <a:cubicBezTo>
                  <a:pt x="880" y="0"/>
                  <a:pt x="1032" y="8"/>
                  <a:pt x="1104" y="8"/>
                </a:cubicBezTo>
                <a:cubicBezTo>
                  <a:pt x="1176" y="8"/>
                  <a:pt x="1192" y="8"/>
                  <a:pt x="1200" y="8"/>
                </a:cubicBezTo>
                <a:cubicBezTo>
                  <a:pt x="1208" y="8"/>
                  <a:pt x="1180" y="8"/>
                  <a:pt x="1152" y="8"/>
                </a:cubicBezTo>
              </a:path>
            </a:pathLst>
          </a:custGeom>
          <a:noFill/>
          <a:ln w="57150" cap="flat" cmpd="sng">
            <a:solidFill>
              <a:schemeClr val="bg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40" name="Oval 8">
            <a:extLst>
              <a:ext uri="{FF2B5EF4-FFF2-40B4-BE49-F238E27FC236}">
                <a16:creationId xmlns:a16="http://schemas.microsoft.com/office/drawing/2014/main" id="{C2E55398-2529-0364-2D6F-ABFAD14719F9}"/>
              </a:ext>
            </a:extLst>
          </p:cNvPr>
          <p:cNvSpPr>
            <a:spLocks noChangeArrowheads="1"/>
          </p:cNvSpPr>
          <p:nvPr/>
        </p:nvSpPr>
        <p:spPr bwMode="auto">
          <a:xfrm>
            <a:off x="533400" y="5638800"/>
            <a:ext cx="304800" cy="304800"/>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1" name="Oval 10">
            <a:extLst>
              <a:ext uri="{FF2B5EF4-FFF2-40B4-BE49-F238E27FC236}">
                <a16:creationId xmlns:a16="http://schemas.microsoft.com/office/drawing/2014/main" id="{FDA45553-1F54-F714-36FE-783B294A72BC}"/>
              </a:ext>
            </a:extLst>
          </p:cNvPr>
          <p:cNvSpPr>
            <a:spLocks noChangeArrowheads="1"/>
          </p:cNvSpPr>
          <p:nvPr/>
        </p:nvSpPr>
        <p:spPr bwMode="auto">
          <a:xfrm>
            <a:off x="3810000" y="2057400"/>
            <a:ext cx="304800" cy="304800"/>
          </a:xfrm>
          <a:prstGeom prst="ellipse">
            <a:avLst/>
          </a:prstGeom>
          <a:solidFill>
            <a:srgbClr val="FFFF66"/>
          </a:solidFill>
          <a:ln w="12700">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000000"/>
                </a:solidFill>
              </a:rPr>
              <a:t>e</a:t>
            </a:r>
            <a:r>
              <a:rPr lang="en-US" altLang="en-US" sz="2400" b="1" baseline="30000">
                <a:solidFill>
                  <a:srgbClr val="000000"/>
                </a:solidFill>
              </a:rPr>
              <a:t>-</a:t>
            </a:r>
            <a:endParaRPr lang="en-US" altLang="en-US" sz="2400" b="1">
              <a:solidFill>
                <a:srgbClr val="000000"/>
              </a:solidFill>
            </a:endParaRPr>
          </a:p>
        </p:txBody>
      </p:sp>
      <p:sp>
        <p:nvSpPr>
          <p:cNvPr id="95242" name="Oval 11">
            <a:extLst>
              <a:ext uri="{FF2B5EF4-FFF2-40B4-BE49-F238E27FC236}">
                <a16:creationId xmlns:a16="http://schemas.microsoft.com/office/drawing/2014/main" id="{F7FE4618-09F7-6B69-34A6-F071C858CC30}"/>
              </a:ext>
            </a:extLst>
          </p:cNvPr>
          <p:cNvSpPr>
            <a:spLocks noChangeArrowheads="1"/>
          </p:cNvSpPr>
          <p:nvPr/>
        </p:nvSpPr>
        <p:spPr bwMode="auto">
          <a:xfrm>
            <a:off x="533400" y="5181600"/>
            <a:ext cx="304800" cy="304800"/>
          </a:xfrm>
          <a:prstGeom prst="ellipse">
            <a:avLst/>
          </a:prstGeom>
          <a:solidFill>
            <a:srgbClr val="00FF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3" name="Oval 12">
            <a:extLst>
              <a:ext uri="{FF2B5EF4-FFF2-40B4-BE49-F238E27FC236}">
                <a16:creationId xmlns:a16="http://schemas.microsoft.com/office/drawing/2014/main" id="{3988AC9B-B540-3CA4-73D2-8D40E3841429}"/>
              </a:ext>
            </a:extLst>
          </p:cNvPr>
          <p:cNvSpPr>
            <a:spLocks noChangeArrowheads="1"/>
          </p:cNvSpPr>
          <p:nvPr/>
        </p:nvSpPr>
        <p:spPr bwMode="auto">
          <a:xfrm>
            <a:off x="533400" y="6096000"/>
            <a:ext cx="304800" cy="304800"/>
          </a:xfrm>
          <a:prstGeom prst="ellipse">
            <a:avLst/>
          </a:prstGeom>
          <a:solidFill>
            <a:srgbClr val="FFFF66"/>
          </a:solidFill>
          <a:ln w="12700">
            <a:solidFill>
              <a:schemeClr val="accent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000000"/>
                </a:solidFill>
              </a:rPr>
              <a:t>e</a:t>
            </a:r>
            <a:r>
              <a:rPr lang="en-US" altLang="en-US" sz="2400" b="1" baseline="30000">
                <a:solidFill>
                  <a:srgbClr val="000000"/>
                </a:solidFill>
              </a:rPr>
              <a:t>-</a:t>
            </a:r>
            <a:endParaRPr lang="en-US" altLang="en-US" sz="2400" b="1">
              <a:solidFill>
                <a:srgbClr val="000000"/>
              </a:solidFill>
            </a:endParaRPr>
          </a:p>
        </p:txBody>
      </p:sp>
      <p:sp>
        <p:nvSpPr>
          <p:cNvPr id="95244" name="Oval 13">
            <a:extLst>
              <a:ext uri="{FF2B5EF4-FFF2-40B4-BE49-F238E27FC236}">
                <a16:creationId xmlns:a16="http://schemas.microsoft.com/office/drawing/2014/main" id="{5E428786-1126-4A83-34ED-7BE269196BDC}"/>
              </a:ext>
            </a:extLst>
          </p:cNvPr>
          <p:cNvSpPr>
            <a:spLocks noChangeArrowheads="1"/>
          </p:cNvSpPr>
          <p:nvPr/>
        </p:nvSpPr>
        <p:spPr bwMode="auto">
          <a:xfrm>
            <a:off x="1524000" y="2743200"/>
            <a:ext cx="304800" cy="304800"/>
          </a:xfrm>
          <a:prstGeom prst="ellipse">
            <a:avLst/>
          </a:prstGeom>
          <a:solidFill>
            <a:schemeClr val="bg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5" name="Line 14">
            <a:extLst>
              <a:ext uri="{FF2B5EF4-FFF2-40B4-BE49-F238E27FC236}">
                <a16:creationId xmlns:a16="http://schemas.microsoft.com/office/drawing/2014/main" id="{7BFEF933-C204-497D-D32C-713EF5E307E1}"/>
              </a:ext>
            </a:extLst>
          </p:cNvPr>
          <p:cNvSpPr>
            <a:spLocks noChangeShapeType="1"/>
          </p:cNvSpPr>
          <p:nvPr/>
        </p:nvSpPr>
        <p:spPr bwMode="auto">
          <a:xfrm>
            <a:off x="1371600" y="3124200"/>
            <a:ext cx="3124200" cy="0"/>
          </a:xfrm>
          <a:prstGeom prst="line">
            <a:avLst/>
          </a:prstGeom>
          <a:noFill/>
          <a:ln w="12700" cap="rnd">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5246" name="Oval 9">
            <a:extLst>
              <a:ext uri="{FF2B5EF4-FFF2-40B4-BE49-F238E27FC236}">
                <a16:creationId xmlns:a16="http://schemas.microsoft.com/office/drawing/2014/main" id="{B3419E22-AE81-FDBA-94DB-07755695C59D}"/>
              </a:ext>
            </a:extLst>
          </p:cNvPr>
          <p:cNvSpPr>
            <a:spLocks noChangeArrowheads="1"/>
          </p:cNvSpPr>
          <p:nvPr/>
        </p:nvSpPr>
        <p:spPr bwMode="auto">
          <a:xfrm>
            <a:off x="3810000" y="2895600"/>
            <a:ext cx="304800" cy="304800"/>
          </a:xfrm>
          <a:prstGeom prst="ellipse">
            <a:avLst/>
          </a:prstGeom>
          <a:solidFill>
            <a:srgbClr val="00FF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2400" b="1">
                <a:solidFill>
                  <a:srgbClr val="FFFFFF"/>
                </a:solidFill>
              </a:rPr>
              <a:t>-</a:t>
            </a:r>
          </a:p>
        </p:txBody>
      </p:sp>
      <p:sp>
        <p:nvSpPr>
          <p:cNvPr id="95247" name="Text Box 15">
            <a:extLst>
              <a:ext uri="{FF2B5EF4-FFF2-40B4-BE49-F238E27FC236}">
                <a16:creationId xmlns:a16="http://schemas.microsoft.com/office/drawing/2014/main" id="{0BD110EC-AC48-E391-F6E4-432A54CAF736}"/>
              </a:ext>
            </a:extLst>
          </p:cNvPr>
          <p:cNvSpPr txBox="1">
            <a:spLocks noChangeArrowheads="1"/>
          </p:cNvSpPr>
          <p:nvPr/>
        </p:nvSpPr>
        <p:spPr bwMode="auto">
          <a:xfrm>
            <a:off x="1073150" y="5130800"/>
            <a:ext cx="1512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90% of ions Cl</a:t>
            </a:r>
            <a:r>
              <a:rPr lang="en-US" altLang="en-US" sz="1600" b="1" baseline="30000">
                <a:solidFill>
                  <a:srgbClr val="000000"/>
                </a:solidFill>
              </a:rPr>
              <a:t>-</a:t>
            </a:r>
            <a:endParaRPr lang="en-US" altLang="en-US" sz="1600" b="1">
              <a:solidFill>
                <a:srgbClr val="000000"/>
              </a:solidFill>
            </a:endParaRPr>
          </a:p>
        </p:txBody>
      </p:sp>
      <p:sp>
        <p:nvSpPr>
          <p:cNvPr id="95248" name="Text Box 16">
            <a:extLst>
              <a:ext uri="{FF2B5EF4-FFF2-40B4-BE49-F238E27FC236}">
                <a16:creationId xmlns:a16="http://schemas.microsoft.com/office/drawing/2014/main" id="{FB984176-C4EE-6824-0010-48455E82FC02}"/>
              </a:ext>
            </a:extLst>
          </p:cNvPr>
          <p:cNvSpPr txBox="1">
            <a:spLocks noChangeArrowheads="1"/>
          </p:cNvSpPr>
          <p:nvPr/>
        </p:nvSpPr>
        <p:spPr bwMode="auto">
          <a:xfrm>
            <a:off x="1143000" y="5638800"/>
            <a:ext cx="1681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100% of ions Ar</a:t>
            </a:r>
            <a:r>
              <a:rPr lang="en-US" altLang="en-US" sz="1600" b="1" baseline="30000">
                <a:solidFill>
                  <a:srgbClr val="000000"/>
                </a:solidFill>
              </a:rPr>
              <a:t>+</a:t>
            </a:r>
            <a:endParaRPr lang="en-US" altLang="en-US" sz="1600" b="1">
              <a:solidFill>
                <a:srgbClr val="000000"/>
              </a:solidFill>
            </a:endParaRPr>
          </a:p>
        </p:txBody>
      </p:sp>
      <p:sp>
        <p:nvSpPr>
          <p:cNvPr id="95249" name="Text Box 17">
            <a:extLst>
              <a:ext uri="{FF2B5EF4-FFF2-40B4-BE49-F238E27FC236}">
                <a16:creationId xmlns:a16="http://schemas.microsoft.com/office/drawing/2014/main" id="{7690DF49-0A1D-FB6C-E4DC-8FADFB324EBC}"/>
              </a:ext>
            </a:extLst>
          </p:cNvPr>
          <p:cNvSpPr txBox="1">
            <a:spLocks noChangeArrowheads="1"/>
          </p:cNvSpPr>
          <p:nvPr/>
        </p:nvSpPr>
        <p:spPr bwMode="auto">
          <a:xfrm>
            <a:off x="1143000" y="6096000"/>
            <a:ext cx="1643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000000"/>
                </a:solidFill>
              </a:rPr>
              <a:t>10% of electrons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Picture 12">
            <a:extLst>
              <a:ext uri="{FF2B5EF4-FFF2-40B4-BE49-F238E27FC236}">
                <a16:creationId xmlns:a16="http://schemas.microsoft.com/office/drawing/2014/main" id="{19BF5212-163F-6F08-4B57-19C0B8A8A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971800"/>
            <a:ext cx="4400550" cy="268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59" name="Rectangle 2">
            <a:extLst>
              <a:ext uri="{FF2B5EF4-FFF2-40B4-BE49-F238E27FC236}">
                <a16:creationId xmlns:a16="http://schemas.microsoft.com/office/drawing/2014/main" id="{5CB83EBA-2B82-9609-CDB0-A4A3ED2E1086}"/>
              </a:ext>
            </a:extLst>
          </p:cNvPr>
          <p:cNvSpPr>
            <a:spLocks noGrp="1" noChangeArrowheads="1"/>
          </p:cNvSpPr>
          <p:nvPr>
            <p:ph type="title"/>
          </p:nvPr>
        </p:nvSpPr>
        <p:spPr>
          <a:xfrm>
            <a:off x="0" y="0"/>
            <a:ext cx="5181600" cy="533400"/>
          </a:xfrm>
        </p:spPr>
        <p:txBody>
          <a:bodyPr/>
          <a:lstStyle/>
          <a:p>
            <a:pPr eaLnBrk="1" hangingPunct="1"/>
            <a:r>
              <a:rPr lang="cs-CZ" altLang="en-US" sz="2400" b="1">
                <a:solidFill>
                  <a:schemeClr val="bg2"/>
                </a:solidFill>
                <a:effectLst/>
                <a:latin typeface="TimesNewRoman,Bold" charset="0"/>
              </a:rPr>
              <a:t> THEORIES OF ION COLLECTION</a:t>
            </a:r>
            <a:endParaRPr lang="cs-CZ" altLang="en-US" sz="2400">
              <a:solidFill>
                <a:schemeClr val="bg2"/>
              </a:solidFill>
              <a:effectLst/>
              <a:latin typeface="TimesNewRoman,Bold" charset="0"/>
            </a:endParaRPr>
          </a:p>
        </p:txBody>
      </p:sp>
      <p:pic>
        <p:nvPicPr>
          <p:cNvPr id="96260" name="Picture 4">
            <a:extLst>
              <a:ext uri="{FF2B5EF4-FFF2-40B4-BE49-F238E27FC236}">
                <a16:creationId xmlns:a16="http://schemas.microsoft.com/office/drawing/2014/main" id="{EFB92471-9DEB-4831-53F3-C35EE606B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3429000"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1" name="Picture 5">
            <a:extLst>
              <a:ext uri="{FF2B5EF4-FFF2-40B4-BE49-F238E27FC236}">
                <a16:creationId xmlns:a16="http://schemas.microsoft.com/office/drawing/2014/main" id="{145DD6C5-7169-D273-2676-01C21D2B6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23622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2" name="Rectangle 7">
            <a:extLst>
              <a:ext uri="{FF2B5EF4-FFF2-40B4-BE49-F238E27FC236}">
                <a16:creationId xmlns:a16="http://schemas.microsoft.com/office/drawing/2014/main" id="{DAD83FB1-95E7-2831-928C-271C2030D45A}"/>
              </a:ext>
            </a:extLst>
          </p:cNvPr>
          <p:cNvSpPr>
            <a:spLocks noChangeArrowheads="1"/>
          </p:cNvSpPr>
          <p:nvPr/>
        </p:nvSpPr>
        <p:spPr bwMode="auto">
          <a:xfrm>
            <a:off x="3581400" y="381000"/>
            <a:ext cx="54102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400">
                <a:solidFill>
                  <a:srgbClr val="000000"/>
                </a:solidFill>
                <a:latin typeface="TimesNewRoman" charset="0"/>
              </a:rPr>
              <a:t>Adjacent to the surface is the Child-Langmuir (CL) sheath, where the electron density </a:t>
            </a:r>
            <a:r>
              <a:rPr lang="en-US" altLang="en-US" sz="1400" i="1">
                <a:solidFill>
                  <a:srgbClr val="000000"/>
                </a:solidFill>
                <a:latin typeface="TimesNewRoman,Italic" charset="0"/>
              </a:rPr>
              <a:t>n</a:t>
            </a:r>
            <a:r>
              <a:rPr lang="en-US" altLang="en-US" sz="1400" baseline="-25000">
                <a:solidFill>
                  <a:srgbClr val="000000"/>
                </a:solidFill>
                <a:latin typeface="TimesNewRoman" charset="0"/>
              </a:rPr>
              <a:t>e</a:t>
            </a:r>
            <a:r>
              <a:rPr lang="en-US" altLang="en-US" sz="1400">
                <a:solidFill>
                  <a:srgbClr val="000000"/>
                </a:solidFill>
                <a:latin typeface="TimesNewRoman" charset="0"/>
              </a:rPr>
              <a:t> is negligible. Next is the Debye sheath, in which the electron density </a:t>
            </a:r>
            <a:r>
              <a:rPr lang="en-US" altLang="en-US" sz="1400" i="1">
                <a:solidFill>
                  <a:srgbClr val="000000"/>
                </a:solidFill>
                <a:latin typeface="TimesNewRoman,Italic" charset="0"/>
              </a:rPr>
              <a:t>n</a:t>
            </a:r>
            <a:r>
              <a:rPr lang="en-US" altLang="en-US" sz="1400" baseline="-25000">
                <a:solidFill>
                  <a:srgbClr val="000000"/>
                </a:solidFill>
                <a:latin typeface="TimesNewRoman" charset="0"/>
              </a:rPr>
              <a:t>e</a:t>
            </a:r>
            <a:r>
              <a:rPr lang="en-US" altLang="en-US" sz="1400">
                <a:solidFill>
                  <a:srgbClr val="000000"/>
                </a:solidFill>
                <a:latin typeface="TimesNewRoman" charset="0"/>
              </a:rPr>
              <a:t> drops exponentially with </a:t>
            </a:r>
            <a:r>
              <a:rPr lang="en-US" altLang="en-US" sz="1400" i="1">
                <a:solidFill>
                  <a:srgbClr val="000000"/>
                </a:solidFill>
                <a:latin typeface="TimesNewRoman,Italic" charset="0"/>
              </a:rPr>
              <a:t>V</a:t>
            </a:r>
            <a:r>
              <a:rPr lang="en-US" altLang="en-US" sz="1400">
                <a:solidFill>
                  <a:srgbClr val="000000"/>
                </a:solidFill>
                <a:latin typeface="TimesNewRoman" charset="0"/>
              </a:rPr>
              <a:t>. At the sheath edge </a:t>
            </a:r>
            <a:r>
              <a:rPr lang="en-US" altLang="en-US" sz="1400" i="1">
                <a:solidFill>
                  <a:srgbClr val="000000"/>
                </a:solidFill>
                <a:latin typeface="TimesNewRoman,Italic" charset="0"/>
              </a:rPr>
              <a:t>x </a:t>
            </a:r>
            <a:r>
              <a:rPr lang="en-US" altLang="en-US" sz="1400">
                <a:solidFill>
                  <a:srgbClr val="000000"/>
                </a:solidFill>
                <a:latin typeface="TimesNewRoman" charset="0"/>
              </a:rPr>
              <a:t>= </a:t>
            </a:r>
            <a:r>
              <a:rPr lang="en-US" altLang="en-US" sz="1400" i="1">
                <a:solidFill>
                  <a:srgbClr val="000000"/>
                </a:solidFill>
                <a:latin typeface="TimesNewRoman,Italic" charset="0"/>
              </a:rPr>
              <a:t>x</a:t>
            </a:r>
            <a:r>
              <a:rPr lang="en-US" altLang="en-US" sz="1400" baseline="-25000">
                <a:solidFill>
                  <a:srgbClr val="000000"/>
                </a:solidFill>
                <a:latin typeface="TimesNewRoman" charset="0"/>
              </a:rPr>
              <a:t>s</a:t>
            </a:r>
            <a:r>
              <a:rPr lang="en-US" altLang="en-US" sz="1400">
                <a:solidFill>
                  <a:srgbClr val="000000"/>
                </a:solidFill>
                <a:latin typeface="TimesNewRoman" charset="0"/>
              </a:rPr>
              <a:t> (usually set as the origin), quasineutrality holds, so that </a:t>
            </a:r>
            <a:r>
              <a:rPr lang="en-US" altLang="en-US" sz="1400" i="1">
                <a:solidFill>
                  <a:srgbClr val="000000"/>
                </a:solidFill>
                <a:latin typeface="TimesNewRoman,Italic" charset="0"/>
              </a:rPr>
              <a:t>n</a:t>
            </a:r>
            <a:r>
              <a:rPr lang="en-US" altLang="en-US" sz="1400">
                <a:solidFill>
                  <a:srgbClr val="000000"/>
                </a:solidFill>
                <a:latin typeface="TimesNewRoman" charset="0"/>
              </a:rPr>
              <a:t>e </a:t>
            </a:r>
            <a:r>
              <a:rPr lang="en-US" altLang="en-US" sz="1400">
                <a:solidFill>
                  <a:srgbClr val="000000"/>
                </a:solidFill>
                <a:latin typeface="SymbolMT" charset="-18"/>
              </a:rPr>
              <a:t>≈</a:t>
            </a:r>
            <a:r>
              <a:rPr lang="en-US" altLang="en-US" sz="1400" i="1">
                <a:solidFill>
                  <a:srgbClr val="000000"/>
                </a:solidFill>
                <a:latin typeface="TimesNewRoman,Italic" charset="0"/>
              </a:rPr>
              <a:t>n</a:t>
            </a:r>
            <a:r>
              <a:rPr lang="en-US" altLang="en-US" sz="1400">
                <a:solidFill>
                  <a:srgbClr val="000000"/>
                </a:solidFill>
                <a:latin typeface="TimesNewRoman" charset="0"/>
              </a:rPr>
              <a:t>i. Here the electron distribution is isotropic (except for the few energetic ones that reach the probe), but the ion distribution is unidirectional, since the probe absorbs all the incoming ions. To reach this state, a presheath region must exist, in which a small electric field accelerates the ions to a velocity </a:t>
            </a:r>
            <a:r>
              <a:rPr lang="en-US" altLang="en-US" sz="1400" i="1">
                <a:solidFill>
                  <a:srgbClr val="000000"/>
                </a:solidFill>
                <a:latin typeface="TimesNewRoman,Italic" charset="0"/>
              </a:rPr>
              <a:t>c</a:t>
            </a:r>
            <a:r>
              <a:rPr lang="en-US" altLang="en-US" sz="1400" baseline="-25000">
                <a:solidFill>
                  <a:srgbClr val="000000"/>
                </a:solidFill>
                <a:latin typeface="TimesNewRoman" charset="0"/>
              </a:rPr>
              <a:t>s</a:t>
            </a:r>
            <a:r>
              <a:rPr lang="en-US" altLang="en-US" sz="1400">
                <a:solidFill>
                  <a:srgbClr val="000000"/>
                </a:solidFill>
                <a:latin typeface="TimesNewRoman" charset="0"/>
              </a:rPr>
              <a:t>, giving rise to the Bohm current</a:t>
            </a:r>
          </a:p>
        </p:txBody>
      </p:sp>
      <p:pic>
        <p:nvPicPr>
          <p:cNvPr id="96263" name="Picture 8">
            <a:extLst>
              <a:ext uri="{FF2B5EF4-FFF2-40B4-BE49-F238E27FC236}">
                <a16:creationId xmlns:a16="http://schemas.microsoft.com/office/drawing/2014/main" id="{0E34FC53-1F16-4704-469E-AE676B593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86200"/>
            <a:ext cx="40481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4" name="Picture 9">
            <a:extLst>
              <a:ext uri="{FF2B5EF4-FFF2-40B4-BE49-F238E27FC236}">
                <a16:creationId xmlns:a16="http://schemas.microsoft.com/office/drawing/2014/main" id="{474E007A-B901-D15F-FA0D-671B3B72F2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419600"/>
            <a:ext cx="2743200" cy="193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5" name="Rectangle 11">
            <a:extLst>
              <a:ext uri="{FF2B5EF4-FFF2-40B4-BE49-F238E27FC236}">
                <a16:creationId xmlns:a16="http://schemas.microsoft.com/office/drawing/2014/main" id="{55A5D9E0-70CE-EB66-72C1-C92C94CB4B8E}"/>
              </a:ext>
            </a:extLst>
          </p:cNvPr>
          <p:cNvSpPr>
            <a:spLocks noChangeArrowheads="1"/>
          </p:cNvSpPr>
          <p:nvPr/>
        </p:nvSpPr>
        <p:spPr bwMode="auto">
          <a:xfrm>
            <a:off x="3276600" y="5867400"/>
            <a:ext cx="5562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latin typeface="TimesNewRoman" charset="0"/>
              </a:rPr>
              <a:t>Comparison of the slopes of the </a:t>
            </a:r>
            <a:r>
              <a:rPr lang="en-US" altLang="en-US" sz="1600" i="1">
                <a:solidFill>
                  <a:srgbClr val="000000"/>
                </a:solidFill>
                <a:latin typeface="TimesNewRoman,Italic" charset="0"/>
              </a:rPr>
              <a:t>I</a:t>
            </a:r>
            <a:r>
              <a:rPr lang="en-US" altLang="en-US" sz="1600" baseline="-25000">
                <a:solidFill>
                  <a:srgbClr val="000000"/>
                </a:solidFill>
                <a:latin typeface="TimesNewRoman" charset="0"/>
              </a:rPr>
              <a:t>2</a:t>
            </a:r>
            <a:r>
              <a:rPr lang="en-US" altLang="en-US" sz="1600">
                <a:solidFill>
                  <a:srgbClr val="000000"/>
                </a:solidFill>
                <a:latin typeface="TimesNewRoman" charset="0"/>
              </a:rPr>
              <a:t>/</a:t>
            </a:r>
            <a:r>
              <a:rPr lang="en-US" altLang="en-US" sz="1600" i="1">
                <a:solidFill>
                  <a:srgbClr val="000000"/>
                </a:solidFill>
                <a:latin typeface="TimesNewRoman,Italic" charset="0"/>
              </a:rPr>
              <a:t>V </a:t>
            </a:r>
            <a:r>
              <a:rPr lang="en-US" altLang="en-US" sz="1600">
                <a:solidFill>
                  <a:srgbClr val="000000"/>
                </a:solidFill>
                <a:latin typeface="TimesNewRoman" charset="0"/>
              </a:rPr>
              <a:t>curve from various theories </a:t>
            </a:r>
          </a:p>
          <a:p>
            <a:pPr eaLnBrk="1" hangingPunct="1">
              <a:lnSpc>
                <a:spcPct val="100000"/>
              </a:lnSpc>
              <a:spcBef>
                <a:spcPct val="0"/>
              </a:spcBef>
              <a:buClrTx/>
              <a:buSzTx/>
              <a:buFontTx/>
              <a:buNone/>
            </a:pPr>
            <a:r>
              <a:rPr lang="en-US" altLang="en-US" sz="1600">
                <a:solidFill>
                  <a:srgbClr val="000000"/>
                </a:solidFill>
                <a:latin typeface="TimesNewRoman" charset="0"/>
              </a:rPr>
              <a:t>with data from a high-density (</a:t>
            </a:r>
            <a:r>
              <a:rPr lang="en-US" altLang="en-US" sz="1600" i="1">
                <a:solidFill>
                  <a:srgbClr val="000000"/>
                </a:solidFill>
                <a:latin typeface="TimesNewRoman,Italic" charset="0"/>
              </a:rPr>
              <a:t>n </a:t>
            </a:r>
            <a:r>
              <a:rPr lang="en-US" altLang="en-US" sz="1600">
                <a:solidFill>
                  <a:srgbClr val="000000"/>
                </a:solidFill>
                <a:latin typeface="SymbolMT" charset="-18"/>
              </a:rPr>
              <a:t>≈</a:t>
            </a:r>
            <a:r>
              <a:rPr lang="en-US" altLang="en-US" sz="1600">
                <a:solidFill>
                  <a:srgbClr val="000000"/>
                </a:solidFill>
                <a:latin typeface="TimesNewRoman" charset="0"/>
              </a:rPr>
              <a:t>10</a:t>
            </a:r>
            <a:r>
              <a:rPr lang="en-US" altLang="en-US" sz="1600" baseline="30000">
                <a:solidFill>
                  <a:srgbClr val="000000"/>
                </a:solidFill>
                <a:latin typeface="TimesNewRoman" charset="0"/>
              </a:rPr>
              <a:t>13</a:t>
            </a:r>
            <a:r>
              <a:rPr lang="en-US" altLang="en-US" sz="1600">
                <a:solidFill>
                  <a:srgbClr val="000000"/>
                </a:solidFill>
                <a:latin typeface="TimesNewRoman" charset="0"/>
              </a:rPr>
              <a:t> cm</a:t>
            </a:r>
            <a:r>
              <a:rPr lang="en-US" altLang="en-US" sz="1600" baseline="30000">
                <a:solidFill>
                  <a:srgbClr val="000000"/>
                </a:solidFill>
                <a:latin typeface="TimesNewRoman" charset="0"/>
              </a:rPr>
              <a:t>-3</a:t>
            </a:r>
            <a:r>
              <a:rPr lang="en-US" altLang="en-US" sz="1600">
                <a:solidFill>
                  <a:srgbClr val="000000"/>
                </a:solidFill>
                <a:latin typeface="TimesNewRoman" charset="0"/>
              </a:rPr>
              <a:t>) helicon plasma</a:t>
            </a:r>
          </a:p>
        </p:txBody>
      </p:sp>
      <p:sp>
        <p:nvSpPr>
          <p:cNvPr id="96266" name="AutoShape 13">
            <a:extLst>
              <a:ext uri="{FF2B5EF4-FFF2-40B4-BE49-F238E27FC236}">
                <a16:creationId xmlns:a16="http://schemas.microsoft.com/office/drawing/2014/main" id="{354B45D2-3290-5D68-5262-6856509D9DA7}"/>
              </a:ext>
            </a:extLst>
          </p:cNvPr>
          <p:cNvSpPr>
            <a:spLocks noChangeArrowheads="1"/>
          </p:cNvSpPr>
          <p:nvPr/>
        </p:nvSpPr>
        <p:spPr bwMode="auto">
          <a:xfrm>
            <a:off x="1066800" y="5765800"/>
            <a:ext cx="304800" cy="228600"/>
          </a:xfrm>
          <a:prstGeom prst="irregularSeal1">
            <a:avLst/>
          </a:prstGeom>
          <a:solidFill>
            <a:schemeClr val="hlink"/>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96267" name="Freeform 14">
            <a:extLst>
              <a:ext uri="{FF2B5EF4-FFF2-40B4-BE49-F238E27FC236}">
                <a16:creationId xmlns:a16="http://schemas.microsoft.com/office/drawing/2014/main" id="{CB14DD0D-E603-8627-E886-3ED2918E23C6}"/>
              </a:ext>
            </a:extLst>
          </p:cNvPr>
          <p:cNvSpPr>
            <a:spLocks/>
          </p:cNvSpPr>
          <p:nvPr/>
        </p:nvSpPr>
        <p:spPr bwMode="auto">
          <a:xfrm>
            <a:off x="1219200" y="5943600"/>
            <a:ext cx="381000" cy="304800"/>
          </a:xfrm>
          <a:custGeom>
            <a:avLst/>
            <a:gdLst>
              <a:gd name="T0" fmla="*/ 0 w 240"/>
              <a:gd name="T1" fmla="*/ 0 h 192"/>
              <a:gd name="T2" fmla="*/ 2147483647 w 240"/>
              <a:gd name="T3" fmla="*/ 2147483647 h 192"/>
              <a:gd name="T4" fmla="*/ 2147483647 w 240"/>
              <a:gd name="T5" fmla="*/ 2147483647 h 192"/>
              <a:gd name="T6" fmla="*/ 0 60000 65536"/>
              <a:gd name="T7" fmla="*/ 0 60000 65536"/>
              <a:gd name="T8" fmla="*/ 0 60000 65536"/>
            </a:gdLst>
            <a:ahLst/>
            <a:cxnLst>
              <a:cxn ang="T6">
                <a:pos x="T0" y="T1"/>
              </a:cxn>
              <a:cxn ang="T7">
                <a:pos x="T2" y="T3"/>
              </a:cxn>
              <a:cxn ang="T8">
                <a:pos x="T4" y="T5"/>
              </a:cxn>
            </a:cxnLst>
            <a:rect l="0" t="0" r="r" b="b"/>
            <a:pathLst>
              <a:path w="240" h="192">
                <a:moveTo>
                  <a:pt x="0" y="0"/>
                </a:moveTo>
                <a:cubicBezTo>
                  <a:pt x="4" y="56"/>
                  <a:pt x="8" y="112"/>
                  <a:pt x="48" y="144"/>
                </a:cubicBezTo>
                <a:cubicBezTo>
                  <a:pt x="88" y="176"/>
                  <a:pt x="208" y="184"/>
                  <a:pt x="240" y="192"/>
                </a:cubicBezTo>
              </a:path>
            </a:pathLst>
          </a:custGeom>
          <a:noFill/>
          <a:ln w="28575" cap="flat" cmpd="sng">
            <a:solidFill>
              <a:schemeClr val="hlink"/>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9E1FD7A-B947-0447-FA8E-E5D65EAC43F5}"/>
              </a:ext>
            </a:extLst>
          </p:cNvPr>
          <p:cNvSpPr>
            <a:spLocks noGrp="1" noChangeArrowheads="1"/>
          </p:cNvSpPr>
          <p:nvPr>
            <p:ph type="title"/>
          </p:nvPr>
        </p:nvSpPr>
        <p:spPr>
          <a:xfrm>
            <a:off x="0" y="0"/>
            <a:ext cx="5181600" cy="533400"/>
          </a:xfrm>
        </p:spPr>
        <p:txBody>
          <a:bodyPr/>
          <a:lstStyle/>
          <a:p>
            <a:pPr eaLnBrk="1" hangingPunct="1"/>
            <a:r>
              <a:rPr lang="en-US" altLang="en-US" sz="2400">
                <a:solidFill>
                  <a:schemeClr val="bg2"/>
                </a:solidFill>
                <a:effectLst/>
                <a:latin typeface="Times New Roman" panose="02020603050405020304" pitchFamily="18" charset="0"/>
              </a:rPr>
              <a:t>Reference electrode - Hiden analytical </a:t>
            </a:r>
            <a:endParaRPr lang="cs-CZ" altLang="en-US" sz="2400">
              <a:solidFill>
                <a:schemeClr val="bg2"/>
              </a:solidFill>
              <a:effectLst/>
              <a:latin typeface="Times New Roman" panose="02020603050405020304" pitchFamily="18" charset="0"/>
            </a:endParaRPr>
          </a:p>
        </p:txBody>
      </p:sp>
      <p:pic>
        <p:nvPicPr>
          <p:cNvPr id="97283" name="Picture 4">
            <a:extLst>
              <a:ext uri="{FF2B5EF4-FFF2-40B4-BE49-F238E27FC236}">
                <a16:creationId xmlns:a16="http://schemas.microsoft.com/office/drawing/2014/main" id="{5D48175A-6B78-9CA8-BBC0-B377CDAC1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1295400"/>
            <a:ext cx="7558087"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6" name="Rectangle 1026">
            <a:extLst>
              <a:ext uri="{FF2B5EF4-FFF2-40B4-BE49-F238E27FC236}">
                <a16:creationId xmlns:a16="http://schemas.microsoft.com/office/drawing/2014/main" id="{BB3E673E-45F5-348C-822F-229E4C6CC101}"/>
              </a:ext>
            </a:extLst>
          </p:cNvPr>
          <p:cNvSpPr>
            <a:spLocks noGrp="1" noChangeArrowheads="1"/>
          </p:cNvSpPr>
          <p:nvPr>
            <p:ph type="title"/>
          </p:nvPr>
        </p:nvSpPr>
        <p:spPr>
          <a:xfrm>
            <a:off x="0" y="0"/>
            <a:ext cx="4724400" cy="533400"/>
          </a:xfrm>
        </p:spPr>
        <p:txBody>
          <a:bodyPr/>
          <a:lstStyle/>
          <a:p>
            <a:pPr eaLnBrk="1" hangingPunct="1">
              <a:defRPr/>
            </a:pPr>
            <a:r>
              <a:rPr lang="en-US" sz="2400">
                <a:latin typeface="Times New Roman" pitchFamily="18" charset="0"/>
              </a:rPr>
              <a:t>Langmuir probe in magnetic field</a:t>
            </a:r>
            <a:endParaRPr lang="cs-CZ" sz="2400">
              <a:latin typeface="Times New Roman" pitchFamily="18" charset="0"/>
            </a:endParaRPr>
          </a:p>
        </p:txBody>
      </p:sp>
      <p:pic>
        <p:nvPicPr>
          <p:cNvPr id="98307" name="Picture 1027">
            <a:extLst>
              <a:ext uri="{FF2B5EF4-FFF2-40B4-BE49-F238E27FC236}">
                <a16:creationId xmlns:a16="http://schemas.microsoft.com/office/drawing/2014/main" id="{A01DC3B8-8020-BC09-217A-6540CA188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228600"/>
            <a:ext cx="309086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8" name="Rectangle 1028">
            <a:extLst>
              <a:ext uri="{FF2B5EF4-FFF2-40B4-BE49-F238E27FC236}">
                <a16:creationId xmlns:a16="http://schemas.microsoft.com/office/drawing/2014/main" id="{4957A068-65F3-E58C-BEED-806B351A3F91}"/>
              </a:ext>
            </a:extLst>
          </p:cNvPr>
          <p:cNvSpPr>
            <a:spLocks noChangeArrowheads="1"/>
          </p:cNvSpPr>
          <p:nvPr/>
        </p:nvSpPr>
        <p:spPr bwMode="auto">
          <a:xfrm>
            <a:off x="4876800" y="3581400"/>
            <a:ext cx="40386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50000"/>
              </a:spcBef>
              <a:buClrTx/>
              <a:buSzTx/>
              <a:buFontTx/>
              <a:buNone/>
            </a:pPr>
            <a:r>
              <a:rPr lang="en-US" altLang="en-US" sz="1600">
                <a:solidFill>
                  <a:srgbClr val="000000"/>
                </a:solidFill>
                <a:latin typeface="TimesNewRomanPSMT" charset="0"/>
              </a:rPr>
              <a:t>The measurement of the plasma potential </a:t>
            </a:r>
            <a:r>
              <a:rPr lang="en-US" altLang="en-US" sz="1600">
                <a:solidFill>
                  <a:srgbClr val="000000"/>
                </a:solidFill>
                <a:latin typeface="SymbolMT" charset="-18"/>
              </a:rPr>
              <a:t>Φ</a:t>
            </a:r>
            <a:r>
              <a:rPr lang="en-US" altLang="en-US" sz="1600" i="1">
                <a:solidFill>
                  <a:srgbClr val="000000"/>
                </a:solidFill>
              </a:rPr>
              <a:t>pl </a:t>
            </a:r>
            <a:r>
              <a:rPr lang="en-US" altLang="en-US" sz="1600">
                <a:solidFill>
                  <a:srgbClr val="000000"/>
                </a:solidFill>
                <a:latin typeface="TimesNewRomanPSMT" charset="0"/>
              </a:rPr>
              <a:t>by means of the ball-pen probe utilizes the different electron and ion gyroradii in a magnetized plasma.</a:t>
            </a:r>
          </a:p>
        </p:txBody>
      </p:sp>
      <p:pic>
        <p:nvPicPr>
          <p:cNvPr id="98309" name="Picture 1029">
            <a:extLst>
              <a:ext uri="{FF2B5EF4-FFF2-40B4-BE49-F238E27FC236}">
                <a16:creationId xmlns:a16="http://schemas.microsoft.com/office/drawing/2014/main" id="{328357EC-C71C-0FD1-8162-6D4D2D556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24384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0" name="Picture 1030">
            <a:extLst>
              <a:ext uri="{FF2B5EF4-FFF2-40B4-BE49-F238E27FC236}">
                <a16:creationId xmlns:a16="http://schemas.microsoft.com/office/drawing/2014/main" id="{26BB5721-26FC-4618-324D-C47B332A6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724400"/>
            <a:ext cx="39624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1" name="Picture 1031">
            <a:extLst>
              <a:ext uri="{FF2B5EF4-FFF2-40B4-BE49-F238E27FC236}">
                <a16:creationId xmlns:a16="http://schemas.microsoft.com/office/drawing/2014/main" id="{7955FBBA-1924-59B5-9FB4-3FBD4CE8C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838200"/>
            <a:ext cx="2057400"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2" name="Picture 1032">
            <a:extLst>
              <a:ext uri="{FF2B5EF4-FFF2-40B4-BE49-F238E27FC236}">
                <a16:creationId xmlns:a16="http://schemas.microsoft.com/office/drawing/2014/main" id="{F3F44C9A-55B7-D896-BAC6-7EC3322774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0"/>
            <a:ext cx="3387725"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3762" name="Rectangle 2">
            <a:extLst>
              <a:ext uri="{FF2B5EF4-FFF2-40B4-BE49-F238E27FC236}">
                <a16:creationId xmlns:a16="http://schemas.microsoft.com/office/drawing/2014/main" id="{2255395A-0850-7741-0877-733D333C3323}"/>
              </a:ext>
            </a:extLst>
          </p:cNvPr>
          <p:cNvSpPr>
            <a:spLocks noGrp="1" noChangeArrowheads="1"/>
          </p:cNvSpPr>
          <p:nvPr>
            <p:ph type="title"/>
          </p:nvPr>
        </p:nvSpPr>
        <p:spPr>
          <a:xfrm>
            <a:off x="0" y="0"/>
            <a:ext cx="2667000" cy="457200"/>
          </a:xfrm>
        </p:spPr>
        <p:txBody>
          <a:bodyPr/>
          <a:lstStyle/>
          <a:p>
            <a:pPr eaLnBrk="1" hangingPunct="1">
              <a:defRPr/>
            </a:pPr>
            <a:r>
              <a:rPr lang="en-US" sz="2400">
                <a:latin typeface="Times New Roman" pitchFamily="18" charset="0"/>
              </a:rPr>
              <a:t>Debye shielding 3</a:t>
            </a:r>
            <a:endParaRPr lang="cs-CZ" sz="2400">
              <a:latin typeface="Times New Roman" pitchFamily="18" charset="0"/>
            </a:endParaRPr>
          </a:p>
        </p:txBody>
      </p:sp>
      <p:graphicFrame>
        <p:nvGraphicFramePr>
          <p:cNvPr id="47107" name="Object 4">
            <a:extLst>
              <a:ext uri="{FF2B5EF4-FFF2-40B4-BE49-F238E27FC236}">
                <a16:creationId xmlns:a16="http://schemas.microsoft.com/office/drawing/2014/main" id="{C85F641E-1190-C95A-2161-59B4816D9C91}"/>
              </a:ext>
            </a:extLst>
          </p:cNvPr>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Rovnice" r:id="rId2" imgW="114151" imgH="215619" progId="Equation.3">
                  <p:embed/>
                </p:oleObj>
              </mc:Choice>
              <mc:Fallback>
                <p:oleObj name="Rovnice" r:id="rId2" imgW="114151" imgH="215619"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08" name="Object 18">
            <a:extLst>
              <a:ext uri="{FF2B5EF4-FFF2-40B4-BE49-F238E27FC236}">
                <a16:creationId xmlns:a16="http://schemas.microsoft.com/office/drawing/2014/main" id="{3D6E4537-911E-1531-BA49-04EE1EBE4392}"/>
              </a:ext>
            </a:extLst>
          </p:cNvPr>
          <p:cNvGraphicFramePr>
            <a:graphicFrameLocks noChangeAspect="1"/>
          </p:cNvGraphicFramePr>
          <p:nvPr/>
        </p:nvGraphicFramePr>
        <p:xfrm>
          <a:off x="3429000" y="304800"/>
          <a:ext cx="4343400" cy="809625"/>
        </p:xfrm>
        <a:graphic>
          <a:graphicData uri="http://schemas.openxmlformats.org/presentationml/2006/ole">
            <mc:AlternateContent xmlns:mc="http://schemas.openxmlformats.org/markup-compatibility/2006">
              <mc:Choice xmlns:v="urn:schemas-microsoft-com:vml" Requires="v">
                <p:oleObj name="Rovnice" r:id="rId4" imgW="1295400" imgH="241300" progId="Equation.3">
                  <p:embed/>
                </p:oleObj>
              </mc:Choice>
              <mc:Fallback>
                <p:oleObj name="Rovnice" r:id="rId4" imgW="1295400" imgH="241300" progId="Equation.3">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04800"/>
                        <a:ext cx="4343400" cy="809625"/>
                      </a:xfrm>
                      <a:prstGeom prst="rect">
                        <a:avLst/>
                      </a:prstGeom>
                      <a:noFill/>
                      <a:ln w="76200">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09" name="Object 21">
            <a:extLst>
              <a:ext uri="{FF2B5EF4-FFF2-40B4-BE49-F238E27FC236}">
                <a16:creationId xmlns:a16="http://schemas.microsoft.com/office/drawing/2014/main" id="{7D5F4989-875C-AF85-0E79-D28BB21B09A2}"/>
              </a:ext>
            </a:extLst>
          </p:cNvPr>
          <p:cNvGraphicFramePr>
            <a:graphicFrameLocks noChangeAspect="1"/>
          </p:cNvGraphicFramePr>
          <p:nvPr/>
        </p:nvGraphicFramePr>
        <p:xfrm>
          <a:off x="76200" y="381000"/>
          <a:ext cx="1828800" cy="955675"/>
        </p:xfrm>
        <a:graphic>
          <a:graphicData uri="http://schemas.openxmlformats.org/presentationml/2006/ole">
            <mc:AlternateContent xmlns:mc="http://schemas.openxmlformats.org/markup-compatibility/2006">
              <mc:Choice xmlns:v="urn:schemas-microsoft-com:vml" Requires="v">
                <p:oleObj name="Rovnice" r:id="rId6" imgW="825500" imgH="431800" progId="Equation.3">
                  <p:embed/>
                </p:oleObj>
              </mc:Choice>
              <mc:Fallback>
                <p:oleObj name="Rovnice" r:id="rId6" imgW="825500" imgH="431800" progId="Equation.3">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381000"/>
                        <a:ext cx="1828800"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10" name="Text Box 31">
            <a:extLst>
              <a:ext uri="{FF2B5EF4-FFF2-40B4-BE49-F238E27FC236}">
                <a16:creationId xmlns:a16="http://schemas.microsoft.com/office/drawing/2014/main" id="{146C1E98-08DB-587E-897F-273D7F169F69}"/>
              </a:ext>
            </a:extLst>
          </p:cNvPr>
          <p:cNvSpPr txBox="1">
            <a:spLocks noChangeArrowheads="1"/>
          </p:cNvSpPr>
          <p:nvPr/>
        </p:nvSpPr>
        <p:spPr bwMode="auto">
          <a:xfrm>
            <a:off x="228600" y="1447800"/>
            <a:ext cx="6659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800">
                <a:solidFill>
                  <a:srgbClr val="000000"/>
                </a:solidFill>
              </a:rPr>
              <a:t>For laboratory plasma with T</a:t>
            </a:r>
            <a:r>
              <a:rPr lang="en-US" altLang="en-US" sz="1800" baseline="-25000">
                <a:solidFill>
                  <a:srgbClr val="000000"/>
                </a:solidFill>
              </a:rPr>
              <a:t>e</a:t>
            </a:r>
            <a:r>
              <a:rPr lang="en-US" altLang="en-US" sz="1800">
                <a:solidFill>
                  <a:srgbClr val="000000"/>
                </a:solidFill>
              </a:rPr>
              <a:t>=1eV and n</a:t>
            </a:r>
            <a:r>
              <a:rPr lang="en-US" altLang="en-US" sz="1800" baseline="-25000">
                <a:solidFill>
                  <a:srgbClr val="000000"/>
                </a:solidFill>
              </a:rPr>
              <a:t>e</a:t>
            </a:r>
            <a:r>
              <a:rPr lang="en-US" altLang="en-US" sz="1800">
                <a:solidFill>
                  <a:srgbClr val="000000"/>
                </a:solidFill>
              </a:rPr>
              <a:t>=10</a:t>
            </a:r>
            <a:r>
              <a:rPr lang="en-US" altLang="en-US" sz="1800" baseline="30000">
                <a:solidFill>
                  <a:srgbClr val="000000"/>
                </a:solidFill>
              </a:rPr>
              <a:t>11</a:t>
            </a:r>
            <a:r>
              <a:rPr lang="en-US" altLang="en-US" sz="1800">
                <a:solidFill>
                  <a:srgbClr val="000000"/>
                </a:solidFill>
              </a:rPr>
              <a:t>cm</a:t>
            </a:r>
            <a:r>
              <a:rPr lang="en-US" altLang="en-US" sz="1800" baseline="30000">
                <a:solidFill>
                  <a:srgbClr val="000000"/>
                </a:solidFill>
              </a:rPr>
              <a:t>-3</a:t>
            </a:r>
            <a:r>
              <a:rPr lang="en-US" altLang="en-US" sz="1800">
                <a:solidFill>
                  <a:srgbClr val="000000"/>
                </a:solidFill>
              </a:rPr>
              <a:t>  </a:t>
            </a:r>
            <a:r>
              <a:rPr lang="en-US" altLang="en-US" sz="1800">
                <a:solidFill>
                  <a:srgbClr val="000000"/>
                </a:solidFill>
                <a:sym typeface="Wingdings" panose="05000000000000000000" pitchFamily="2" charset="2"/>
              </a:rPr>
              <a:t></a:t>
            </a:r>
            <a:r>
              <a:rPr lang="en-US" altLang="en-US" sz="1800">
                <a:solidFill>
                  <a:srgbClr val="000000"/>
                </a:solidFill>
              </a:rPr>
              <a:t>       </a:t>
            </a:r>
            <a:r>
              <a:rPr lang="en-US" altLang="en-US" sz="1800" b="1" u="sng">
                <a:solidFill>
                  <a:srgbClr val="FF0033"/>
                </a:solidFill>
                <a:latin typeface="Symbol" panose="05050102010706020507" pitchFamily="18" charset="2"/>
              </a:rPr>
              <a:t>l</a:t>
            </a:r>
            <a:r>
              <a:rPr lang="en-US" altLang="en-US" sz="1800" b="1" u="sng" baseline="-25000">
                <a:solidFill>
                  <a:srgbClr val="FF0033"/>
                </a:solidFill>
              </a:rPr>
              <a:t>D</a:t>
            </a:r>
            <a:r>
              <a:rPr lang="en-US" altLang="en-US" sz="1800" b="1" u="sng">
                <a:solidFill>
                  <a:srgbClr val="FF0033"/>
                </a:solidFill>
              </a:rPr>
              <a:t>=20</a:t>
            </a:r>
            <a:r>
              <a:rPr lang="en-US" altLang="en-US" sz="1800" b="1" u="sng">
                <a:solidFill>
                  <a:srgbClr val="FF0033"/>
                </a:solidFill>
                <a:latin typeface="Symbol" panose="05050102010706020507" pitchFamily="18" charset="2"/>
              </a:rPr>
              <a:t>m</a:t>
            </a:r>
            <a:r>
              <a:rPr lang="en-US" altLang="en-US" sz="1800" b="1" u="sng">
                <a:solidFill>
                  <a:srgbClr val="FF0033"/>
                </a:solidFill>
              </a:rPr>
              <a:t>m</a:t>
            </a:r>
          </a:p>
        </p:txBody>
      </p:sp>
      <p:sp>
        <p:nvSpPr>
          <p:cNvPr id="47111" name="Text Box 32">
            <a:extLst>
              <a:ext uri="{FF2B5EF4-FFF2-40B4-BE49-F238E27FC236}">
                <a16:creationId xmlns:a16="http://schemas.microsoft.com/office/drawing/2014/main" id="{E0B4F30A-9905-BDAA-DC61-B9970DE06A12}"/>
              </a:ext>
            </a:extLst>
          </p:cNvPr>
          <p:cNvSpPr txBox="1">
            <a:spLocks noChangeArrowheads="1"/>
          </p:cNvSpPr>
          <p:nvPr/>
        </p:nvSpPr>
        <p:spPr bwMode="auto">
          <a:xfrm>
            <a:off x="304800" y="2286000"/>
            <a:ext cx="624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800">
                <a:solidFill>
                  <a:srgbClr val="000000"/>
                </a:solidFill>
              </a:rPr>
              <a:t>n</a:t>
            </a:r>
            <a:r>
              <a:rPr lang="en-US" altLang="en-US" sz="1800" baseline="-25000">
                <a:solidFill>
                  <a:srgbClr val="000000"/>
                </a:solidFill>
              </a:rPr>
              <a:t>e</a:t>
            </a:r>
            <a:r>
              <a:rPr lang="en-US" altLang="en-US" sz="1800">
                <a:solidFill>
                  <a:srgbClr val="000000"/>
                </a:solidFill>
              </a:rPr>
              <a:t>=10</a:t>
            </a:r>
            <a:r>
              <a:rPr lang="en-US" altLang="en-US" sz="1800" baseline="30000">
                <a:solidFill>
                  <a:srgbClr val="000000"/>
                </a:solidFill>
              </a:rPr>
              <a:t>11</a:t>
            </a:r>
            <a:r>
              <a:rPr lang="en-US" altLang="en-US" sz="1800">
                <a:solidFill>
                  <a:srgbClr val="000000"/>
                </a:solidFill>
              </a:rPr>
              <a:t>cm</a:t>
            </a:r>
            <a:r>
              <a:rPr lang="en-US" altLang="en-US" sz="1800" baseline="30000">
                <a:solidFill>
                  <a:srgbClr val="000000"/>
                </a:solidFill>
              </a:rPr>
              <a:t>-3</a:t>
            </a:r>
            <a:r>
              <a:rPr lang="en-US" altLang="en-US" sz="1800">
                <a:solidFill>
                  <a:srgbClr val="000000"/>
                </a:solidFill>
              </a:rPr>
              <a:t>  </a:t>
            </a:r>
            <a:r>
              <a:rPr lang="en-US" altLang="en-US" sz="1800">
                <a:solidFill>
                  <a:srgbClr val="000000"/>
                </a:solidFill>
                <a:sym typeface="Wingdings" panose="05000000000000000000" pitchFamily="2" charset="2"/>
              </a:rPr>
              <a:t> “distance between particles ~ 2</a:t>
            </a:r>
            <a:r>
              <a:rPr lang="en-US" altLang="en-US" sz="1800">
                <a:solidFill>
                  <a:srgbClr val="000000"/>
                </a:solidFill>
                <a:latin typeface="Symbol" panose="05050102010706020507" pitchFamily="18" charset="2"/>
                <a:sym typeface="Wingdings" panose="05000000000000000000" pitchFamily="2" charset="2"/>
              </a:rPr>
              <a:t>m</a:t>
            </a:r>
            <a:r>
              <a:rPr lang="en-US" altLang="en-US" sz="1800">
                <a:solidFill>
                  <a:srgbClr val="000000"/>
                </a:solidFill>
                <a:sym typeface="Wingdings" panose="05000000000000000000" pitchFamily="2" charset="2"/>
              </a:rPr>
              <a:t>m;</a:t>
            </a:r>
            <a:r>
              <a:rPr lang="en-US" altLang="en-US" sz="1800">
                <a:solidFill>
                  <a:srgbClr val="000000"/>
                </a:solidFill>
              </a:rPr>
              <a:t>       </a:t>
            </a:r>
            <a:r>
              <a:rPr lang="en-US" altLang="en-US" sz="1800" b="1" u="sng">
                <a:solidFill>
                  <a:srgbClr val="FF0033"/>
                </a:solidFill>
                <a:latin typeface="Symbol" panose="05050102010706020507" pitchFamily="18" charset="2"/>
              </a:rPr>
              <a:t>l</a:t>
            </a:r>
            <a:r>
              <a:rPr lang="en-US" altLang="en-US" sz="1800" b="1" u="sng" baseline="-25000">
                <a:solidFill>
                  <a:srgbClr val="FF0033"/>
                </a:solidFill>
              </a:rPr>
              <a:t>D</a:t>
            </a:r>
            <a:r>
              <a:rPr lang="en-US" altLang="en-US" sz="1800" b="1" u="sng">
                <a:solidFill>
                  <a:srgbClr val="FF0033"/>
                </a:solidFill>
              </a:rPr>
              <a:t>=20</a:t>
            </a:r>
            <a:r>
              <a:rPr lang="en-US" altLang="en-US" sz="1800" b="1" u="sng">
                <a:solidFill>
                  <a:srgbClr val="FF0033"/>
                </a:solidFill>
                <a:latin typeface="Symbol" panose="05050102010706020507" pitchFamily="18" charset="2"/>
              </a:rPr>
              <a:t>m</a:t>
            </a:r>
            <a:r>
              <a:rPr lang="en-US" altLang="en-US" sz="1800" b="1" u="sng">
                <a:solidFill>
                  <a:srgbClr val="FF0033"/>
                </a:solidFill>
              </a:rPr>
              <a:t>m</a:t>
            </a:r>
          </a:p>
        </p:txBody>
      </p:sp>
      <p:sp>
        <p:nvSpPr>
          <p:cNvPr id="47112" name="Text Box 34">
            <a:extLst>
              <a:ext uri="{FF2B5EF4-FFF2-40B4-BE49-F238E27FC236}">
                <a16:creationId xmlns:a16="http://schemas.microsoft.com/office/drawing/2014/main" id="{7AA77D45-FB84-4813-8CA3-2A7CAC7F7CF5}"/>
              </a:ext>
            </a:extLst>
          </p:cNvPr>
          <p:cNvSpPr txBox="1">
            <a:spLocks noChangeArrowheads="1"/>
          </p:cNvSpPr>
          <p:nvPr/>
        </p:nvSpPr>
        <p:spPr bwMode="auto">
          <a:xfrm>
            <a:off x="304800" y="1828800"/>
            <a:ext cx="744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800">
                <a:solidFill>
                  <a:srgbClr val="000000"/>
                </a:solidFill>
              </a:rPr>
              <a:t>For afterglow 100K plasma with T</a:t>
            </a:r>
            <a:r>
              <a:rPr lang="en-US" altLang="en-US" sz="1800" baseline="-25000">
                <a:solidFill>
                  <a:srgbClr val="000000"/>
                </a:solidFill>
              </a:rPr>
              <a:t>e</a:t>
            </a:r>
            <a:r>
              <a:rPr lang="en-US" altLang="en-US" sz="1800">
                <a:solidFill>
                  <a:srgbClr val="000000"/>
                </a:solidFill>
              </a:rPr>
              <a:t>~0.001eV and n</a:t>
            </a:r>
            <a:r>
              <a:rPr lang="en-US" altLang="en-US" sz="1800" baseline="-25000">
                <a:solidFill>
                  <a:srgbClr val="000000"/>
                </a:solidFill>
              </a:rPr>
              <a:t>e</a:t>
            </a:r>
            <a:r>
              <a:rPr lang="en-US" altLang="en-US" sz="1800">
                <a:solidFill>
                  <a:srgbClr val="000000"/>
                </a:solidFill>
              </a:rPr>
              <a:t>=10</a:t>
            </a:r>
            <a:r>
              <a:rPr lang="en-US" altLang="en-US" sz="1800" baseline="30000">
                <a:solidFill>
                  <a:srgbClr val="000000"/>
                </a:solidFill>
              </a:rPr>
              <a:t>10</a:t>
            </a:r>
            <a:r>
              <a:rPr lang="en-US" altLang="en-US" sz="1800">
                <a:solidFill>
                  <a:srgbClr val="000000"/>
                </a:solidFill>
              </a:rPr>
              <a:t>cm</a:t>
            </a:r>
            <a:r>
              <a:rPr lang="en-US" altLang="en-US" sz="1800" baseline="30000">
                <a:solidFill>
                  <a:srgbClr val="000000"/>
                </a:solidFill>
              </a:rPr>
              <a:t>-3</a:t>
            </a:r>
            <a:r>
              <a:rPr lang="en-US" altLang="en-US" sz="1800">
                <a:solidFill>
                  <a:srgbClr val="000000"/>
                </a:solidFill>
              </a:rPr>
              <a:t>  </a:t>
            </a:r>
            <a:r>
              <a:rPr lang="en-US" altLang="en-US" sz="1800">
                <a:solidFill>
                  <a:srgbClr val="000000"/>
                </a:solidFill>
                <a:sym typeface="Wingdings" panose="05000000000000000000" pitchFamily="2" charset="2"/>
              </a:rPr>
              <a:t></a:t>
            </a:r>
            <a:r>
              <a:rPr lang="en-US" altLang="en-US" sz="1800">
                <a:solidFill>
                  <a:srgbClr val="000000"/>
                </a:solidFill>
              </a:rPr>
              <a:t>       </a:t>
            </a:r>
            <a:r>
              <a:rPr lang="en-US" altLang="en-US" sz="1800" b="1" u="sng">
                <a:solidFill>
                  <a:srgbClr val="FF0033"/>
                </a:solidFill>
                <a:latin typeface="Symbol" panose="05050102010706020507" pitchFamily="18" charset="2"/>
              </a:rPr>
              <a:t>l</a:t>
            </a:r>
            <a:r>
              <a:rPr lang="en-US" altLang="en-US" sz="1800" b="1" u="sng" baseline="-25000">
                <a:solidFill>
                  <a:srgbClr val="FF0033"/>
                </a:solidFill>
              </a:rPr>
              <a:t>D</a:t>
            </a:r>
            <a:r>
              <a:rPr lang="en-US" altLang="en-US" sz="1800" b="1" u="sng">
                <a:solidFill>
                  <a:srgbClr val="FF0033"/>
                </a:solidFill>
              </a:rPr>
              <a:t>=2</a:t>
            </a:r>
            <a:r>
              <a:rPr lang="en-US" altLang="en-US" sz="1800" b="1" u="sng">
                <a:solidFill>
                  <a:srgbClr val="FF0033"/>
                </a:solidFill>
                <a:latin typeface="Symbol" panose="05050102010706020507" pitchFamily="18" charset="2"/>
              </a:rPr>
              <a:t>m</a:t>
            </a:r>
            <a:r>
              <a:rPr lang="en-US" altLang="en-US" sz="1800" b="1" u="sng">
                <a:solidFill>
                  <a:srgbClr val="FF0033"/>
                </a:solidFill>
              </a:rPr>
              <a:t>m</a:t>
            </a:r>
          </a:p>
        </p:txBody>
      </p:sp>
      <p:pic>
        <p:nvPicPr>
          <p:cNvPr id="47113" name="Picture 35">
            <a:extLst>
              <a:ext uri="{FF2B5EF4-FFF2-40B4-BE49-F238E27FC236}">
                <a16:creationId xmlns:a16="http://schemas.microsoft.com/office/drawing/2014/main" id="{3863ED0D-14A2-3E65-0CA7-0AA3B9574D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971800"/>
            <a:ext cx="2962275"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4" name="Picture 36">
            <a:extLst>
              <a:ext uri="{FF2B5EF4-FFF2-40B4-BE49-F238E27FC236}">
                <a16:creationId xmlns:a16="http://schemas.microsoft.com/office/drawing/2014/main" id="{9B217581-4EBD-7C86-CAF6-51F3CCAE1B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2984500"/>
            <a:ext cx="2752725"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5" name="Picture 37">
            <a:extLst>
              <a:ext uri="{FF2B5EF4-FFF2-40B4-BE49-F238E27FC236}">
                <a16:creationId xmlns:a16="http://schemas.microsoft.com/office/drawing/2014/main" id="{8640B531-7E75-E558-1BB0-29A3EBED26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2971800"/>
            <a:ext cx="2409825"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6" name="Rectangle 38">
            <a:extLst>
              <a:ext uri="{FF2B5EF4-FFF2-40B4-BE49-F238E27FC236}">
                <a16:creationId xmlns:a16="http://schemas.microsoft.com/office/drawing/2014/main" id="{38B08D29-7E43-BA96-7357-B131982A1EC7}"/>
              </a:ext>
            </a:extLst>
          </p:cNvPr>
          <p:cNvSpPr>
            <a:spLocks noChangeArrowheads="1"/>
          </p:cNvSpPr>
          <p:nvPr/>
        </p:nvSpPr>
        <p:spPr bwMode="auto">
          <a:xfrm>
            <a:off x="228600" y="5562600"/>
            <a:ext cx="8305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800">
                <a:solidFill>
                  <a:srgbClr val="000000"/>
                </a:solidFill>
                <a:latin typeface="TimesNewRoman" charset="0"/>
              </a:rPr>
              <a:t>Thus the </a:t>
            </a:r>
            <a:r>
              <a:rPr lang="en-US" altLang="en-US" sz="2400" b="1" i="1" u="sng">
                <a:solidFill>
                  <a:srgbClr val="000000"/>
                </a:solidFill>
                <a:latin typeface="TimesNewRoman,Italic" charset="0"/>
              </a:rPr>
              <a:t>plasma potential</a:t>
            </a:r>
            <a:r>
              <a:rPr lang="en-US" altLang="en-US" sz="1800" i="1" u="sng">
                <a:solidFill>
                  <a:srgbClr val="000000"/>
                </a:solidFill>
                <a:latin typeface="TimesNewRoman,Italic" charset="0"/>
              </a:rPr>
              <a:t> </a:t>
            </a:r>
            <a:r>
              <a:rPr lang="en-US" altLang="en-US" sz="1800">
                <a:solidFill>
                  <a:srgbClr val="000000"/>
                </a:solidFill>
                <a:latin typeface="TimesNewRoman" charset="0"/>
              </a:rPr>
              <a:t>tends to be positive relative to the walls or to any electrically isolated object, such as a large piece of dust or a floating probe.</a:t>
            </a:r>
          </a:p>
          <a:p>
            <a:pPr eaLnBrk="1" hangingPunct="1">
              <a:lnSpc>
                <a:spcPct val="100000"/>
              </a:lnSpc>
              <a:spcBef>
                <a:spcPct val="0"/>
              </a:spcBef>
              <a:buClrTx/>
              <a:buSzTx/>
              <a:buFontTx/>
              <a:buNone/>
            </a:pPr>
            <a:r>
              <a:rPr lang="en-US" altLang="en-US" sz="1800" b="1">
                <a:solidFill>
                  <a:srgbClr val="000000"/>
                </a:solidFill>
                <a:latin typeface="TimesNewRoman" charset="0"/>
              </a:rPr>
              <a:t>Plasma in metal cylinder  and plasma in glass cylinder…..??!!!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7858" name="Rectangle 1026">
            <a:extLst>
              <a:ext uri="{FF2B5EF4-FFF2-40B4-BE49-F238E27FC236}">
                <a16:creationId xmlns:a16="http://schemas.microsoft.com/office/drawing/2014/main" id="{FB678F1B-24B1-792F-C7C2-2ABA962CC4CD}"/>
              </a:ext>
            </a:extLst>
          </p:cNvPr>
          <p:cNvSpPr>
            <a:spLocks noGrp="1" noChangeArrowheads="1"/>
          </p:cNvSpPr>
          <p:nvPr>
            <p:ph type="title"/>
          </p:nvPr>
        </p:nvSpPr>
        <p:spPr>
          <a:xfrm>
            <a:off x="0" y="0"/>
            <a:ext cx="2667000" cy="457200"/>
          </a:xfrm>
        </p:spPr>
        <p:txBody>
          <a:bodyPr/>
          <a:lstStyle/>
          <a:p>
            <a:pPr eaLnBrk="1" hangingPunct="1">
              <a:defRPr/>
            </a:pPr>
            <a:r>
              <a:rPr lang="en-US" sz="2400">
                <a:latin typeface="Times New Roman" pitchFamily="18" charset="0"/>
              </a:rPr>
              <a:t>Debye shielding 4</a:t>
            </a:r>
            <a:endParaRPr lang="cs-CZ" sz="2400">
              <a:latin typeface="Times New Roman" pitchFamily="18" charset="0"/>
            </a:endParaRPr>
          </a:p>
        </p:txBody>
      </p:sp>
      <p:graphicFrame>
        <p:nvGraphicFramePr>
          <p:cNvPr id="48131" name="Object 1028">
            <a:extLst>
              <a:ext uri="{FF2B5EF4-FFF2-40B4-BE49-F238E27FC236}">
                <a16:creationId xmlns:a16="http://schemas.microsoft.com/office/drawing/2014/main" id="{317B0403-A389-D95E-2252-4AFFF86FD9E5}"/>
              </a:ext>
            </a:extLst>
          </p:cNvPr>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Rovnice" r:id="rId2" imgW="114151" imgH="215619" progId="Equation.3">
                  <p:embed/>
                </p:oleObj>
              </mc:Choice>
              <mc:Fallback>
                <p:oleObj name="Rovnice" r:id="rId2" imgW="114151" imgH="215619" progId="Equation.3">
                  <p:embed/>
                  <p:pic>
                    <p:nvPicPr>
                      <p:cNvPr id="0" name="Object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2" name="Freeform 1030">
            <a:extLst>
              <a:ext uri="{FF2B5EF4-FFF2-40B4-BE49-F238E27FC236}">
                <a16:creationId xmlns:a16="http://schemas.microsoft.com/office/drawing/2014/main" id="{EEE0D895-A994-9633-6C9B-3CF7D5482DEF}"/>
              </a:ext>
            </a:extLst>
          </p:cNvPr>
          <p:cNvSpPr>
            <a:spLocks/>
          </p:cNvSpPr>
          <p:nvPr/>
        </p:nvSpPr>
        <p:spPr bwMode="auto">
          <a:xfrm flipV="1">
            <a:off x="1219200" y="4902200"/>
            <a:ext cx="5562600" cy="1498600"/>
          </a:xfrm>
          <a:custGeom>
            <a:avLst/>
            <a:gdLst>
              <a:gd name="T0" fmla="*/ 0 w 3504"/>
              <a:gd name="T1" fmla="*/ 0 h 688"/>
              <a:gd name="T2" fmla="*/ 2147483647 w 3504"/>
              <a:gd name="T3" fmla="*/ 2147483647 h 688"/>
              <a:gd name="T4" fmla="*/ 2147483647 w 3504"/>
              <a:gd name="T5" fmla="*/ 2147483647 h 688"/>
              <a:gd name="T6" fmla="*/ 2147483647 w 3504"/>
              <a:gd name="T7" fmla="*/ 2147483647 h 688"/>
              <a:gd name="T8" fmla="*/ 2147483647 w 3504"/>
              <a:gd name="T9" fmla="*/ 2147483647 h 688"/>
              <a:gd name="T10" fmla="*/ 2147483647 w 3504"/>
              <a:gd name="T11" fmla="*/ 2147483647 h 688"/>
              <a:gd name="T12" fmla="*/ 2147483647 w 3504"/>
              <a:gd name="T13" fmla="*/ 2147483647 h 688"/>
              <a:gd name="T14" fmla="*/ 2147483647 w 3504"/>
              <a:gd name="T15" fmla="*/ 2147483647 h 688"/>
              <a:gd name="T16" fmla="*/ 2147483647 w 3504"/>
              <a:gd name="T17" fmla="*/ 2147483647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04" h="688">
                <a:moveTo>
                  <a:pt x="0" y="0"/>
                </a:moveTo>
                <a:cubicBezTo>
                  <a:pt x="20" y="88"/>
                  <a:pt x="40" y="176"/>
                  <a:pt x="96" y="240"/>
                </a:cubicBezTo>
                <a:cubicBezTo>
                  <a:pt x="152" y="304"/>
                  <a:pt x="248" y="344"/>
                  <a:pt x="336" y="384"/>
                </a:cubicBezTo>
                <a:cubicBezTo>
                  <a:pt x="424" y="424"/>
                  <a:pt x="504" y="448"/>
                  <a:pt x="624" y="480"/>
                </a:cubicBezTo>
                <a:cubicBezTo>
                  <a:pt x="744" y="512"/>
                  <a:pt x="888" y="544"/>
                  <a:pt x="1056" y="576"/>
                </a:cubicBezTo>
                <a:cubicBezTo>
                  <a:pt x="1224" y="608"/>
                  <a:pt x="1408" y="656"/>
                  <a:pt x="1632" y="672"/>
                </a:cubicBezTo>
                <a:cubicBezTo>
                  <a:pt x="1856" y="688"/>
                  <a:pt x="2184" y="672"/>
                  <a:pt x="2400" y="672"/>
                </a:cubicBezTo>
                <a:cubicBezTo>
                  <a:pt x="2616" y="672"/>
                  <a:pt x="2744" y="672"/>
                  <a:pt x="2928" y="672"/>
                </a:cubicBezTo>
                <a:cubicBezTo>
                  <a:pt x="3112" y="672"/>
                  <a:pt x="3408" y="672"/>
                  <a:pt x="3504" y="672"/>
                </a:cubicBezTo>
              </a:path>
            </a:pathLst>
          </a:custGeom>
          <a:noFill/>
          <a:ln w="5715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33" name="Freeform 1031">
            <a:extLst>
              <a:ext uri="{FF2B5EF4-FFF2-40B4-BE49-F238E27FC236}">
                <a16:creationId xmlns:a16="http://schemas.microsoft.com/office/drawing/2014/main" id="{B4E2EA4F-31A8-F455-C7FC-59FA48CB7126}"/>
              </a:ext>
            </a:extLst>
          </p:cNvPr>
          <p:cNvSpPr>
            <a:spLocks/>
          </p:cNvSpPr>
          <p:nvPr/>
        </p:nvSpPr>
        <p:spPr bwMode="auto">
          <a:xfrm>
            <a:off x="1371600" y="3873500"/>
            <a:ext cx="5410200" cy="1231900"/>
          </a:xfrm>
          <a:custGeom>
            <a:avLst/>
            <a:gdLst>
              <a:gd name="T0" fmla="*/ 0 w 3408"/>
              <a:gd name="T1" fmla="*/ 2147483647 h 776"/>
              <a:gd name="T2" fmla="*/ 2147483647 w 3408"/>
              <a:gd name="T3" fmla="*/ 2147483647 h 776"/>
              <a:gd name="T4" fmla="*/ 2147483647 w 3408"/>
              <a:gd name="T5" fmla="*/ 2147483647 h 776"/>
              <a:gd name="T6" fmla="*/ 2147483647 w 3408"/>
              <a:gd name="T7" fmla="*/ 2147483647 h 776"/>
              <a:gd name="T8" fmla="*/ 2147483647 w 3408"/>
              <a:gd name="T9" fmla="*/ 2147483647 h 776"/>
              <a:gd name="T10" fmla="*/ 2147483647 w 3408"/>
              <a:gd name="T11" fmla="*/ 2147483647 h 776"/>
              <a:gd name="T12" fmla="*/ 2147483647 w 3408"/>
              <a:gd name="T13" fmla="*/ 2147483647 h 776"/>
              <a:gd name="T14" fmla="*/ 2147483647 w 3408"/>
              <a:gd name="T15" fmla="*/ 2147483647 h 776"/>
              <a:gd name="T16" fmla="*/ 2147483647 w 3408"/>
              <a:gd name="T17" fmla="*/ 2147483647 h 776"/>
              <a:gd name="T18" fmla="*/ 2147483647 w 3408"/>
              <a:gd name="T19" fmla="*/ 2147483647 h 776"/>
              <a:gd name="T20" fmla="*/ 2147483647 w 3408"/>
              <a:gd name="T21" fmla="*/ 2147483647 h 7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08" h="776">
                <a:moveTo>
                  <a:pt x="0" y="776"/>
                </a:moveTo>
                <a:cubicBezTo>
                  <a:pt x="24" y="712"/>
                  <a:pt x="48" y="648"/>
                  <a:pt x="96" y="584"/>
                </a:cubicBezTo>
                <a:cubicBezTo>
                  <a:pt x="144" y="520"/>
                  <a:pt x="208" y="448"/>
                  <a:pt x="288" y="392"/>
                </a:cubicBezTo>
                <a:cubicBezTo>
                  <a:pt x="368" y="336"/>
                  <a:pt x="480" y="288"/>
                  <a:pt x="576" y="248"/>
                </a:cubicBezTo>
                <a:cubicBezTo>
                  <a:pt x="672" y="208"/>
                  <a:pt x="768" y="176"/>
                  <a:pt x="864" y="152"/>
                </a:cubicBezTo>
                <a:cubicBezTo>
                  <a:pt x="960" y="128"/>
                  <a:pt x="1056" y="120"/>
                  <a:pt x="1152" y="104"/>
                </a:cubicBezTo>
                <a:cubicBezTo>
                  <a:pt x="1248" y="88"/>
                  <a:pt x="1304" y="72"/>
                  <a:pt x="1440" y="56"/>
                </a:cubicBezTo>
                <a:cubicBezTo>
                  <a:pt x="1576" y="40"/>
                  <a:pt x="1808" y="16"/>
                  <a:pt x="1968" y="8"/>
                </a:cubicBezTo>
                <a:cubicBezTo>
                  <a:pt x="2128" y="0"/>
                  <a:pt x="2224" y="8"/>
                  <a:pt x="2400" y="8"/>
                </a:cubicBezTo>
                <a:cubicBezTo>
                  <a:pt x="2576" y="8"/>
                  <a:pt x="2856" y="8"/>
                  <a:pt x="3024" y="8"/>
                </a:cubicBezTo>
                <a:cubicBezTo>
                  <a:pt x="3192" y="8"/>
                  <a:pt x="3344" y="8"/>
                  <a:pt x="3408" y="8"/>
                </a:cubicBezTo>
              </a:path>
            </a:pathLst>
          </a:custGeom>
          <a:noFill/>
          <a:ln w="57150" cap="flat" cmpd="sng">
            <a:solidFill>
              <a:schemeClr val="accent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34" name="Text Box 1032">
            <a:extLst>
              <a:ext uri="{FF2B5EF4-FFF2-40B4-BE49-F238E27FC236}">
                <a16:creationId xmlns:a16="http://schemas.microsoft.com/office/drawing/2014/main" id="{C4B9DAA1-79A7-492F-5D7D-C047EFF2E251}"/>
              </a:ext>
            </a:extLst>
          </p:cNvPr>
          <p:cNvSpPr txBox="1">
            <a:spLocks noChangeArrowheads="1"/>
          </p:cNvSpPr>
          <p:nvPr/>
        </p:nvSpPr>
        <p:spPr bwMode="auto">
          <a:xfrm>
            <a:off x="2209800" y="48006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a:t>
            </a:r>
          </a:p>
        </p:txBody>
      </p:sp>
      <p:sp>
        <p:nvSpPr>
          <p:cNvPr id="48135" name="Text Box 1033">
            <a:extLst>
              <a:ext uri="{FF2B5EF4-FFF2-40B4-BE49-F238E27FC236}">
                <a16:creationId xmlns:a16="http://schemas.microsoft.com/office/drawing/2014/main" id="{30248C6B-E138-B2D1-39AB-3C02E5763EA8}"/>
              </a:ext>
            </a:extLst>
          </p:cNvPr>
          <p:cNvSpPr txBox="1">
            <a:spLocks noChangeArrowheads="1"/>
          </p:cNvSpPr>
          <p:nvPr/>
        </p:nvSpPr>
        <p:spPr bwMode="auto">
          <a:xfrm>
            <a:off x="1524000" y="4724400"/>
            <a:ext cx="5064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endParaRPr lang="en-US" altLang="en-US">
              <a:solidFill>
                <a:srgbClr val="FFFF00"/>
              </a:solidFill>
            </a:endParaRPr>
          </a:p>
        </p:txBody>
      </p:sp>
      <p:sp>
        <p:nvSpPr>
          <p:cNvPr id="48136" name="Line 1034">
            <a:extLst>
              <a:ext uri="{FF2B5EF4-FFF2-40B4-BE49-F238E27FC236}">
                <a16:creationId xmlns:a16="http://schemas.microsoft.com/office/drawing/2014/main" id="{7BA4ECE3-7761-AE50-D14A-DCE49A94452C}"/>
              </a:ext>
            </a:extLst>
          </p:cNvPr>
          <p:cNvSpPr>
            <a:spLocks noChangeShapeType="1"/>
          </p:cNvSpPr>
          <p:nvPr/>
        </p:nvSpPr>
        <p:spPr bwMode="auto">
          <a:xfrm>
            <a:off x="1447800" y="3886200"/>
            <a:ext cx="5638800" cy="0"/>
          </a:xfrm>
          <a:prstGeom prst="line">
            <a:avLst/>
          </a:prstGeom>
          <a:noFill/>
          <a:ln w="28575">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37" name="Text Box 1035">
            <a:extLst>
              <a:ext uri="{FF2B5EF4-FFF2-40B4-BE49-F238E27FC236}">
                <a16:creationId xmlns:a16="http://schemas.microsoft.com/office/drawing/2014/main" id="{9CB2E191-806B-6121-204B-891D7A4C97FD}"/>
              </a:ext>
            </a:extLst>
          </p:cNvPr>
          <p:cNvSpPr txBox="1">
            <a:spLocks noChangeArrowheads="1"/>
          </p:cNvSpPr>
          <p:nvPr/>
        </p:nvSpPr>
        <p:spPr bwMode="auto">
          <a:xfrm>
            <a:off x="1447800" y="3276600"/>
            <a:ext cx="461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000000"/>
                </a:solidFill>
              </a:rPr>
              <a:t>n</a:t>
            </a:r>
            <a:r>
              <a:rPr lang="en-US" altLang="en-US" baseline="-25000">
                <a:solidFill>
                  <a:srgbClr val="000000"/>
                </a:solidFill>
              </a:rPr>
              <a:t>i</a:t>
            </a:r>
            <a:endParaRPr lang="en-US" altLang="en-US">
              <a:solidFill>
                <a:srgbClr val="000000"/>
              </a:solidFill>
            </a:endParaRPr>
          </a:p>
        </p:txBody>
      </p:sp>
      <p:sp>
        <p:nvSpPr>
          <p:cNvPr id="48138" name="Line 1036">
            <a:extLst>
              <a:ext uri="{FF2B5EF4-FFF2-40B4-BE49-F238E27FC236}">
                <a16:creationId xmlns:a16="http://schemas.microsoft.com/office/drawing/2014/main" id="{9E6908A0-9FEB-F5DB-7207-2CFB01C19CE1}"/>
              </a:ext>
            </a:extLst>
          </p:cNvPr>
          <p:cNvSpPr>
            <a:spLocks noChangeShapeType="1"/>
          </p:cNvSpPr>
          <p:nvPr/>
        </p:nvSpPr>
        <p:spPr bwMode="auto">
          <a:xfrm flipH="1">
            <a:off x="990600" y="6400800"/>
            <a:ext cx="228600" cy="0"/>
          </a:xfrm>
          <a:prstGeom prst="line">
            <a:avLst/>
          </a:prstGeom>
          <a:noFill/>
          <a:ln w="381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39" name="Text Box 1038">
            <a:extLst>
              <a:ext uri="{FF2B5EF4-FFF2-40B4-BE49-F238E27FC236}">
                <a16:creationId xmlns:a16="http://schemas.microsoft.com/office/drawing/2014/main" id="{53C501C8-6440-0016-DE04-0A381FD39F11}"/>
              </a:ext>
            </a:extLst>
          </p:cNvPr>
          <p:cNvSpPr txBox="1">
            <a:spLocks noChangeArrowheads="1"/>
          </p:cNvSpPr>
          <p:nvPr/>
        </p:nvSpPr>
        <p:spPr bwMode="auto">
          <a:xfrm>
            <a:off x="6172200" y="37338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a:solidFill>
                  <a:srgbClr val="FFFF00"/>
                </a:solidFill>
              </a:rPr>
              <a:t>n</a:t>
            </a:r>
            <a:r>
              <a:rPr lang="en-US" altLang="en-US" baseline="-25000">
                <a:solidFill>
                  <a:srgbClr val="FFFF00"/>
                </a:solidFill>
              </a:rPr>
              <a:t>e</a:t>
            </a:r>
            <a:r>
              <a:rPr lang="en-US" altLang="en-US" baseline="-25000">
                <a:solidFill>
                  <a:srgbClr val="FFFF00"/>
                </a:solidFill>
                <a:sym typeface="Symbol" panose="05050102010706020507" pitchFamily="18" charset="2"/>
              </a:rPr>
              <a:t></a:t>
            </a:r>
            <a:r>
              <a:rPr lang="en-US" altLang="en-US">
                <a:solidFill>
                  <a:srgbClr val="000000"/>
                </a:solidFill>
                <a:sym typeface="Symbol" panose="05050102010706020507" pitchFamily="18" charset="2"/>
              </a:rPr>
              <a:t>=</a:t>
            </a:r>
            <a:r>
              <a:rPr lang="en-US" altLang="en-US">
                <a:solidFill>
                  <a:srgbClr val="000000"/>
                </a:solidFill>
              </a:rPr>
              <a:t>n</a:t>
            </a:r>
            <a:r>
              <a:rPr lang="en-US" altLang="en-US" baseline="-25000">
                <a:solidFill>
                  <a:srgbClr val="000000"/>
                </a:solidFill>
              </a:rPr>
              <a:t>i</a:t>
            </a:r>
            <a:r>
              <a:rPr lang="en-US" altLang="en-US" baseline="-25000">
                <a:solidFill>
                  <a:srgbClr val="000000"/>
                </a:solidFill>
                <a:sym typeface="Symbol" panose="05050102010706020507" pitchFamily="18" charset="2"/>
              </a:rPr>
              <a:t></a:t>
            </a:r>
            <a:r>
              <a:rPr lang="en-US" altLang="en-US">
                <a:solidFill>
                  <a:srgbClr val="000000"/>
                </a:solidFill>
                <a:sym typeface="Symbol" panose="05050102010706020507" pitchFamily="18" charset="2"/>
              </a:rPr>
              <a:t>=</a:t>
            </a:r>
            <a:r>
              <a:rPr lang="en-US" altLang="en-US">
                <a:solidFill>
                  <a:srgbClr val="000000"/>
                </a:solidFill>
              </a:rPr>
              <a:t>n</a:t>
            </a:r>
            <a:r>
              <a:rPr lang="en-US" altLang="en-US" baseline="-25000">
                <a:solidFill>
                  <a:srgbClr val="000000"/>
                </a:solidFill>
                <a:sym typeface="Symbol" panose="05050102010706020507" pitchFamily="18" charset="2"/>
              </a:rPr>
              <a:t></a:t>
            </a:r>
            <a:endParaRPr lang="en-US" altLang="en-US">
              <a:solidFill>
                <a:srgbClr val="000000"/>
              </a:solidFill>
            </a:endParaRPr>
          </a:p>
        </p:txBody>
      </p:sp>
      <p:sp>
        <p:nvSpPr>
          <p:cNvPr id="48140" name="Text Box 1039">
            <a:extLst>
              <a:ext uri="{FF2B5EF4-FFF2-40B4-BE49-F238E27FC236}">
                <a16:creationId xmlns:a16="http://schemas.microsoft.com/office/drawing/2014/main" id="{4DC42768-9BED-CD14-3E78-71B9365E69E8}"/>
              </a:ext>
            </a:extLst>
          </p:cNvPr>
          <p:cNvSpPr txBox="1">
            <a:spLocks noChangeArrowheads="1"/>
          </p:cNvSpPr>
          <p:nvPr/>
        </p:nvSpPr>
        <p:spPr bwMode="auto">
          <a:xfrm>
            <a:off x="6858000" y="4572000"/>
            <a:ext cx="728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2400">
                <a:solidFill>
                  <a:srgbClr val="FF0033"/>
                </a:solidFill>
              </a:rPr>
              <a:t>V=0</a:t>
            </a:r>
          </a:p>
        </p:txBody>
      </p:sp>
      <p:sp>
        <p:nvSpPr>
          <p:cNvPr id="48141" name="Line 1046">
            <a:extLst>
              <a:ext uri="{FF2B5EF4-FFF2-40B4-BE49-F238E27FC236}">
                <a16:creationId xmlns:a16="http://schemas.microsoft.com/office/drawing/2014/main" id="{06BB6D5B-45EB-305E-618C-6D32264A5562}"/>
              </a:ext>
            </a:extLst>
          </p:cNvPr>
          <p:cNvSpPr>
            <a:spLocks noChangeShapeType="1"/>
          </p:cNvSpPr>
          <p:nvPr/>
        </p:nvSpPr>
        <p:spPr bwMode="auto">
          <a:xfrm>
            <a:off x="2057400" y="3048000"/>
            <a:ext cx="0" cy="2895600"/>
          </a:xfrm>
          <a:prstGeom prst="line">
            <a:avLst/>
          </a:prstGeom>
          <a:noFill/>
          <a:ln w="762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2" name="Line 1047">
            <a:extLst>
              <a:ext uri="{FF2B5EF4-FFF2-40B4-BE49-F238E27FC236}">
                <a16:creationId xmlns:a16="http://schemas.microsoft.com/office/drawing/2014/main" id="{F708EC56-51C7-FADC-2C31-1C7480CD0AD2}"/>
              </a:ext>
            </a:extLst>
          </p:cNvPr>
          <p:cNvSpPr>
            <a:spLocks noChangeShapeType="1"/>
          </p:cNvSpPr>
          <p:nvPr/>
        </p:nvSpPr>
        <p:spPr bwMode="auto">
          <a:xfrm>
            <a:off x="1219200" y="3048000"/>
            <a:ext cx="762000" cy="0"/>
          </a:xfrm>
          <a:prstGeom prst="line">
            <a:avLst/>
          </a:prstGeom>
          <a:noFill/>
          <a:ln w="38100">
            <a:solidFill>
              <a:schemeClr val="hlink"/>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3" name="Text Box 1048">
            <a:extLst>
              <a:ext uri="{FF2B5EF4-FFF2-40B4-BE49-F238E27FC236}">
                <a16:creationId xmlns:a16="http://schemas.microsoft.com/office/drawing/2014/main" id="{00CB7AF0-5FA1-F8F6-14DB-1A147204F0D1}"/>
              </a:ext>
            </a:extLst>
          </p:cNvPr>
          <p:cNvSpPr txBox="1">
            <a:spLocks noChangeArrowheads="1"/>
          </p:cNvSpPr>
          <p:nvPr/>
        </p:nvSpPr>
        <p:spPr bwMode="auto">
          <a:xfrm>
            <a:off x="1328738" y="2466975"/>
            <a:ext cx="6000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b="1">
                <a:solidFill>
                  <a:srgbClr val="FF0033"/>
                </a:solidFill>
                <a:latin typeface="Symbol" panose="05050102010706020507" pitchFamily="18" charset="2"/>
              </a:rPr>
              <a:t>l</a:t>
            </a:r>
            <a:r>
              <a:rPr lang="en-US" altLang="en-US" b="1" baseline="-25000">
                <a:solidFill>
                  <a:srgbClr val="FF0033"/>
                </a:solidFill>
              </a:rPr>
              <a:t>D</a:t>
            </a:r>
            <a:endParaRPr lang="en-US" altLang="en-US" b="1">
              <a:solidFill>
                <a:srgbClr val="FF0033"/>
              </a:solidFill>
              <a:latin typeface="Symbol" panose="05050102010706020507" pitchFamily="18" charset="2"/>
            </a:endParaRPr>
          </a:p>
        </p:txBody>
      </p:sp>
      <p:sp>
        <p:nvSpPr>
          <p:cNvPr id="48144" name="AutoShape 1049">
            <a:extLst>
              <a:ext uri="{FF2B5EF4-FFF2-40B4-BE49-F238E27FC236}">
                <a16:creationId xmlns:a16="http://schemas.microsoft.com/office/drawing/2014/main" id="{640A1243-BC97-E61A-23A3-B3AA28C4B15E}"/>
              </a:ext>
            </a:extLst>
          </p:cNvPr>
          <p:cNvSpPr>
            <a:spLocks noChangeArrowheads="1"/>
          </p:cNvSpPr>
          <p:nvPr/>
        </p:nvSpPr>
        <p:spPr bwMode="auto">
          <a:xfrm rot="18001154" flipH="1">
            <a:off x="2897188" y="3890962"/>
            <a:ext cx="2076450" cy="295275"/>
          </a:xfrm>
          <a:prstGeom prst="rightArrow">
            <a:avLst>
              <a:gd name="adj1" fmla="val 50000"/>
              <a:gd name="adj2" fmla="val 175806"/>
            </a:avLst>
          </a:prstGeom>
          <a:solidFill>
            <a:schemeClr val="accent1"/>
          </a:solidFill>
          <a:ln w="28575">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48145" name="Text Box 1050">
            <a:extLst>
              <a:ext uri="{FF2B5EF4-FFF2-40B4-BE49-F238E27FC236}">
                <a16:creationId xmlns:a16="http://schemas.microsoft.com/office/drawing/2014/main" id="{13033C03-9F71-3089-7DF9-64C6FC32A28A}"/>
              </a:ext>
            </a:extLst>
          </p:cNvPr>
          <p:cNvSpPr txBox="1">
            <a:spLocks noChangeArrowheads="1"/>
          </p:cNvSpPr>
          <p:nvPr/>
        </p:nvSpPr>
        <p:spPr bwMode="auto">
          <a:xfrm>
            <a:off x="2209800" y="5638800"/>
            <a:ext cx="63119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In one dimension the solution indicates exponential decrease of potential</a:t>
            </a:r>
          </a:p>
          <a:p>
            <a:pPr eaLnBrk="1" hangingPunct="1">
              <a:lnSpc>
                <a:spcPct val="100000"/>
              </a:lnSpc>
              <a:spcBef>
                <a:spcPct val="0"/>
              </a:spcBef>
              <a:buClrTx/>
              <a:buSzTx/>
              <a:buFontTx/>
              <a:buNone/>
            </a:pPr>
            <a:r>
              <a:rPr lang="en-US" altLang="en-US" sz="1600">
                <a:solidFill>
                  <a:srgbClr val="000000"/>
                </a:solidFill>
                <a:sym typeface="Wingdings" panose="05000000000000000000" pitchFamily="2" charset="2"/>
              </a:rPr>
              <a:t> perturbing effect of a charge will tend to penetrate into the plasma only </a:t>
            </a:r>
          </a:p>
          <a:p>
            <a:pPr eaLnBrk="1" hangingPunct="1">
              <a:lnSpc>
                <a:spcPct val="100000"/>
              </a:lnSpc>
              <a:spcBef>
                <a:spcPct val="0"/>
              </a:spcBef>
              <a:buClrTx/>
              <a:buSzTx/>
              <a:buFontTx/>
              <a:buNone/>
            </a:pPr>
            <a:r>
              <a:rPr lang="en-US" altLang="en-US" sz="1600">
                <a:solidFill>
                  <a:srgbClr val="000000"/>
                </a:solidFill>
                <a:sym typeface="Wingdings" panose="05000000000000000000" pitchFamily="2" charset="2"/>
              </a:rPr>
              <a:t>to the </a:t>
            </a:r>
            <a:r>
              <a:rPr lang="en-US" altLang="en-US" sz="1600" u="sng">
                <a:solidFill>
                  <a:srgbClr val="000000"/>
                </a:solidFill>
                <a:sym typeface="Wingdings" panose="05000000000000000000" pitchFamily="2" charset="2"/>
              </a:rPr>
              <a:t>distance of the order of the Debay length</a:t>
            </a:r>
            <a:r>
              <a:rPr lang="en-US" altLang="en-US" sz="1600">
                <a:solidFill>
                  <a:srgbClr val="000000"/>
                </a:solidFill>
                <a:sym typeface="Wingdings" panose="05000000000000000000" pitchFamily="2" charset="2"/>
              </a:rPr>
              <a:t> </a:t>
            </a:r>
            <a:r>
              <a:rPr lang="en-US" altLang="en-US" sz="1600" b="1">
                <a:solidFill>
                  <a:srgbClr val="000000"/>
                </a:solidFill>
                <a:latin typeface="Symbol" panose="05050102010706020507" pitchFamily="18" charset="2"/>
                <a:sym typeface="Wingdings" panose="05000000000000000000" pitchFamily="2" charset="2"/>
              </a:rPr>
              <a:t>l</a:t>
            </a:r>
            <a:r>
              <a:rPr lang="en-US" altLang="en-US" sz="1600" b="1" baseline="-25000">
                <a:solidFill>
                  <a:srgbClr val="000000"/>
                </a:solidFill>
                <a:sym typeface="Wingdings" panose="05000000000000000000" pitchFamily="2" charset="2"/>
              </a:rPr>
              <a:t>D</a:t>
            </a:r>
          </a:p>
        </p:txBody>
      </p:sp>
      <p:sp>
        <p:nvSpPr>
          <p:cNvPr id="48146" name="Freeform 1051">
            <a:extLst>
              <a:ext uri="{FF2B5EF4-FFF2-40B4-BE49-F238E27FC236}">
                <a16:creationId xmlns:a16="http://schemas.microsoft.com/office/drawing/2014/main" id="{875ACB4F-B07B-694B-7179-9541CB954D81}"/>
              </a:ext>
            </a:extLst>
          </p:cNvPr>
          <p:cNvSpPr>
            <a:spLocks/>
          </p:cNvSpPr>
          <p:nvPr/>
        </p:nvSpPr>
        <p:spPr bwMode="auto">
          <a:xfrm>
            <a:off x="2133600" y="4940300"/>
            <a:ext cx="3581400" cy="469900"/>
          </a:xfrm>
          <a:custGeom>
            <a:avLst/>
            <a:gdLst>
              <a:gd name="T0" fmla="*/ 0 w 2256"/>
              <a:gd name="T1" fmla="*/ 2147483647 h 296"/>
              <a:gd name="T2" fmla="*/ 2147483647 w 2256"/>
              <a:gd name="T3" fmla="*/ 2147483647 h 296"/>
              <a:gd name="T4" fmla="*/ 2147483647 w 2256"/>
              <a:gd name="T5" fmla="*/ 2147483647 h 296"/>
              <a:gd name="T6" fmla="*/ 2147483647 w 2256"/>
              <a:gd name="T7" fmla="*/ 2147483647 h 296"/>
              <a:gd name="T8" fmla="*/ 2147483647 w 2256"/>
              <a:gd name="T9" fmla="*/ 2147483647 h 296"/>
              <a:gd name="T10" fmla="*/ 2147483647 w 2256"/>
              <a:gd name="T11" fmla="*/ 2147483647 h 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56" h="296">
                <a:moveTo>
                  <a:pt x="0" y="296"/>
                </a:moveTo>
                <a:cubicBezTo>
                  <a:pt x="132" y="244"/>
                  <a:pt x="264" y="192"/>
                  <a:pt x="384" y="152"/>
                </a:cubicBezTo>
                <a:cubicBezTo>
                  <a:pt x="504" y="112"/>
                  <a:pt x="592" y="80"/>
                  <a:pt x="720" y="56"/>
                </a:cubicBezTo>
                <a:cubicBezTo>
                  <a:pt x="848" y="32"/>
                  <a:pt x="1000" y="16"/>
                  <a:pt x="1152" y="8"/>
                </a:cubicBezTo>
                <a:cubicBezTo>
                  <a:pt x="1304" y="0"/>
                  <a:pt x="1448" y="8"/>
                  <a:pt x="1632" y="8"/>
                </a:cubicBezTo>
                <a:cubicBezTo>
                  <a:pt x="1816" y="8"/>
                  <a:pt x="2152" y="8"/>
                  <a:pt x="2256" y="8"/>
                </a:cubicBezTo>
              </a:path>
            </a:pathLst>
          </a:custGeom>
          <a:noFill/>
          <a:ln w="127000"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7" name="Line 1052">
            <a:extLst>
              <a:ext uri="{FF2B5EF4-FFF2-40B4-BE49-F238E27FC236}">
                <a16:creationId xmlns:a16="http://schemas.microsoft.com/office/drawing/2014/main" id="{A54CEA76-BAD6-6757-9EA0-2ABA3939AD82}"/>
              </a:ext>
            </a:extLst>
          </p:cNvPr>
          <p:cNvSpPr>
            <a:spLocks noChangeShapeType="1"/>
          </p:cNvSpPr>
          <p:nvPr/>
        </p:nvSpPr>
        <p:spPr bwMode="auto">
          <a:xfrm>
            <a:off x="2057400" y="4876800"/>
            <a:ext cx="1524000" cy="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8" name="Line 1053">
            <a:extLst>
              <a:ext uri="{FF2B5EF4-FFF2-40B4-BE49-F238E27FC236}">
                <a16:creationId xmlns:a16="http://schemas.microsoft.com/office/drawing/2014/main" id="{21624F57-A772-A3C2-2763-49D298531817}"/>
              </a:ext>
            </a:extLst>
          </p:cNvPr>
          <p:cNvSpPr>
            <a:spLocks noChangeShapeType="1"/>
          </p:cNvSpPr>
          <p:nvPr/>
        </p:nvSpPr>
        <p:spPr bwMode="auto">
          <a:xfrm flipV="1">
            <a:off x="1905000" y="4648200"/>
            <a:ext cx="1524000" cy="838200"/>
          </a:xfrm>
          <a:prstGeom prst="line">
            <a:avLst/>
          </a:prstGeom>
          <a:noFill/>
          <a:ln w="127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49" name="Rectangle 1054">
            <a:extLst>
              <a:ext uri="{FF2B5EF4-FFF2-40B4-BE49-F238E27FC236}">
                <a16:creationId xmlns:a16="http://schemas.microsoft.com/office/drawing/2014/main" id="{DCF0EAC1-104B-F34B-7CC1-9BEBE52820B4}"/>
              </a:ext>
            </a:extLst>
          </p:cNvPr>
          <p:cNvSpPr>
            <a:spLocks noChangeArrowheads="1"/>
          </p:cNvSpPr>
          <p:nvPr/>
        </p:nvSpPr>
        <p:spPr bwMode="auto">
          <a:xfrm>
            <a:off x="2362200" y="4495800"/>
            <a:ext cx="396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b="1">
                <a:solidFill>
                  <a:srgbClr val="FF0033"/>
                </a:solidFill>
                <a:latin typeface="Symbol" panose="05050102010706020507" pitchFamily="18" charset="2"/>
                <a:sym typeface="Wingdings" panose="05000000000000000000" pitchFamily="2" charset="2"/>
              </a:rPr>
              <a:t>l</a:t>
            </a:r>
            <a:r>
              <a:rPr lang="en-US" altLang="en-US" sz="1600" b="1" baseline="-25000">
                <a:solidFill>
                  <a:srgbClr val="FF0033"/>
                </a:solidFill>
                <a:sym typeface="Wingdings" panose="05000000000000000000" pitchFamily="2" charset="2"/>
              </a:rPr>
              <a:t>D</a:t>
            </a:r>
          </a:p>
        </p:txBody>
      </p:sp>
      <p:graphicFrame>
        <p:nvGraphicFramePr>
          <p:cNvPr id="48150" name="Object 1055">
            <a:extLst>
              <a:ext uri="{FF2B5EF4-FFF2-40B4-BE49-F238E27FC236}">
                <a16:creationId xmlns:a16="http://schemas.microsoft.com/office/drawing/2014/main" id="{E0977C85-4157-5655-DE41-CA2B68407161}"/>
              </a:ext>
            </a:extLst>
          </p:cNvPr>
          <p:cNvGraphicFramePr>
            <a:graphicFrameLocks noChangeAspect="1"/>
          </p:cNvGraphicFramePr>
          <p:nvPr/>
        </p:nvGraphicFramePr>
        <p:xfrm>
          <a:off x="2438400" y="1951038"/>
          <a:ext cx="3594100" cy="1125537"/>
        </p:xfrm>
        <a:graphic>
          <a:graphicData uri="http://schemas.openxmlformats.org/presentationml/2006/ole">
            <mc:AlternateContent xmlns:mc="http://schemas.openxmlformats.org/markup-compatibility/2006">
              <mc:Choice xmlns:v="urn:schemas-microsoft-com:vml" Requires="v">
                <p:oleObj name="Equation" r:id="rId4" imgW="1256755" imgH="393529" progId="Equation.3">
                  <p:embed/>
                </p:oleObj>
              </mc:Choice>
              <mc:Fallback>
                <p:oleObj name="Equation" r:id="rId4" imgW="1256755" imgH="393529" progId="Equation.3">
                  <p:embed/>
                  <p:pic>
                    <p:nvPicPr>
                      <p:cNvPr id="0" name="Object 10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951038"/>
                        <a:ext cx="3594100" cy="1125537"/>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51" name="AutoShape 1056">
            <a:extLst>
              <a:ext uri="{FF2B5EF4-FFF2-40B4-BE49-F238E27FC236}">
                <a16:creationId xmlns:a16="http://schemas.microsoft.com/office/drawing/2014/main" id="{80C26AE1-2509-56E9-EE99-F9AF357F481D}"/>
              </a:ext>
            </a:extLst>
          </p:cNvPr>
          <p:cNvSpPr>
            <a:spLocks noChangeArrowheads="1"/>
          </p:cNvSpPr>
          <p:nvPr/>
        </p:nvSpPr>
        <p:spPr bwMode="auto">
          <a:xfrm rot="18001154" flipH="1">
            <a:off x="1204913" y="4200525"/>
            <a:ext cx="2454275" cy="320675"/>
          </a:xfrm>
          <a:prstGeom prst="rightArrow">
            <a:avLst>
              <a:gd name="adj1" fmla="val 50000"/>
              <a:gd name="adj2" fmla="val 191337"/>
            </a:avLst>
          </a:prstGeom>
          <a:solidFill>
            <a:schemeClr val="accent1"/>
          </a:solidFill>
          <a:ln w="28575">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
        <p:nvSpPr>
          <p:cNvPr id="48152" name="Oval 1057">
            <a:extLst>
              <a:ext uri="{FF2B5EF4-FFF2-40B4-BE49-F238E27FC236}">
                <a16:creationId xmlns:a16="http://schemas.microsoft.com/office/drawing/2014/main" id="{540CF3B7-3594-C07A-2C53-9D9E2EE1180D}"/>
              </a:ext>
            </a:extLst>
          </p:cNvPr>
          <p:cNvSpPr>
            <a:spLocks noChangeArrowheads="1"/>
          </p:cNvSpPr>
          <p:nvPr/>
        </p:nvSpPr>
        <p:spPr bwMode="auto">
          <a:xfrm>
            <a:off x="785813" y="3762375"/>
            <a:ext cx="442912" cy="428625"/>
          </a:xfrm>
          <a:prstGeom prst="ellipse">
            <a:avLst/>
          </a:prstGeom>
          <a:solidFill>
            <a:schemeClr val="bg2"/>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lnSpc>
                <a:spcPct val="100000"/>
              </a:lnSpc>
              <a:spcBef>
                <a:spcPct val="0"/>
              </a:spcBef>
              <a:buClrTx/>
              <a:buSzTx/>
              <a:buFontTx/>
              <a:buNone/>
            </a:pPr>
            <a:r>
              <a:rPr lang="en-US" altLang="en-US" sz="1200">
                <a:solidFill>
                  <a:srgbClr val="000000"/>
                </a:solidFill>
              </a:rPr>
              <a:t>- </a:t>
            </a:r>
            <a:r>
              <a:rPr lang="en-US" altLang="en-US" b="1">
                <a:solidFill>
                  <a:srgbClr val="FFFFFF"/>
                </a:solidFill>
              </a:rPr>
              <a:t>-</a:t>
            </a:r>
          </a:p>
        </p:txBody>
      </p:sp>
      <p:sp>
        <p:nvSpPr>
          <p:cNvPr id="48153" name="Line 1059">
            <a:extLst>
              <a:ext uri="{FF2B5EF4-FFF2-40B4-BE49-F238E27FC236}">
                <a16:creationId xmlns:a16="http://schemas.microsoft.com/office/drawing/2014/main" id="{8AB87DD7-1006-9F84-3425-103CE4CE1ADA}"/>
              </a:ext>
            </a:extLst>
          </p:cNvPr>
          <p:cNvSpPr>
            <a:spLocks noChangeShapeType="1"/>
          </p:cNvSpPr>
          <p:nvPr/>
        </p:nvSpPr>
        <p:spPr bwMode="auto">
          <a:xfrm flipV="1">
            <a:off x="990600" y="3505200"/>
            <a:ext cx="0" cy="2895600"/>
          </a:xfrm>
          <a:prstGeom prst="line">
            <a:avLst/>
          </a:prstGeom>
          <a:noFill/>
          <a:ln w="635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54" name="Line 1060">
            <a:extLst>
              <a:ext uri="{FF2B5EF4-FFF2-40B4-BE49-F238E27FC236}">
                <a16:creationId xmlns:a16="http://schemas.microsoft.com/office/drawing/2014/main" id="{FAF9C2BE-C8BF-4B07-2758-06E816468C38}"/>
              </a:ext>
            </a:extLst>
          </p:cNvPr>
          <p:cNvSpPr>
            <a:spLocks noChangeShapeType="1"/>
          </p:cNvSpPr>
          <p:nvPr/>
        </p:nvSpPr>
        <p:spPr bwMode="auto">
          <a:xfrm flipV="1">
            <a:off x="1219200" y="3505200"/>
            <a:ext cx="0" cy="2895600"/>
          </a:xfrm>
          <a:prstGeom prst="line">
            <a:avLst/>
          </a:prstGeom>
          <a:noFill/>
          <a:ln w="635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48155" name="Object 1061">
            <a:extLst>
              <a:ext uri="{FF2B5EF4-FFF2-40B4-BE49-F238E27FC236}">
                <a16:creationId xmlns:a16="http://schemas.microsoft.com/office/drawing/2014/main" id="{AA3A831A-356B-5A74-034C-A0E41E3EF042}"/>
              </a:ext>
            </a:extLst>
          </p:cNvPr>
          <p:cNvGraphicFramePr>
            <a:graphicFrameLocks noChangeAspect="1"/>
          </p:cNvGraphicFramePr>
          <p:nvPr/>
        </p:nvGraphicFramePr>
        <p:xfrm>
          <a:off x="5364163" y="3079750"/>
          <a:ext cx="3779837" cy="654050"/>
        </p:xfrm>
        <a:graphic>
          <a:graphicData uri="http://schemas.openxmlformats.org/presentationml/2006/ole">
            <mc:AlternateContent xmlns:mc="http://schemas.openxmlformats.org/markup-compatibility/2006">
              <mc:Choice xmlns:v="urn:schemas-microsoft-com:vml" Requires="v">
                <p:oleObj name="Rovnice" r:id="rId6" imgW="1397000" imgH="241300" progId="Equation.3">
                  <p:embed/>
                </p:oleObj>
              </mc:Choice>
              <mc:Fallback>
                <p:oleObj name="Rovnice" r:id="rId6" imgW="1397000" imgH="241300" progId="Equation.3">
                  <p:embed/>
                  <p:pic>
                    <p:nvPicPr>
                      <p:cNvPr id="0" name="Object 10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3079750"/>
                        <a:ext cx="3779837"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56" name="Line 1062">
            <a:extLst>
              <a:ext uri="{FF2B5EF4-FFF2-40B4-BE49-F238E27FC236}">
                <a16:creationId xmlns:a16="http://schemas.microsoft.com/office/drawing/2014/main" id="{1C03CE65-8749-75B2-AFF9-20FBD6A83AB2}"/>
              </a:ext>
            </a:extLst>
          </p:cNvPr>
          <p:cNvSpPr>
            <a:spLocks noChangeShapeType="1"/>
          </p:cNvSpPr>
          <p:nvPr/>
        </p:nvSpPr>
        <p:spPr bwMode="auto">
          <a:xfrm>
            <a:off x="3178175" y="3017838"/>
            <a:ext cx="457200" cy="0"/>
          </a:xfrm>
          <a:prstGeom prst="line">
            <a:avLst/>
          </a:prstGeom>
          <a:noFill/>
          <a:ln w="762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57" name="Line 1063">
            <a:extLst>
              <a:ext uri="{FF2B5EF4-FFF2-40B4-BE49-F238E27FC236}">
                <a16:creationId xmlns:a16="http://schemas.microsoft.com/office/drawing/2014/main" id="{E0EE0C73-A486-A571-F1BC-6D4846114783}"/>
              </a:ext>
            </a:extLst>
          </p:cNvPr>
          <p:cNvSpPr>
            <a:spLocks noChangeShapeType="1"/>
          </p:cNvSpPr>
          <p:nvPr/>
        </p:nvSpPr>
        <p:spPr bwMode="auto">
          <a:xfrm>
            <a:off x="3863975" y="3017838"/>
            <a:ext cx="1828800" cy="0"/>
          </a:xfrm>
          <a:prstGeom prst="line">
            <a:avLst/>
          </a:prstGeom>
          <a:noFill/>
          <a:ln w="762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158" name="Text Box 1065">
            <a:extLst>
              <a:ext uri="{FF2B5EF4-FFF2-40B4-BE49-F238E27FC236}">
                <a16:creationId xmlns:a16="http://schemas.microsoft.com/office/drawing/2014/main" id="{2E613986-F0A8-894E-A56F-EA834DFD056D}"/>
              </a:ext>
            </a:extLst>
          </p:cNvPr>
          <p:cNvSpPr txBox="1">
            <a:spLocks noChangeArrowheads="1"/>
          </p:cNvSpPr>
          <p:nvPr/>
        </p:nvSpPr>
        <p:spPr bwMode="auto">
          <a:xfrm>
            <a:off x="152400" y="609600"/>
            <a:ext cx="5076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1600">
                <a:solidFill>
                  <a:srgbClr val="000000"/>
                </a:solidFill>
              </a:rPr>
              <a:t>In spherical symmetry Poisson’s equation gives </a:t>
            </a:r>
            <a:r>
              <a:rPr lang="en-US" altLang="en-US" sz="1600" i="1">
                <a:solidFill>
                  <a:srgbClr val="000000"/>
                </a:solidFill>
              </a:rPr>
              <a:t>(not in SI!</a:t>
            </a:r>
            <a:r>
              <a:rPr lang="en-US" altLang="en-US" sz="1600">
                <a:solidFill>
                  <a:srgbClr val="000000"/>
                </a:solidFill>
              </a:rPr>
              <a:t>):</a:t>
            </a:r>
          </a:p>
        </p:txBody>
      </p:sp>
      <p:graphicFrame>
        <p:nvGraphicFramePr>
          <p:cNvPr id="48159" name="Object 1066">
            <a:extLst>
              <a:ext uri="{FF2B5EF4-FFF2-40B4-BE49-F238E27FC236}">
                <a16:creationId xmlns:a16="http://schemas.microsoft.com/office/drawing/2014/main" id="{9037104D-ED5B-5B70-BA08-45F921070C78}"/>
              </a:ext>
            </a:extLst>
          </p:cNvPr>
          <p:cNvGraphicFramePr>
            <a:graphicFrameLocks noChangeAspect="1"/>
          </p:cNvGraphicFramePr>
          <p:nvPr/>
        </p:nvGraphicFramePr>
        <p:xfrm>
          <a:off x="228600" y="1066800"/>
          <a:ext cx="3124200" cy="879475"/>
        </p:xfrm>
        <a:graphic>
          <a:graphicData uri="http://schemas.openxmlformats.org/presentationml/2006/ole">
            <mc:AlternateContent xmlns:mc="http://schemas.openxmlformats.org/markup-compatibility/2006">
              <mc:Choice xmlns:v="urn:schemas-microsoft-com:vml" Requires="v">
                <p:oleObj name="Rovnice" r:id="rId8" imgW="1625600" imgH="457200" progId="Equation.3">
                  <p:embed/>
                </p:oleObj>
              </mc:Choice>
              <mc:Fallback>
                <p:oleObj name="Rovnice" r:id="rId8" imgW="1625600" imgH="457200" progId="Equation.3">
                  <p:embed/>
                  <p:pic>
                    <p:nvPicPr>
                      <p:cNvPr id="0" name="Object 106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1066800"/>
                        <a:ext cx="3124200"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60" name="Object 1067">
            <a:extLst>
              <a:ext uri="{FF2B5EF4-FFF2-40B4-BE49-F238E27FC236}">
                <a16:creationId xmlns:a16="http://schemas.microsoft.com/office/drawing/2014/main" id="{AD7C9338-0004-A289-BA77-825E265161ED}"/>
              </a:ext>
            </a:extLst>
          </p:cNvPr>
          <p:cNvGraphicFramePr>
            <a:graphicFrameLocks noChangeAspect="1"/>
          </p:cNvGraphicFramePr>
          <p:nvPr/>
        </p:nvGraphicFramePr>
        <p:xfrm>
          <a:off x="4845050" y="1219200"/>
          <a:ext cx="4256088" cy="673100"/>
        </p:xfrm>
        <a:graphic>
          <a:graphicData uri="http://schemas.openxmlformats.org/presentationml/2006/ole">
            <mc:AlternateContent xmlns:mc="http://schemas.openxmlformats.org/markup-compatibility/2006">
              <mc:Choice xmlns:v="urn:schemas-microsoft-com:vml" Requires="v">
                <p:oleObj name="Rovnice" r:id="rId10" imgW="2489200" imgH="393700" progId="Equation.3">
                  <p:embed/>
                </p:oleObj>
              </mc:Choice>
              <mc:Fallback>
                <p:oleObj name="Rovnice" r:id="rId10" imgW="2489200" imgH="393700" progId="Equation.3">
                  <p:embed/>
                  <p:pic>
                    <p:nvPicPr>
                      <p:cNvPr id="0" name="Object 106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5050" y="1219200"/>
                        <a:ext cx="4256088" cy="67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61" name="AutoShape 1068">
            <a:extLst>
              <a:ext uri="{FF2B5EF4-FFF2-40B4-BE49-F238E27FC236}">
                <a16:creationId xmlns:a16="http://schemas.microsoft.com/office/drawing/2014/main" id="{27128C47-5494-EA12-D2E5-992607A499C9}"/>
              </a:ext>
            </a:extLst>
          </p:cNvPr>
          <p:cNvSpPr>
            <a:spLocks noChangeArrowheads="1"/>
          </p:cNvSpPr>
          <p:nvPr/>
        </p:nvSpPr>
        <p:spPr bwMode="auto">
          <a:xfrm>
            <a:off x="3505200" y="1371600"/>
            <a:ext cx="1371600" cy="381000"/>
          </a:xfrm>
          <a:prstGeom prst="rightArrow">
            <a:avLst>
              <a:gd name="adj1" fmla="val 50000"/>
              <a:gd name="adj2" fmla="val 90000"/>
            </a:avLst>
          </a:prstGeom>
          <a:solidFill>
            <a:schemeClr val="accent1"/>
          </a:solidFill>
          <a:ln w="57150">
            <a:solidFill>
              <a:schemeClr val="hlink"/>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90000"/>
              </a:lnSpc>
              <a:spcBef>
                <a:spcPct val="20000"/>
              </a:spcBef>
              <a:buClr>
                <a:schemeClr val="tx2"/>
              </a:buClr>
              <a:buSzPct val="75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Char char="–"/>
              <a:defRPr sz="2800">
                <a:solidFill>
                  <a:schemeClr val="tx1"/>
                </a:solidFill>
                <a:latin typeface="Times New Roman" panose="02020603050405020304" pitchFamily="18" charset="0"/>
              </a:defRPr>
            </a:lvl2pPr>
            <a:lvl3pPr marL="1143000" indent="-228600" eaLnBrk="0" hangingPunct="0">
              <a:spcBef>
                <a:spcPct val="20000"/>
              </a:spcBef>
              <a:buClr>
                <a:srgbClr val="00CCFF"/>
              </a:buClr>
              <a:buSzPct val="65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endParaRPr lang="en-GB" altLang="en-US" sz="1200">
              <a:solidFill>
                <a:srgbClr val="FFFFFF"/>
              </a:solidFill>
            </a:endParaRPr>
          </a:p>
        </p:txBody>
      </p:sp>
    </p:spTree>
  </p:cSld>
  <p:clrMapOvr>
    <a:masterClrMapping/>
  </p:clrMapOvr>
</p:sld>
</file>

<file path=ppt/theme/theme1.xml><?xml version="1.0" encoding="utf-8"?>
<a:theme xmlns:a="http://schemas.openxmlformats.org/drawingml/2006/main" name="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0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Školení">
  <a:themeElements>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Školení">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Školení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Školení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Školení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Školení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Školení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Office\Templates\1029\Školení.pot</Template>
  <TotalTime>13944</TotalTime>
  <Words>2752</Words>
  <Application>Microsoft Office PowerPoint</Application>
  <PresentationFormat>On-screen Show (4:3)</PresentationFormat>
  <Paragraphs>408</Paragraphs>
  <Slides>73</Slides>
  <Notes>6</Notes>
  <HiddenSlides>0</HiddenSlides>
  <MMClips>0</MMClips>
  <ScaleCrop>false</ScaleCrop>
  <HeadingPairs>
    <vt:vector size="8" baseType="variant">
      <vt:variant>
        <vt:lpstr>Fonts Used</vt:lpstr>
      </vt:variant>
      <vt:variant>
        <vt:i4>14</vt:i4>
      </vt:variant>
      <vt:variant>
        <vt:lpstr>Theme</vt:lpstr>
      </vt:variant>
      <vt:variant>
        <vt:i4>20</vt:i4>
      </vt:variant>
      <vt:variant>
        <vt:lpstr>Embedded OLE Servers</vt:lpstr>
      </vt:variant>
      <vt:variant>
        <vt:i4>8</vt:i4>
      </vt:variant>
      <vt:variant>
        <vt:lpstr>Slide Titles</vt:lpstr>
      </vt:variant>
      <vt:variant>
        <vt:i4>73</vt:i4>
      </vt:variant>
    </vt:vector>
  </HeadingPairs>
  <TitlesOfParts>
    <vt:vector size="115" baseType="lpstr">
      <vt:lpstr>Arial</vt:lpstr>
      <vt:lpstr>Calibri</vt:lpstr>
      <vt:lpstr>Calibri Light</vt:lpstr>
      <vt:lpstr>CMMI10</vt:lpstr>
      <vt:lpstr>CMMI7</vt:lpstr>
      <vt:lpstr>CMR7</vt:lpstr>
      <vt:lpstr>Symbol</vt:lpstr>
      <vt:lpstr>SymbolMT</vt:lpstr>
      <vt:lpstr>Times New Roman</vt:lpstr>
      <vt:lpstr>TimesNewRoman</vt:lpstr>
      <vt:lpstr>TimesNewRoman,Bold</vt:lpstr>
      <vt:lpstr>TimesNewRoman,Italic</vt:lpstr>
      <vt:lpstr>TimesNewRomanPSMT</vt:lpstr>
      <vt:lpstr>Wingdings</vt:lpstr>
      <vt:lpstr>Školení</vt:lpstr>
      <vt:lpstr>1_Školení</vt:lpstr>
      <vt:lpstr>2_Školení</vt:lpstr>
      <vt:lpstr>3_Školení</vt:lpstr>
      <vt:lpstr>4_Školení</vt:lpstr>
      <vt:lpstr>5_Školení</vt:lpstr>
      <vt:lpstr>6_Školení</vt:lpstr>
      <vt:lpstr>9_Školení</vt:lpstr>
      <vt:lpstr>10_Školení</vt:lpstr>
      <vt:lpstr>11_Školení</vt:lpstr>
      <vt:lpstr>12_Školení</vt:lpstr>
      <vt:lpstr>13_Školení</vt:lpstr>
      <vt:lpstr>14_Školení</vt:lpstr>
      <vt:lpstr>15_Školení</vt:lpstr>
      <vt:lpstr>16_Školení</vt:lpstr>
      <vt:lpstr>17_Školení</vt:lpstr>
      <vt:lpstr>18_Školení</vt:lpstr>
      <vt:lpstr>19_Školení</vt:lpstr>
      <vt:lpstr>20_Školení</vt:lpstr>
      <vt:lpstr>Office Theme</vt:lpstr>
      <vt:lpstr>Photo Editor Photo</vt:lpstr>
      <vt:lpstr>Rovnice</vt:lpstr>
      <vt:lpstr>Equation</vt:lpstr>
      <vt:lpstr>Graph</vt:lpstr>
      <vt:lpstr>Picture</vt:lpstr>
      <vt:lpstr>Image</vt:lpstr>
      <vt:lpstr>Microsoft Word Picture</vt:lpstr>
      <vt:lpstr>Формула</vt:lpstr>
      <vt:lpstr>Plasma I ZS 2014 L10 Plasma Diagnostics</vt:lpstr>
      <vt:lpstr>Plasma</vt:lpstr>
      <vt:lpstr>PowerPoint Presentation</vt:lpstr>
      <vt:lpstr>PowerPoint Presentation</vt:lpstr>
      <vt:lpstr>PowerPoint Presentation</vt:lpstr>
      <vt:lpstr>Debye shielding 1</vt:lpstr>
      <vt:lpstr>Debye shielding 2</vt:lpstr>
      <vt:lpstr>Debye shielding 3</vt:lpstr>
      <vt:lpstr>Debye shielding 4</vt:lpstr>
      <vt:lpstr>Debye shielding 5</vt:lpstr>
      <vt:lpstr>Cylindrical probe</vt:lpstr>
      <vt:lpstr>Langmuir probe Plasma Diagnostics</vt:lpstr>
      <vt:lpstr>Particle flux</vt:lpstr>
      <vt:lpstr>PowerPoint Presentation</vt:lpstr>
      <vt:lpstr>PowerPoint Presentation</vt:lpstr>
      <vt:lpstr>PowerPoint Presentation</vt:lpstr>
      <vt:lpstr>Single probe method</vt:lpstr>
      <vt:lpstr>Single probe method</vt:lpstr>
      <vt:lpstr>Single probe method</vt:lpstr>
      <vt:lpstr>Langmuir probe electron current density in retarding region</vt:lpstr>
      <vt:lpstr>Single probe method</vt:lpstr>
      <vt:lpstr>Single probe method</vt:lpstr>
      <vt:lpstr>Single probe method</vt:lpstr>
      <vt:lpstr>Single probe method</vt:lpstr>
      <vt:lpstr>Cylindrical probe</vt:lpstr>
      <vt:lpstr>Probe circuit</vt:lpstr>
      <vt:lpstr>Floating potential</vt:lpstr>
      <vt:lpstr>Probe characteristic</vt:lpstr>
      <vt:lpstr>Retarding region for general EEDF</vt:lpstr>
      <vt:lpstr>Retarding region for general EEDF, approximation</vt:lpstr>
      <vt:lpstr>Measured EEDF, low temperature afterglow</vt:lpstr>
      <vt:lpstr>Double probe method</vt:lpstr>
      <vt:lpstr>RF compensated probe</vt:lpstr>
      <vt:lpstr>Probe characteristic measured in oscillating plasma  – sinusoidal oscillation of plasma potential</vt:lpstr>
      <vt:lpstr>Langmuir probe in plasma containing electronegative gases</vt:lpstr>
      <vt:lpstr>Langmuir probe in magnetized plasma</vt:lpstr>
      <vt:lpstr>Current-voltage characteristic in presence of magnetic field</vt:lpstr>
      <vt:lpstr>Langmuir probe setup</vt:lpstr>
      <vt:lpstr>Rosetta using Langmuir probe</vt:lpstr>
      <vt:lpstr>Langmuir probe applications</vt:lpstr>
      <vt:lpstr>Langmuir probe in magnetic field</vt:lpstr>
      <vt:lpstr>PowerPoint Presentation</vt:lpstr>
      <vt:lpstr>PowerPoint Presentation</vt:lpstr>
      <vt:lpstr>Probe circuit</vt:lpstr>
      <vt:lpstr>Langmuir probe setup,     reference electrode, closed loop</vt:lpstr>
      <vt:lpstr>EEDF</vt:lpstr>
      <vt:lpstr>Retarding region for general EEDF</vt:lpstr>
      <vt:lpstr>Retarding region for general EEDF, approximation</vt:lpstr>
      <vt:lpstr>Langmuir probe -plasma parameters</vt:lpstr>
      <vt:lpstr>Langmuir probe NH4+</vt:lpstr>
      <vt:lpstr>Measured EEDF, high electron temperature</vt:lpstr>
      <vt:lpstr>Measured EEDF, low temperature afterglow</vt:lpstr>
      <vt:lpstr>Current-voltage characteristic in presence of magnetic field</vt:lpstr>
      <vt:lpstr>Variation of the probe characteristics along the flow tube</vt:lpstr>
      <vt:lpstr>Evolution of the probe characteristics along the flow tube</vt:lpstr>
      <vt:lpstr>Langmuir probe FALP - HCOH - formation and recombination</vt:lpstr>
      <vt:lpstr>Langmuir probe setup</vt:lpstr>
      <vt:lpstr>Langmuir probe - after penning ionization, EEDF</vt:lpstr>
      <vt:lpstr>AISA diagnostics systems</vt:lpstr>
      <vt:lpstr>PowerPoint Presentation</vt:lpstr>
      <vt:lpstr>Langmuir probe FALP Ar+ dominated plasma </vt:lpstr>
      <vt:lpstr>Probe calibration using recombination of O2+</vt:lpstr>
      <vt:lpstr>Langmuir probe Plasma Diagnostics</vt:lpstr>
      <vt:lpstr>EEDF FALP experiment</vt:lpstr>
      <vt:lpstr>EEDF</vt:lpstr>
      <vt:lpstr>Cylindrical probe</vt:lpstr>
      <vt:lpstr>Double probe method</vt:lpstr>
      <vt:lpstr>RF compensated probe</vt:lpstr>
      <vt:lpstr>Probe characteristic measured in oscillating plasma  – sinusoidal oscillation of plasma potential</vt:lpstr>
      <vt:lpstr>Langmuir probe in plasma containing electronegative gases</vt:lpstr>
      <vt:lpstr> THEORIES OF ION COLLECTION</vt:lpstr>
      <vt:lpstr>Reference electrode - Hiden analytical </vt:lpstr>
      <vt:lpstr>Langmuir probe in magnetic field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JG</dc:creator>
  <cp:lastModifiedBy>Petr Dohnal</cp:lastModifiedBy>
  <cp:revision>303</cp:revision>
  <cp:lastPrinted>2002-07-01T14:26:08Z</cp:lastPrinted>
  <dcterms:created xsi:type="dcterms:W3CDTF">1601-01-01T00:00:00Z</dcterms:created>
  <dcterms:modified xsi:type="dcterms:W3CDTF">2023-10-19T09:30:34Z</dcterms:modified>
</cp:coreProperties>
</file>