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FEB6F7-0E17-4D84-8E3D-6621D5A1A5E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EAFECB7-1110-4A6B-8307-C24EC76B77F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organizace výukového materiálu </a:t>
          </a:r>
          <a:endParaRPr lang="en-US"/>
        </a:p>
      </dgm:t>
    </dgm:pt>
    <dgm:pt modelId="{CC16E562-EDD1-4EC0-BF7D-C71C6FD6229F}" type="parTrans" cxnId="{267007F8-645B-4D31-A485-74B17DB66AF9}">
      <dgm:prSet/>
      <dgm:spPr/>
      <dgm:t>
        <a:bodyPr/>
        <a:lstStyle/>
        <a:p>
          <a:endParaRPr lang="en-US"/>
        </a:p>
      </dgm:t>
    </dgm:pt>
    <dgm:pt modelId="{3753BC31-309B-4F61-82A0-6ADCD8F81FA2}" type="sibTrans" cxnId="{267007F8-645B-4D31-A485-74B17DB66AF9}">
      <dgm:prSet/>
      <dgm:spPr/>
      <dgm:t>
        <a:bodyPr/>
        <a:lstStyle/>
        <a:p>
          <a:endParaRPr lang="en-US"/>
        </a:p>
      </dgm:t>
    </dgm:pt>
    <dgm:pt modelId="{ECB4B2CE-764B-49FA-BB66-555670F3116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aktualizace kánonu </a:t>
          </a:r>
          <a:endParaRPr lang="en-US"/>
        </a:p>
      </dgm:t>
    </dgm:pt>
    <dgm:pt modelId="{AC1BD2F4-582F-43CA-B7B0-E81E1101BDDA}" type="parTrans" cxnId="{E6F1E072-98AD-4B64-ACAA-AB2CB244052B}">
      <dgm:prSet/>
      <dgm:spPr/>
      <dgm:t>
        <a:bodyPr/>
        <a:lstStyle/>
        <a:p>
          <a:endParaRPr lang="en-US"/>
        </a:p>
      </dgm:t>
    </dgm:pt>
    <dgm:pt modelId="{C662496E-2216-47CE-BC40-78186E4F8720}" type="sibTrans" cxnId="{E6F1E072-98AD-4B64-ACAA-AB2CB244052B}">
      <dgm:prSet/>
      <dgm:spPr/>
      <dgm:t>
        <a:bodyPr/>
        <a:lstStyle/>
        <a:p>
          <a:endParaRPr lang="en-US"/>
        </a:p>
      </dgm:t>
    </dgm:pt>
    <dgm:pt modelId="{5FD4E6EB-58AA-42D9-9ED4-3EA0F6CA7D8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způsob provázání výběru (i argumentace výběru)</a:t>
          </a:r>
          <a:endParaRPr lang="en-US"/>
        </a:p>
      </dgm:t>
    </dgm:pt>
    <dgm:pt modelId="{C009073D-24EA-49B6-A9FC-7D02D67A9C4E}" type="parTrans" cxnId="{C4D3C548-F144-4C8E-910A-6D14BD972A34}">
      <dgm:prSet/>
      <dgm:spPr/>
      <dgm:t>
        <a:bodyPr/>
        <a:lstStyle/>
        <a:p>
          <a:endParaRPr lang="en-US"/>
        </a:p>
      </dgm:t>
    </dgm:pt>
    <dgm:pt modelId="{EDD73FD5-14F9-457C-8D51-7EAD6055EE79}" type="sibTrans" cxnId="{C4D3C548-F144-4C8E-910A-6D14BD972A34}">
      <dgm:prSet/>
      <dgm:spPr/>
      <dgm:t>
        <a:bodyPr/>
        <a:lstStyle/>
        <a:p>
          <a:endParaRPr lang="en-US"/>
        </a:p>
      </dgm:t>
    </dgm:pt>
    <dgm:pt modelId="{8EE094E9-8A62-4A75-B334-E5FCF7030448}" type="pres">
      <dgm:prSet presAssocID="{32FEB6F7-0E17-4D84-8E3D-6621D5A1A5E1}" presName="root" presStyleCnt="0">
        <dgm:presLayoutVars>
          <dgm:dir/>
          <dgm:resizeHandles val="exact"/>
        </dgm:presLayoutVars>
      </dgm:prSet>
      <dgm:spPr/>
    </dgm:pt>
    <dgm:pt modelId="{3FFE85A2-C7AE-4972-9D08-F86DE8040B62}" type="pres">
      <dgm:prSet presAssocID="{5EAFECB7-1110-4A6B-8307-C24EC76B77FE}" presName="compNode" presStyleCnt="0"/>
      <dgm:spPr/>
    </dgm:pt>
    <dgm:pt modelId="{C6CC5F7E-E972-46B1-99FE-36A8D894EFCE}" type="pres">
      <dgm:prSet presAssocID="{5EAFECB7-1110-4A6B-8307-C24EC76B77FE}" presName="bgRect" presStyleLbl="bgShp" presStyleIdx="0" presStyleCnt="3"/>
      <dgm:spPr/>
    </dgm:pt>
    <dgm:pt modelId="{4E8B7282-56C5-45F9-B8FC-51446BC292F3}" type="pres">
      <dgm:prSet presAssocID="{5EAFECB7-1110-4A6B-8307-C24EC76B77F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A464CA7D-C092-4366-AEEF-E0147CD1955E}" type="pres">
      <dgm:prSet presAssocID="{5EAFECB7-1110-4A6B-8307-C24EC76B77FE}" presName="spaceRect" presStyleCnt="0"/>
      <dgm:spPr/>
    </dgm:pt>
    <dgm:pt modelId="{CE1F8B31-4AAD-4236-8AA9-CBD44279FEE0}" type="pres">
      <dgm:prSet presAssocID="{5EAFECB7-1110-4A6B-8307-C24EC76B77FE}" presName="parTx" presStyleLbl="revTx" presStyleIdx="0" presStyleCnt="3">
        <dgm:presLayoutVars>
          <dgm:chMax val="0"/>
          <dgm:chPref val="0"/>
        </dgm:presLayoutVars>
      </dgm:prSet>
      <dgm:spPr/>
    </dgm:pt>
    <dgm:pt modelId="{58C1518F-A6AB-4F1D-B0DC-C83CAECF4A52}" type="pres">
      <dgm:prSet presAssocID="{3753BC31-309B-4F61-82A0-6ADCD8F81FA2}" presName="sibTrans" presStyleCnt="0"/>
      <dgm:spPr/>
    </dgm:pt>
    <dgm:pt modelId="{A1EB6C48-7A4C-47F8-8331-ACA5735B1776}" type="pres">
      <dgm:prSet presAssocID="{ECB4B2CE-764B-49FA-BB66-555670F31168}" presName="compNode" presStyleCnt="0"/>
      <dgm:spPr/>
    </dgm:pt>
    <dgm:pt modelId="{5C75B3D3-5A86-496B-BCD6-E27BF2CEA948}" type="pres">
      <dgm:prSet presAssocID="{ECB4B2CE-764B-49FA-BB66-555670F31168}" presName="bgRect" presStyleLbl="bgShp" presStyleIdx="1" presStyleCnt="3"/>
      <dgm:spPr/>
    </dgm:pt>
    <dgm:pt modelId="{F152D8CF-85CB-42EF-B4F7-143F7F877296}" type="pres">
      <dgm:prSet presAssocID="{ECB4B2CE-764B-49FA-BB66-555670F3116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D4E5F1BA-7F89-48A6-AAC8-0B3FD6174C78}" type="pres">
      <dgm:prSet presAssocID="{ECB4B2CE-764B-49FA-BB66-555670F31168}" presName="spaceRect" presStyleCnt="0"/>
      <dgm:spPr/>
    </dgm:pt>
    <dgm:pt modelId="{DD39D33A-F474-4192-A833-82168ABCDECC}" type="pres">
      <dgm:prSet presAssocID="{ECB4B2CE-764B-49FA-BB66-555670F31168}" presName="parTx" presStyleLbl="revTx" presStyleIdx="1" presStyleCnt="3">
        <dgm:presLayoutVars>
          <dgm:chMax val="0"/>
          <dgm:chPref val="0"/>
        </dgm:presLayoutVars>
      </dgm:prSet>
      <dgm:spPr/>
    </dgm:pt>
    <dgm:pt modelId="{AB46B495-AD1E-4974-982B-EA632E105719}" type="pres">
      <dgm:prSet presAssocID="{C662496E-2216-47CE-BC40-78186E4F8720}" presName="sibTrans" presStyleCnt="0"/>
      <dgm:spPr/>
    </dgm:pt>
    <dgm:pt modelId="{586B33A4-6A4E-4081-BE97-DF182909523F}" type="pres">
      <dgm:prSet presAssocID="{5FD4E6EB-58AA-42D9-9ED4-3EA0F6CA7D8E}" presName="compNode" presStyleCnt="0"/>
      <dgm:spPr/>
    </dgm:pt>
    <dgm:pt modelId="{8D3A4306-DC63-4E7D-BB6D-39C0250A3005}" type="pres">
      <dgm:prSet presAssocID="{5FD4E6EB-58AA-42D9-9ED4-3EA0F6CA7D8E}" presName="bgRect" presStyleLbl="bgShp" presStyleIdx="2" presStyleCnt="3"/>
      <dgm:spPr/>
    </dgm:pt>
    <dgm:pt modelId="{EF1BA499-D2F4-479A-99FA-58CAC93DC87D}" type="pres">
      <dgm:prSet presAssocID="{5FD4E6EB-58AA-42D9-9ED4-3EA0F6CA7D8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ulka"/>
        </a:ext>
      </dgm:extLst>
    </dgm:pt>
    <dgm:pt modelId="{4C854001-EB6F-4F7B-982D-6BF227E234E9}" type="pres">
      <dgm:prSet presAssocID="{5FD4E6EB-58AA-42D9-9ED4-3EA0F6CA7D8E}" presName="spaceRect" presStyleCnt="0"/>
      <dgm:spPr/>
    </dgm:pt>
    <dgm:pt modelId="{55B18656-5C87-422A-B4BD-2C366392B7CF}" type="pres">
      <dgm:prSet presAssocID="{5FD4E6EB-58AA-42D9-9ED4-3EA0F6CA7D8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41CA100-F608-4951-9CF3-FBFC996B7C92}" type="presOf" srcId="{5FD4E6EB-58AA-42D9-9ED4-3EA0F6CA7D8E}" destId="{55B18656-5C87-422A-B4BD-2C366392B7CF}" srcOrd="0" destOrd="0" presId="urn:microsoft.com/office/officeart/2018/2/layout/IconVerticalSolidList"/>
    <dgm:cxn modelId="{9B96685D-9062-408E-99F0-7D29425CF77A}" type="presOf" srcId="{5EAFECB7-1110-4A6B-8307-C24EC76B77FE}" destId="{CE1F8B31-4AAD-4236-8AA9-CBD44279FEE0}" srcOrd="0" destOrd="0" presId="urn:microsoft.com/office/officeart/2018/2/layout/IconVerticalSolidList"/>
    <dgm:cxn modelId="{30A8CB64-9149-4B43-88E5-C61C1B0D6EA1}" type="presOf" srcId="{32FEB6F7-0E17-4D84-8E3D-6621D5A1A5E1}" destId="{8EE094E9-8A62-4A75-B334-E5FCF7030448}" srcOrd="0" destOrd="0" presId="urn:microsoft.com/office/officeart/2018/2/layout/IconVerticalSolidList"/>
    <dgm:cxn modelId="{C4D3C548-F144-4C8E-910A-6D14BD972A34}" srcId="{32FEB6F7-0E17-4D84-8E3D-6621D5A1A5E1}" destId="{5FD4E6EB-58AA-42D9-9ED4-3EA0F6CA7D8E}" srcOrd="2" destOrd="0" parTransId="{C009073D-24EA-49B6-A9FC-7D02D67A9C4E}" sibTransId="{EDD73FD5-14F9-457C-8D51-7EAD6055EE79}"/>
    <dgm:cxn modelId="{E6F1E072-98AD-4B64-ACAA-AB2CB244052B}" srcId="{32FEB6F7-0E17-4D84-8E3D-6621D5A1A5E1}" destId="{ECB4B2CE-764B-49FA-BB66-555670F31168}" srcOrd="1" destOrd="0" parTransId="{AC1BD2F4-582F-43CA-B7B0-E81E1101BDDA}" sibTransId="{C662496E-2216-47CE-BC40-78186E4F8720}"/>
    <dgm:cxn modelId="{3A5164AB-9F78-4A3A-8352-CC3D91F8EA5C}" type="presOf" srcId="{ECB4B2CE-764B-49FA-BB66-555670F31168}" destId="{DD39D33A-F474-4192-A833-82168ABCDECC}" srcOrd="0" destOrd="0" presId="urn:microsoft.com/office/officeart/2018/2/layout/IconVerticalSolidList"/>
    <dgm:cxn modelId="{267007F8-645B-4D31-A485-74B17DB66AF9}" srcId="{32FEB6F7-0E17-4D84-8E3D-6621D5A1A5E1}" destId="{5EAFECB7-1110-4A6B-8307-C24EC76B77FE}" srcOrd="0" destOrd="0" parTransId="{CC16E562-EDD1-4EC0-BF7D-C71C6FD6229F}" sibTransId="{3753BC31-309B-4F61-82A0-6ADCD8F81FA2}"/>
    <dgm:cxn modelId="{8F40C1E8-0871-4097-A64B-8650D858E275}" type="presParOf" srcId="{8EE094E9-8A62-4A75-B334-E5FCF7030448}" destId="{3FFE85A2-C7AE-4972-9D08-F86DE8040B62}" srcOrd="0" destOrd="0" presId="urn:microsoft.com/office/officeart/2018/2/layout/IconVerticalSolidList"/>
    <dgm:cxn modelId="{FD0BA477-C885-45F7-9EFF-F5723393FD6D}" type="presParOf" srcId="{3FFE85A2-C7AE-4972-9D08-F86DE8040B62}" destId="{C6CC5F7E-E972-46B1-99FE-36A8D894EFCE}" srcOrd="0" destOrd="0" presId="urn:microsoft.com/office/officeart/2018/2/layout/IconVerticalSolidList"/>
    <dgm:cxn modelId="{EA96535E-CA1A-410C-8BD5-479DE84DBB57}" type="presParOf" srcId="{3FFE85A2-C7AE-4972-9D08-F86DE8040B62}" destId="{4E8B7282-56C5-45F9-B8FC-51446BC292F3}" srcOrd="1" destOrd="0" presId="urn:microsoft.com/office/officeart/2018/2/layout/IconVerticalSolidList"/>
    <dgm:cxn modelId="{B70465CA-AACA-4647-93E5-84E64A6DE41B}" type="presParOf" srcId="{3FFE85A2-C7AE-4972-9D08-F86DE8040B62}" destId="{A464CA7D-C092-4366-AEEF-E0147CD1955E}" srcOrd="2" destOrd="0" presId="urn:microsoft.com/office/officeart/2018/2/layout/IconVerticalSolidList"/>
    <dgm:cxn modelId="{0CCA3A62-113F-4E42-8C61-2F6C9B5633A9}" type="presParOf" srcId="{3FFE85A2-C7AE-4972-9D08-F86DE8040B62}" destId="{CE1F8B31-4AAD-4236-8AA9-CBD44279FEE0}" srcOrd="3" destOrd="0" presId="urn:microsoft.com/office/officeart/2018/2/layout/IconVerticalSolidList"/>
    <dgm:cxn modelId="{DDCB585F-606E-4814-91EF-C3F4A56059E8}" type="presParOf" srcId="{8EE094E9-8A62-4A75-B334-E5FCF7030448}" destId="{58C1518F-A6AB-4F1D-B0DC-C83CAECF4A52}" srcOrd="1" destOrd="0" presId="urn:microsoft.com/office/officeart/2018/2/layout/IconVerticalSolidList"/>
    <dgm:cxn modelId="{9EAE86FF-D3C9-4DA1-BC02-E64643DDB8DA}" type="presParOf" srcId="{8EE094E9-8A62-4A75-B334-E5FCF7030448}" destId="{A1EB6C48-7A4C-47F8-8331-ACA5735B1776}" srcOrd="2" destOrd="0" presId="urn:microsoft.com/office/officeart/2018/2/layout/IconVerticalSolidList"/>
    <dgm:cxn modelId="{46D4B710-ED7A-4782-BBD9-B93978FC4E38}" type="presParOf" srcId="{A1EB6C48-7A4C-47F8-8331-ACA5735B1776}" destId="{5C75B3D3-5A86-496B-BCD6-E27BF2CEA948}" srcOrd="0" destOrd="0" presId="urn:microsoft.com/office/officeart/2018/2/layout/IconVerticalSolidList"/>
    <dgm:cxn modelId="{BB69732E-9DAD-474E-890B-63F69D398CCA}" type="presParOf" srcId="{A1EB6C48-7A4C-47F8-8331-ACA5735B1776}" destId="{F152D8CF-85CB-42EF-B4F7-143F7F877296}" srcOrd="1" destOrd="0" presId="urn:microsoft.com/office/officeart/2018/2/layout/IconVerticalSolidList"/>
    <dgm:cxn modelId="{1A17E9E1-C32E-4596-B815-590A21C1B3B6}" type="presParOf" srcId="{A1EB6C48-7A4C-47F8-8331-ACA5735B1776}" destId="{D4E5F1BA-7F89-48A6-AAC8-0B3FD6174C78}" srcOrd="2" destOrd="0" presId="urn:microsoft.com/office/officeart/2018/2/layout/IconVerticalSolidList"/>
    <dgm:cxn modelId="{C5794E0B-E1CA-457E-8085-6585E4D60DC3}" type="presParOf" srcId="{A1EB6C48-7A4C-47F8-8331-ACA5735B1776}" destId="{DD39D33A-F474-4192-A833-82168ABCDECC}" srcOrd="3" destOrd="0" presId="urn:microsoft.com/office/officeart/2018/2/layout/IconVerticalSolidList"/>
    <dgm:cxn modelId="{8F28EE8B-7728-448A-B2BC-E9247A36DD4D}" type="presParOf" srcId="{8EE094E9-8A62-4A75-B334-E5FCF7030448}" destId="{AB46B495-AD1E-4974-982B-EA632E105719}" srcOrd="3" destOrd="0" presId="urn:microsoft.com/office/officeart/2018/2/layout/IconVerticalSolidList"/>
    <dgm:cxn modelId="{5E943F25-85A9-4112-BEC4-4800B09EE4E5}" type="presParOf" srcId="{8EE094E9-8A62-4A75-B334-E5FCF7030448}" destId="{586B33A4-6A4E-4081-BE97-DF182909523F}" srcOrd="4" destOrd="0" presId="urn:microsoft.com/office/officeart/2018/2/layout/IconVerticalSolidList"/>
    <dgm:cxn modelId="{D652F2A2-884B-4B93-8D3F-F951E307F31F}" type="presParOf" srcId="{586B33A4-6A4E-4081-BE97-DF182909523F}" destId="{8D3A4306-DC63-4E7D-BB6D-39C0250A3005}" srcOrd="0" destOrd="0" presId="urn:microsoft.com/office/officeart/2018/2/layout/IconVerticalSolidList"/>
    <dgm:cxn modelId="{5A89AF99-78F5-434B-B434-23E337E69C3C}" type="presParOf" srcId="{586B33A4-6A4E-4081-BE97-DF182909523F}" destId="{EF1BA499-D2F4-479A-99FA-58CAC93DC87D}" srcOrd="1" destOrd="0" presId="urn:microsoft.com/office/officeart/2018/2/layout/IconVerticalSolidList"/>
    <dgm:cxn modelId="{43DC2EFF-B57B-4C65-BAA1-2FDA41A729E8}" type="presParOf" srcId="{586B33A4-6A4E-4081-BE97-DF182909523F}" destId="{4C854001-EB6F-4F7B-982D-6BF227E234E9}" srcOrd="2" destOrd="0" presId="urn:microsoft.com/office/officeart/2018/2/layout/IconVerticalSolidList"/>
    <dgm:cxn modelId="{E728875C-0D45-4DA5-9D9C-9CD4C74A6DC1}" type="presParOf" srcId="{586B33A4-6A4E-4081-BE97-DF182909523F}" destId="{55B18656-5C87-422A-B4BD-2C366392B7C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06AC98-9297-4582-ACB2-AFB8FB250DF2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DB7E1A1-B7E8-4ED9-8AF4-32B610568E2A}">
      <dgm:prSet/>
      <dgm:spPr/>
      <dgm:t>
        <a:bodyPr/>
        <a:lstStyle/>
        <a:p>
          <a:r>
            <a:rPr lang="cs-CZ"/>
            <a:t>Cesta od konkrétního textu a dalším návaznostem</a:t>
          </a:r>
          <a:endParaRPr lang="en-US"/>
        </a:p>
      </dgm:t>
    </dgm:pt>
    <dgm:pt modelId="{CD98DCC6-AA34-4F12-81ED-5E0DE896F65E}" type="parTrans" cxnId="{056797D8-160C-4C3A-948D-543B5A17EF18}">
      <dgm:prSet/>
      <dgm:spPr/>
      <dgm:t>
        <a:bodyPr/>
        <a:lstStyle/>
        <a:p>
          <a:endParaRPr lang="en-US"/>
        </a:p>
      </dgm:t>
    </dgm:pt>
    <dgm:pt modelId="{93E7BD1F-957C-4F8A-A647-EBA44DF554EC}" type="sibTrans" cxnId="{056797D8-160C-4C3A-948D-543B5A17EF18}">
      <dgm:prSet/>
      <dgm:spPr/>
      <dgm:t>
        <a:bodyPr/>
        <a:lstStyle/>
        <a:p>
          <a:endParaRPr lang="en-US"/>
        </a:p>
      </dgm:t>
    </dgm:pt>
    <dgm:pt modelId="{E67FCF3A-0C6D-4F3E-8555-23B81D9F0BE3}">
      <dgm:prSet/>
      <dgm:spPr/>
      <dgm:t>
        <a:bodyPr/>
        <a:lstStyle/>
        <a:p>
          <a:r>
            <a:rPr lang="cs-CZ"/>
            <a:t>zcela konkrétní odkazy na jména jiných autorů, názvy jiných děl </a:t>
          </a:r>
          <a:endParaRPr lang="en-US"/>
        </a:p>
      </dgm:t>
    </dgm:pt>
    <dgm:pt modelId="{6BD0976A-87FC-4CE1-96AD-38E10394EC2D}" type="parTrans" cxnId="{6D1B26EF-B6D7-462B-9BF8-62AC7FA21153}">
      <dgm:prSet/>
      <dgm:spPr/>
      <dgm:t>
        <a:bodyPr/>
        <a:lstStyle/>
        <a:p>
          <a:endParaRPr lang="en-US"/>
        </a:p>
      </dgm:t>
    </dgm:pt>
    <dgm:pt modelId="{73CC6C29-67BF-4632-9CA9-94827D810BD6}" type="sibTrans" cxnId="{6D1B26EF-B6D7-462B-9BF8-62AC7FA21153}">
      <dgm:prSet/>
      <dgm:spPr/>
      <dgm:t>
        <a:bodyPr/>
        <a:lstStyle/>
        <a:p>
          <a:endParaRPr lang="en-US"/>
        </a:p>
      </dgm:t>
    </dgm:pt>
    <dgm:pt modelId="{72DFAC2D-A30A-445A-BACA-5E3081118A8C}">
      <dgm:prSet/>
      <dgm:spPr/>
      <dgm:t>
        <a:bodyPr/>
        <a:lstStyle/>
        <a:p>
          <a:r>
            <a:rPr lang="cs-CZ" dirty="0"/>
            <a:t>příklad: </a:t>
          </a:r>
        </a:p>
        <a:p>
          <a:r>
            <a:rPr lang="cs-CZ" dirty="0"/>
            <a:t> </a:t>
          </a:r>
          <a:endParaRPr lang="en-US" dirty="0"/>
        </a:p>
      </dgm:t>
    </dgm:pt>
    <dgm:pt modelId="{E8C37870-5635-42E1-BBF6-332DEBBBCAC6}" type="parTrans" cxnId="{72CF9EEC-7104-4528-8164-519D0D3FFF7C}">
      <dgm:prSet/>
      <dgm:spPr/>
      <dgm:t>
        <a:bodyPr/>
        <a:lstStyle/>
        <a:p>
          <a:endParaRPr lang="en-US"/>
        </a:p>
      </dgm:t>
    </dgm:pt>
    <dgm:pt modelId="{69902B51-1717-4C27-9234-3778EE15DE96}" type="sibTrans" cxnId="{72CF9EEC-7104-4528-8164-519D0D3FFF7C}">
      <dgm:prSet/>
      <dgm:spPr/>
      <dgm:t>
        <a:bodyPr/>
        <a:lstStyle/>
        <a:p>
          <a:endParaRPr lang="en-US"/>
        </a:p>
      </dgm:t>
    </dgm:pt>
    <dgm:pt modelId="{D2F6337B-EB59-443A-B819-6D6765D8DC1C}" type="pres">
      <dgm:prSet presAssocID="{AF06AC98-9297-4582-ACB2-AFB8FB250DF2}" presName="diagram" presStyleCnt="0">
        <dgm:presLayoutVars>
          <dgm:dir/>
          <dgm:resizeHandles val="exact"/>
        </dgm:presLayoutVars>
      </dgm:prSet>
      <dgm:spPr/>
    </dgm:pt>
    <dgm:pt modelId="{B6125DBE-6E37-4420-BD9E-6511124EB9CF}" type="pres">
      <dgm:prSet presAssocID="{FDB7E1A1-B7E8-4ED9-8AF4-32B610568E2A}" presName="node" presStyleLbl="node1" presStyleIdx="0" presStyleCnt="2">
        <dgm:presLayoutVars>
          <dgm:bulletEnabled val="1"/>
        </dgm:presLayoutVars>
      </dgm:prSet>
      <dgm:spPr/>
    </dgm:pt>
    <dgm:pt modelId="{480A9C3A-481B-4494-B295-C6DDFB15176E}" type="pres">
      <dgm:prSet presAssocID="{93E7BD1F-957C-4F8A-A647-EBA44DF554EC}" presName="sibTrans" presStyleCnt="0"/>
      <dgm:spPr/>
    </dgm:pt>
    <dgm:pt modelId="{CE21CD7E-9601-4314-87B7-DF97592B3EF0}" type="pres">
      <dgm:prSet presAssocID="{72DFAC2D-A30A-445A-BACA-5E3081118A8C}" presName="node" presStyleLbl="node1" presStyleIdx="1" presStyleCnt="2" custLinFactNeighborX="-3123" custLinFactNeighborY="4805">
        <dgm:presLayoutVars>
          <dgm:bulletEnabled val="1"/>
        </dgm:presLayoutVars>
      </dgm:prSet>
      <dgm:spPr/>
    </dgm:pt>
  </dgm:ptLst>
  <dgm:cxnLst>
    <dgm:cxn modelId="{23376326-5A51-435D-9065-E0EDC4423597}" type="presOf" srcId="{FDB7E1A1-B7E8-4ED9-8AF4-32B610568E2A}" destId="{B6125DBE-6E37-4420-BD9E-6511124EB9CF}" srcOrd="0" destOrd="0" presId="urn:microsoft.com/office/officeart/2005/8/layout/default"/>
    <dgm:cxn modelId="{C1D6995B-B641-4844-9D4E-E7F7EDFE6E8F}" type="presOf" srcId="{AF06AC98-9297-4582-ACB2-AFB8FB250DF2}" destId="{D2F6337B-EB59-443A-B819-6D6765D8DC1C}" srcOrd="0" destOrd="0" presId="urn:microsoft.com/office/officeart/2005/8/layout/default"/>
    <dgm:cxn modelId="{E49F1E58-442D-4B1E-A2DF-83BC5A3B6038}" type="presOf" srcId="{E67FCF3A-0C6D-4F3E-8555-23B81D9F0BE3}" destId="{B6125DBE-6E37-4420-BD9E-6511124EB9CF}" srcOrd="0" destOrd="1" presId="urn:microsoft.com/office/officeart/2005/8/layout/default"/>
    <dgm:cxn modelId="{3EAFCEAF-365A-4DE2-9C62-D832D803AAD8}" type="presOf" srcId="{72DFAC2D-A30A-445A-BACA-5E3081118A8C}" destId="{CE21CD7E-9601-4314-87B7-DF97592B3EF0}" srcOrd="0" destOrd="0" presId="urn:microsoft.com/office/officeart/2005/8/layout/default"/>
    <dgm:cxn modelId="{056797D8-160C-4C3A-948D-543B5A17EF18}" srcId="{AF06AC98-9297-4582-ACB2-AFB8FB250DF2}" destId="{FDB7E1A1-B7E8-4ED9-8AF4-32B610568E2A}" srcOrd="0" destOrd="0" parTransId="{CD98DCC6-AA34-4F12-81ED-5E0DE896F65E}" sibTransId="{93E7BD1F-957C-4F8A-A647-EBA44DF554EC}"/>
    <dgm:cxn modelId="{72CF9EEC-7104-4528-8164-519D0D3FFF7C}" srcId="{AF06AC98-9297-4582-ACB2-AFB8FB250DF2}" destId="{72DFAC2D-A30A-445A-BACA-5E3081118A8C}" srcOrd="1" destOrd="0" parTransId="{E8C37870-5635-42E1-BBF6-332DEBBBCAC6}" sibTransId="{69902B51-1717-4C27-9234-3778EE15DE96}"/>
    <dgm:cxn modelId="{6D1B26EF-B6D7-462B-9BF8-62AC7FA21153}" srcId="{FDB7E1A1-B7E8-4ED9-8AF4-32B610568E2A}" destId="{E67FCF3A-0C6D-4F3E-8555-23B81D9F0BE3}" srcOrd="0" destOrd="0" parTransId="{6BD0976A-87FC-4CE1-96AD-38E10394EC2D}" sibTransId="{73CC6C29-67BF-4632-9CA9-94827D810BD6}"/>
    <dgm:cxn modelId="{F199CA21-0804-4F63-B0D0-A32A1D4B2212}" type="presParOf" srcId="{D2F6337B-EB59-443A-B819-6D6765D8DC1C}" destId="{B6125DBE-6E37-4420-BD9E-6511124EB9CF}" srcOrd="0" destOrd="0" presId="urn:microsoft.com/office/officeart/2005/8/layout/default"/>
    <dgm:cxn modelId="{BDA899EA-6E32-43E0-BB4C-C97A44282152}" type="presParOf" srcId="{D2F6337B-EB59-443A-B819-6D6765D8DC1C}" destId="{480A9C3A-481B-4494-B295-C6DDFB15176E}" srcOrd="1" destOrd="0" presId="urn:microsoft.com/office/officeart/2005/8/layout/default"/>
    <dgm:cxn modelId="{92C3EED7-B8CC-4042-850D-1C47870245A5}" type="presParOf" srcId="{D2F6337B-EB59-443A-B819-6D6765D8DC1C}" destId="{CE21CD7E-9601-4314-87B7-DF97592B3EF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222377-5EFF-4267-A61A-E1E224804D33}" type="doc">
      <dgm:prSet loTypeId="urn:microsoft.com/office/officeart/2005/8/layout/process4" loCatId="process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5186D22-1B65-442C-804E-540CC1F16ABA}">
      <dgm:prSet/>
      <dgm:spPr/>
      <dgm:t>
        <a:bodyPr/>
        <a:lstStyle/>
        <a:p>
          <a:r>
            <a:rPr lang="cs-CZ"/>
            <a:t>odkazy na kulturní paměť, kulturní reálie</a:t>
          </a:r>
          <a:endParaRPr lang="en-US"/>
        </a:p>
      </dgm:t>
    </dgm:pt>
    <dgm:pt modelId="{0B372762-F312-41CF-9757-A2E0A14FBB8D}" type="parTrans" cxnId="{7DC7136C-7689-4C21-9FEA-237918D53D8B}">
      <dgm:prSet/>
      <dgm:spPr/>
      <dgm:t>
        <a:bodyPr/>
        <a:lstStyle/>
        <a:p>
          <a:endParaRPr lang="en-US"/>
        </a:p>
      </dgm:t>
    </dgm:pt>
    <dgm:pt modelId="{1C07A7E9-4216-4207-B4DA-E70ACAC8485C}" type="sibTrans" cxnId="{7DC7136C-7689-4C21-9FEA-237918D53D8B}">
      <dgm:prSet/>
      <dgm:spPr/>
      <dgm:t>
        <a:bodyPr/>
        <a:lstStyle/>
        <a:p>
          <a:endParaRPr lang="en-US"/>
        </a:p>
      </dgm:t>
    </dgm:pt>
    <dgm:pt modelId="{59451E69-928C-4D9D-AE16-6D9718F2AF54}">
      <dgm:prSet/>
      <dgm:spPr/>
      <dgm:t>
        <a:bodyPr/>
        <a:lstStyle/>
        <a:p>
          <a:r>
            <a:rPr lang="cs-CZ" b="1"/>
            <a:t>kulturní encyklopedie </a:t>
          </a:r>
          <a:r>
            <a:rPr lang="cs-CZ"/>
            <a:t>(Umberto Eco)</a:t>
          </a:r>
          <a:endParaRPr lang="en-US"/>
        </a:p>
      </dgm:t>
    </dgm:pt>
    <dgm:pt modelId="{489D0E6B-21D9-4ED7-ADF3-F838184F2BE8}" type="parTrans" cxnId="{C4D79CFA-9C66-4D4A-A6C8-6240A17E59A6}">
      <dgm:prSet/>
      <dgm:spPr/>
      <dgm:t>
        <a:bodyPr/>
        <a:lstStyle/>
        <a:p>
          <a:endParaRPr lang="en-US"/>
        </a:p>
      </dgm:t>
    </dgm:pt>
    <dgm:pt modelId="{8C73B5DA-4916-4920-BF3D-87F4268850CD}" type="sibTrans" cxnId="{C4D79CFA-9C66-4D4A-A6C8-6240A17E59A6}">
      <dgm:prSet/>
      <dgm:spPr/>
      <dgm:t>
        <a:bodyPr/>
        <a:lstStyle/>
        <a:p>
          <a:endParaRPr lang="en-US"/>
        </a:p>
      </dgm:t>
    </dgm:pt>
    <dgm:pt modelId="{5CA54DB0-5007-4AD1-86A1-FA6F427C9985}">
      <dgm:prSet/>
      <dgm:spPr/>
      <dgm:t>
        <a:bodyPr/>
        <a:lstStyle/>
        <a:p>
          <a:r>
            <a:rPr lang="cs-CZ" b="1"/>
            <a:t>background knowledge </a:t>
          </a:r>
          <a:r>
            <a:rPr lang="cs-CZ"/>
            <a:t>(William Grabe)</a:t>
          </a:r>
          <a:endParaRPr lang="en-US"/>
        </a:p>
      </dgm:t>
    </dgm:pt>
    <dgm:pt modelId="{CF393FBC-C5E2-4ECB-BEF8-92B3CEAFDB19}" type="parTrans" cxnId="{29E9B598-3720-4708-BD68-791DD7A0DAC9}">
      <dgm:prSet/>
      <dgm:spPr/>
      <dgm:t>
        <a:bodyPr/>
        <a:lstStyle/>
        <a:p>
          <a:endParaRPr lang="en-US"/>
        </a:p>
      </dgm:t>
    </dgm:pt>
    <dgm:pt modelId="{E1437414-A71D-45F6-B6E5-137F9DB3F401}" type="sibTrans" cxnId="{29E9B598-3720-4708-BD68-791DD7A0DAC9}">
      <dgm:prSet/>
      <dgm:spPr/>
      <dgm:t>
        <a:bodyPr/>
        <a:lstStyle/>
        <a:p>
          <a:endParaRPr lang="en-US"/>
        </a:p>
      </dgm:t>
    </dgm:pt>
    <dgm:pt modelId="{F0886688-A2A0-4131-B642-DA6AE2228691}">
      <dgm:prSet/>
      <dgm:spPr/>
      <dgm:t>
        <a:bodyPr/>
        <a:lstStyle/>
        <a:p>
          <a:r>
            <a:rPr lang="cs-CZ"/>
            <a:t>Grabe, William (2009): </a:t>
          </a:r>
          <a:r>
            <a:rPr lang="cs-CZ" i="1"/>
            <a:t>Reading in a Second Language. Moving from Theory to Practice.</a:t>
          </a:r>
          <a:r>
            <a:rPr lang="cs-CZ"/>
            <a:t> Cambridge: Cambridge University Press. </a:t>
          </a:r>
          <a:endParaRPr lang="en-US"/>
        </a:p>
      </dgm:t>
    </dgm:pt>
    <dgm:pt modelId="{FB7795A6-D24D-4B2F-BFD5-76139A9CAB5C}" type="parTrans" cxnId="{364DCF50-A8C6-467D-8BFD-D3350ADE9413}">
      <dgm:prSet/>
      <dgm:spPr/>
      <dgm:t>
        <a:bodyPr/>
        <a:lstStyle/>
        <a:p>
          <a:endParaRPr lang="en-US"/>
        </a:p>
      </dgm:t>
    </dgm:pt>
    <dgm:pt modelId="{988C62AB-C944-4DBE-B291-611A757FAE1F}" type="sibTrans" cxnId="{364DCF50-A8C6-467D-8BFD-D3350ADE9413}">
      <dgm:prSet/>
      <dgm:spPr/>
      <dgm:t>
        <a:bodyPr/>
        <a:lstStyle/>
        <a:p>
          <a:endParaRPr lang="en-US"/>
        </a:p>
      </dgm:t>
    </dgm:pt>
    <dgm:pt modelId="{4B420412-4927-41C5-887A-51A602C0603C}">
      <dgm:prSet/>
      <dgm:spPr/>
      <dgm:t>
        <a:bodyPr/>
        <a:lstStyle/>
        <a:p>
          <a:r>
            <a:rPr lang="cs-CZ"/>
            <a:t>Grabe, William – Fredricka L. Stoller (2019): Reading to learn. Why and how content-based instructional frameworks facilitate the process.  In: Koda, Keiko – Yamashita, Junko (eds.): </a:t>
          </a:r>
          <a:r>
            <a:rPr lang="cs-CZ" i="1"/>
            <a:t>Reading to learn in a foreign language.</a:t>
          </a:r>
          <a:r>
            <a:rPr lang="cs-CZ"/>
            <a:t> London: Routledge. </a:t>
          </a:r>
          <a:endParaRPr lang="en-US"/>
        </a:p>
      </dgm:t>
    </dgm:pt>
    <dgm:pt modelId="{CB472009-A8F5-49F1-A1C0-51F47CA18DF3}" type="parTrans" cxnId="{F38D48A7-AC42-4079-9AB3-196B37141617}">
      <dgm:prSet/>
      <dgm:spPr/>
      <dgm:t>
        <a:bodyPr/>
        <a:lstStyle/>
        <a:p>
          <a:endParaRPr lang="en-US"/>
        </a:p>
      </dgm:t>
    </dgm:pt>
    <dgm:pt modelId="{B7D0ABE9-3BD2-4FE6-AF64-55907F0CA6C0}" type="sibTrans" cxnId="{F38D48A7-AC42-4079-9AB3-196B37141617}">
      <dgm:prSet/>
      <dgm:spPr/>
      <dgm:t>
        <a:bodyPr/>
        <a:lstStyle/>
        <a:p>
          <a:endParaRPr lang="en-US"/>
        </a:p>
      </dgm:t>
    </dgm:pt>
    <dgm:pt modelId="{7763CCAA-0856-4F88-B01F-D86683A66E56}" type="pres">
      <dgm:prSet presAssocID="{B2222377-5EFF-4267-A61A-E1E224804D33}" presName="Name0" presStyleCnt="0">
        <dgm:presLayoutVars>
          <dgm:dir/>
          <dgm:animLvl val="lvl"/>
          <dgm:resizeHandles val="exact"/>
        </dgm:presLayoutVars>
      </dgm:prSet>
      <dgm:spPr/>
    </dgm:pt>
    <dgm:pt modelId="{3DD50F0F-A0C7-43D0-89A5-EE05372BC4D1}" type="pres">
      <dgm:prSet presAssocID="{4B420412-4927-41C5-887A-51A602C0603C}" presName="boxAndChildren" presStyleCnt="0"/>
      <dgm:spPr/>
    </dgm:pt>
    <dgm:pt modelId="{16718F06-B13D-4D39-8A2F-0EFF52D6F425}" type="pres">
      <dgm:prSet presAssocID="{4B420412-4927-41C5-887A-51A602C0603C}" presName="parentTextBox" presStyleLbl="node1" presStyleIdx="0" presStyleCnt="5"/>
      <dgm:spPr/>
    </dgm:pt>
    <dgm:pt modelId="{CDD16335-09F0-4973-9841-301F01DFB223}" type="pres">
      <dgm:prSet presAssocID="{988C62AB-C944-4DBE-B291-611A757FAE1F}" presName="sp" presStyleCnt="0"/>
      <dgm:spPr/>
    </dgm:pt>
    <dgm:pt modelId="{1F6FB16B-FA44-4F77-862E-D6275FB62AC0}" type="pres">
      <dgm:prSet presAssocID="{F0886688-A2A0-4131-B642-DA6AE2228691}" presName="arrowAndChildren" presStyleCnt="0"/>
      <dgm:spPr/>
    </dgm:pt>
    <dgm:pt modelId="{BDE2E230-2981-43C0-A5E8-904C063280BC}" type="pres">
      <dgm:prSet presAssocID="{F0886688-A2A0-4131-B642-DA6AE2228691}" presName="parentTextArrow" presStyleLbl="node1" presStyleIdx="1" presStyleCnt="5"/>
      <dgm:spPr/>
    </dgm:pt>
    <dgm:pt modelId="{7BA1E8CF-0B3F-4E65-89A4-D6C71CFB3AF0}" type="pres">
      <dgm:prSet presAssocID="{E1437414-A71D-45F6-B6E5-137F9DB3F401}" presName="sp" presStyleCnt="0"/>
      <dgm:spPr/>
    </dgm:pt>
    <dgm:pt modelId="{D4BD9E00-F0C4-405F-B584-1C5CD008DE01}" type="pres">
      <dgm:prSet presAssocID="{5CA54DB0-5007-4AD1-86A1-FA6F427C9985}" presName="arrowAndChildren" presStyleCnt="0"/>
      <dgm:spPr/>
    </dgm:pt>
    <dgm:pt modelId="{A8BF80A2-506C-4419-AF37-16384D41603D}" type="pres">
      <dgm:prSet presAssocID="{5CA54DB0-5007-4AD1-86A1-FA6F427C9985}" presName="parentTextArrow" presStyleLbl="node1" presStyleIdx="2" presStyleCnt="5"/>
      <dgm:spPr/>
    </dgm:pt>
    <dgm:pt modelId="{8E6FEE10-AF4A-4A8F-9B97-30965A7EA9A4}" type="pres">
      <dgm:prSet presAssocID="{8C73B5DA-4916-4920-BF3D-87F4268850CD}" presName="sp" presStyleCnt="0"/>
      <dgm:spPr/>
    </dgm:pt>
    <dgm:pt modelId="{D6AB3B10-A3B9-47A5-B416-4D420CB63BD2}" type="pres">
      <dgm:prSet presAssocID="{59451E69-928C-4D9D-AE16-6D9718F2AF54}" presName="arrowAndChildren" presStyleCnt="0"/>
      <dgm:spPr/>
    </dgm:pt>
    <dgm:pt modelId="{35865AE5-14B5-48B2-8B73-6E895DB706FA}" type="pres">
      <dgm:prSet presAssocID="{59451E69-928C-4D9D-AE16-6D9718F2AF54}" presName="parentTextArrow" presStyleLbl="node1" presStyleIdx="3" presStyleCnt="5"/>
      <dgm:spPr/>
    </dgm:pt>
    <dgm:pt modelId="{6B04767F-5280-42F0-B2D6-3A14AE9D97DB}" type="pres">
      <dgm:prSet presAssocID="{1C07A7E9-4216-4207-B4DA-E70ACAC8485C}" presName="sp" presStyleCnt="0"/>
      <dgm:spPr/>
    </dgm:pt>
    <dgm:pt modelId="{93EEE708-1765-4EA7-8064-D504CA349B34}" type="pres">
      <dgm:prSet presAssocID="{75186D22-1B65-442C-804E-540CC1F16ABA}" presName="arrowAndChildren" presStyleCnt="0"/>
      <dgm:spPr/>
    </dgm:pt>
    <dgm:pt modelId="{5E366465-8B4E-44D1-AC90-94A681F0A5D4}" type="pres">
      <dgm:prSet presAssocID="{75186D22-1B65-442C-804E-540CC1F16ABA}" presName="parentTextArrow" presStyleLbl="node1" presStyleIdx="4" presStyleCnt="5"/>
      <dgm:spPr/>
    </dgm:pt>
  </dgm:ptLst>
  <dgm:cxnLst>
    <dgm:cxn modelId="{053CC624-D999-42E3-BF01-C419C4B3BE07}" type="presOf" srcId="{F0886688-A2A0-4131-B642-DA6AE2228691}" destId="{BDE2E230-2981-43C0-A5E8-904C063280BC}" srcOrd="0" destOrd="0" presId="urn:microsoft.com/office/officeart/2005/8/layout/process4"/>
    <dgm:cxn modelId="{709A1C44-9C41-47FC-A82D-A4617C528B78}" type="presOf" srcId="{59451E69-928C-4D9D-AE16-6D9718F2AF54}" destId="{35865AE5-14B5-48B2-8B73-6E895DB706FA}" srcOrd="0" destOrd="0" presId="urn:microsoft.com/office/officeart/2005/8/layout/process4"/>
    <dgm:cxn modelId="{7DC7136C-7689-4C21-9FEA-237918D53D8B}" srcId="{B2222377-5EFF-4267-A61A-E1E224804D33}" destId="{75186D22-1B65-442C-804E-540CC1F16ABA}" srcOrd="0" destOrd="0" parTransId="{0B372762-F312-41CF-9757-A2E0A14FBB8D}" sibTransId="{1C07A7E9-4216-4207-B4DA-E70ACAC8485C}"/>
    <dgm:cxn modelId="{364DCF50-A8C6-467D-8BFD-D3350ADE9413}" srcId="{B2222377-5EFF-4267-A61A-E1E224804D33}" destId="{F0886688-A2A0-4131-B642-DA6AE2228691}" srcOrd="3" destOrd="0" parTransId="{FB7795A6-D24D-4B2F-BFD5-76139A9CAB5C}" sibTransId="{988C62AB-C944-4DBE-B291-611A757FAE1F}"/>
    <dgm:cxn modelId="{0D4B6855-4A28-4E17-BCFD-95C940374E0F}" type="presOf" srcId="{5CA54DB0-5007-4AD1-86A1-FA6F427C9985}" destId="{A8BF80A2-506C-4419-AF37-16384D41603D}" srcOrd="0" destOrd="0" presId="urn:microsoft.com/office/officeart/2005/8/layout/process4"/>
    <dgm:cxn modelId="{2F8BDC57-493F-4A36-9A02-14881F657824}" type="presOf" srcId="{75186D22-1B65-442C-804E-540CC1F16ABA}" destId="{5E366465-8B4E-44D1-AC90-94A681F0A5D4}" srcOrd="0" destOrd="0" presId="urn:microsoft.com/office/officeart/2005/8/layout/process4"/>
    <dgm:cxn modelId="{29E9B598-3720-4708-BD68-791DD7A0DAC9}" srcId="{B2222377-5EFF-4267-A61A-E1E224804D33}" destId="{5CA54DB0-5007-4AD1-86A1-FA6F427C9985}" srcOrd="2" destOrd="0" parTransId="{CF393FBC-C5E2-4ECB-BEF8-92B3CEAFDB19}" sibTransId="{E1437414-A71D-45F6-B6E5-137F9DB3F401}"/>
    <dgm:cxn modelId="{F38D48A7-AC42-4079-9AB3-196B37141617}" srcId="{B2222377-5EFF-4267-A61A-E1E224804D33}" destId="{4B420412-4927-41C5-887A-51A602C0603C}" srcOrd="4" destOrd="0" parTransId="{CB472009-A8F5-49F1-A1C0-51F47CA18DF3}" sibTransId="{B7D0ABE9-3BD2-4FE6-AF64-55907F0CA6C0}"/>
    <dgm:cxn modelId="{F2DC82B8-E127-46C3-A3AC-017F75069FD6}" type="presOf" srcId="{4B420412-4927-41C5-887A-51A602C0603C}" destId="{16718F06-B13D-4D39-8A2F-0EFF52D6F425}" srcOrd="0" destOrd="0" presId="urn:microsoft.com/office/officeart/2005/8/layout/process4"/>
    <dgm:cxn modelId="{B1C6B2E1-55C8-4E04-9E4D-56BC3202DF87}" type="presOf" srcId="{B2222377-5EFF-4267-A61A-E1E224804D33}" destId="{7763CCAA-0856-4F88-B01F-D86683A66E56}" srcOrd="0" destOrd="0" presId="urn:microsoft.com/office/officeart/2005/8/layout/process4"/>
    <dgm:cxn modelId="{C4D79CFA-9C66-4D4A-A6C8-6240A17E59A6}" srcId="{B2222377-5EFF-4267-A61A-E1E224804D33}" destId="{59451E69-928C-4D9D-AE16-6D9718F2AF54}" srcOrd="1" destOrd="0" parTransId="{489D0E6B-21D9-4ED7-ADF3-F838184F2BE8}" sibTransId="{8C73B5DA-4916-4920-BF3D-87F4268850CD}"/>
    <dgm:cxn modelId="{2DF8D1FC-B59E-4469-81FA-7EABE627F682}" type="presParOf" srcId="{7763CCAA-0856-4F88-B01F-D86683A66E56}" destId="{3DD50F0F-A0C7-43D0-89A5-EE05372BC4D1}" srcOrd="0" destOrd="0" presId="urn:microsoft.com/office/officeart/2005/8/layout/process4"/>
    <dgm:cxn modelId="{E671ADB5-BE5E-4ADC-B61C-FB1A477AC82C}" type="presParOf" srcId="{3DD50F0F-A0C7-43D0-89A5-EE05372BC4D1}" destId="{16718F06-B13D-4D39-8A2F-0EFF52D6F425}" srcOrd="0" destOrd="0" presId="urn:microsoft.com/office/officeart/2005/8/layout/process4"/>
    <dgm:cxn modelId="{E78839F9-6547-4D87-964C-E649D7A29D79}" type="presParOf" srcId="{7763CCAA-0856-4F88-B01F-D86683A66E56}" destId="{CDD16335-09F0-4973-9841-301F01DFB223}" srcOrd="1" destOrd="0" presId="urn:microsoft.com/office/officeart/2005/8/layout/process4"/>
    <dgm:cxn modelId="{6897479C-09A1-480B-BE11-46A1BC517D0F}" type="presParOf" srcId="{7763CCAA-0856-4F88-B01F-D86683A66E56}" destId="{1F6FB16B-FA44-4F77-862E-D6275FB62AC0}" srcOrd="2" destOrd="0" presId="urn:microsoft.com/office/officeart/2005/8/layout/process4"/>
    <dgm:cxn modelId="{2261111A-45E1-4957-9100-7B1989622DF8}" type="presParOf" srcId="{1F6FB16B-FA44-4F77-862E-D6275FB62AC0}" destId="{BDE2E230-2981-43C0-A5E8-904C063280BC}" srcOrd="0" destOrd="0" presId="urn:microsoft.com/office/officeart/2005/8/layout/process4"/>
    <dgm:cxn modelId="{7F4A5DF2-113A-4050-95C1-B3DC3A25D732}" type="presParOf" srcId="{7763CCAA-0856-4F88-B01F-D86683A66E56}" destId="{7BA1E8CF-0B3F-4E65-89A4-D6C71CFB3AF0}" srcOrd="3" destOrd="0" presId="urn:microsoft.com/office/officeart/2005/8/layout/process4"/>
    <dgm:cxn modelId="{F50C7478-9C10-4B5E-9D4B-71BE201B4660}" type="presParOf" srcId="{7763CCAA-0856-4F88-B01F-D86683A66E56}" destId="{D4BD9E00-F0C4-405F-B584-1C5CD008DE01}" srcOrd="4" destOrd="0" presId="urn:microsoft.com/office/officeart/2005/8/layout/process4"/>
    <dgm:cxn modelId="{71BCA123-9DB7-4323-AC05-32B238067A55}" type="presParOf" srcId="{D4BD9E00-F0C4-405F-B584-1C5CD008DE01}" destId="{A8BF80A2-506C-4419-AF37-16384D41603D}" srcOrd="0" destOrd="0" presId="urn:microsoft.com/office/officeart/2005/8/layout/process4"/>
    <dgm:cxn modelId="{663188B8-6C9E-41C2-A730-F72BC987B175}" type="presParOf" srcId="{7763CCAA-0856-4F88-B01F-D86683A66E56}" destId="{8E6FEE10-AF4A-4A8F-9B97-30965A7EA9A4}" srcOrd="5" destOrd="0" presId="urn:microsoft.com/office/officeart/2005/8/layout/process4"/>
    <dgm:cxn modelId="{178EDB5B-458C-4773-B460-4A9085EF07BC}" type="presParOf" srcId="{7763CCAA-0856-4F88-B01F-D86683A66E56}" destId="{D6AB3B10-A3B9-47A5-B416-4D420CB63BD2}" srcOrd="6" destOrd="0" presId="urn:microsoft.com/office/officeart/2005/8/layout/process4"/>
    <dgm:cxn modelId="{633DFB9F-B9EE-4C65-A911-C93C2B14415B}" type="presParOf" srcId="{D6AB3B10-A3B9-47A5-B416-4D420CB63BD2}" destId="{35865AE5-14B5-48B2-8B73-6E895DB706FA}" srcOrd="0" destOrd="0" presId="urn:microsoft.com/office/officeart/2005/8/layout/process4"/>
    <dgm:cxn modelId="{CBE255D6-E74D-47FE-8368-877C55885817}" type="presParOf" srcId="{7763CCAA-0856-4F88-B01F-D86683A66E56}" destId="{6B04767F-5280-42F0-B2D6-3A14AE9D97DB}" srcOrd="7" destOrd="0" presId="urn:microsoft.com/office/officeart/2005/8/layout/process4"/>
    <dgm:cxn modelId="{DA0B2FFE-D5A7-4946-A055-166EF8F24E7A}" type="presParOf" srcId="{7763CCAA-0856-4F88-B01F-D86683A66E56}" destId="{93EEE708-1765-4EA7-8064-D504CA349B34}" srcOrd="8" destOrd="0" presId="urn:microsoft.com/office/officeart/2005/8/layout/process4"/>
    <dgm:cxn modelId="{DEDAB231-1E34-4A81-9213-05228D5CF554}" type="presParOf" srcId="{93EEE708-1765-4EA7-8064-D504CA349B34}" destId="{5E366465-8B4E-44D1-AC90-94A681F0A5D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C5F7E-E972-46B1-99FE-36A8D894EFCE}">
      <dsp:nvSpPr>
        <dsp:cNvPr id="0" name=""/>
        <dsp:cNvSpPr/>
      </dsp:nvSpPr>
      <dsp:spPr>
        <a:xfrm>
          <a:off x="0" y="582"/>
          <a:ext cx="5980112" cy="136219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8B7282-56C5-45F9-B8FC-51446BC292F3}">
      <dsp:nvSpPr>
        <dsp:cNvPr id="0" name=""/>
        <dsp:cNvSpPr/>
      </dsp:nvSpPr>
      <dsp:spPr>
        <a:xfrm>
          <a:off x="412064" y="307076"/>
          <a:ext cx="749207" cy="7492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1F8B31-4AAD-4236-8AA9-CBD44279FEE0}">
      <dsp:nvSpPr>
        <dsp:cNvPr id="0" name=""/>
        <dsp:cNvSpPr/>
      </dsp:nvSpPr>
      <dsp:spPr>
        <a:xfrm>
          <a:off x="1573336" y="582"/>
          <a:ext cx="4406775" cy="1362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166" tIns="144166" rIns="144166" bIns="14416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organizace výukového materiálu </a:t>
          </a:r>
          <a:endParaRPr lang="en-US" sz="2500" kern="1200"/>
        </a:p>
      </dsp:txBody>
      <dsp:txXfrm>
        <a:off x="1573336" y="582"/>
        <a:ext cx="4406775" cy="1362195"/>
      </dsp:txXfrm>
    </dsp:sp>
    <dsp:sp modelId="{5C75B3D3-5A86-496B-BCD6-E27BF2CEA948}">
      <dsp:nvSpPr>
        <dsp:cNvPr id="0" name=""/>
        <dsp:cNvSpPr/>
      </dsp:nvSpPr>
      <dsp:spPr>
        <a:xfrm>
          <a:off x="0" y="1703327"/>
          <a:ext cx="5980112" cy="136219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52D8CF-85CB-42EF-B4F7-143F7F877296}">
      <dsp:nvSpPr>
        <dsp:cNvPr id="0" name=""/>
        <dsp:cNvSpPr/>
      </dsp:nvSpPr>
      <dsp:spPr>
        <a:xfrm>
          <a:off x="412064" y="2009821"/>
          <a:ext cx="749207" cy="7492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D33A-F474-4192-A833-82168ABCDECC}">
      <dsp:nvSpPr>
        <dsp:cNvPr id="0" name=""/>
        <dsp:cNvSpPr/>
      </dsp:nvSpPr>
      <dsp:spPr>
        <a:xfrm>
          <a:off x="1573336" y="1703327"/>
          <a:ext cx="4406775" cy="1362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166" tIns="144166" rIns="144166" bIns="14416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aktualizace kánonu </a:t>
          </a:r>
          <a:endParaRPr lang="en-US" sz="2500" kern="1200"/>
        </a:p>
      </dsp:txBody>
      <dsp:txXfrm>
        <a:off x="1573336" y="1703327"/>
        <a:ext cx="4406775" cy="1362195"/>
      </dsp:txXfrm>
    </dsp:sp>
    <dsp:sp modelId="{8D3A4306-DC63-4E7D-BB6D-39C0250A3005}">
      <dsp:nvSpPr>
        <dsp:cNvPr id="0" name=""/>
        <dsp:cNvSpPr/>
      </dsp:nvSpPr>
      <dsp:spPr>
        <a:xfrm>
          <a:off x="0" y="3406071"/>
          <a:ext cx="5980112" cy="136219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1BA499-D2F4-479A-99FA-58CAC93DC87D}">
      <dsp:nvSpPr>
        <dsp:cNvPr id="0" name=""/>
        <dsp:cNvSpPr/>
      </dsp:nvSpPr>
      <dsp:spPr>
        <a:xfrm>
          <a:off x="412064" y="3712566"/>
          <a:ext cx="749207" cy="7492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18656-5C87-422A-B4BD-2C366392B7CF}">
      <dsp:nvSpPr>
        <dsp:cNvPr id="0" name=""/>
        <dsp:cNvSpPr/>
      </dsp:nvSpPr>
      <dsp:spPr>
        <a:xfrm>
          <a:off x="1573336" y="3406071"/>
          <a:ext cx="4406775" cy="1362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166" tIns="144166" rIns="144166" bIns="14416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způsob provázání výběru (i argumentace výběru)</a:t>
          </a:r>
          <a:endParaRPr lang="en-US" sz="2500" kern="1200"/>
        </a:p>
      </dsp:txBody>
      <dsp:txXfrm>
        <a:off x="1573336" y="3406071"/>
        <a:ext cx="4406775" cy="13621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25DBE-6E37-4420-BD9E-6511124EB9CF}">
      <dsp:nvSpPr>
        <dsp:cNvPr id="0" name=""/>
        <dsp:cNvSpPr/>
      </dsp:nvSpPr>
      <dsp:spPr>
        <a:xfrm>
          <a:off x="1084" y="569541"/>
          <a:ext cx="4229276" cy="25375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Cesta od konkrétního textu a dalším návaznostem</a:t>
          </a:r>
          <a:endParaRPr lang="en-US" sz="28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zcela konkrétní odkazy na jména jiných autorů, názvy jiných děl </a:t>
          </a:r>
          <a:endParaRPr lang="en-US" sz="2200" kern="1200"/>
        </a:p>
      </dsp:txBody>
      <dsp:txXfrm>
        <a:off x="1084" y="569541"/>
        <a:ext cx="4229276" cy="2537566"/>
      </dsp:txXfrm>
    </dsp:sp>
    <dsp:sp modelId="{CE21CD7E-9601-4314-87B7-DF97592B3EF0}">
      <dsp:nvSpPr>
        <dsp:cNvPr id="0" name=""/>
        <dsp:cNvSpPr/>
      </dsp:nvSpPr>
      <dsp:spPr>
        <a:xfrm>
          <a:off x="4521208" y="691472"/>
          <a:ext cx="4229276" cy="25375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příklad: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 </a:t>
          </a:r>
          <a:endParaRPr lang="en-US" sz="2800" kern="1200" dirty="0"/>
        </a:p>
      </dsp:txBody>
      <dsp:txXfrm>
        <a:off x="4521208" y="691472"/>
        <a:ext cx="4229276" cy="2537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18F06-B13D-4D39-8A2F-0EFF52D6F425}">
      <dsp:nvSpPr>
        <dsp:cNvPr id="0" name=""/>
        <dsp:cNvSpPr/>
      </dsp:nvSpPr>
      <dsp:spPr>
        <a:xfrm>
          <a:off x="0" y="3157852"/>
          <a:ext cx="8883836" cy="518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Grabe, William – Fredricka L. Stoller (2019): Reading to learn. Why and how content-based instructional frameworks facilitate the process.  In: Koda, Keiko – Yamashita, Junko (eds.): </a:t>
          </a:r>
          <a:r>
            <a:rPr lang="cs-CZ" sz="1200" i="1" kern="1200"/>
            <a:t>Reading to learn in a foreign language.</a:t>
          </a:r>
          <a:r>
            <a:rPr lang="cs-CZ" sz="1200" kern="1200"/>
            <a:t> London: Routledge. </a:t>
          </a:r>
          <a:endParaRPr lang="en-US" sz="1200" kern="1200"/>
        </a:p>
      </dsp:txBody>
      <dsp:txXfrm>
        <a:off x="0" y="3157852"/>
        <a:ext cx="8883836" cy="518072"/>
      </dsp:txXfrm>
    </dsp:sp>
    <dsp:sp modelId="{BDE2E230-2981-43C0-A5E8-904C063280BC}">
      <dsp:nvSpPr>
        <dsp:cNvPr id="0" name=""/>
        <dsp:cNvSpPr/>
      </dsp:nvSpPr>
      <dsp:spPr>
        <a:xfrm rot="10800000">
          <a:off x="0" y="2368829"/>
          <a:ext cx="8883836" cy="79679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Grabe, William (2009): </a:t>
          </a:r>
          <a:r>
            <a:rPr lang="cs-CZ" sz="1200" i="1" kern="1200"/>
            <a:t>Reading in a Second Language. Moving from Theory to Practice.</a:t>
          </a:r>
          <a:r>
            <a:rPr lang="cs-CZ" sz="1200" kern="1200"/>
            <a:t> Cambridge: Cambridge University Press. </a:t>
          </a:r>
          <a:endParaRPr lang="en-US" sz="1200" kern="1200"/>
        </a:p>
      </dsp:txBody>
      <dsp:txXfrm rot="10800000">
        <a:off x="0" y="2368829"/>
        <a:ext cx="8883836" cy="517733"/>
      </dsp:txXfrm>
    </dsp:sp>
    <dsp:sp modelId="{A8BF80A2-506C-4419-AF37-16384D41603D}">
      <dsp:nvSpPr>
        <dsp:cNvPr id="0" name=""/>
        <dsp:cNvSpPr/>
      </dsp:nvSpPr>
      <dsp:spPr>
        <a:xfrm rot="10800000">
          <a:off x="0" y="1579805"/>
          <a:ext cx="8883836" cy="79679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background knowledge </a:t>
          </a:r>
          <a:r>
            <a:rPr lang="cs-CZ" sz="1200" kern="1200"/>
            <a:t>(William Grabe)</a:t>
          </a:r>
          <a:endParaRPr lang="en-US" sz="1200" kern="1200"/>
        </a:p>
      </dsp:txBody>
      <dsp:txXfrm rot="10800000">
        <a:off x="0" y="1579805"/>
        <a:ext cx="8883836" cy="517733"/>
      </dsp:txXfrm>
    </dsp:sp>
    <dsp:sp modelId="{35865AE5-14B5-48B2-8B73-6E895DB706FA}">
      <dsp:nvSpPr>
        <dsp:cNvPr id="0" name=""/>
        <dsp:cNvSpPr/>
      </dsp:nvSpPr>
      <dsp:spPr>
        <a:xfrm rot="10800000">
          <a:off x="0" y="790781"/>
          <a:ext cx="8883836" cy="79679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/>
            <a:t>kulturní encyklopedie </a:t>
          </a:r>
          <a:r>
            <a:rPr lang="cs-CZ" sz="1200" kern="1200"/>
            <a:t>(Umberto Eco)</a:t>
          </a:r>
          <a:endParaRPr lang="en-US" sz="1200" kern="1200"/>
        </a:p>
      </dsp:txBody>
      <dsp:txXfrm rot="10800000">
        <a:off x="0" y="790781"/>
        <a:ext cx="8883836" cy="517733"/>
      </dsp:txXfrm>
    </dsp:sp>
    <dsp:sp modelId="{5E366465-8B4E-44D1-AC90-94A681F0A5D4}">
      <dsp:nvSpPr>
        <dsp:cNvPr id="0" name=""/>
        <dsp:cNvSpPr/>
      </dsp:nvSpPr>
      <dsp:spPr>
        <a:xfrm rot="10800000">
          <a:off x="0" y="1758"/>
          <a:ext cx="8883836" cy="79679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odkazy na kulturní paměť, kulturní reálie</a:t>
          </a:r>
          <a:endParaRPr lang="en-US" sz="1200" kern="1200"/>
        </a:p>
      </dsp:txBody>
      <dsp:txXfrm rot="10800000">
        <a:off x="0" y="1758"/>
        <a:ext cx="8883836" cy="517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6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0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6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5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6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6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3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0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1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1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20714-623C-5586-7730-D8194D74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/>
              <a:t>Intertextualita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336E23-5A6D-78CA-4659-AC6AB9C632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/>
              <a:t>Role intertextuality při práci s textem ve výukovém kontextu</a:t>
            </a:r>
          </a:p>
        </p:txBody>
      </p:sp>
      <p:pic>
        <p:nvPicPr>
          <p:cNvPr id="17" name="Picture 3" descr="Obsah obrázku strop, drát&#10;&#10;Popis byl vytvořen automaticky">
            <a:extLst>
              <a:ext uri="{FF2B5EF4-FFF2-40B4-BE49-F238E27FC236}">
                <a16:creationId xmlns:a16="http://schemas.microsoft.com/office/drawing/2014/main" id="{2D3808AA-03BB-C003-0E4B-1D42D111E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818" r="2" b="2"/>
          <a:stretch/>
        </p:blipFill>
        <p:spPr>
          <a:xfrm>
            <a:off x="1066800" y="2117341"/>
            <a:ext cx="4809482" cy="37601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962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C001E-9DB6-97F2-8B01-17C0E1F6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/>
          <a:p>
            <a:r>
              <a:rPr lang="cs-CZ" dirty="0"/>
              <a:t>Kulturní reference: příklad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5E84D3-D895-CBCD-8D12-80F7ABF44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/>
          <a:p>
            <a:r>
              <a:rPr lang="cs-CZ" dirty="0"/>
              <a:t>báseň Ivana Diviše  (in Odchod z Čech, poč. 80. let) </a:t>
            </a:r>
          </a:p>
        </p:txBody>
      </p:sp>
    </p:spTree>
    <p:extLst>
      <p:ext uri="{BB962C8B-B14F-4D97-AF65-F5344CB8AC3E}">
        <p14:creationId xmlns:p14="http://schemas.microsoft.com/office/powerpoint/2010/main" val="3851811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C6613-2C0F-79E0-88EA-CD89D790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A67ACE-73D7-ECD7-3EDE-818ED936B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70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1EA29-96D8-F946-6864-6BF36353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dirty="0"/>
              <a:t>Intertextualita jako organizace 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E85BEACF-9012-FAF8-B0D6-64534857CF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144103"/>
              </p:ext>
            </p:extLst>
          </p:nvPr>
        </p:nvGraphicFramePr>
        <p:xfrm>
          <a:off x="5183188" y="1074738"/>
          <a:ext cx="5980112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14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387D9-FEAF-5CA3-1921-CEADE579D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dirty="0"/>
              <a:t>„Typy“ intertextuálních odkazů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6EDDEB7-9180-90C2-DA63-2A5775E2E6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40341"/>
              </p:ext>
            </p:extLst>
          </p:nvPr>
        </p:nvGraphicFramePr>
        <p:xfrm>
          <a:off x="1069975" y="2139950"/>
          <a:ext cx="8883650" cy="3676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98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01E67-7420-87FD-B71E-512219CEA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/>
          <a:p>
            <a:r>
              <a:rPr lang="cs-CZ" dirty="0"/>
              <a:t>Typy intertextuality: cesta…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7C567-CA3A-6D2B-F0F5-9EF5AAE76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r>
              <a:rPr lang="cs-CZ" dirty="0"/>
              <a:t>motivická intertextualita: </a:t>
            </a:r>
          </a:p>
          <a:p>
            <a:r>
              <a:rPr lang="cs-CZ" dirty="0"/>
              <a:t>příklad poetistické motivy v próze Vladislava Vančury (kouzelník, vystoupení, „strmý provaz“ …) </a:t>
            </a:r>
          </a:p>
        </p:txBody>
      </p:sp>
    </p:spTree>
    <p:extLst>
      <p:ext uri="{BB962C8B-B14F-4D97-AF65-F5344CB8AC3E}">
        <p14:creationId xmlns:p14="http://schemas.microsoft.com/office/powerpoint/2010/main" val="398205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853DF-EE18-DB82-1E80-EA6BAAA3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/>
          <a:p>
            <a:r>
              <a:rPr lang="cs-CZ" dirty="0"/>
              <a:t>Typy intertextuality: cesta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FEEB6-466D-F7FF-D04F-7031B5DE1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1776720"/>
          </a:xfrm>
        </p:spPr>
        <p:txBody>
          <a:bodyPr>
            <a:normAutofit/>
          </a:bodyPr>
          <a:lstStyle/>
          <a:p>
            <a:r>
              <a:rPr lang="cs-CZ" dirty="0"/>
              <a:t>tematická (širší návaznost): příklad – trauma a zpracování traumatu v prózách současných českých autorek (</a:t>
            </a:r>
            <a:r>
              <a:rPr lang="cs-CZ" dirty="0" err="1"/>
              <a:t>Faulerová</a:t>
            </a:r>
            <a:r>
              <a:rPr lang="cs-CZ" dirty="0"/>
              <a:t>, </a:t>
            </a:r>
            <a:r>
              <a:rPr lang="cs-CZ" dirty="0" err="1"/>
              <a:t>Hanišová</a:t>
            </a:r>
            <a:r>
              <a:rPr lang="cs-CZ" dirty="0"/>
              <a:t>, </a:t>
            </a:r>
            <a:r>
              <a:rPr lang="cs-CZ" dirty="0" err="1"/>
              <a:t>Kultánová</a:t>
            </a:r>
            <a:r>
              <a:rPr lang="cs-CZ" dirty="0"/>
              <a:t> aj.)</a:t>
            </a:r>
          </a:p>
        </p:txBody>
      </p:sp>
    </p:spTree>
    <p:extLst>
      <p:ext uri="{BB962C8B-B14F-4D97-AF65-F5344CB8AC3E}">
        <p14:creationId xmlns:p14="http://schemas.microsoft.com/office/powerpoint/2010/main" val="365827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51793-8673-E93F-8A99-66A5C1B91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/>
          <a:p>
            <a:r>
              <a:rPr lang="cs-CZ" dirty="0"/>
              <a:t>Citace, parafráze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94ED1-D520-8608-F655-FBF0E09BB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1" y="3549048"/>
            <a:ext cx="8768961" cy="1956278"/>
          </a:xfrm>
        </p:spPr>
        <p:txBody>
          <a:bodyPr>
            <a:normAutofit/>
          </a:bodyPr>
          <a:lstStyle/>
          <a:p>
            <a:r>
              <a:rPr lang="cs-CZ" dirty="0"/>
              <a:t>Milan Kundera: </a:t>
            </a:r>
            <a:r>
              <a:rPr lang="cs-CZ" b="1" dirty="0"/>
              <a:t>Nevědění</a:t>
            </a:r>
            <a:r>
              <a:rPr lang="cs-CZ" dirty="0"/>
              <a:t> / parafrázované odkazy na poezii Jana Skácela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9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B62FB-3EA9-8D80-7BE9-FC69183FB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2"/>
            <a:ext cx="8886884" cy="884008"/>
          </a:xfrm>
        </p:spPr>
        <p:txBody>
          <a:bodyPr/>
          <a:lstStyle/>
          <a:p>
            <a:r>
              <a:rPr lang="cs-CZ" dirty="0"/>
              <a:t>Skácel v Kunderově Nevědění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9A135-F0BE-2EBD-DB65-C5C16352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63972"/>
            <a:ext cx="8883836" cy="385340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Neue Haas Grotesk Tex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„…citovala čtyřverší českého básníka té doby Jana Skácela: mluví o smutku, který ho obklopuje, chtěl by ten smutek zvednout, odnést daleko, vystavět si z něj dům, chtěl by se tam zavřít na tři sta let a tři sta let neotvírat dveře, nikomu neotvírat dveře! Tři sta let? Skácel napsal ty verše v sedmdesátých letech a zemřel v roce 1989, na podzim, několik dní před tím, než se tři sta let smutku, které před sebou viděl, během několika dní rozplynulo: lidé zaplnily ulice Prahy a svazky klíčů ve zdvižených rukou zazvonily na nové časy“ (Kundera 2021: 15).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Neue Haas Grotesk Tex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Přesně jde o toto čtyřverší 59: „je tolik smutku lze ho zdvíhat / na břehu moře vystavět / si z něho dům a neotvírat / kambalám dveře tři sta let“ (</a:t>
            </a:r>
            <a:r>
              <a:rPr lang="cs-CZ" sz="1800" i="1" dirty="0">
                <a:effectLst/>
                <a:latin typeface="Neue Haas Grotesk Tex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Naděje s bukovými křídly, Chyba broskví</a:t>
            </a:r>
            <a:r>
              <a:rPr lang="cs-CZ" sz="1800" dirty="0">
                <a:effectLst/>
                <a:latin typeface="Neue Haas Grotesk Tex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88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4A38C-B5E1-2400-004F-686A9EA4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Ironie, </a:t>
            </a:r>
            <a:r>
              <a:rPr lang="cs-CZ" dirty="0" err="1"/>
              <a:t>ironizace</a:t>
            </a:r>
            <a:r>
              <a:rPr lang="cs-CZ" dirty="0"/>
              <a:t>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A02C90-FEF7-391B-410C-A1C3755B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Karel Hynek: Babička po pitvě</a:t>
            </a:r>
          </a:p>
        </p:txBody>
      </p:sp>
    </p:spTree>
    <p:extLst>
      <p:ext uri="{BB962C8B-B14F-4D97-AF65-F5344CB8AC3E}">
        <p14:creationId xmlns:p14="http://schemas.microsoft.com/office/powerpoint/2010/main" val="87798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9C4A7-3E46-A64C-0C38-48E4DF253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</p:spPr>
        <p:txBody>
          <a:bodyPr anchor="b">
            <a:normAutofit/>
          </a:bodyPr>
          <a:lstStyle/>
          <a:p>
            <a:r>
              <a:rPr lang="cs-CZ" dirty="0"/>
              <a:t>Kulturní reference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EF61BB2-8662-3236-9F06-C10C56A2EE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142714"/>
              </p:ext>
            </p:extLst>
          </p:nvPr>
        </p:nvGraphicFramePr>
        <p:xfrm>
          <a:off x="1069848" y="2139696"/>
          <a:ext cx="8883836" cy="3677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0959217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AnalogousFromLightSeedRightStep">
      <a:dk1>
        <a:srgbClr val="000000"/>
      </a:dk1>
      <a:lt1>
        <a:srgbClr val="FFFFFF"/>
      </a:lt1>
      <a:dk2>
        <a:srgbClr val="2F2441"/>
      </a:dk2>
      <a:lt2>
        <a:srgbClr val="E8E8E2"/>
      </a:lt2>
      <a:accent1>
        <a:srgbClr val="9699C6"/>
      </a:accent1>
      <a:accent2>
        <a:srgbClr val="947FBA"/>
      </a:accent2>
      <a:accent3>
        <a:srgbClr val="BB96C6"/>
      </a:accent3>
      <a:accent4>
        <a:srgbClr val="BA7FAF"/>
      </a:accent4>
      <a:accent5>
        <a:srgbClr val="C696A9"/>
      </a:accent5>
      <a:accent6>
        <a:srgbClr val="BA807F"/>
      </a:accent6>
      <a:hlink>
        <a:srgbClr val="888452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403</Words>
  <Application>Microsoft Office PowerPoint</Application>
  <PresentationFormat>Širokoúhlá obrazovka</PresentationFormat>
  <Paragraphs>32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Neue Haas Grotesk Text Pro</vt:lpstr>
      <vt:lpstr>SwellVTI</vt:lpstr>
      <vt:lpstr>Intertextualita</vt:lpstr>
      <vt:lpstr>Intertextualita jako organizace </vt:lpstr>
      <vt:lpstr>„Typy“ intertextuálních odkazů </vt:lpstr>
      <vt:lpstr>Typy intertextuality: cesta…</vt:lpstr>
      <vt:lpstr>Typy intertextuality: cesta</vt:lpstr>
      <vt:lpstr>Citace, parafráze</vt:lpstr>
      <vt:lpstr>Skácel v Kunderově Nevědění</vt:lpstr>
      <vt:lpstr>Ironie, ironizace  </vt:lpstr>
      <vt:lpstr>Kulturní reference </vt:lpstr>
      <vt:lpstr>Kulturní reference: příklad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Intertextualita</dc:title>
  <dc:creator>Králíková, Andrea</dc:creator>
  <cp:lastModifiedBy>Králíková, Andrea</cp:lastModifiedBy>
  <cp:revision>5</cp:revision>
  <dcterms:created xsi:type="dcterms:W3CDTF">2022-11-28T07:18:55Z</dcterms:created>
  <dcterms:modified xsi:type="dcterms:W3CDTF">2024-12-02T21:29:33Z</dcterms:modified>
</cp:coreProperties>
</file>