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65" r:id="rId5"/>
    <p:sldId id="266" r:id="rId6"/>
    <p:sldId id="267" r:id="rId7"/>
    <p:sldId id="258" r:id="rId8"/>
    <p:sldId id="259" r:id="rId9"/>
    <p:sldId id="271" r:id="rId10"/>
    <p:sldId id="260" r:id="rId11"/>
    <p:sldId id="261" r:id="rId12"/>
    <p:sldId id="262" r:id="rId13"/>
    <p:sldId id="263" r:id="rId14"/>
    <p:sldId id="268" r:id="rId15"/>
    <p:sldId id="269"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D95B4A-4310-42DA-AD88-F7F446708F95}" v="46" dt="2024-12-18T10:58:17.7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94660"/>
  </p:normalViewPr>
  <p:slideViewPr>
    <p:cSldViewPr snapToGrid="0">
      <p:cViewPr varScale="1">
        <p:scale>
          <a:sx n="74" d="100"/>
          <a:sy n="74" d="100"/>
        </p:scale>
        <p:origin x="1195"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Мирослав Стоянов" userId="8a3201a5ab008400" providerId="LiveId" clId="{F0D95B4A-4310-42DA-AD88-F7F446708F95}"/>
    <pc:docChg chg="undo custSel addSld delSld modSld sldOrd">
      <pc:chgData name="Мирослав Стоянов" userId="8a3201a5ab008400" providerId="LiveId" clId="{F0D95B4A-4310-42DA-AD88-F7F446708F95}" dt="2024-12-18T10:58:17.754" v="2606" actId="20577"/>
      <pc:docMkLst>
        <pc:docMk/>
      </pc:docMkLst>
      <pc:sldChg chg="addSp delSp modSp new mod setBg addAnim delAnim">
        <pc:chgData name="Мирослав Стоянов" userId="8a3201a5ab008400" providerId="LiveId" clId="{F0D95B4A-4310-42DA-AD88-F7F446708F95}" dt="2024-12-18T10:58:17.754" v="2606" actId="20577"/>
        <pc:sldMkLst>
          <pc:docMk/>
          <pc:sldMk cId="1034728643" sldId="256"/>
        </pc:sldMkLst>
        <pc:spChg chg="mod">
          <ac:chgData name="Мирослав Стоянов" userId="8a3201a5ab008400" providerId="LiveId" clId="{F0D95B4A-4310-42DA-AD88-F7F446708F95}" dt="2024-12-18T10:58:17.754" v="2606" actId="20577"/>
          <ac:spMkLst>
            <pc:docMk/>
            <pc:sldMk cId="1034728643" sldId="256"/>
            <ac:spMk id="2" creationId="{D21F28C7-AF63-2FFC-23A1-E2366A141254}"/>
          </ac:spMkLst>
        </pc:spChg>
        <pc:spChg chg="mod">
          <ac:chgData name="Мирослав Стоянов" userId="8a3201a5ab008400" providerId="LiveId" clId="{F0D95B4A-4310-42DA-AD88-F7F446708F95}" dt="2024-12-18T10:17:20.551" v="2411" actId="26606"/>
          <ac:spMkLst>
            <pc:docMk/>
            <pc:sldMk cId="1034728643" sldId="256"/>
            <ac:spMk id="3" creationId="{F981EC99-4B20-5B41-5A0C-22838F77CB3E}"/>
          </ac:spMkLst>
        </pc:spChg>
        <pc:spChg chg="add del">
          <ac:chgData name="Мирослав Стоянов" userId="8a3201a5ab008400" providerId="LiveId" clId="{F0D95B4A-4310-42DA-AD88-F7F446708F95}" dt="2024-12-18T10:17:20.551" v="2411" actId="26606"/>
          <ac:spMkLst>
            <pc:docMk/>
            <pc:sldMk cId="1034728643" sldId="256"/>
            <ac:spMk id="18" creationId="{72018E1B-E0B9-4440-AFF3-4112E50A2763}"/>
          </ac:spMkLst>
        </pc:spChg>
        <pc:picChg chg="add mod ord">
          <ac:chgData name="Мирослав Стоянов" userId="8a3201a5ab008400" providerId="LiveId" clId="{F0D95B4A-4310-42DA-AD88-F7F446708F95}" dt="2024-12-18T10:18:58.393" v="2441" actId="1076"/>
          <ac:picMkLst>
            <pc:docMk/>
            <pc:sldMk cId="1034728643" sldId="256"/>
            <ac:picMk id="5" creationId="{9970B83B-F652-47E9-4EFC-24B66D922DB9}"/>
          </ac:picMkLst>
        </pc:picChg>
        <pc:picChg chg="add mod ord">
          <ac:chgData name="Мирослав Стоянов" userId="8a3201a5ab008400" providerId="LiveId" clId="{F0D95B4A-4310-42DA-AD88-F7F446708F95}" dt="2024-12-18T10:19:00.717" v="2442" actId="1076"/>
          <ac:picMkLst>
            <pc:docMk/>
            <pc:sldMk cId="1034728643" sldId="256"/>
            <ac:picMk id="7" creationId="{FF3951FE-30B9-80FC-6AF3-EE6CC338E4A2}"/>
          </ac:picMkLst>
        </pc:picChg>
        <pc:picChg chg="add mod">
          <ac:chgData name="Мирослав Стоянов" userId="8a3201a5ab008400" providerId="LiveId" clId="{F0D95B4A-4310-42DA-AD88-F7F446708F95}" dt="2024-12-18T10:19:03.735" v="2443" actId="1076"/>
          <ac:picMkLst>
            <pc:docMk/>
            <pc:sldMk cId="1034728643" sldId="256"/>
            <ac:picMk id="9" creationId="{FD5D0174-E29E-9052-7FB7-59F50CF24D43}"/>
          </ac:picMkLst>
        </pc:picChg>
        <pc:picChg chg="add mod">
          <ac:chgData name="Мирослав Стоянов" userId="8a3201a5ab008400" providerId="LiveId" clId="{F0D95B4A-4310-42DA-AD88-F7F446708F95}" dt="2024-12-18T10:19:09.592" v="2444" actId="1076"/>
          <ac:picMkLst>
            <pc:docMk/>
            <pc:sldMk cId="1034728643" sldId="256"/>
            <ac:picMk id="11" creationId="{80CF26DF-C613-72D4-52AA-5E6BC6BDA17A}"/>
          </ac:picMkLst>
        </pc:picChg>
        <pc:picChg chg="add mod">
          <ac:chgData name="Мирослав Стоянов" userId="8a3201a5ab008400" providerId="LiveId" clId="{F0D95B4A-4310-42DA-AD88-F7F446708F95}" dt="2024-12-18T10:18:11.039" v="2427" actId="1076"/>
          <ac:picMkLst>
            <pc:docMk/>
            <pc:sldMk cId="1034728643" sldId="256"/>
            <ac:picMk id="13" creationId="{3EE3BD03-54ED-EA10-3733-FF5139B3C9AC}"/>
          </ac:picMkLst>
        </pc:picChg>
      </pc:sldChg>
      <pc:sldChg chg="modSp new mod">
        <pc:chgData name="Мирослав Стоянов" userId="8a3201a5ab008400" providerId="LiveId" clId="{F0D95B4A-4310-42DA-AD88-F7F446708F95}" dt="2024-12-15T22:36:11.365" v="871" actId="1076"/>
        <pc:sldMkLst>
          <pc:docMk/>
          <pc:sldMk cId="2349914855" sldId="257"/>
        </pc:sldMkLst>
        <pc:spChg chg="mod">
          <ac:chgData name="Мирослав Стоянов" userId="8a3201a5ab008400" providerId="LiveId" clId="{F0D95B4A-4310-42DA-AD88-F7F446708F95}" dt="2024-12-15T22:36:07.978" v="870" actId="1076"/>
          <ac:spMkLst>
            <pc:docMk/>
            <pc:sldMk cId="2349914855" sldId="257"/>
            <ac:spMk id="2" creationId="{2462C84A-3879-99D9-FEA3-4B5621E9A7DC}"/>
          </ac:spMkLst>
        </pc:spChg>
        <pc:spChg chg="mod">
          <ac:chgData name="Мирослав Стоянов" userId="8a3201a5ab008400" providerId="LiveId" clId="{F0D95B4A-4310-42DA-AD88-F7F446708F95}" dt="2024-12-15T22:36:11.365" v="871" actId="1076"/>
          <ac:spMkLst>
            <pc:docMk/>
            <pc:sldMk cId="2349914855" sldId="257"/>
            <ac:spMk id="3" creationId="{23C72975-9BCD-60C6-FAAC-BD1AB70E89FF}"/>
          </ac:spMkLst>
        </pc:spChg>
      </pc:sldChg>
      <pc:sldChg chg="delSp modSp new mod">
        <pc:chgData name="Мирослав Стоянов" userId="8a3201a5ab008400" providerId="LiveId" clId="{F0D95B4A-4310-42DA-AD88-F7F446708F95}" dt="2024-12-18T05:08:53.037" v="1716" actId="20577"/>
        <pc:sldMkLst>
          <pc:docMk/>
          <pc:sldMk cId="2801930993" sldId="258"/>
        </pc:sldMkLst>
        <pc:spChg chg="mod">
          <ac:chgData name="Мирослав Стоянов" userId="8a3201a5ab008400" providerId="LiveId" clId="{F0D95B4A-4310-42DA-AD88-F7F446708F95}" dt="2024-12-18T05:08:53.037" v="1716" actId="20577"/>
          <ac:spMkLst>
            <pc:docMk/>
            <pc:sldMk cId="2801930993" sldId="258"/>
            <ac:spMk id="3" creationId="{1EA52200-9CBE-44C2-4DD3-F15B4F845B89}"/>
          </ac:spMkLst>
        </pc:spChg>
      </pc:sldChg>
      <pc:sldChg chg="addSp delSp modSp new mod">
        <pc:chgData name="Мирослав Стоянов" userId="8a3201a5ab008400" providerId="LiveId" clId="{F0D95B4A-4310-42DA-AD88-F7F446708F95}" dt="2024-12-18T10:54:23.161" v="2593" actId="20577"/>
        <pc:sldMkLst>
          <pc:docMk/>
          <pc:sldMk cId="3939699016" sldId="259"/>
        </pc:sldMkLst>
        <pc:spChg chg="del">
          <ac:chgData name="Мирослав Стоянов" userId="8a3201a5ab008400" providerId="LiveId" clId="{F0D95B4A-4310-42DA-AD88-F7F446708F95}" dt="2024-12-18T05:12:00.171" v="1718" actId="21"/>
          <ac:spMkLst>
            <pc:docMk/>
            <pc:sldMk cId="3939699016" sldId="259"/>
            <ac:spMk id="2" creationId="{F0025012-99D0-F77F-1A84-E62A034A240B}"/>
          </ac:spMkLst>
        </pc:spChg>
        <pc:spChg chg="mod">
          <ac:chgData name="Мирослав Стоянов" userId="8a3201a5ab008400" providerId="LiveId" clId="{F0D95B4A-4310-42DA-AD88-F7F446708F95}" dt="2024-12-18T10:54:23.161" v="2593" actId="20577"/>
          <ac:spMkLst>
            <pc:docMk/>
            <pc:sldMk cId="3939699016" sldId="259"/>
            <ac:spMk id="3" creationId="{4734FF91-EDF4-60D7-4749-63D7191BEE7B}"/>
          </ac:spMkLst>
        </pc:spChg>
        <pc:spChg chg="add mod">
          <ac:chgData name="Мирослав Стоянов" userId="8a3201a5ab008400" providerId="LiveId" clId="{F0D95B4A-4310-42DA-AD88-F7F446708F95}" dt="2024-12-18T05:12:09.579" v="1721"/>
          <ac:spMkLst>
            <pc:docMk/>
            <pc:sldMk cId="3939699016" sldId="259"/>
            <ac:spMk id="4" creationId="{F0025012-99D0-F77F-1A84-E62A034A240B}"/>
          </ac:spMkLst>
        </pc:spChg>
      </pc:sldChg>
      <pc:sldChg chg="modSp new mod">
        <pc:chgData name="Мирослав Стоянов" userId="8a3201a5ab008400" providerId="LiveId" clId="{F0D95B4A-4310-42DA-AD88-F7F446708F95}" dt="2024-12-18T10:45:25.807" v="2554" actId="27636"/>
        <pc:sldMkLst>
          <pc:docMk/>
          <pc:sldMk cId="4150071037" sldId="260"/>
        </pc:sldMkLst>
        <pc:spChg chg="mod">
          <ac:chgData name="Мирослав Стоянов" userId="8a3201a5ab008400" providerId="LiveId" clId="{F0D95B4A-4310-42DA-AD88-F7F446708F95}" dt="2024-12-18T10:45:25.807" v="2554" actId="27636"/>
          <ac:spMkLst>
            <pc:docMk/>
            <pc:sldMk cId="4150071037" sldId="260"/>
            <ac:spMk id="3" creationId="{DAFDD869-EC61-FB61-C43E-08C272D64E3D}"/>
          </ac:spMkLst>
        </pc:spChg>
      </pc:sldChg>
      <pc:sldChg chg="addSp delSp modSp new mod">
        <pc:chgData name="Мирослав Стоянов" userId="8a3201a5ab008400" providerId="LiveId" clId="{F0D95B4A-4310-42DA-AD88-F7F446708F95}" dt="2024-12-18T09:54:38.513" v="2361"/>
        <pc:sldMkLst>
          <pc:docMk/>
          <pc:sldMk cId="3498718398" sldId="261"/>
        </pc:sldMkLst>
        <pc:spChg chg="del">
          <ac:chgData name="Мирослав Стоянов" userId="8a3201a5ab008400" providerId="LiveId" clId="{F0D95B4A-4310-42DA-AD88-F7F446708F95}" dt="2024-12-18T09:45:21.069" v="2251" actId="21"/>
          <ac:spMkLst>
            <pc:docMk/>
            <pc:sldMk cId="3498718398" sldId="261"/>
            <ac:spMk id="2" creationId="{878EA4EE-34AC-C696-39A1-45BF59965737}"/>
          </ac:spMkLst>
        </pc:spChg>
        <pc:spChg chg="del">
          <ac:chgData name="Мирослав Стоянов" userId="8a3201a5ab008400" providerId="LiveId" clId="{F0D95B4A-4310-42DA-AD88-F7F446708F95}" dt="2024-12-18T09:45:16.618" v="2250" actId="21"/>
          <ac:spMkLst>
            <pc:docMk/>
            <pc:sldMk cId="3498718398" sldId="261"/>
            <ac:spMk id="3" creationId="{E2C50E17-3814-AABE-0507-D1B77579046A}"/>
          </ac:spMkLst>
        </pc:spChg>
        <pc:spChg chg="add mod">
          <ac:chgData name="Мирослав Стоянов" userId="8a3201a5ab008400" providerId="LiveId" clId="{F0D95B4A-4310-42DA-AD88-F7F446708F95}" dt="2024-12-18T09:54:38.513" v="2361"/>
          <ac:spMkLst>
            <pc:docMk/>
            <pc:sldMk cId="3498718398" sldId="261"/>
            <ac:spMk id="18" creationId="{FA9F7C1C-3047-068B-B6D1-EEE0A2A27A6A}"/>
          </ac:spMkLst>
        </pc:spChg>
        <pc:picChg chg="add del mod">
          <ac:chgData name="Мирослав Стоянов" userId="8a3201a5ab008400" providerId="LiveId" clId="{F0D95B4A-4310-42DA-AD88-F7F446708F95}" dt="2024-12-18T09:54:02.704" v="2357" actId="478"/>
          <ac:picMkLst>
            <pc:docMk/>
            <pc:sldMk cId="3498718398" sldId="261"/>
            <ac:picMk id="5" creationId="{4B30918F-7070-31E4-E55E-1FE5FFA66980}"/>
          </ac:picMkLst>
        </pc:picChg>
        <pc:picChg chg="add del mod">
          <ac:chgData name="Мирослав Стоянов" userId="8a3201a5ab008400" providerId="LiveId" clId="{F0D95B4A-4310-42DA-AD88-F7F446708F95}" dt="2024-12-18T09:50:29.582" v="2313" actId="478"/>
          <ac:picMkLst>
            <pc:docMk/>
            <pc:sldMk cId="3498718398" sldId="261"/>
            <ac:picMk id="7" creationId="{C15B35DD-6CA5-2CB5-A9C4-F3DD56C63D6A}"/>
          </ac:picMkLst>
        </pc:picChg>
        <pc:picChg chg="add del mod">
          <ac:chgData name="Мирослав Стоянов" userId="8a3201a5ab008400" providerId="LiveId" clId="{F0D95B4A-4310-42DA-AD88-F7F446708F95}" dt="2024-12-18T09:51:06.449" v="2320" actId="478"/>
          <ac:picMkLst>
            <pc:docMk/>
            <pc:sldMk cId="3498718398" sldId="261"/>
            <ac:picMk id="9" creationId="{EFB2E73D-2946-1CDB-E7B5-9DE446B47D7E}"/>
          </ac:picMkLst>
        </pc:picChg>
        <pc:picChg chg="add del mod">
          <ac:chgData name="Мирослав Стоянов" userId="8a3201a5ab008400" providerId="LiveId" clId="{F0D95B4A-4310-42DA-AD88-F7F446708F95}" dt="2024-12-18T09:51:48.842" v="2326" actId="478"/>
          <ac:picMkLst>
            <pc:docMk/>
            <pc:sldMk cId="3498718398" sldId="261"/>
            <ac:picMk id="11" creationId="{F15A13BE-AB35-8725-B5BC-5F558539B038}"/>
          </ac:picMkLst>
        </pc:picChg>
        <pc:picChg chg="add del mod">
          <ac:chgData name="Мирослав Стоянов" userId="8a3201a5ab008400" providerId="LiveId" clId="{F0D95B4A-4310-42DA-AD88-F7F446708F95}" dt="2024-12-18T09:54:04.612" v="2358" actId="478"/>
          <ac:picMkLst>
            <pc:docMk/>
            <pc:sldMk cId="3498718398" sldId="261"/>
            <ac:picMk id="13" creationId="{62BF8128-A088-B746-F873-8018BA9FD429}"/>
          </ac:picMkLst>
        </pc:picChg>
        <pc:picChg chg="add del mod">
          <ac:chgData name="Мирослав Стоянов" userId="8a3201a5ab008400" providerId="LiveId" clId="{F0D95B4A-4310-42DA-AD88-F7F446708F95}" dt="2024-12-18T09:51:47.201" v="2325" actId="478"/>
          <ac:picMkLst>
            <pc:docMk/>
            <pc:sldMk cId="3498718398" sldId="261"/>
            <ac:picMk id="15" creationId="{5DABDC55-4931-EAD4-1846-47CF5D110DE2}"/>
          </ac:picMkLst>
        </pc:picChg>
        <pc:picChg chg="add mod">
          <ac:chgData name="Мирослав Стоянов" userId="8a3201a5ab008400" providerId="LiveId" clId="{F0D95B4A-4310-42DA-AD88-F7F446708F95}" dt="2024-12-18T09:54:10.355" v="2360" actId="14100"/>
          <ac:picMkLst>
            <pc:docMk/>
            <pc:sldMk cId="3498718398" sldId="261"/>
            <ac:picMk id="17" creationId="{C816C781-EA92-9AFB-9CE1-8EEA3F4CD012}"/>
          </ac:picMkLst>
        </pc:picChg>
      </pc:sldChg>
      <pc:sldChg chg="addSp delSp modSp new mod">
        <pc:chgData name="Мирослав Стоянов" userId="8a3201a5ab008400" providerId="LiveId" clId="{F0D95B4A-4310-42DA-AD88-F7F446708F95}" dt="2024-12-18T09:54:52.416" v="2362"/>
        <pc:sldMkLst>
          <pc:docMk/>
          <pc:sldMk cId="399994886" sldId="262"/>
        </pc:sldMkLst>
        <pc:spChg chg="del">
          <ac:chgData name="Мирослав Стоянов" userId="8a3201a5ab008400" providerId="LiveId" clId="{F0D95B4A-4310-42DA-AD88-F7F446708F95}" dt="2024-12-18T09:47:03.591" v="2288" actId="21"/>
          <ac:spMkLst>
            <pc:docMk/>
            <pc:sldMk cId="399994886" sldId="262"/>
            <ac:spMk id="2" creationId="{4E9E529B-D191-CF15-2309-A064D95A2DA5}"/>
          </ac:spMkLst>
        </pc:spChg>
        <pc:spChg chg="add del">
          <ac:chgData name="Мирослав Стоянов" userId="8a3201a5ab008400" providerId="LiveId" clId="{F0D95B4A-4310-42DA-AD88-F7F446708F95}" dt="2024-12-18T09:48:58.688" v="2300" actId="21"/>
          <ac:spMkLst>
            <pc:docMk/>
            <pc:sldMk cId="399994886" sldId="262"/>
            <ac:spMk id="3" creationId="{2D4AA485-1264-D2CD-9497-4AEBC2AFCF79}"/>
          </ac:spMkLst>
        </pc:spChg>
        <pc:spChg chg="add mod">
          <ac:chgData name="Мирослав Стоянов" userId="8a3201a5ab008400" providerId="LiveId" clId="{F0D95B4A-4310-42DA-AD88-F7F446708F95}" dt="2024-12-18T09:54:52.416" v="2362"/>
          <ac:spMkLst>
            <pc:docMk/>
            <pc:sldMk cId="399994886" sldId="262"/>
            <ac:spMk id="6" creationId="{0B0D1BD2-2060-62E3-950F-325C97840199}"/>
          </ac:spMkLst>
        </pc:spChg>
        <pc:picChg chg="add mod">
          <ac:chgData name="Мирослав Стоянов" userId="8a3201a5ab008400" providerId="LiveId" clId="{F0D95B4A-4310-42DA-AD88-F7F446708F95}" dt="2024-12-18T09:46:55.763" v="2287"/>
          <ac:picMkLst>
            <pc:docMk/>
            <pc:sldMk cId="399994886" sldId="262"/>
            <ac:picMk id="4" creationId="{AEFC9BF8-CC53-B0EE-1B70-5241E489E5D2}"/>
          </ac:picMkLst>
        </pc:picChg>
        <pc:picChg chg="add mod">
          <ac:chgData name="Мирослав Стоянов" userId="8a3201a5ab008400" providerId="LiveId" clId="{F0D95B4A-4310-42DA-AD88-F7F446708F95}" dt="2024-12-18T09:47:40.118" v="2296" actId="1076"/>
          <ac:picMkLst>
            <pc:docMk/>
            <pc:sldMk cId="399994886" sldId="262"/>
            <ac:picMk id="5" creationId="{5704910B-87F1-9A16-481C-FF9416D95186}"/>
          </ac:picMkLst>
        </pc:picChg>
        <pc:picChg chg="add mod">
          <ac:chgData name="Мирослав Стоянов" userId="8a3201a5ab008400" providerId="LiveId" clId="{F0D95B4A-4310-42DA-AD88-F7F446708F95}" dt="2024-12-18T09:51:01.147" v="2319" actId="1076"/>
          <ac:picMkLst>
            <pc:docMk/>
            <pc:sldMk cId="399994886" sldId="262"/>
            <ac:picMk id="7" creationId="{1B7E68AF-63D3-0C2F-2ECC-533CD6B2B147}"/>
          </ac:picMkLst>
        </pc:picChg>
      </pc:sldChg>
      <pc:sldChg chg="addSp delSp modSp new mod">
        <pc:chgData name="Мирослав Стоянов" userId="8a3201a5ab008400" providerId="LiveId" clId="{F0D95B4A-4310-42DA-AD88-F7F446708F95}" dt="2024-12-18T09:55:14.048" v="2364"/>
        <pc:sldMkLst>
          <pc:docMk/>
          <pc:sldMk cId="3699524632" sldId="263"/>
        </pc:sldMkLst>
        <pc:spChg chg="mod">
          <ac:chgData name="Мирослав Стоянов" userId="8a3201a5ab008400" providerId="LiveId" clId="{F0D95B4A-4310-42DA-AD88-F7F446708F95}" dt="2024-12-18T09:55:14.048" v="2364"/>
          <ac:spMkLst>
            <pc:docMk/>
            <pc:sldMk cId="3699524632" sldId="263"/>
            <ac:spMk id="2" creationId="{C44F01C3-A543-C8CF-1D00-22213E31A9E3}"/>
          </ac:spMkLst>
        </pc:spChg>
        <pc:spChg chg="del">
          <ac:chgData name="Мирослав Стоянов" userId="8a3201a5ab008400" providerId="LiveId" clId="{F0D95B4A-4310-42DA-AD88-F7F446708F95}" dt="2024-12-18T09:49:03.130" v="2301" actId="21"/>
          <ac:spMkLst>
            <pc:docMk/>
            <pc:sldMk cId="3699524632" sldId="263"/>
            <ac:spMk id="3" creationId="{DF2AA307-C3D3-A5AB-5429-E70B1ABEACE6}"/>
          </ac:spMkLst>
        </pc:spChg>
        <pc:picChg chg="add mod">
          <ac:chgData name="Мирослав Стоянов" userId="8a3201a5ab008400" providerId="LiveId" clId="{F0D95B4A-4310-42DA-AD88-F7F446708F95}" dt="2024-12-18T09:53:57.171" v="2356" actId="1076"/>
          <ac:picMkLst>
            <pc:docMk/>
            <pc:sldMk cId="3699524632" sldId="263"/>
            <ac:picMk id="4" creationId="{3820C53E-437C-A731-0493-09BFD4E4BEF3}"/>
          </ac:picMkLst>
        </pc:picChg>
        <pc:picChg chg="add mod">
          <ac:chgData name="Мирослав Стоянов" userId="8a3201a5ab008400" providerId="LiveId" clId="{F0D95B4A-4310-42DA-AD88-F7F446708F95}" dt="2024-12-18T09:53:55.250" v="2355" actId="1076"/>
          <ac:picMkLst>
            <pc:docMk/>
            <pc:sldMk cId="3699524632" sldId="263"/>
            <ac:picMk id="5" creationId="{2854C0F1-2A67-D8EC-F3AC-0D465C53EE1C}"/>
          </ac:picMkLst>
        </pc:picChg>
      </pc:sldChg>
      <pc:sldChg chg="modSp new mod">
        <pc:chgData name="Мирослав Стоянов" userId="8a3201a5ab008400" providerId="LiveId" clId="{F0D95B4A-4310-42DA-AD88-F7F446708F95}" dt="2024-12-18T06:56:25.352" v="2046" actId="20577"/>
        <pc:sldMkLst>
          <pc:docMk/>
          <pc:sldMk cId="3205535103" sldId="264"/>
        </pc:sldMkLst>
        <pc:spChg chg="mod">
          <ac:chgData name="Мирослав Стоянов" userId="8a3201a5ab008400" providerId="LiveId" clId="{F0D95B4A-4310-42DA-AD88-F7F446708F95}" dt="2024-12-18T06:56:25.352" v="2046" actId="20577"/>
          <ac:spMkLst>
            <pc:docMk/>
            <pc:sldMk cId="3205535103" sldId="264"/>
            <ac:spMk id="2" creationId="{671ECA1D-4313-5DB6-CB4A-BD11BA8DD574}"/>
          </ac:spMkLst>
        </pc:spChg>
        <pc:spChg chg="mod">
          <ac:chgData name="Мирослав Стоянов" userId="8a3201a5ab008400" providerId="LiveId" clId="{F0D95B4A-4310-42DA-AD88-F7F446708F95}" dt="2024-12-18T06:56:02.697" v="2040" actId="20577"/>
          <ac:spMkLst>
            <pc:docMk/>
            <pc:sldMk cId="3205535103" sldId="264"/>
            <ac:spMk id="3" creationId="{86E0E48F-88FA-60BB-C8DC-672BD6D86617}"/>
          </ac:spMkLst>
        </pc:spChg>
      </pc:sldChg>
      <pc:sldChg chg="new del">
        <pc:chgData name="Мирослав Стоянов" userId="8a3201a5ab008400" providerId="LiveId" clId="{F0D95B4A-4310-42DA-AD88-F7F446708F95}" dt="2024-12-18T05:14:49.440" v="1735" actId="2696"/>
        <pc:sldMkLst>
          <pc:docMk/>
          <pc:sldMk cId="3987702264" sldId="264"/>
        </pc:sldMkLst>
      </pc:sldChg>
      <pc:sldChg chg="modSp new mod">
        <pc:chgData name="Мирослав Стоянов" userId="8a3201a5ab008400" providerId="LiveId" clId="{F0D95B4A-4310-42DA-AD88-F7F446708F95}" dt="2024-12-18T09:55:02.588" v="2363" actId="20577"/>
        <pc:sldMkLst>
          <pc:docMk/>
          <pc:sldMk cId="2007217168" sldId="265"/>
        </pc:sldMkLst>
        <pc:spChg chg="mod">
          <ac:chgData name="Мирослав Стоянов" userId="8a3201a5ab008400" providerId="LiveId" clId="{F0D95B4A-4310-42DA-AD88-F7F446708F95}" dt="2024-12-18T09:55:02.588" v="2363" actId="20577"/>
          <ac:spMkLst>
            <pc:docMk/>
            <pc:sldMk cId="2007217168" sldId="265"/>
            <ac:spMk id="2" creationId="{367C05A8-4AB2-3228-3BA5-AD27C2E2A017}"/>
          </ac:spMkLst>
        </pc:spChg>
        <pc:spChg chg="mod">
          <ac:chgData name="Мирослав Стоянов" userId="8a3201a5ab008400" providerId="LiveId" clId="{F0D95B4A-4310-42DA-AD88-F7F446708F95}" dt="2024-12-18T07:00:25.184" v="2079" actId="20577"/>
          <ac:spMkLst>
            <pc:docMk/>
            <pc:sldMk cId="2007217168" sldId="265"/>
            <ac:spMk id="3" creationId="{F9A71235-39A4-8D31-6A42-F7CDC4FB2BAA}"/>
          </ac:spMkLst>
        </pc:spChg>
      </pc:sldChg>
      <pc:sldChg chg="new del">
        <pc:chgData name="Мирослав Стоянов" userId="8a3201a5ab008400" providerId="LiveId" clId="{F0D95B4A-4310-42DA-AD88-F7F446708F95}" dt="2024-12-18T05:14:39.177" v="1734" actId="2696"/>
        <pc:sldMkLst>
          <pc:docMk/>
          <pc:sldMk cId="3517114434" sldId="265"/>
        </pc:sldMkLst>
      </pc:sldChg>
      <pc:sldChg chg="new del">
        <pc:chgData name="Мирослав Стоянов" userId="8a3201a5ab008400" providerId="LiveId" clId="{F0D95B4A-4310-42DA-AD88-F7F446708F95}" dt="2024-12-18T05:14:32.784" v="1733" actId="2696"/>
        <pc:sldMkLst>
          <pc:docMk/>
          <pc:sldMk cId="304591430" sldId="266"/>
        </pc:sldMkLst>
      </pc:sldChg>
      <pc:sldChg chg="modSp new mod ord">
        <pc:chgData name="Мирослав Стоянов" userId="8a3201a5ab008400" providerId="LiveId" clId="{F0D95B4A-4310-42DA-AD88-F7F446708F95}" dt="2024-12-18T09:55:48.076" v="2368"/>
        <pc:sldMkLst>
          <pc:docMk/>
          <pc:sldMk cId="3516747894" sldId="266"/>
        </pc:sldMkLst>
        <pc:spChg chg="mod">
          <ac:chgData name="Мирослав Стоянов" userId="8a3201a5ab008400" providerId="LiveId" clId="{F0D95B4A-4310-42DA-AD88-F7F446708F95}" dt="2024-12-18T09:55:24.049" v="2365" actId="20577"/>
          <ac:spMkLst>
            <pc:docMk/>
            <pc:sldMk cId="3516747894" sldId="266"/>
            <ac:spMk id="2" creationId="{38BF38F0-9BB2-9039-55AC-F4D4A031A144}"/>
          </ac:spMkLst>
        </pc:spChg>
        <pc:spChg chg="mod">
          <ac:chgData name="Мирослав Стоянов" userId="8a3201a5ab008400" providerId="LiveId" clId="{F0D95B4A-4310-42DA-AD88-F7F446708F95}" dt="2024-12-18T07:05:26.989" v="2240" actId="20577"/>
          <ac:spMkLst>
            <pc:docMk/>
            <pc:sldMk cId="3516747894" sldId="266"/>
            <ac:spMk id="3" creationId="{D7E7F907-B0FA-8E20-0F2C-31B59CE7782D}"/>
          </ac:spMkLst>
        </pc:spChg>
      </pc:sldChg>
      <pc:sldChg chg="new del">
        <pc:chgData name="Мирослав Стоянов" userId="8a3201a5ab008400" providerId="LiveId" clId="{F0D95B4A-4310-42DA-AD88-F7F446708F95}" dt="2024-12-18T05:14:28.091" v="1732" actId="2696"/>
        <pc:sldMkLst>
          <pc:docMk/>
          <pc:sldMk cId="323135796" sldId="267"/>
        </pc:sldMkLst>
      </pc:sldChg>
      <pc:sldChg chg="modSp new mod">
        <pc:chgData name="Мирослав Стоянов" userId="8a3201a5ab008400" providerId="LiveId" clId="{F0D95B4A-4310-42DA-AD88-F7F446708F95}" dt="2024-12-18T07:06:56.423" v="2249" actId="20577"/>
        <pc:sldMkLst>
          <pc:docMk/>
          <pc:sldMk cId="3880633039" sldId="267"/>
        </pc:sldMkLst>
        <pc:spChg chg="mod">
          <ac:chgData name="Мирослав Стоянов" userId="8a3201a5ab008400" providerId="LiveId" clId="{F0D95B4A-4310-42DA-AD88-F7F446708F95}" dt="2024-12-18T06:34:33.519" v="1874" actId="27636"/>
          <ac:spMkLst>
            <pc:docMk/>
            <pc:sldMk cId="3880633039" sldId="267"/>
            <ac:spMk id="2" creationId="{58CEF48D-7B13-88EB-B967-13A30D9B06B9}"/>
          </ac:spMkLst>
        </pc:spChg>
        <pc:spChg chg="mod">
          <ac:chgData name="Мирослав Стоянов" userId="8a3201a5ab008400" providerId="LiveId" clId="{F0D95B4A-4310-42DA-AD88-F7F446708F95}" dt="2024-12-18T07:06:56.423" v="2249" actId="20577"/>
          <ac:spMkLst>
            <pc:docMk/>
            <pc:sldMk cId="3880633039" sldId="267"/>
            <ac:spMk id="3" creationId="{01F6F11D-E45F-C40D-2167-715D59FB53AC}"/>
          </ac:spMkLst>
        </pc:spChg>
      </pc:sldChg>
      <pc:sldChg chg="addSp delSp modSp new mod">
        <pc:chgData name="Мирослав Стоянов" userId="8a3201a5ab008400" providerId="LiveId" clId="{F0D95B4A-4310-42DA-AD88-F7F446708F95}" dt="2024-12-18T09:55:32.469" v="2366"/>
        <pc:sldMkLst>
          <pc:docMk/>
          <pc:sldMk cId="1485550218" sldId="268"/>
        </pc:sldMkLst>
        <pc:spChg chg="mod">
          <ac:chgData name="Мирослав Стоянов" userId="8a3201a5ab008400" providerId="LiveId" clId="{F0D95B4A-4310-42DA-AD88-F7F446708F95}" dt="2024-12-18T09:55:32.469" v="2366"/>
          <ac:spMkLst>
            <pc:docMk/>
            <pc:sldMk cId="1485550218" sldId="268"/>
            <ac:spMk id="2" creationId="{C6A2A025-5431-FA53-1E6D-C49B310E053C}"/>
          </ac:spMkLst>
        </pc:spChg>
        <pc:spChg chg="del">
          <ac:chgData name="Мирослав Стоянов" userId="8a3201a5ab008400" providerId="LiveId" clId="{F0D95B4A-4310-42DA-AD88-F7F446708F95}" dt="2024-12-18T09:49:17.640" v="2305" actId="21"/>
          <ac:spMkLst>
            <pc:docMk/>
            <pc:sldMk cId="1485550218" sldId="268"/>
            <ac:spMk id="3" creationId="{FAA7C53D-4750-3C3E-BB5F-90DADA69B5EF}"/>
          </ac:spMkLst>
        </pc:spChg>
        <pc:picChg chg="add mod">
          <ac:chgData name="Мирослав Стоянов" userId="8a3201a5ab008400" providerId="LiveId" clId="{F0D95B4A-4310-42DA-AD88-F7F446708F95}" dt="2024-12-18T09:53:28.907" v="2349" actId="14100"/>
          <ac:picMkLst>
            <pc:docMk/>
            <pc:sldMk cId="1485550218" sldId="268"/>
            <ac:picMk id="4" creationId="{D2EBA8B0-BE3E-9C8E-7EF1-BA4B0267C7A0}"/>
          </ac:picMkLst>
        </pc:picChg>
        <pc:picChg chg="add mod">
          <ac:chgData name="Мирослав Стоянов" userId="8a3201a5ab008400" providerId="LiveId" clId="{F0D95B4A-4310-42DA-AD88-F7F446708F95}" dt="2024-12-18T09:53:24.627" v="2347" actId="14100"/>
          <ac:picMkLst>
            <pc:docMk/>
            <pc:sldMk cId="1485550218" sldId="268"/>
            <ac:picMk id="5" creationId="{53060837-A2C9-CB7E-5570-CD6CF9274302}"/>
          </ac:picMkLst>
        </pc:picChg>
      </pc:sldChg>
      <pc:sldChg chg="new del">
        <pc:chgData name="Мирослав Стоянов" userId="8a3201a5ab008400" providerId="LiveId" clId="{F0D95B4A-4310-42DA-AD88-F7F446708F95}" dt="2024-12-18T05:14:16.870" v="1731" actId="2696"/>
        <pc:sldMkLst>
          <pc:docMk/>
          <pc:sldMk cId="2634010293" sldId="268"/>
        </pc:sldMkLst>
      </pc:sldChg>
      <pc:sldChg chg="new del">
        <pc:chgData name="Мирослав Стоянов" userId="8a3201a5ab008400" providerId="LiveId" clId="{F0D95B4A-4310-42DA-AD88-F7F446708F95}" dt="2024-12-18T05:14:13.119" v="1730" actId="2696"/>
        <pc:sldMkLst>
          <pc:docMk/>
          <pc:sldMk cId="854191352" sldId="269"/>
        </pc:sldMkLst>
      </pc:sldChg>
      <pc:sldChg chg="addSp delSp modSp new mod">
        <pc:chgData name="Мирослав Стоянов" userId="8a3201a5ab008400" providerId="LiveId" clId="{F0D95B4A-4310-42DA-AD88-F7F446708F95}" dt="2024-12-18T09:55:53.116" v="2370" actId="27636"/>
        <pc:sldMkLst>
          <pc:docMk/>
          <pc:sldMk cId="3895289601" sldId="269"/>
        </pc:sldMkLst>
        <pc:spChg chg="mod">
          <ac:chgData name="Мирослав Стоянов" userId="8a3201a5ab008400" providerId="LiveId" clId="{F0D95B4A-4310-42DA-AD88-F7F446708F95}" dt="2024-12-18T09:55:53.116" v="2370" actId="27636"/>
          <ac:spMkLst>
            <pc:docMk/>
            <pc:sldMk cId="3895289601" sldId="269"/>
            <ac:spMk id="2" creationId="{96812A7F-3818-8713-63A5-A9348C445EC1}"/>
          </ac:spMkLst>
        </pc:spChg>
        <pc:spChg chg="del">
          <ac:chgData name="Мирослав Стоянов" userId="8a3201a5ab008400" providerId="LiveId" clId="{F0D95B4A-4310-42DA-AD88-F7F446708F95}" dt="2024-12-18T09:49:22.415" v="2306" actId="21"/>
          <ac:spMkLst>
            <pc:docMk/>
            <pc:sldMk cId="3895289601" sldId="269"/>
            <ac:spMk id="3" creationId="{A86A8663-353A-193C-4D6A-553EC8C6F6AE}"/>
          </ac:spMkLst>
        </pc:spChg>
        <pc:picChg chg="add mod">
          <ac:chgData name="Мирослав Стоянов" userId="8a3201a5ab008400" providerId="LiveId" clId="{F0D95B4A-4310-42DA-AD88-F7F446708F95}" dt="2024-12-18T09:52:15" v="2329"/>
          <ac:picMkLst>
            <pc:docMk/>
            <pc:sldMk cId="3895289601" sldId="269"/>
            <ac:picMk id="4" creationId="{013D5C66-7E41-DF90-2855-7D85E2F26496}"/>
          </ac:picMkLst>
        </pc:picChg>
      </pc:sldChg>
      <pc:sldChg chg="new del">
        <pc:chgData name="Мирослав Стоянов" userId="8a3201a5ab008400" providerId="LiveId" clId="{F0D95B4A-4310-42DA-AD88-F7F446708F95}" dt="2024-12-18T05:14:09.612" v="1729" actId="2696"/>
        <pc:sldMkLst>
          <pc:docMk/>
          <pc:sldMk cId="2018712286" sldId="270"/>
        </pc:sldMkLst>
      </pc:sldChg>
      <pc:sldChg chg="addSp delSp modSp new mod">
        <pc:chgData name="Мирослав Стоянов" userId="8a3201a5ab008400" providerId="LiveId" clId="{F0D95B4A-4310-42DA-AD88-F7F446708F95}" dt="2024-12-18T09:53:13.668" v="2345" actId="1076"/>
        <pc:sldMkLst>
          <pc:docMk/>
          <pc:sldMk cId="2786502183" sldId="270"/>
        </pc:sldMkLst>
        <pc:spChg chg="mod">
          <ac:chgData name="Мирослав Стоянов" userId="8a3201a5ab008400" providerId="LiveId" clId="{F0D95B4A-4310-42DA-AD88-F7F446708F95}" dt="2024-12-18T09:53:13.668" v="2345" actId="1076"/>
          <ac:spMkLst>
            <pc:docMk/>
            <pc:sldMk cId="2786502183" sldId="270"/>
            <ac:spMk id="2" creationId="{A298BB38-0202-606A-5550-0E870DA81021}"/>
          </ac:spMkLst>
        </pc:spChg>
        <pc:spChg chg="del">
          <ac:chgData name="Мирослав Стоянов" userId="8a3201a5ab008400" providerId="LiveId" clId="{F0D95B4A-4310-42DA-AD88-F7F446708F95}" dt="2024-12-18T09:49:26.987" v="2307" actId="21"/>
          <ac:spMkLst>
            <pc:docMk/>
            <pc:sldMk cId="2786502183" sldId="270"/>
            <ac:spMk id="3" creationId="{1EC17A75-68AA-D410-8729-C155083DDFBA}"/>
          </ac:spMkLst>
        </pc:spChg>
        <pc:picChg chg="add del mod">
          <ac:chgData name="Мирослав Стоянов" userId="8a3201a5ab008400" providerId="LiveId" clId="{F0D95B4A-4310-42DA-AD88-F7F446708F95}" dt="2024-12-18T09:52:17.896" v="2330" actId="478"/>
          <ac:picMkLst>
            <pc:docMk/>
            <pc:sldMk cId="2786502183" sldId="270"/>
            <ac:picMk id="4" creationId="{07CF971F-EF2A-CC17-A96F-6F1AB69AC25C}"/>
          </ac:picMkLst>
        </pc:picChg>
      </pc:sldChg>
      <pc:sldChg chg="addSp delSp modSp new mod">
        <pc:chgData name="Мирослав Стоянов" userId="8a3201a5ab008400" providerId="LiveId" clId="{F0D95B4A-4310-42DA-AD88-F7F446708F95}" dt="2024-12-18T10:37:02.752" v="2547" actId="313"/>
        <pc:sldMkLst>
          <pc:docMk/>
          <pc:sldMk cId="2648839726" sldId="271"/>
        </pc:sldMkLst>
        <pc:spChg chg="del">
          <ac:chgData name="Мирослав Стоянов" userId="8a3201a5ab008400" providerId="LiveId" clId="{F0D95B4A-4310-42DA-AD88-F7F446708F95}" dt="2024-12-18T10:34:55.026" v="2448" actId="21"/>
          <ac:spMkLst>
            <pc:docMk/>
            <pc:sldMk cId="2648839726" sldId="271"/>
            <ac:spMk id="2" creationId="{5626FCFF-3C8B-E7A3-F319-A6522D5B21CA}"/>
          </ac:spMkLst>
        </pc:spChg>
        <pc:spChg chg="del">
          <ac:chgData name="Мирослав Стоянов" userId="8a3201a5ab008400" providerId="LiveId" clId="{F0D95B4A-4310-42DA-AD88-F7F446708F95}" dt="2024-12-18T10:34:56.695" v="2449"/>
          <ac:spMkLst>
            <pc:docMk/>
            <pc:sldMk cId="2648839726" sldId="271"/>
            <ac:spMk id="3" creationId="{DDC8C6F4-D2B9-170C-A4AF-464F98B16DC9}"/>
          </ac:spMkLst>
        </pc:spChg>
        <pc:spChg chg="add del mod">
          <ac:chgData name="Мирослав Стоянов" userId="8a3201a5ab008400" providerId="LiveId" clId="{F0D95B4A-4310-42DA-AD88-F7F446708F95}" dt="2024-12-18T10:34:59.060" v="2450"/>
          <ac:spMkLst>
            <pc:docMk/>
            <pc:sldMk cId="2648839726" sldId="271"/>
            <ac:spMk id="4" creationId="{5626FCFF-3C8B-E7A3-F319-A6522D5B21CA}"/>
          </ac:spMkLst>
        </pc:spChg>
        <pc:spChg chg="add mod">
          <ac:chgData name="Мирослав Стоянов" userId="8a3201a5ab008400" providerId="LiveId" clId="{F0D95B4A-4310-42DA-AD88-F7F446708F95}" dt="2024-12-18T10:37:02.752" v="2547" actId="313"/>
          <ac:spMkLst>
            <pc:docMk/>
            <pc:sldMk cId="2648839726" sldId="271"/>
            <ac:spMk id="5" creationId="{565AF78C-A5F6-46A9-8F1D-9A82F4DAF1C6}"/>
          </ac:spMkLst>
        </pc:spChg>
      </pc:sldChg>
      <pc:sldChg chg="new del">
        <pc:chgData name="Мирослав Стоянов" userId="8a3201a5ab008400" providerId="LiveId" clId="{F0D95B4A-4310-42DA-AD88-F7F446708F95}" dt="2024-12-18T05:13:53.264" v="1728" actId="2696"/>
        <pc:sldMkLst>
          <pc:docMk/>
          <pc:sldMk cId="3198450985" sldId="271"/>
        </pc:sldMkLst>
      </pc:sldChg>
      <pc:sldChg chg="new del">
        <pc:chgData name="Мирослав Стоянов" userId="8a3201a5ab008400" providerId="LiveId" clId="{F0D95B4A-4310-42DA-AD88-F7F446708F95}" dt="2024-12-18T05:13:47.274" v="1727" actId="2696"/>
        <pc:sldMkLst>
          <pc:docMk/>
          <pc:sldMk cId="1786341847" sldId="272"/>
        </pc:sldMkLst>
      </pc:sldChg>
      <pc:sldChg chg="new del">
        <pc:chgData name="Мирослав Стоянов" userId="8a3201a5ab008400" providerId="LiveId" clId="{F0D95B4A-4310-42DA-AD88-F7F446708F95}" dt="2024-12-18T05:13:41.310" v="1726" actId="2696"/>
        <pc:sldMkLst>
          <pc:docMk/>
          <pc:sldMk cId="1875558542" sldId="273"/>
        </pc:sldMkLst>
      </pc:sldChg>
      <pc:sldChg chg="new del">
        <pc:chgData name="Мирослав Стоянов" userId="8a3201a5ab008400" providerId="LiveId" clId="{F0D95B4A-4310-42DA-AD88-F7F446708F95}" dt="2024-12-18T05:13:36.027" v="1725" actId="2696"/>
        <pc:sldMkLst>
          <pc:docMk/>
          <pc:sldMk cId="3425906220" sldId="274"/>
        </pc:sldMkLst>
      </pc:sldChg>
      <pc:sldChg chg="new del">
        <pc:chgData name="Мирослав Стоянов" userId="8a3201a5ab008400" providerId="LiveId" clId="{F0D95B4A-4310-42DA-AD88-F7F446708F95}" dt="2024-12-18T05:13:32.618" v="1724" actId="2696"/>
        <pc:sldMkLst>
          <pc:docMk/>
          <pc:sldMk cId="3904638402" sldId="275"/>
        </pc:sldMkLst>
      </pc:sldChg>
      <pc:sldChg chg="new del">
        <pc:chgData name="Мирослав Стоянов" userId="8a3201a5ab008400" providerId="LiveId" clId="{F0D95B4A-4310-42DA-AD88-F7F446708F95}" dt="2024-12-18T05:13:29.394" v="1723" actId="2696"/>
        <pc:sldMkLst>
          <pc:docMk/>
          <pc:sldMk cId="2416368468" sldId="27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5BE89-568D-D688-FF57-B5B1F5AFFB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3C37A8-5412-5E23-D228-37594D644F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AABB16-BE61-1C1C-86F9-1FAF60272995}"/>
              </a:ext>
            </a:extLst>
          </p:cNvPr>
          <p:cNvSpPr>
            <a:spLocks noGrp="1"/>
          </p:cNvSpPr>
          <p:nvPr>
            <p:ph type="dt" sz="half" idx="10"/>
          </p:nvPr>
        </p:nvSpPr>
        <p:spPr/>
        <p:txBody>
          <a:bodyPr/>
          <a:lstStyle/>
          <a:p>
            <a:fld id="{C38DCA45-94B0-4027-8CF2-D162E64DBAF9}" type="datetimeFigureOut">
              <a:rPr lang="en-US" smtClean="0"/>
              <a:t>12/18/2024</a:t>
            </a:fld>
            <a:endParaRPr lang="en-US"/>
          </a:p>
        </p:txBody>
      </p:sp>
      <p:sp>
        <p:nvSpPr>
          <p:cNvPr id="5" name="Footer Placeholder 4">
            <a:extLst>
              <a:ext uri="{FF2B5EF4-FFF2-40B4-BE49-F238E27FC236}">
                <a16:creationId xmlns:a16="http://schemas.microsoft.com/office/drawing/2014/main" id="{A55CAE88-10F3-AA09-8305-41E3F5E76B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15066-80C1-D28B-2A2B-4FB17BC60B09}"/>
              </a:ext>
            </a:extLst>
          </p:cNvPr>
          <p:cNvSpPr>
            <a:spLocks noGrp="1"/>
          </p:cNvSpPr>
          <p:nvPr>
            <p:ph type="sldNum" sz="quarter" idx="12"/>
          </p:nvPr>
        </p:nvSpPr>
        <p:spPr/>
        <p:txBody>
          <a:bodyPr/>
          <a:lstStyle/>
          <a:p>
            <a:fld id="{7FAAD14D-9645-4B43-A47E-C8F168F4683D}" type="slidenum">
              <a:rPr lang="en-US" smtClean="0"/>
              <a:t>‹#›</a:t>
            </a:fld>
            <a:endParaRPr lang="en-US"/>
          </a:p>
        </p:txBody>
      </p:sp>
    </p:spTree>
    <p:extLst>
      <p:ext uri="{BB962C8B-B14F-4D97-AF65-F5344CB8AC3E}">
        <p14:creationId xmlns:p14="http://schemas.microsoft.com/office/powerpoint/2010/main" val="419237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246B4-C9EC-BD31-F9CF-744D718CD5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73B34B-C3A9-BB1F-A374-F60EAA9092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A3905C-FA94-E58B-4515-0D980A1C4BD9}"/>
              </a:ext>
            </a:extLst>
          </p:cNvPr>
          <p:cNvSpPr>
            <a:spLocks noGrp="1"/>
          </p:cNvSpPr>
          <p:nvPr>
            <p:ph type="dt" sz="half" idx="10"/>
          </p:nvPr>
        </p:nvSpPr>
        <p:spPr/>
        <p:txBody>
          <a:bodyPr/>
          <a:lstStyle/>
          <a:p>
            <a:fld id="{C38DCA45-94B0-4027-8CF2-D162E64DBAF9}" type="datetimeFigureOut">
              <a:rPr lang="en-US" smtClean="0"/>
              <a:t>12/18/2024</a:t>
            </a:fld>
            <a:endParaRPr lang="en-US"/>
          </a:p>
        </p:txBody>
      </p:sp>
      <p:sp>
        <p:nvSpPr>
          <p:cNvPr id="5" name="Footer Placeholder 4">
            <a:extLst>
              <a:ext uri="{FF2B5EF4-FFF2-40B4-BE49-F238E27FC236}">
                <a16:creationId xmlns:a16="http://schemas.microsoft.com/office/drawing/2014/main" id="{060B0283-41EB-A168-710B-DF7F485DD0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C6A73-9EEF-1578-C198-1D991615B9C7}"/>
              </a:ext>
            </a:extLst>
          </p:cNvPr>
          <p:cNvSpPr>
            <a:spLocks noGrp="1"/>
          </p:cNvSpPr>
          <p:nvPr>
            <p:ph type="sldNum" sz="quarter" idx="12"/>
          </p:nvPr>
        </p:nvSpPr>
        <p:spPr/>
        <p:txBody>
          <a:bodyPr/>
          <a:lstStyle/>
          <a:p>
            <a:fld id="{7FAAD14D-9645-4B43-A47E-C8F168F4683D}" type="slidenum">
              <a:rPr lang="en-US" smtClean="0"/>
              <a:t>‹#›</a:t>
            </a:fld>
            <a:endParaRPr lang="en-US"/>
          </a:p>
        </p:txBody>
      </p:sp>
    </p:spTree>
    <p:extLst>
      <p:ext uri="{BB962C8B-B14F-4D97-AF65-F5344CB8AC3E}">
        <p14:creationId xmlns:p14="http://schemas.microsoft.com/office/powerpoint/2010/main" val="4188524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0ECC54-3129-FD25-6A63-EC7248E700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76F45E-2506-7339-562D-36963C86E2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BFA3E-EFFB-AF8E-7703-618927CA9373}"/>
              </a:ext>
            </a:extLst>
          </p:cNvPr>
          <p:cNvSpPr>
            <a:spLocks noGrp="1"/>
          </p:cNvSpPr>
          <p:nvPr>
            <p:ph type="dt" sz="half" idx="10"/>
          </p:nvPr>
        </p:nvSpPr>
        <p:spPr/>
        <p:txBody>
          <a:bodyPr/>
          <a:lstStyle/>
          <a:p>
            <a:fld id="{C38DCA45-94B0-4027-8CF2-D162E64DBAF9}" type="datetimeFigureOut">
              <a:rPr lang="en-US" smtClean="0"/>
              <a:t>12/18/2024</a:t>
            </a:fld>
            <a:endParaRPr lang="en-US"/>
          </a:p>
        </p:txBody>
      </p:sp>
      <p:sp>
        <p:nvSpPr>
          <p:cNvPr id="5" name="Footer Placeholder 4">
            <a:extLst>
              <a:ext uri="{FF2B5EF4-FFF2-40B4-BE49-F238E27FC236}">
                <a16:creationId xmlns:a16="http://schemas.microsoft.com/office/drawing/2014/main" id="{1DDC5A3B-F5D0-1D7C-8864-CE1F578FB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D5AE28-292A-45C5-39D2-8460C2F3EFF6}"/>
              </a:ext>
            </a:extLst>
          </p:cNvPr>
          <p:cNvSpPr>
            <a:spLocks noGrp="1"/>
          </p:cNvSpPr>
          <p:nvPr>
            <p:ph type="sldNum" sz="quarter" idx="12"/>
          </p:nvPr>
        </p:nvSpPr>
        <p:spPr/>
        <p:txBody>
          <a:bodyPr/>
          <a:lstStyle/>
          <a:p>
            <a:fld id="{7FAAD14D-9645-4B43-A47E-C8F168F4683D}" type="slidenum">
              <a:rPr lang="en-US" smtClean="0"/>
              <a:t>‹#›</a:t>
            </a:fld>
            <a:endParaRPr lang="en-US"/>
          </a:p>
        </p:txBody>
      </p:sp>
    </p:spTree>
    <p:extLst>
      <p:ext uri="{BB962C8B-B14F-4D97-AF65-F5344CB8AC3E}">
        <p14:creationId xmlns:p14="http://schemas.microsoft.com/office/powerpoint/2010/main" val="107724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10E2F-7962-BCC3-AAEC-7069AC607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609D16-63EB-6220-BA3D-32376709D2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FFA914-A48A-F28F-BBF8-5858B672A6A3}"/>
              </a:ext>
            </a:extLst>
          </p:cNvPr>
          <p:cNvSpPr>
            <a:spLocks noGrp="1"/>
          </p:cNvSpPr>
          <p:nvPr>
            <p:ph type="dt" sz="half" idx="10"/>
          </p:nvPr>
        </p:nvSpPr>
        <p:spPr/>
        <p:txBody>
          <a:bodyPr/>
          <a:lstStyle/>
          <a:p>
            <a:fld id="{C38DCA45-94B0-4027-8CF2-D162E64DBAF9}" type="datetimeFigureOut">
              <a:rPr lang="en-US" smtClean="0"/>
              <a:t>12/18/2024</a:t>
            </a:fld>
            <a:endParaRPr lang="en-US"/>
          </a:p>
        </p:txBody>
      </p:sp>
      <p:sp>
        <p:nvSpPr>
          <p:cNvPr id="5" name="Footer Placeholder 4">
            <a:extLst>
              <a:ext uri="{FF2B5EF4-FFF2-40B4-BE49-F238E27FC236}">
                <a16:creationId xmlns:a16="http://schemas.microsoft.com/office/drawing/2014/main" id="{19895E07-1E80-0648-C9F6-2B66814C8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E9571C-72D8-A990-8EF4-BCB1F8F2D26D}"/>
              </a:ext>
            </a:extLst>
          </p:cNvPr>
          <p:cNvSpPr>
            <a:spLocks noGrp="1"/>
          </p:cNvSpPr>
          <p:nvPr>
            <p:ph type="sldNum" sz="quarter" idx="12"/>
          </p:nvPr>
        </p:nvSpPr>
        <p:spPr/>
        <p:txBody>
          <a:bodyPr/>
          <a:lstStyle/>
          <a:p>
            <a:fld id="{7FAAD14D-9645-4B43-A47E-C8F168F4683D}" type="slidenum">
              <a:rPr lang="en-US" smtClean="0"/>
              <a:t>‹#›</a:t>
            </a:fld>
            <a:endParaRPr lang="en-US"/>
          </a:p>
        </p:txBody>
      </p:sp>
    </p:spTree>
    <p:extLst>
      <p:ext uri="{BB962C8B-B14F-4D97-AF65-F5344CB8AC3E}">
        <p14:creationId xmlns:p14="http://schemas.microsoft.com/office/powerpoint/2010/main" val="42820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DCDE4-B49C-6AB5-A94E-A726A1713A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D58344-95C7-DCED-5F68-35C4A06482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C49306-E039-D996-A088-D1006F85A21A}"/>
              </a:ext>
            </a:extLst>
          </p:cNvPr>
          <p:cNvSpPr>
            <a:spLocks noGrp="1"/>
          </p:cNvSpPr>
          <p:nvPr>
            <p:ph type="dt" sz="half" idx="10"/>
          </p:nvPr>
        </p:nvSpPr>
        <p:spPr/>
        <p:txBody>
          <a:bodyPr/>
          <a:lstStyle/>
          <a:p>
            <a:fld id="{C38DCA45-94B0-4027-8CF2-D162E64DBAF9}" type="datetimeFigureOut">
              <a:rPr lang="en-US" smtClean="0"/>
              <a:t>12/18/2024</a:t>
            </a:fld>
            <a:endParaRPr lang="en-US"/>
          </a:p>
        </p:txBody>
      </p:sp>
      <p:sp>
        <p:nvSpPr>
          <p:cNvPr id="5" name="Footer Placeholder 4">
            <a:extLst>
              <a:ext uri="{FF2B5EF4-FFF2-40B4-BE49-F238E27FC236}">
                <a16:creationId xmlns:a16="http://schemas.microsoft.com/office/drawing/2014/main" id="{EFADB023-5DFD-87C2-9ED3-F48BE3B48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4AF16-C353-DA8C-CD44-56D0B1CC0C14}"/>
              </a:ext>
            </a:extLst>
          </p:cNvPr>
          <p:cNvSpPr>
            <a:spLocks noGrp="1"/>
          </p:cNvSpPr>
          <p:nvPr>
            <p:ph type="sldNum" sz="quarter" idx="12"/>
          </p:nvPr>
        </p:nvSpPr>
        <p:spPr/>
        <p:txBody>
          <a:bodyPr/>
          <a:lstStyle/>
          <a:p>
            <a:fld id="{7FAAD14D-9645-4B43-A47E-C8F168F4683D}" type="slidenum">
              <a:rPr lang="en-US" smtClean="0"/>
              <a:t>‹#›</a:t>
            </a:fld>
            <a:endParaRPr lang="en-US"/>
          </a:p>
        </p:txBody>
      </p:sp>
    </p:spTree>
    <p:extLst>
      <p:ext uri="{BB962C8B-B14F-4D97-AF65-F5344CB8AC3E}">
        <p14:creationId xmlns:p14="http://schemas.microsoft.com/office/powerpoint/2010/main" val="1542494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B19DD-5D2D-CF77-6C52-3147B04025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2E4303-7463-2317-0BAB-8E8F73A670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680C1C-6FE1-AC0D-9641-1CAC98CF67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83BBA2-66F9-8D84-4DEB-334481214FC5}"/>
              </a:ext>
            </a:extLst>
          </p:cNvPr>
          <p:cNvSpPr>
            <a:spLocks noGrp="1"/>
          </p:cNvSpPr>
          <p:nvPr>
            <p:ph type="dt" sz="half" idx="10"/>
          </p:nvPr>
        </p:nvSpPr>
        <p:spPr/>
        <p:txBody>
          <a:bodyPr/>
          <a:lstStyle/>
          <a:p>
            <a:fld id="{C38DCA45-94B0-4027-8CF2-D162E64DBAF9}" type="datetimeFigureOut">
              <a:rPr lang="en-US" smtClean="0"/>
              <a:t>12/18/2024</a:t>
            </a:fld>
            <a:endParaRPr lang="en-US"/>
          </a:p>
        </p:txBody>
      </p:sp>
      <p:sp>
        <p:nvSpPr>
          <p:cNvPr id="6" name="Footer Placeholder 5">
            <a:extLst>
              <a:ext uri="{FF2B5EF4-FFF2-40B4-BE49-F238E27FC236}">
                <a16:creationId xmlns:a16="http://schemas.microsoft.com/office/drawing/2014/main" id="{21225D3E-476D-BCB2-A560-2A11399832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1CB9BD-98B2-BD8A-2586-6B7F02FD4AC9}"/>
              </a:ext>
            </a:extLst>
          </p:cNvPr>
          <p:cNvSpPr>
            <a:spLocks noGrp="1"/>
          </p:cNvSpPr>
          <p:nvPr>
            <p:ph type="sldNum" sz="quarter" idx="12"/>
          </p:nvPr>
        </p:nvSpPr>
        <p:spPr/>
        <p:txBody>
          <a:bodyPr/>
          <a:lstStyle/>
          <a:p>
            <a:fld id="{7FAAD14D-9645-4B43-A47E-C8F168F4683D}" type="slidenum">
              <a:rPr lang="en-US" smtClean="0"/>
              <a:t>‹#›</a:t>
            </a:fld>
            <a:endParaRPr lang="en-US"/>
          </a:p>
        </p:txBody>
      </p:sp>
    </p:spTree>
    <p:extLst>
      <p:ext uri="{BB962C8B-B14F-4D97-AF65-F5344CB8AC3E}">
        <p14:creationId xmlns:p14="http://schemas.microsoft.com/office/powerpoint/2010/main" val="2884929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72785-7570-D0DD-605F-79A1375ECB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1CDF61-4EAE-4D68-C4BE-8F19044496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532AAF-66B6-3438-0380-24717BF666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DC45BF-BF02-3EC9-E2ED-E25274DCE0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37A166-0C98-1EAE-15B9-B8A5B2046C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D52E34-EF42-7343-0DB0-E917CD452A4B}"/>
              </a:ext>
            </a:extLst>
          </p:cNvPr>
          <p:cNvSpPr>
            <a:spLocks noGrp="1"/>
          </p:cNvSpPr>
          <p:nvPr>
            <p:ph type="dt" sz="half" idx="10"/>
          </p:nvPr>
        </p:nvSpPr>
        <p:spPr/>
        <p:txBody>
          <a:bodyPr/>
          <a:lstStyle/>
          <a:p>
            <a:fld id="{C38DCA45-94B0-4027-8CF2-D162E64DBAF9}" type="datetimeFigureOut">
              <a:rPr lang="en-US" smtClean="0"/>
              <a:t>12/18/2024</a:t>
            </a:fld>
            <a:endParaRPr lang="en-US"/>
          </a:p>
        </p:txBody>
      </p:sp>
      <p:sp>
        <p:nvSpPr>
          <p:cNvPr id="8" name="Footer Placeholder 7">
            <a:extLst>
              <a:ext uri="{FF2B5EF4-FFF2-40B4-BE49-F238E27FC236}">
                <a16:creationId xmlns:a16="http://schemas.microsoft.com/office/drawing/2014/main" id="{AC777656-28A2-1CD8-AEE9-1CA853942B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61ADA1-EB81-BC49-3BD6-789038892C87}"/>
              </a:ext>
            </a:extLst>
          </p:cNvPr>
          <p:cNvSpPr>
            <a:spLocks noGrp="1"/>
          </p:cNvSpPr>
          <p:nvPr>
            <p:ph type="sldNum" sz="quarter" idx="12"/>
          </p:nvPr>
        </p:nvSpPr>
        <p:spPr/>
        <p:txBody>
          <a:bodyPr/>
          <a:lstStyle/>
          <a:p>
            <a:fld id="{7FAAD14D-9645-4B43-A47E-C8F168F4683D}" type="slidenum">
              <a:rPr lang="en-US" smtClean="0"/>
              <a:t>‹#›</a:t>
            </a:fld>
            <a:endParaRPr lang="en-US"/>
          </a:p>
        </p:txBody>
      </p:sp>
    </p:spTree>
    <p:extLst>
      <p:ext uri="{BB962C8B-B14F-4D97-AF65-F5344CB8AC3E}">
        <p14:creationId xmlns:p14="http://schemas.microsoft.com/office/powerpoint/2010/main" val="98256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06862-899C-473A-A763-3CE2A9FC4E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FF3DE0-5621-B2D0-BB23-0317A47816E0}"/>
              </a:ext>
            </a:extLst>
          </p:cNvPr>
          <p:cNvSpPr>
            <a:spLocks noGrp="1"/>
          </p:cNvSpPr>
          <p:nvPr>
            <p:ph type="dt" sz="half" idx="10"/>
          </p:nvPr>
        </p:nvSpPr>
        <p:spPr/>
        <p:txBody>
          <a:bodyPr/>
          <a:lstStyle/>
          <a:p>
            <a:fld id="{C38DCA45-94B0-4027-8CF2-D162E64DBAF9}" type="datetimeFigureOut">
              <a:rPr lang="en-US" smtClean="0"/>
              <a:t>12/18/2024</a:t>
            </a:fld>
            <a:endParaRPr lang="en-US"/>
          </a:p>
        </p:txBody>
      </p:sp>
      <p:sp>
        <p:nvSpPr>
          <p:cNvPr id="4" name="Footer Placeholder 3">
            <a:extLst>
              <a:ext uri="{FF2B5EF4-FFF2-40B4-BE49-F238E27FC236}">
                <a16:creationId xmlns:a16="http://schemas.microsoft.com/office/drawing/2014/main" id="{CE56AFBA-BDB4-0F25-266C-A120423F4B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8C42AF-453C-1D68-AF48-A0A7C6990A25}"/>
              </a:ext>
            </a:extLst>
          </p:cNvPr>
          <p:cNvSpPr>
            <a:spLocks noGrp="1"/>
          </p:cNvSpPr>
          <p:nvPr>
            <p:ph type="sldNum" sz="quarter" idx="12"/>
          </p:nvPr>
        </p:nvSpPr>
        <p:spPr/>
        <p:txBody>
          <a:bodyPr/>
          <a:lstStyle/>
          <a:p>
            <a:fld id="{7FAAD14D-9645-4B43-A47E-C8F168F4683D}" type="slidenum">
              <a:rPr lang="en-US" smtClean="0"/>
              <a:t>‹#›</a:t>
            </a:fld>
            <a:endParaRPr lang="en-US"/>
          </a:p>
        </p:txBody>
      </p:sp>
    </p:spTree>
    <p:extLst>
      <p:ext uri="{BB962C8B-B14F-4D97-AF65-F5344CB8AC3E}">
        <p14:creationId xmlns:p14="http://schemas.microsoft.com/office/powerpoint/2010/main" val="2646505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D66C8B-92DF-6DF3-B5D4-CD06E5C37ED6}"/>
              </a:ext>
            </a:extLst>
          </p:cNvPr>
          <p:cNvSpPr>
            <a:spLocks noGrp="1"/>
          </p:cNvSpPr>
          <p:nvPr>
            <p:ph type="dt" sz="half" idx="10"/>
          </p:nvPr>
        </p:nvSpPr>
        <p:spPr/>
        <p:txBody>
          <a:bodyPr/>
          <a:lstStyle/>
          <a:p>
            <a:fld id="{C38DCA45-94B0-4027-8CF2-D162E64DBAF9}" type="datetimeFigureOut">
              <a:rPr lang="en-US" smtClean="0"/>
              <a:t>12/18/2024</a:t>
            </a:fld>
            <a:endParaRPr lang="en-US"/>
          </a:p>
        </p:txBody>
      </p:sp>
      <p:sp>
        <p:nvSpPr>
          <p:cNvPr id="3" name="Footer Placeholder 2">
            <a:extLst>
              <a:ext uri="{FF2B5EF4-FFF2-40B4-BE49-F238E27FC236}">
                <a16:creationId xmlns:a16="http://schemas.microsoft.com/office/drawing/2014/main" id="{C5E273EB-82A1-D7EA-D133-3D8143A8C9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62E784-4611-E2CD-023F-01C778E02B0A}"/>
              </a:ext>
            </a:extLst>
          </p:cNvPr>
          <p:cNvSpPr>
            <a:spLocks noGrp="1"/>
          </p:cNvSpPr>
          <p:nvPr>
            <p:ph type="sldNum" sz="quarter" idx="12"/>
          </p:nvPr>
        </p:nvSpPr>
        <p:spPr/>
        <p:txBody>
          <a:bodyPr/>
          <a:lstStyle/>
          <a:p>
            <a:fld id="{7FAAD14D-9645-4B43-A47E-C8F168F4683D}" type="slidenum">
              <a:rPr lang="en-US" smtClean="0"/>
              <a:t>‹#›</a:t>
            </a:fld>
            <a:endParaRPr lang="en-US"/>
          </a:p>
        </p:txBody>
      </p:sp>
    </p:spTree>
    <p:extLst>
      <p:ext uri="{BB962C8B-B14F-4D97-AF65-F5344CB8AC3E}">
        <p14:creationId xmlns:p14="http://schemas.microsoft.com/office/powerpoint/2010/main" val="3998427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2375-27E7-2255-B3D6-9BCEDD4BB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2600EC-DC10-0692-4904-7FB7EED51E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BB23B3-5466-E4EB-742B-AEADF1B26D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85B35B-2224-C49F-9336-517F72439D05}"/>
              </a:ext>
            </a:extLst>
          </p:cNvPr>
          <p:cNvSpPr>
            <a:spLocks noGrp="1"/>
          </p:cNvSpPr>
          <p:nvPr>
            <p:ph type="dt" sz="half" idx="10"/>
          </p:nvPr>
        </p:nvSpPr>
        <p:spPr/>
        <p:txBody>
          <a:bodyPr/>
          <a:lstStyle/>
          <a:p>
            <a:fld id="{C38DCA45-94B0-4027-8CF2-D162E64DBAF9}" type="datetimeFigureOut">
              <a:rPr lang="en-US" smtClean="0"/>
              <a:t>12/18/2024</a:t>
            </a:fld>
            <a:endParaRPr lang="en-US"/>
          </a:p>
        </p:txBody>
      </p:sp>
      <p:sp>
        <p:nvSpPr>
          <p:cNvPr id="6" name="Footer Placeholder 5">
            <a:extLst>
              <a:ext uri="{FF2B5EF4-FFF2-40B4-BE49-F238E27FC236}">
                <a16:creationId xmlns:a16="http://schemas.microsoft.com/office/drawing/2014/main" id="{7F93F0FF-374B-D6E4-7A55-DCDAE94C8A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CDB81-671E-2409-3708-301CC6BC9404}"/>
              </a:ext>
            </a:extLst>
          </p:cNvPr>
          <p:cNvSpPr>
            <a:spLocks noGrp="1"/>
          </p:cNvSpPr>
          <p:nvPr>
            <p:ph type="sldNum" sz="quarter" idx="12"/>
          </p:nvPr>
        </p:nvSpPr>
        <p:spPr/>
        <p:txBody>
          <a:bodyPr/>
          <a:lstStyle/>
          <a:p>
            <a:fld id="{7FAAD14D-9645-4B43-A47E-C8F168F4683D}" type="slidenum">
              <a:rPr lang="en-US" smtClean="0"/>
              <a:t>‹#›</a:t>
            </a:fld>
            <a:endParaRPr lang="en-US"/>
          </a:p>
        </p:txBody>
      </p:sp>
    </p:spTree>
    <p:extLst>
      <p:ext uri="{BB962C8B-B14F-4D97-AF65-F5344CB8AC3E}">
        <p14:creationId xmlns:p14="http://schemas.microsoft.com/office/powerpoint/2010/main" val="1511491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53B8-7D0A-7D22-4494-53C9D2B3D3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6E9E46-2F76-0F36-7063-8288C410D4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280BBA-EB51-ADB5-24FA-173060C4BE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D752D6-C55F-9F10-BD21-7CEB576BA440}"/>
              </a:ext>
            </a:extLst>
          </p:cNvPr>
          <p:cNvSpPr>
            <a:spLocks noGrp="1"/>
          </p:cNvSpPr>
          <p:nvPr>
            <p:ph type="dt" sz="half" idx="10"/>
          </p:nvPr>
        </p:nvSpPr>
        <p:spPr/>
        <p:txBody>
          <a:bodyPr/>
          <a:lstStyle/>
          <a:p>
            <a:fld id="{C38DCA45-94B0-4027-8CF2-D162E64DBAF9}" type="datetimeFigureOut">
              <a:rPr lang="en-US" smtClean="0"/>
              <a:t>12/18/2024</a:t>
            </a:fld>
            <a:endParaRPr lang="en-US"/>
          </a:p>
        </p:txBody>
      </p:sp>
      <p:sp>
        <p:nvSpPr>
          <p:cNvPr id="6" name="Footer Placeholder 5">
            <a:extLst>
              <a:ext uri="{FF2B5EF4-FFF2-40B4-BE49-F238E27FC236}">
                <a16:creationId xmlns:a16="http://schemas.microsoft.com/office/drawing/2014/main" id="{7618C988-B97A-A59A-C7C1-E017E8A8E8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FC1423-3E60-089B-6BD0-4802F28BA1B7}"/>
              </a:ext>
            </a:extLst>
          </p:cNvPr>
          <p:cNvSpPr>
            <a:spLocks noGrp="1"/>
          </p:cNvSpPr>
          <p:nvPr>
            <p:ph type="sldNum" sz="quarter" idx="12"/>
          </p:nvPr>
        </p:nvSpPr>
        <p:spPr/>
        <p:txBody>
          <a:bodyPr/>
          <a:lstStyle/>
          <a:p>
            <a:fld id="{7FAAD14D-9645-4B43-A47E-C8F168F4683D}" type="slidenum">
              <a:rPr lang="en-US" smtClean="0"/>
              <a:t>‹#›</a:t>
            </a:fld>
            <a:endParaRPr lang="en-US"/>
          </a:p>
        </p:txBody>
      </p:sp>
    </p:spTree>
    <p:extLst>
      <p:ext uri="{BB962C8B-B14F-4D97-AF65-F5344CB8AC3E}">
        <p14:creationId xmlns:p14="http://schemas.microsoft.com/office/powerpoint/2010/main" val="1154468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D6F4D-8B59-BABA-4440-47D83E5A12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8183D9-16FB-1C1E-488F-26053A240F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3D8E00-C356-4ADB-C072-7B573FD2B6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38DCA45-94B0-4027-8CF2-D162E64DBAF9}" type="datetimeFigureOut">
              <a:rPr lang="en-US" smtClean="0"/>
              <a:t>12/18/2024</a:t>
            </a:fld>
            <a:endParaRPr lang="en-US"/>
          </a:p>
        </p:txBody>
      </p:sp>
      <p:sp>
        <p:nvSpPr>
          <p:cNvPr id="5" name="Footer Placeholder 4">
            <a:extLst>
              <a:ext uri="{FF2B5EF4-FFF2-40B4-BE49-F238E27FC236}">
                <a16:creationId xmlns:a16="http://schemas.microsoft.com/office/drawing/2014/main" id="{815C011B-AADB-6A33-464B-055C252B68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AD25B97-F3BB-E97B-142D-5D8A49AC91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FAAD14D-9645-4B43-A47E-C8F168F4683D}" type="slidenum">
              <a:rPr lang="en-US" smtClean="0"/>
              <a:t>‹#›</a:t>
            </a:fld>
            <a:endParaRPr lang="en-US"/>
          </a:p>
        </p:txBody>
      </p:sp>
    </p:spTree>
    <p:extLst>
      <p:ext uri="{BB962C8B-B14F-4D97-AF65-F5344CB8AC3E}">
        <p14:creationId xmlns:p14="http://schemas.microsoft.com/office/powerpoint/2010/main" val="1694055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28C7-AF63-2FFC-23A1-E2366A141254}"/>
              </a:ext>
            </a:extLst>
          </p:cNvPr>
          <p:cNvSpPr>
            <a:spLocks noGrp="1"/>
          </p:cNvSpPr>
          <p:nvPr>
            <p:ph type="ctrTitle"/>
          </p:nvPr>
        </p:nvSpPr>
        <p:spPr>
          <a:xfrm>
            <a:off x="1524000" y="0"/>
            <a:ext cx="9144000" cy="2387600"/>
          </a:xfrm>
        </p:spPr>
        <p:txBody>
          <a:bodyPr/>
          <a:lstStyle/>
          <a:p>
            <a:r>
              <a:rPr lang="cs-CZ">
                <a:latin typeface="Times New Roman" panose="02020603050405020304" pitchFamily="18" charset="0"/>
                <a:cs typeface="Times New Roman" panose="02020603050405020304" pitchFamily="18" charset="0"/>
              </a:rPr>
              <a:t>Slovník české frazeologie a idiomatiky (SČFI)</a:t>
            </a:r>
            <a:endParaRPr lang="en-US"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F981EC99-4B20-5B41-5A0C-22838F77CB3E}"/>
              </a:ext>
            </a:extLst>
          </p:cNvPr>
          <p:cNvSpPr>
            <a:spLocks noGrp="1"/>
          </p:cNvSpPr>
          <p:nvPr>
            <p:ph type="subTitle" idx="1"/>
          </p:nvPr>
        </p:nvSpPr>
        <p:spPr>
          <a:xfrm>
            <a:off x="1524000" y="2406073"/>
            <a:ext cx="9144000" cy="1655762"/>
          </a:xfrm>
        </p:spPr>
        <p:txBody>
          <a:bodyPr>
            <a:normAutofit/>
          </a:bodyPr>
          <a:lstStyle/>
          <a:p>
            <a:r>
              <a:rPr lang="cs-CZ" sz="4000" dirty="0">
                <a:latin typeface="Times New Roman" panose="02020603050405020304" pitchFamily="18" charset="0"/>
                <a:cs typeface="Times New Roman" panose="02020603050405020304" pitchFamily="18" charset="0"/>
              </a:rPr>
              <a:t>Díla I-V</a:t>
            </a:r>
            <a:endParaRPr lang="en-US" sz="4000" dirty="0">
              <a:latin typeface="Times New Roman" panose="02020603050405020304" pitchFamily="18" charset="0"/>
              <a:cs typeface="Times New Roman" panose="02020603050405020304" pitchFamily="18" charset="0"/>
            </a:endParaRPr>
          </a:p>
        </p:txBody>
      </p:sp>
      <p:pic>
        <p:nvPicPr>
          <p:cNvPr id="5" name="Picture 4" descr="A book with black and white text&#10;&#10;Description automatically generated">
            <a:extLst>
              <a:ext uri="{FF2B5EF4-FFF2-40B4-BE49-F238E27FC236}">
                <a16:creationId xmlns:a16="http://schemas.microsoft.com/office/drawing/2014/main" id="{9970B83B-F652-47E9-4EFC-24B66D922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25" y="3246702"/>
            <a:ext cx="2350476" cy="3359798"/>
          </a:xfrm>
          <a:prstGeom prst="rect">
            <a:avLst/>
          </a:prstGeom>
        </p:spPr>
      </p:pic>
      <p:pic>
        <p:nvPicPr>
          <p:cNvPr id="7" name="Picture 6" descr="A red and black book cover&#10;&#10;Description automatically generated">
            <a:extLst>
              <a:ext uri="{FF2B5EF4-FFF2-40B4-BE49-F238E27FC236}">
                <a16:creationId xmlns:a16="http://schemas.microsoft.com/office/drawing/2014/main" id="{FF3951FE-30B9-80FC-6AF3-EE6CC338E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14" y="3233953"/>
            <a:ext cx="2393779" cy="3372547"/>
          </a:xfrm>
          <a:prstGeom prst="rect">
            <a:avLst/>
          </a:prstGeom>
        </p:spPr>
      </p:pic>
      <p:pic>
        <p:nvPicPr>
          <p:cNvPr id="9" name="Picture 8" descr="A book with text on it&#10;&#10;Description automatically generated">
            <a:extLst>
              <a:ext uri="{FF2B5EF4-FFF2-40B4-BE49-F238E27FC236}">
                <a16:creationId xmlns:a16="http://schemas.microsoft.com/office/drawing/2014/main" id="{FD5D0174-E29E-9052-7FB7-59F50CF24D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930" y="3233953"/>
            <a:ext cx="2365891" cy="3372547"/>
          </a:xfrm>
          <a:prstGeom prst="rect">
            <a:avLst/>
          </a:prstGeom>
        </p:spPr>
      </p:pic>
      <p:pic>
        <p:nvPicPr>
          <p:cNvPr id="11" name="Picture 10" descr="A yellow and blue book&#10;&#10;Description automatically generated">
            <a:extLst>
              <a:ext uri="{FF2B5EF4-FFF2-40B4-BE49-F238E27FC236}">
                <a16:creationId xmlns:a16="http://schemas.microsoft.com/office/drawing/2014/main" id="{80CF26DF-C613-72D4-52AA-5E6BC6BDA1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7258" y="3221204"/>
            <a:ext cx="2232923" cy="3372547"/>
          </a:xfrm>
          <a:prstGeom prst="rect">
            <a:avLst/>
          </a:prstGeom>
        </p:spPr>
      </p:pic>
      <p:pic>
        <p:nvPicPr>
          <p:cNvPr id="13" name="Picture 12" descr="A green and black book cover&#10;&#10;Description automatically generated">
            <a:extLst>
              <a:ext uri="{FF2B5EF4-FFF2-40B4-BE49-F238E27FC236}">
                <a16:creationId xmlns:a16="http://schemas.microsoft.com/office/drawing/2014/main" id="{3EE3BD03-54ED-EA10-3733-FF5139B3C9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1093" y="3221205"/>
            <a:ext cx="2376782" cy="3372547"/>
          </a:xfrm>
          <a:prstGeom prst="rect">
            <a:avLst/>
          </a:prstGeom>
        </p:spPr>
      </p:pic>
    </p:spTree>
    <p:extLst>
      <p:ext uri="{BB962C8B-B14F-4D97-AF65-F5344CB8AC3E}">
        <p14:creationId xmlns:p14="http://schemas.microsoft.com/office/powerpoint/2010/main" val="103472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75A7-6410-0738-E451-D8BAADF3945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FDD869-EC61-FB61-C43E-08C272D64E3D}"/>
              </a:ext>
            </a:extLst>
          </p:cNvPr>
          <p:cNvSpPr>
            <a:spLocks noGrp="1"/>
          </p:cNvSpPr>
          <p:nvPr>
            <p:ph idx="1"/>
          </p:nvPr>
        </p:nvSpPr>
        <p:spPr/>
        <p:txBody>
          <a:bodyPr>
            <a:normAutofit/>
          </a:bodyPr>
          <a:lstStyle/>
          <a:p>
            <a:r>
              <a:rPr lang="cs-CZ" b="0" i="0" dirty="0">
                <a:effectLst/>
                <a:latin typeface="Times New Roman" panose="02020603050405020304" pitchFamily="18" charset="0"/>
                <a:cs typeface="Times New Roman" panose="02020603050405020304" pitchFamily="18" charset="0"/>
              </a:rPr>
              <a:t>Slovník vyšel poprvé v nakladatelství Academia (1. díl Přirovnání 1983, 2. díl Výrazy neslovesné 1988 a konečně 3. díl ve dvou svazcích Výrazy slovesné 1994)</a:t>
            </a:r>
            <a:r>
              <a:rPr lang="en-US" b="0" i="0" dirty="0">
                <a:effectLst/>
                <a:latin typeface="Times New Roman" panose="02020603050405020304" pitchFamily="18" charset="0"/>
                <a:cs typeface="Times New Roman" panose="02020603050405020304" pitchFamily="18" charset="0"/>
              </a:rPr>
              <a:t>.</a:t>
            </a:r>
            <a:endParaRPr lang="bg-BG" b="0" i="0" dirty="0">
              <a:effectLst/>
              <a:latin typeface="Times New Roman" panose="02020603050405020304" pitchFamily="18" charset="0"/>
              <a:cs typeface="Times New Roman" panose="02020603050405020304" pitchFamily="18" charset="0"/>
            </a:endParaRPr>
          </a:p>
          <a:p>
            <a:pPr algn="just"/>
            <a:r>
              <a:rPr lang="cs-CZ" b="0" i="0" dirty="0">
                <a:effectLst/>
                <a:latin typeface="Times New Roman" panose="02020603050405020304" pitchFamily="18" charset="0"/>
                <a:cs typeface="Times New Roman" panose="02020603050405020304" pitchFamily="18" charset="0"/>
              </a:rPr>
              <a:t>Potřeba upevnění frazeologie v českém jazyce a prosazení jasné normy. Odstranění zastaralých idiomů, které se již aktivně nepoužívají a nejsou v pasivním povědomí moderního českého lidu. Oprava nepřesností. Přidání dalších frází a také zlepšení struktury informací.</a:t>
            </a:r>
            <a:endParaRPr lang="en-US" dirty="0"/>
          </a:p>
        </p:txBody>
      </p:sp>
    </p:spTree>
    <p:extLst>
      <p:ext uri="{BB962C8B-B14F-4D97-AF65-F5344CB8AC3E}">
        <p14:creationId xmlns:p14="http://schemas.microsoft.com/office/powerpoint/2010/main" val="4150071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age of a book&#10;&#10;Description automatically generated">
            <a:extLst>
              <a:ext uri="{FF2B5EF4-FFF2-40B4-BE49-F238E27FC236}">
                <a16:creationId xmlns:a16="http://schemas.microsoft.com/office/drawing/2014/main" id="{C816C781-EA92-9AFB-9CE1-8EEA3F4CD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6812" y="2096004"/>
            <a:ext cx="4226305" cy="4494505"/>
          </a:xfrm>
          <a:prstGeom prst="rect">
            <a:avLst/>
          </a:prstGeom>
        </p:spPr>
      </p:pic>
      <p:sp>
        <p:nvSpPr>
          <p:cNvPr id="18" name="Title 1">
            <a:extLst>
              <a:ext uri="{FF2B5EF4-FFF2-40B4-BE49-F238E27FC236}">
                <a16:creationId xmlns:a16="http://schemas.microsoft.com/office/drawing/2014/main" id="{FA9F7C1C-3047-068B-B6D1-EEE0A2A27A6A}"/>
              </a:ext>
            </a:extLst>
          </p:cNvPr>
          <p:cNvSpPr>
            <a:spLocks noGrp="1"/>
          </p:cNvSpPr>
          <p:nvPr>
            <p:ph type="title"/>
          </p:nvPr>
        </p:nvSpPr>
        <p:spPr>
          <a:xfrm>
            <a:off x="838200" y="365125"/>
            <a:ext cx="10515600" cy="1325563"/>
          </a:xfrm>
        </p:spPr>
        <p:txBody>
          <a:bodyPr/>
          <a:lstStyle/>
          <a:p>
            <a:r>
              <a:rPr lang="cs-CZ" dirty="0">
                <a:latin typeface="Times New Roman" panose="02020603050405020304" pitchFamily="18" charset="0"/>
                <a:cs typeface="Times New Roman" panose="02020603050405020304" pitchFamily="18" charset="0"/>
              </a:rPr>
              <a:t>Slovník české frazeologie a idiomatiky – </a:t>
            </a:r>
            <a:br>
              <a:rPr lang="cs-CZ" dirty="0">
                <a:latin typeface="Times New Roman" panose="02020603050405020304" pitchFamily="18" charset="0"/>
                <a:cs typeface="Times New Roman" panose="02020603050405020304" pitchFamily="18" charset="0"/>
              </a:rPr>
            </a:br>
            <a:r>
              <a:rPr lang="cs-CZ" dirty="0">
                <a:latin typeface="Times New Roman" panose="02020603050405020304" pitchFamily="18" charset="0"/>
                <a:cs typeface="Times New Roman" panose="02020603050405020304" pitchFamily="18" charset="0"/>
              </a:rPr>
              <a:t>			dílo I </a:t>
            </a:r>
            <a:r>
              <a:rPr lang="en-US" dirty="0">
                <a:latin typeface="Times New Roman" panose="02020603050405020304" pitchFamily="18" charset="0"/>
                <a:cs typeface="Times New Roman" panose="02020603050405020304" pitchFamily="18" charset="0"/>
              </a:rPr>
              <a:t>(</a:t>
            </a:r>
            <a:r>
              <a:rPr lang="cs-CZ" dirty="0">
                <a:latin typeface="Times New Roman" panose="02020603050405020304" pitchFamily="18" charset="0"/>
                <a:cs typeface="Times New Roman" panose="02020603050405020304" pitchFamily="18" charset="0"/>
              </a:rPr>
              <a:t>Přirovnání</a:t>
            </a:r>
            <a:r>
              <a:rPr lang="en-US" dirty="0">
                <a:latin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3498718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B0D1BD2-2060-62E3-950F-325C97840199}"/>
              </a:ext>
            </a:extLst>
          </p:cNvPr>
          <p:cNvSpPr>
            <a:spLocks noGrp="1"/>
          </p:cNvSpPr>
          <p:nvPr>
            <p:ph type="title"/>
          </p:nvPr>
        </p:nvSpPr>
        <p:spPr>
          <a:xfrm>
            <a:off x="838200" y="365125"/>
            <a:ext cx="10515600" cy="1325563"/>
          </a:xfrm>
        </p:spPr>
        <p:txBody>
          <a:bodyPr/>
          <a:lstStyle/>
          <a:p>
            <a:r>
              <a:rPr lang="cs-CZ" dirty="0">
                <a:latin typeface="Times New Roman" panose="02020603050405020304" pitchFamily="18" charset="0"/>
                <a:cs typeface="Times New Roman" panose="02020603050405020304" pitchFamily="18" charset="0"/>
              </a:rPr>
              <a:t>Slovník české frazeologie a idiomatiky – </a:t>
            </a:r>
            <a:br>
              <a:rPr lang="cs-CZ" dirty="0">
                <a:latin typeface="Times New Roman" panose="02020603050405020304" pitchFamily="18" charset="0"/>
                <a:cs typeface="Times New Roman" panose="02020603050405020304" pitchFamily="18" charset="0"/>
              </a:rPr>
            </a:br>
            <a:r>
              <a:rPr lang="cs-CZ" dirty="0">
                <a:latin typeface="Times New Roman" panose="02020603050405020304" pitchFamily="18" charset="0"/>
                <a:cs typeface="Times New Roman" panose="02020603050405020304" pitchFamily="18" charset="0"/>
              </a:rPr>
              <a:t>			dílo I</a:t>
            </a:r>
            <a:r>
              <a:rPr lang="en-US" dirty="0">
                <a:latin typeface="Times New Roman" panose="02020603050405020304" pitchFamily="18" charset="0"/>
                <a:cs typeface="Times New Roman" panose="02020603050405020304" pitchFamily="18" charset="0"/>
              </a:rPr>
              <a:t>I</a:t>
            </a:r>
            <a:r>
              <a:rPr lang="cs-CZ"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cs-CZ" dirty="0">
                <a:latin typeface="Times New Roman" panose="02020603050405020304" pitchFamily="18" charset="0"/>
                <a:cs typeface="Times New Roman" panose="02020603050405020304" pitchFamily="18" charset="0"/>
              </a:rPr>
              <a:t>Výrazy neslovesné</a:t>
            </a:r>
            <a:r>
              <a:rPr lang="en-US" dirty="0">
                <a:latin typeface="Times New Roman" panose="02020603050405020304" pitchFamily="18" charset="0"/>
                <a:cs typeface="Times New Roman" panose="02020603050405020304" pitchFamily="18" charset="0"/>
              </a:rPr>
              <a:t>)</a:t>
            </a:r>
            <a:endParaRPr lang="en-US" dirty="0"/>
          </a:p>
        </p:txBody>
      </p:sp>
      <p:pic>
        <p:nvPicPr>
          <p:cNvPr id="7" name="Picture 6" descr="A page of a dictionary&#10;&#10;Description automatically generated">
            <a:extLst>
              <a:ext uri="{FF2B5EF4-FFF2-40B4-BE49-F238E27FC236}">
                <a16:creationId xmlns:a16="http://schemas.microsoft.com/office/drawing/2014/main" id="{1B7E68AF-63D3-0C2F-2ECC-533CD6B2B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189" y="2081229"/>
            <a:ext cx="6283622" cy="4411646"/>
          </a:xfrm>
          <a:prstGeom prst="rect">
            <a:avLst/>
          </a:prstGeom>
        </p:spPr>
      </p:pic>
    </p:spTree>
    <p:extLst>
      <p:ext uri="{BB962C8B-B14F-4D97-AF65-F5344CB8AC3E}">
        <p14:creationId xmlns:p14="http://schemas.microsoft.com/office/powerpoint/2010/main" val="399994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F01C3-A543-C8CF-1D00-22213E31A9E3}"/>
              </a:ext>
            </a:extLst>
          </p:cNvPr>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Slovník české frazeologie a idiomatiky – </a:t>
            </a:r>
            <a:br>
              <a:rPr lang="cs-CZ" dirty="0">
                <a:latin typeface="Times New Roman" panose="02020603050405020304" pitchFamily="18" charset="0"/>
                <a:cs typeface="Times New Roman" panose="02020603050405020304" pitchFamily="18" charset="0"/>
              </a:rPr>
            </a:br>
            <a:r>
              <a:rPr lang="cs-CZ" dirty="0">
                <a:latin typeface="Times New Roman" panose="02020603050405020304" pitchFamily="18" charset="0"/>
                <a:cs typeface="Times New Roman" panose="02020603050405020304" pitchFamily="18" charset="0"/>
              </a:rPr>
              <a:t>			dílo I</a:t>
            </a:r>
            <a:r>
              <a:rPr lang="en-US" dirty="0">
                <a:latin typeface="Times New Roman" panose="02020603050405020304" pitchFamily="18" charset="0"/>
                <a:cs typeface="Times New Roman" panose="02020603050405020304" pitchFamily="18" charset="0"/>
              </a:rPr>
              <a:t>II</a:t>
            </a:r>
            <a:r>
              <a:rPr lang="cs-CZ"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cs-CZ" dirty="0">
                <a:latin typeface="Times New Roman" panose="02020603050405020304" pitchFamily="18" charset="0"/>
                <a:cs typeface="Times New Roman" panose="02020603050405020304" pitchFamily="18" charset="0"/>
              </a:rPr>
              <a:t>Výrazy slovesné</a:t>
            </a:r>
            <a:r>
              <a:rPr lang="en-US" dirty="0">
                <a:latin typeface="Times New Roman" panose="02020603050405020304" pitchFamily="18" charset="0"/>
                <a:cs typeface="Times New Roman" panose="02020603050405020304" pitchFamily="18" charset="0"/>
              </a:rPr>
              <a:t>)</a:t>
            </a:r>
            <a:endParaRPr lang="en-US" dirty="0"/>
          </a:p>
        </p:txBody>
      </p:sp>
      <p:pic>
        <p:nvPicPr>
          <p:cNvPr id="4" name="Picture 3" descr="A close up of a paper&#10;&#10;Description automatically generated">
            <a:extLst>
              <a:ext uri="{FF2B5EF4-FFF2-40B4-BE49-F238E27FC236}">
                <a16:creationId xmlns:a16="http://schemas.microsoft.com/office/drawing/2014/main" id="{3820C53E-437C-A731-0493-09BFD4E4B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719" y="2961409"/>
            <a:ext cx="6986371" cy="3210791"/>
          </a:xfrm>
          <a:prstGeom prst="rect">
            <a:avLst/>
          </a:prstGeom>
        </p:spPr>
      </p:pic>
      <p:pic>
        <p:nvPicPr>
          <p:cNvPr id="5" name="Picture 4" descr="A page of a book&#10;&#10;Description automatically generated">
            <a:extLst>
              <a:ext uri="{FF2B5EF4-FFF2-40B4-BE49-F238E27FC236}">
                <a16:creationId xmlns:a16="http://schemas.microsoft.com/office/drawing/2014/main" id="{2854C0F1-2A67-D8EC-F3AC-0D465C53E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7858" y="1835843"/>
            <a:ext cx="2193605" cy="4949420"/>
          </a:xfrm>
          <a:prstGeom prst="rect">
            <a:avLst/>
          </a:prstGeom>
        </p:spPr>
      </p:pic>
    </p:spTree>
    <p:extLst>
      <p:ext uri="{BB962C8B-B14F-4D97-AF65-F5344CB8AC3E}">
        <p14:creationId xmlns:p14="http://schemas.microsoft.com/office/powerpoint/2010/main" val="3699524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2A025-5431-FA53-1E6D-C49B310E053C}"/>
              </a:ext>
            </a:extLst>
          </p:cNvPr>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Slovník české frazeologie a idiomatiky – </a:t>
            </a:r>
            <a:br>
              <a:rPr lang="cs-CZ" dirty="0">
                <a:latin typeface="Times New Roman" panose="02020603050405020304" pitchFamily="18" charset="0"/>
                <a:cs typeface="Times New Roman" panose="02020603050405020304" pitchFamily="18" charset="0"/>
              </a:rPr>
            </a:br>
            <a:r>
              <a:rPr lang="cs-CZ" dirty="0">
                <a:latin typeface="Times New Roman" panose="02020603050405020304" pitchFamily="18" charset="0"/>
                <a:cs typeface="Times New Roman" panose="02020603050405020304" pitchFamily="18" charset="0"/>
              </a:rPr>
              <a:t>			dílo I</a:t>
            </a:r>
            <a:r>
              <a:rPr lang="en-US" dirty="0">
                <a:latin typeface="Times New Roman" panose="02020603050405020304" pitchFamily="18" charset="0"/>
                <a:cs typeface="Times New Roman" panose="02020603050405020304" pitchFamily="18" charset="0"/>
              </a:rPr>
              <a:t>V</a:t>
            </a:r>
            <a:r>
              <a:rPr lang="cs-CZ"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cs-CZ" dirty="0">
                <a:latin typeface="Times New Roman" panose="02020603050405020304" pitchFamily="18" charset="0"/>
                <a:cs typeface="Times New Roman" panose="02020603050405020304" pitchFamily="18" charset="0"/>
              </a:rPr>
              <a:t>Výrazy větné</a:t>
            </a:r>
            <a:r>
              <a:rPr lang="en-US" dirty="0">
                <a:latin typeface="Times New Roman" panose="02020603050405020304" pitchFamily="18" charset="0"/>
                <a:cs typeface="Times New Roman" panose="02020603050405020304" pitchFamily="18" charset="0"/>
              </a:rPr>
              <a:t>)</a:t>
            </a:r>
            <a:endParaRPr lang="en-US" dirty="0"/>
          </a:p>
        </p:txBody>
      </p:sp>
      <p:pic>
        <p:nvPicPr>
          <p:cNvPr id="4" name="Picture 3" descr="A page of a book&#10;&#10;Description automatically generated">
            <a:extLst>
              <a:ext uri="{FF2B5EF4-FFF2-40B4-BE49-F238E27FC236}">
                <a16:creationId xmlns:a16="http://schemas.microsoft.com/office/drawing/2014/main" id="{D2EBA8B0-BE3E-9C8E-7EF1-BA4B0267C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421" y="1963926"/>
            <a:ext cx="5089634" cy="4528949"/>
          </a:xfrm>
          <a:prstGeom prst="rect">
            <a:avLst/>
          </a:prstGeom>
        </p:spPr>
      </p:pic>
      <p:pic>
        <p:nvPicPr>
          <p:cNvPr id="5" name="Picture 4" descr="A page of a dictionary&#10;&#10;Description automatically generated">
            <a:extLst>
              <a:ext uri="{FF2B5EF4-FFF2-40B4-BE49-F238E27FC236}">
                <a16:creationId xmlns:a16="http://schemas.microsoft.com/office/drawing/2014/main" id="{53060837-A2C9-CB7E-5570-CD6CF9274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4526" y="1872405"/>
            <a:ext cx="3387656" cy="4909509"/>
          </a:xfrm>
          <a:prstGeom prst="rect">
            <a:avLst/>
          </a:prstGeom>
        </p:spPr>
      </p:pic>
    </p:spTree>
    <p:extLst>
      <p:ext uri="{BB962C8B-B14F-4D97-AF65-F5344CB8AC3E}">
        <p14:creationId xmlns:p14="http://schemas.microsoft.com/office/powerpoint/2010/main" val="1485550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12A7F-3818-8713-63A5-A9348C445EC1}"/>
              </a:ext>
            </a:extLst>
          </p:cNvPr>
          <p:cNvSpPr>
            <a:spLocks noGrp="1"/>
          </p:cNvSpPr>
          <p:nvPr>
            <p:ph type="title"/>
          </p:nvPr>
        </p:nvSpPr>
        <p:spPr/>
        <p:txBody>
          <a:bodyPr>
            <a:normAutofit fontScale="90000"/>
          </a:bodyPr>
          <a:lstStyle/>
          <a:p>
            <a:r>
              <a:rPr lang="cs-CZ" dirty="0">
                <a:latin typeface="Times New Roman" panose="02020603050405020304" pitchFamily="18" charset="0"/>
                <a:cs typeface="Times New Roman" panose="02020603050405020304" pitchFamily="18" charset="0"/>
              </a:rPr>
              <a:t>Slovník české frazeologie a idiomatiky – </a:t>
            </a:r>
            <a:br>
              <a:rPr lang="cs-CZ" dirty="0">
                <a:latin typeface="Times New Roman" panose="02020603050405020304" pitchFamily="18" charset="0"/>
                <a:cs typeface="Times New Roman" panose="02020603050405020304" pitchFamily="18" charset="0"/>
              </a:rPr>
            </a:br>
            <a:r>
              <a:rPr lang="cs-CZ" dirty="0">
                <a:latin typeface="Times New Roman" panose="02020603050405020304" pitchFamily="18" charset="0"/>
                <a:cs typeface="Times New Roman" panose="02020603050405020304" pitchFamily="18" charset="0"/>
              </a:rPr>
              <a:t>			dílo </a:t>
            </a:r>
            <a:r>
              <a:rPr lang="en-US" dirty="0">
                <a:latin typeface="Times New Roman" panose="02020603050405020304" pitchFamily="18" charset="0"/>
                <a:cs typeface="Times New Roman" panose="02020603050405020304" pitchFamily="18" charset="0"/>
              </a:rPr>
              <a:t>V</a:t>
            </a:r>
            <a:r>
              <a:rPr lang="cs-CZ"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cs-CZ" dirty="0">
                <a:latin typeface="Times New Roman" panose="02020603050405020304" pitchFamily="18" charset="0"/>
                <a:cs typeface="Times New Roman" panose="02020603050405020304" pitchFamily="18" charset="0"/>
              </a:rPr>
              <a:t>Onomaziologický slovník</a:t>
            </a:r>
            <a:r>
              <a:rPr lang="en-US" dirty="0">
                <a:latin typeface="Times New Roman" panose="02020603050405020304" pitchFamily="18" charset="0"/>
                <a:cs typeface="Times New Roman" panose="02020603050405020304" pitchFamily="18" charset="0"/>
              </a:rPr>
              <a:t>)</a:t>
            </a:r>
            <a:endParaRPr lang="en-US" dirty="0"/>
          </a:p>
        </p:txBody>
      </p:sp>
      <p:pic>
        <p:nvPicPr>
          <p:cNvPr id="4" name="Picture 3" descr="A page of a book with black text&#10;&#10;Description automatically generated">
            <a:extLst>
              <a:ext uri="{FF2B5EF4-FFF2-40B4-BE49-F238E27FC236}">
                <a16:creationId xmlns:a16="http://schemas.microsoft.com/office/drawing/2014/main" id="{013D5C66-7E41-DF90-2855-7D85E2F264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456" y="1796627"/>
            <a:ext cx="6987087" cy="4826347"/>
          </a:xfrm>
          <a:prstGeom prst="rect">
            <a:avLst/>
          </a:prstGeom>
        </p:spPr>
      </p:pic>
    </p:spTree>
    <p:extLst>
      <p:ext uri="{BB962C8B-B14F-4D97-AF65-F5344CB8AC3E}">
        <p14:creationId xmlns:p14="http://schemas.microsoft.com/office/powerpoint/2010/main" val="3895289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8BB38-0202-606A-5550-0E870DA81021}"/>
              </a:ext>
            </a:extLst>
          </p:cNvPr>
          <p:cNvSpPr>
            <a:spLocks noGrp="1"/>
          </p:cNvSpPr>
          <p:nvPr>
            <p:ph type="title"/>
          </p:nvPr>
        </p:nvSpPr>
        <p:spPr>
          <a:xfrm>
            <a:off x="838200" y="0"/>
            <a:ext cx="10515600" cy="6858000"/>
          </a:xfrm>
        </p:spPr>
        <p:txBody>
          <a:bodyPr>
            <a:normAutofit/>
          </a:bodyPr>
          <a:lstStyle/>
          <a:p>
            <a:pPr algn="ctr"/>
            <a:r>
              <a:rPr lang="en-US" sz="9600" dirty="0">
                <a:latin typeface="Times New Roman" panose="02020603050405020304" pitchFamily="18" charset="0"/>
                <a:cs typeface="Times New Roman" panose="02020603050405020304" pitchFamily="18" charset="0"/>
              </a:rPr>
              <a:t>KONEC</a:t>
            </a:r>
          </a:p>
        </p:txBody>
      </p:sp>
    </p:spTree>
    <p:extLst>
      <p:ext uri="{BB962C8B-B14F-4D97-AF65-F5344CB8AC3E}">
        <p14:creationId xmlns:p14="http://schemas.microsoft.com/office/powerpoint/2010/main" val="2786502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2C84A-3879-99D9-FEA3-4B5621E9A7DC}"/>
              </a:ext>
            </a:extLst>
          </p:cNvPr>
          <p:cNvSpPr>
            <a:spLocks noGrp="1"/>
          </p:cNvSpPr>
          <p:nvPr>
            <p:ph type="title"/>
          </p:nvPr>
        </p:nvSpPr>
        <p:spPr>
          <a:xfrm>
            <a:off x="838199" y="432486"/>
            <a:ext cx="11036643" cy="2014151"/>
          </a:xfrm>
        </p:spPr>
        <p:txBody>
          <a:bodyPr/>
          <a:lstStyle/>
          <a:p>
            <a:r>
              <a:rPr lang="cs-CZ" dirty="0">
                <a:latin typeface="Times New Roman" panose="02020603050405020304" pitchFamily="18" charset="0"/>
                <a:cs typeface="Times New Roman" panose="02020603050405020304" pitchFamily="18" charset="0"/>
              </a:rPr>
              <a:t>Slovník české frazeologie a idiomatiky – </a:t>
            </a:r>
            <a:br>
              <a:rPr lang="cs-CZ" dirty="0">
                <a:latin typeface="Times New Roman" panose="02020603050405020304" pitchFamily="18" charset="0"/>
                <a:cs typeface="Times New Roman" panose="02020603050405020304" pitchFamily="18" charset="0"/>
              </a:rPr>
            </a:br>
            <a:r>
              <a:rPr lang="cs-CZ" dirty="0">
                <a:latin typeface="Times New Roman" panose="02020603050405020304" pitchFamily="18" charset="0"/>
                <a:cs typeface="Times New Roman" panose="02020603050405020304" pitchFamily="18" charset="0"/>
              </a:rPr>
              <a:t>			dílo I </a:t>
            </a:r>
            <a:r>
              <a:rPr lang="en-US" dirty="0">
                <a:latin typeface="Times New Roman" panose="02020603050405020304" pitchFamily="18" charset="0"/>
                <a:cs typeface="Times New Roman" panose="02020603050405020304" pitchFamily="18" charset="0"/>
              </a:rPr>
              <a:t>(</a:t>
            </a:r>
            <a:r>
              <a:rPr lang="cs-CZ" dirty="0">
                <a:latin typeface="Times New Roman" panose="02020603050405020304" pitchFamily="18" charset="0"/>
                <a:cs typeface="Times New Roman" panose="02020603050405020304" pitchFamily="18" charset="0"/>
              </a:rPr>
              <a:t>Přirovnání</a:t>
            </a:r>
            <a:r>
              <a:rPr lang="en-US" dirty="0">
                <a:latin typeface="Times New Roman" panose="02020603050405020304" pitchFamily="18" charset="0"/>
                <a:cs typeface="Times New Roman" panose="02020603050405020304" pitchFamily="18" charset="0"/>
              </a:rPr>
              <a:t>)</a:t>
            </a:r>
            <a:endParaRPr lang="en-US" dirty="0"/>
          </a:p>
        </p:txBody>
      </p:sp>
      <p:sp>
        <p:nvSpPr>
          <p:cNvPr id="3" name="Content Placeholder 2">
            <a:extLst>
              <a:ext uri="{FF2B5EF4-FFF2-40B4-BE49-F238E27FC236}">
                <a16:creationId xmlns:a16="http://schemas.microsoft.com/office/drawing/2014/main" id="{23C72975-9BCD-60C6-FAAC-BD1AB70E89FF}"/>
              </a:ext>
            </a:extLst>
          </p:cNvPr>
          <p:cNvSpPr>
            <a:spLocks noGrp="1"/>
          </p:cNvSpPr>
          <p:nvPr>
            <p:ph idx="1"/>
          </p:nvPr>
        </p:nvSpPr>
        <p:spPr>
          <a:xfrm>
            <a:off x="838199" y="2446637"/>
            <a:ext cx="10515600" cy="4351338"/>
          </a:xfrm>
        </p:spPr>
        <p:txBody>
          <a:bodyPr/>
          <a:lstStyle/>
          <a:p>
            <a:pPr algn="just"/>
            <a:r>
              <a:rPr lang="cs-CZ" sz="2000" dirty="0">
                <a:latin typeface="Times New Roman" panose="02020603050405020304" pitchFamily="18" charset="0"/>
                <a:cs typeface="Times New Roman" panose="02020603050405020304" pitchFamily="18" charset="0"/>
              </a:rPr>
              <a:t>Hlavní redakce: prof. PhDr. František Čermák, DrSc., doc. PhDr. Jiří Hronek, CSc., PhDr. Jaroslav Machač</a:t>
            </a:r>
          </a:p>
          <a:p>
            <a:pPr algn="just"/>
            <a:r>
              <a:rPr lang="cs-CZ" sz="2000" dirty="0">
                <a:latin typeface="Times New Roman" panose="02020603050405020304" pitchFamily="18" charset="0"/>
                <a:cs typeface="Times New Roman" panose="02020603050405020304" pitchFamily="18" charset="0"/>
              </a:rPr>
              <a:t>Redakce: prof. PhDr. František Čermák, DrSc., PhDr. Jan Holub, DrSc., doc. PhDr. Jiří Hronek, CSc., doc. PhDr. Milan Šára</a:t>
            </a:r>
          </a:p>
          <a:p>
            <a:pPr algn="just"/>
            <a:r>
              <a:rPr lang="cs-CZ" sz="2000" dirty="0">
                <a:latin typeface="Times New Roman" panose="02020603050405020304" pitchFamily="18" charset="0"/>
                <a:cs typeface="Times New Roman" panose="02020603050405020304" pitchFamily="18" charset="0"/>
              </a:rPr>
              <a:t>Autorský kolektiv: prof. PhDr. František Čermák, DrSc., PhDr. Kamila Filipová, DrSc., PhDr. Jan Holub, DrSc., doc. PhDr. Jiří Hronek, CSc., DrSc., PhDr. Ladislav Janský, Jiřina Luttererová, PhDr. Jaroslav Machač, Vladimír Mejstřík, Jiřina Sedláková, PhDr. Alena Trnková, Vlasta Šustalová, PhDr. Zdeněk Švamberk, PhDr. Emil Vejvoda, PhDr. Jaroslav Zima, CSc.</a:t>
            </a:r>
          </a:p>
          <a:p>
            <a:pPr algn="just"/>
            <a:r>
              <a:rPr lang="cs-CZ" sz="2000" dirty="0">
                <a:latin typeface="Times New Roman" panose="02020603050405020304" pitchFamily="18" charset="0"/>
                <a:cs typeface="Times New Roman" panose="02020603050405020304" pitchFamily="18" charset="0"/>
              </a:rPr>
              <a:t>Cizojazyčné ekvivalenty: David Short, M. A., Mgr. Jürgen Ostmeyer, Medeleine Gasnierová, Mgr. Ljubov N. Běloruss-Běloševská, Taťjana V. Danilovová</a:t>
            </a:r>
          </a:p>
          <a:p>
            <a:r>
              <a:rPr lang="cs-CZ" sz="2000" dirty="0">
                <a:latin typeface="Times New Roman" panose="02020603050405020304" pitchFamily="18" charset="0"/>
                <a:cs typeface="Times New Roman" panose="02020603050405020304" pitchFamily="18" charset="0"/>
              </a:rPr>
              <a:t>Vydán: LEDA, Praha, 2009.</a:t>
            </a:r>
          </a:p>
        </p:txBody>
      </p:sp>
    </p:spTree>
    <p:extLst>
      <p:ext uri="{BB962C8B-B14F-4D97-AF65-F5344CB8AC3E}">
        <p14:creationId xmlns:p14="http://schemas.microsoft.com/office/powerpoint/2010/main" val="2349914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CA1D-4313-5DB6-CB4A-BD11BA8DD574}"/>
              </a:ext>
            </a:extLst>
          </p:cNvPr>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Slovník české frazeologie a idiomatiky – </a:t>
            </a:r>
            <a:br>
              <a:rPr lang="cs-CZ" dirty="0">
                <a:latin typeface="Times New Roman" panose="02020603050405020304" pitchFamily="18" charset="0"/>
                <a:cs typeface="Times New Roman" panose="02020603050405020304" pitchFamily="18" charset="0"/>
              </a:rPr>
            </a:br>
            <a:r>
              <a:rPr lang="cs-CZ" dirty="0">
                <a:latin typeface="Times New Roman" panose="02020603050405020304" pitchFamily="18" charset="0"/>
                <a:cs typeface="Times New Roman" panose="02020603050405020304" pitchFamily="18" charset="0"/>
              </a:rPr>
              <a:t>			dílo I</a:t>
            </a:r>
            <a:r>
              <a:rPr lang="en-US" dirty="0">
                <a:latin typeface="Times New Roman" panose="02020603050405020304" pitchFamily="18" charset="0"/>
                <a:cs typeface="Times New Roman" panose="02020603050405020304" pitchFamily="18" charset="0"/>
              </a:rPr>
              <a:t>I</a:t>
            </a:r>
            <a:r>
              <a:rPr lang="cs-CZ"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cs-CZ" dirty="0">
                <a:latin typeface="Times New Roman" panose="02020603050405020304" pitchFamily="18" charset="0"/>
                <a:cs typeface="Times New Roman" panose="02020603050405020304" pitchFamily="18" charset="0"/>
              </a:rPr>
              <a:t>Výrazy neslovesné</a:t>
            </a:r>
            <a:r>
              <a:rPr lang="en-US" dirty="0">
                <a:latin typeface="Times New Roman" panose="02020603050405020304" pitchFamily="18" charset="0"/>
                <a:cs typeface="Times New Roman" panose="02020603050405020304" pitchFamily="18" charset="0"/>
              </a:rPr>
              <a:t>)</a:t>
            </a:r>
            <a:endParaRPr lang="en-US" dirty="0"/>
          </a:p>
        </p:txBody>
      </p:sp>
      <p:sp>
        <p:nvSpPr>
          <p:cNvPr id="3" name="Content Placeholder 2">
            <a:extLst>
              <a:ext uri="{FF2B5EF4-FFF2-40B4-BE49-F238E27FC236}">
                <a16:creationId xmlns:a16="http://schemas.microsoft.com/office/drawing/2014/main" id="{86E0E48F-88FA-60BB-C8DC-672BD6D86617}"/>
              </a:ext>
            </a:extLst>
          </p:cNvPr>
          <p:cNvSpPr>
            <a:spLocks noGrp="1"/>
          </p:cNvSpPr>
          <p:nvPr>
            <p:ph idx="1"/>
          </p:nvPr>
        </p:nvSpPr>
        <p:spPr/>
        <p:txBody>
          <a:bodyPr>
            <a:normAutofit/>
          </a:bodyPr>
          <a:lstStyle/>
          <a:p>
            <a:pPr algn="just"/>
            <a:r>
              <a:rPr lang="cs-CZ" sz="2000" dirty="0">
                <a:latin typeface="Times New Roman" panose="02020603050405020304" pitchFamily="18" charset="0"/>
                <a:cs typeface="Times New Roman" panose="02020603050405020304" pitchFamily="18" charset="0"/>
              </a:rPr>
              <a:t>Hlavní redakce: prof. PhDr. František Čermák, DrSc., doc. PhDr. Jiří Hronek, CSc., PhDr. Jaroslav Machač</a:t>
            </a:r>
          </a:p>
          <a:p>
            <a:pPr algn="just"/>
            <a:r>
              <a:rPr lang="cs-CZ" sz="2000" dirty="0">
                <a:latin typeface="Times New Roman" panose="02020603050405020304" pitchFamily="18" charset="0"/>
                <a:cs typeface="Times New Roman" panose="02020603050405020304" pitchFamily="18" charset="0"/>
              </a:rPr>
              <a:t>Redakce: prof. PhDr. František Čermák, DrSc., PhDr. Vlasta Červená, PhDr. Miloslav Churavý, PhDr. Jaroslav Machač, Vladimír Mejstřík</a:t>
            </a:r>
          </a:p>
          <a:p>
            <a:pPr algn="just"/>
            <a:r>
              <a:rPr lang="cs-CZ" sz="2000" dirty="0">
                <a:latin typeface="Times New Roman" panose="02020603050405020304" pitchFamily="18" charset="0"/>
                <a:cs typeface="Times New Roman" panose="02020603050405020304" pitchFamily="18" charset="0"/>
              </a:rPr>
              <a:t>Autorský kolektiv: prof. PhDr. František Čermák, DrSc., PhDr. Vlasta Červená, PhDr. Miloslav Churavý, PhDr. Jaroslav Machač, Vladimír Mejstřík</a:t>
            </a:r>
          </a:p>
          <a:p>
            <a:pPr algn="just"/>
            <a:r>
              <a:rPr lang="cs-CZ" sz="2000" dirty="0">
                <a:latin typeface="Times New Roman" panose="02020603050405020304" pitchFamily="18" charset="0"/>
                <a:cs typeface="Times New Roman" panose="02020603050405020304" pitchFamily="18" charset="0"/>
              </a:rPr>
              <a:t>Autoři gramatických souborů: prof. PhDr. František Čermák, DrSc., PhDr.  Libuše Kroupová, CSc.</a:t>
            </a:r>
          </a:p>
          <a:p>
            <a:pPr algn="just"/>
            <a:r>
              <a:rPr lang="cs-CZ" sz="2000" dirty="0">
                <a:latin typeface="Times New Roman" panose="02020603050405020304" pitchFamily="18" charset="0"/>
                <a:cs typeface="Times New Roman" panose="02020603050405020304" pitchFamily="18" charset="0"/>
              </a:rPr>
              <a:t>Cizojazyčné ekvivalenty: David Short, M. A., Mgr. Jürgen Ostmeyer, Medeleine Gasnierová, Dr. Oleg Fedosov, Mgr. Ljubov N. Běloruss-Běloševská, Taťjana V. Danilovová</a:t>
            </a:r>
          </a:p>
          <a:p>
            <a:r>
              <a:rPr lang="cs-CZ" sz="2000" dirty="0">
                <a:latin typeface="Times New Roman" panose="02020603050405020304" pitchFamily="18" charset="0"/>
                <a:cs typeface="Times New Roman" panose="02020603050405020304" pitchFamily="18" charset="0"/>
              </a:rPr>
              <a:t>Vydán: LEDA, Praha, 2009.</a:t>
            </a:r>
          </a:p>
          <a:p>
            <a:endParaRPr lang="en-US" dirty="0"/>
          </a:p>
        </p:txBody>
      </p:sp>
    </p:spTree>
    <p:extLst>
      <p:ext uri="{BB962C8B-B14F-4D97-AF65-F5344CB8AC3E}">
        <p14:creationId xmlns:p14="http://schemas.microsoft.com/office/powerpoint/2010/main" val="3205535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C05A8-4AB2-3228-3BA5-AD27C2E2A017}"/>
              </a:ext>
            </a:extLst>
          </p:cNvPr>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Slovník české frazeologie a idiomatiky – </a:t>
            </a:r>
            <a:br>
              <a:rPr lang="cs-CZ" dirty="0">
                <a:latin typeface="Times New Roman" panose="02020603050405020304" pitchFamily="18" charset="0"/>
                <a:cs typeface="Times New Roman" panose="02020603050405020304" pitchFamily="18" charset="0"/>
              </a:rPr>
            </a:br>
            <a:r>
              <a:rPr lang="cs-CZ" dirty="0">
                <a:latin typeface="Times New Roman" panose="02020603050405020304" pitchFamily="18" charset="0"/>
                <a:cs typeface="Times New Roman" panose="02020603050405020304" pitchFamily="18" charset="0"/>
              </a:rPr>
              <a:t>			dílo I</a:t>
            </a:r>
            <a:r>
              <a:rPr lang="en-US" dirty="0">
                <a:latin typeface="Times New Roman" panose="02020603050405020304" pitchFamily="18" charset="0"/>
                <a:cs typeface="Times New Roman" panose="02020603050405020304" pitchFamily="18" charset="0"/>
              </a:rPr>
              <a:t>II</a:t>
            </a:r>
            <a:r>
              <a:rPr lang="cs-CZ"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cs-CZ" dirty="0">
                <a:latin typeface="Times New Roman" panose="02020603050405020304" pitchFamily="18" charset="0"/>
                <a:cs typeface="Times New Roman" panose="02020603050405020304" pitchFamily="18" charset="0"/>
              </a:rPr>
              <a:t>Výrazy slovesné</a:t>
            </a:r>
            <a:r>
              <a:rPr lang="en-US" dirty="0">
                <a:latin typeface="Times New Roman" panose="02020603050405020304" pitchFamily="18" charset="0"/>
                <a:cs typeface="Times New Roman" panose="02020603050405020304" pitchFamily="18" charset="0"/>
              </a:rPr>
              <a:t>)</a:t>
            </a:r>
            <a:endParaRPr lang="en-US" dirty="0"/>
          </a:p>
        </p:txBody>
      </p:sp>
      <p:sp>
        <p:nvSpPr>
          <p:cNvPr id="3" name="Content Placeholder 2">
            <a:extLst>
              <a:ext uri="{FF2B5EF4-FFF2-40B4-BE49-F238E27FC236}">
                <a16:creationId xmlns:a16="http://schemas.microsoft.com/office/drawing/2014/main" id="{F9A71235-39A4-8D31-6A42-F7CDC4FB2BAA}"/>
              </a:ext>
            </a:extLst>
          </p:cNvPr>
          <p:cNvSpPr>
            <a:spLocks noGrp="1"/>
          </p:cNvSpPr>
          <p:nvPr>
            <p:ph idx="1"/>
          </p:nvPr>
        </p:nvSpPr>
        <p:spPr/>
        <p:txBody>
          <a:bodyPr>
            <a:normAutofit/>
          </a:bodyPr>
          <a:lstStyle/>
          <a:p>
            <a:pPr algn="just"/>
            <a:r>
              <a:rPr lang="cs-CZ" sz="2000" dirty="0">
                <a:latin typeface="Times New Roman" panose="02020603050405020304" pitchFamily="18" charset="0"/>
                <a:cs typeface="Times New Roman" panose="02020603050405020304" pitchFamily="18" charset="0"/>
              </a:rPr>
              <a:t>Hlavní redakce: prof. PhDr. František Čermák, DrSc., doc. PhDr. Jiří Hronek, CSc., PhDr. Jaroslav Machač</a:t>
            </a:r>
          </a:p>
          <a:p>
            <a:pPr algn="just"/>
            <a:r>
              <a:rPr lang="cs-CZ" sz="2000" dirty="0">
                <a:latin typeface="Times New Roman" panose="02020603050405020304" pitchFamily="18" charset="0"/>
                <a:cs typeface="Times New Roman" panose="02020603050405020304" pitchFamily="18" charset="0"/>
              </a:rPr>
              <a:t>Redakce: prof. PhDr. František Čermák, DrSc., PhDr. Jan Holub, DrSc., doc. PhDr. Jiří Hronek, CSc.</a:t>
            </a:r>
          </a:p>
          <a:p>
            <a:pPr algn="just"/>
            <a:r>
              <a:rPr lang="cs-CZ" sz="2000" dirty="0">
                <a:latin typeface="Times New Roman" panose="02020603050405020304" pitchFamily="18" charset="0"/>
                <a:cs typeface="Times New Roman" panose="02020603050405020304" pitchFamily="18" charset="0"/>
              </a:rPr>
              <a:t>Autorský kolektiv: prof. PhDr. František Čermák, DrSc., PhDr. Jan Holub, DrSc., doc. PhDr. Jiří Hronek, PhDr. Miloslav Churavý, CSc., PhDr. Jaroslav Machač, Jiřina Sedláková, PhDr. Alena Trnková</a:t>
            </a:r>
          </a:p>
          <a:p>
            <a:pPr algn="just"/>
            <a:r>
              <a:rPr lang="cs-CZ" sz="2000" dirty="0">
                <a:latin typeface="Times New Roman" panose="02020603050405020304" pitchFamily="18" charset="0"/>
                <a:cs typeface="Times New Roman" panose="02020603050405020304" pitchFamily="18" charset="0"/>
              </a:rPr>
              <a:t>Cizojazyčné ekvivalenty: David Short, M. A., Mgr. Jürgen Ostmeyer, Medeleine Gasnierová, Mgr. Ljubov N. Běloruss-Běloševská, Taťjana V. Danilovová</a:t>
            </a:r>
          </a:p>
          <a:p>
            <a:r>
              <a:rPr lang="cs-CZ" sz="2000" dirty="0">
                <a:latin typeface="Times New Roman" panose="02020603050405020304" pitchFamily="18" charset="0"/>
                <a:cs typeface="Times New Roman" panose="02020603050405020304" pitchFamily="18" charset="0"/>
              </a:rPr>
              <a:t>Vydán: LEDA, Praha, 2009.</a:t>
            </a:r>
          </a:p>
          <a:p>
            <a:endParaRPr lang="en-US" dirty="0"/>
          </a:p>
        </p:txBody>
      </p:sp>
    </p:spTree>
    <p:extLst>
      <p:ext uri="{BB962C8B-B14F-4D97-AF65-F5344CB8AC3E}">
        <p14:creationId xmlns:p14="http://schemas.microsoft.com/office/powerpoint/2010/main" val="2007217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38F0-9BB2-9039-55AC-F4D4A031A144}"/>
              </a:ext>
            </a:extLst>
          </p:cNvPr>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Slovník české frazeologie a idiomatiky – </a:t>
            </a:r>
            <a:br>
              <a:rPr lang="cs-CZ" dirty="0">
                <a:latin typeface="Times New Roman" panose="02020603050405020304" pitchFamily="18" charset="0"/>
                <a:cs typeface="Times New Roman" panose="02020603050405020304" pitchFamily="18" charset="0"/>
              </a:rPr>
            </a:br>
            <a:r>
              <a:rPr lang="cs-CZ" dirty="0">
                <a:latin typeface="Times New Roman" panose="02020603050405020304" pitchFamily="18" charset="0"/>
                <a:cs typeface="Times New Roman" panose="02020603050405020304" pitchFamily="18" charset="0"/>
              </a:rPr>
              <a:t>			dílo I</a:t>
            </a:r>
            <a:r>
              <a:rPr lang="en-US" dirty="0">
                <a:latin typeface="Times New Roman" panose="02020603050405020304" pitchFamily="18" charset="0"/>
                <a:cs typeface="Times New Roman" panose="02020603050405020304" pitchFamily="18" charset="0"/>
              </a:rPr>
              <a:t>V</a:t>
            </a:r>
            <a:r>
              <a:rPr lang="cs-CZ"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cs-CZ" dirty="0">
                <a:latin typeface="Times New Roman" panose="02020603050405020304" pitchFamily="18" charset="0"/>
                <a:cs typeface="Times New Roman" panose="02020603050405020304" pitchFamily="18" charset="0"/>
              </a:rPr>
              <a:t>Výrazy větné</a:t>
            </a:r>
            <a:r>
              <a:rPr lang="en-US" dirty="0">
                <a:latin typeface="Times New Roman" panose="02020603050405020304" pitchFamily="18" charset="0"/>
                <a:cs typeface="Times New Roman" panose="02020603050405020304" pitchFamily="18" charset="0"/>
              </a:rPr>
              <a:t>)</a:t>
            </a:r>
            <a:endParaRPr lang="en-US" b="1" dirty="0"/>
          </a:p>
        </p:txBody>
      </p:sp>
      <p:sp>
        <p:nvSpPr>
          <p:cNvPr id="3" name="Content Placeholder 2">
            <a:extLst>
              <a:ext uri="{FF2B5EF4-FFF2-40B4-BE49-F238E27FC236}">
                <a16:creationId xmlns:a16="http://schemas.microsoft.com/office/drawing/2014/main" id="{D7E7F907-B0FA-8E20-0F2C-31B59CE7782D}"/>
              </a:ext>
            </a:extLst>
          </p:cNvPr>
          <p:cNvSpPr>
            <a:spLocks noGrp="1"/>
          </p:cNvSpPr>
          <p:nvPr>
            <p:ph idx="1"/>
          </p:nvPr>
        </p:nvSpPr>
        <p:spPr/>
        <p:txBody>
          <a:bodyPr>
            <a:normAutofit/>
          </a:bodyPr>
          <a:lstStyle/>
          <a:p>
            <a:pPr algn="just"/>
            <a:r>
              <a:rPr lang="cs-CZ" sz="2000" dirty="0">
                <a:latin typeface="Times New Roman" panose="02020603050405020304" pitchFamily="18" charset="0"/>
                <a:cs typeface="Times New Roman" panose="02020603050405020304" pitchFamily="18" charset="0"/>
              </a:rPr>
              <a:t>Hlavní redakce: prof. PhDr. František Čermák</a:t>
            </a:r>
          </a:p>
          <a:p>
            <a:pPr algn="just"/>
            <a:r>
              <a:rPr lang="cs-CZ" sz="2000" dirty="0">
                <a:latin typeface="Times New Roman" panose="02020603050405020304" pitchFamily="18" charset="0"/>
                <a:cs typeface="Times New Roman" panose="02020603050405020304" pitchFamily="18" charset="0"/>
              </a:rPr>
              <a:t>Redakce: prof. PhDr. František Čermák, DrSc., PhDr. Jan Holub, PhDr. Renata Blatná, CSc., Mgr. Marie Kopřivová, Ph. D.</a:t>
            </a:r>
          </a:p>
          <a:p>
            <a:pPr algn="just"/>
            <a:r>
              <a:rPr lang="cs-CZ" sz="2000" dirty="0">
                <a:latin typeface="Times New Roman" panose="02020603050405020304" pitchFamily="18" charset="0"/>
                <a:cs typeface="Times New Roman" panose="02020603050405020304" pitchFamily="18" charset="0"/>
              </a:rPr>
              <a:t>Autorský kolektiv: prof. PhDr. František Čermák, DrSc., PhDr. Jan Holub, PhDr. Renata Blatná, CSc., Mgr. Marie Kopřivová, Ph. D.</a:t>
            </a:r>
          </a:p>
          <a:p>
            <a:pPr algn="just"/>
            <a:r>
              <a:rPr lang="cs-CZ" sz="2000" dirty="0">
                <a:latin typeface="Times New Roman" panose="02020603050405020304" pitchFamily="18" charset="0"/>
                <a:cs typeface="Times New Roman" panose="02020603050405020304" pitchFamily="18" charset="0"/>
              </a:rPr>
              <a:t>Cizojazyčné ekvivalenty: David Short, M. A., Mgr. Jürgen Ostmeyer, prof. Dr. Patrice Pognan, Dr. Marie-Line Jouannaux, doc. PhDr. Ludmila Stěpanova, Dr. Oleg Fedosov</a:t>
            </a:r>
          </a:p>
          <a:p>
            <a:r>
              <a:rPr lang="cs-CZ" sz="2000" dirty="0">
                <a:latin typeface="Times New Roman" panose="02020603050405020304" pitchFamily="18" charset="0"/>
                <a:cs typeface="Times New Roman" panose="02020603050405020304" pitchFamily="18" charset="0"/>
              </a:rPr>
              <a:t>Vydán: LEDA, Praha, 2009.</a:t>
            </a:r>
          </a:p>
          <a:p>
            <a:endParaRPr lang="en-US" dirty="0"/>
          </a:p>
        </p:txBody>
      </p:sp>
    </p:spTree>
    <p:extLst>
      <p:ext uri="{BB962C8B-B14F-4D97-AF65-F5344CB8AC3E}">
        <p14:creationId xmlns:p14="http://schemas.microsoft.com/office/powerpoint/2010/main" val="3516747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EF48D-7B13-88EB-B967-13A30D9B06B9}"/>
              </a:ext>
            </a:extLst>
          </p:cNvPr>
          <p:cNvSpPr>
            <a:spLocks noGrp="1"/>
          </p:cNvSpPr>
          <p:nvPr>
            <p:ph type="title"/>
          </p:nvPr>
        </p:nvSpPr>
        <p:spPr/>
        <p:txBody>
          <a:bodyPr>
            <a:normAutofit fontScale="90000"/>
          </a:bodyPr>
          <a:lstStyle/>
          <a:p>
            <a:r>
              <a:rPr lang="cs-CZ" dirty="0">
                <a:latin typeface="Times New Roman" panose="02020603050405020304" pitchFamily="18" charset="0"/>
                <a:cs typeface="Times New Roman" panose="02020603050405020304" pitchFamily="18" charset="0"/>
              </a:rPr>
              <a:t>Slovník české frazeologie a idiomatiky – </a:t>
            </a:r>
            <a:br>
              <a:rPr lang="cs-CZ" dirty="0">
                <a:latin typeface="Times New Roman" panose="02020603050405020304" pitchFamily="18" charset="0"/>
                <a:cs typeface="Times New Roman" panose="02020603050405020304" pitchFamily="18" charset="0"/>
              </a:rPr>
            </a:br>
            <a:r>
              <a:rPr lang="cs-CZ" dirty="0">
                <a:latin typeface="Times New Roman" panose="02020603050405020304" pitchFamily="18" charset="0"/>
                <a:cs typeface="Times New Roman" panose="02020603050405020304" pitchFamily="18" charset="0"/>
              </a:rPr>
              <a:t>			dílo </a:t>
            </a:r>
            <a:r>
              <a:rPr lang="en-US" dirty="0">
                <a:latin typeface="Times New Roman" panose="02020603050405020304" pitchFamily="18" charset="0"/>
                <a:cs typeface="Times New Roman" panose="02020603050405020304" pitchFamily="18" charset="0"/>
              </a:rPr>
              <a:t>V</a:t>
            </a:r>
            <a:r>
              <a:rPr lang="cs-CZ"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cs-CZ" dirty="0">
                <a:latin typeface="Times New Roman" panose="02020603050405020304" pitchFamily="18" charset="0"/>
                <a:cs typeface="Times New Roman" panose="02020603050405020304" pitchFamily="18" charset="0"/>
              </a:rPr>
              <a:t>Onomaziologický slovník</a:t>
            </a:r>
            <a:r>
              <a:rPr lang="en-US" dirty="0">
                <a:latin typeface="Times New Roman" panose="02020603050405020304" pitchFamily="18" charset="0"/>
                <a:cs typeface="Times New Roman" panose="02020603050405020304" pitchFamily="18" charset="0"/>
              </a:rPr>
              <a:t>)</a:t>
            </a:r>
            <a:endParaRPr lang="en-US" dirty="0"/>
          </a:p>
        </p:txBody>
      </p:sp>
      <p:sp>
        <p:nvSpPr>
          <p:cNvPr id="3" name="Content Placeholder 2">
            <a:extLst>
              <a:ext uri="{FF2B5EF4-FFF2-40B4-BE49-F238E27FC236}">
                <a16:creationId xmlns:a16="http://schemas.microsoft.com/office/drawing/2014/main" id="{01F6F11D-E45F-C40D-2167-715D59FB53AC}"/>
              </a:ext>
            </a:extLst>
          </p:cNvPr>
          <p:cNvSpPr>
            <a:spLocks noGrp="1"/>
          </p:cNvSpPr>
          <p:nvPr>
            <p:ph idx="1"/>
          </p:nvPr>
        </p:nvSpPr>
        <p:spPr/>
        <p:txBody>
          <a:bodyPr>
            <a:normAutofit/>
          </a:bodyPr>
          <a:lstStyle/>
          <a:p>
            <a:pPr algn="just"/>
            <a:r>
              <a:rPr lang="cs-CZ" sz="2000" dirty="0">
                <a:latin typeface="Times New Roman" panose="02020603050405020304" pitchFamily="18" charset="0"/>
                <a:cs typeface="Times New Roman" panose="02020603050405020304" pitchFamily="18" charset="0"/>
              </a:rPr>
              <a:t>Hlavní redakce: prof. PhDr. František Čermák, DrSc., PhDr. Jan Holub</a:t>
            </a:r>
          </a:p>
          <a:p>
            <a:pPr algn="just"/>
            <a:r>
              <a:rPr lang="cs-CZ" sz="2000" dirty="0">
                <a:latin typeface="Times New Roman" panose="02020603050405020304" pitchFamily="18" charset="0"/>
                <a:cs typeface="Times New Roman" panose="02020603050405020304" pitchFamily="18" charset="0"/>
              </a:rPr>
              <a:t>Redakce: prof. PhDr. František Čermák, DrSc., PhDr. Jan Holub</a:t>
            </a:r>
          </a:p>
          <a:p>
            <a:pPr algn="just"/>
            <a:r>
              <a:rPr lang="cs-CZ" sz="2000" dirty="0">
                <a:latin typeface="Times New Roman" panose="02020603050405020304" pitchFamily="18" charset="0"/>
                <a:cs typeface="Times New Roman" panose="02020603050405020304" pitchFamily="18" charset="0"/>
              </a:rPr>
              <a:t>Autorský kolektiv: prof. PhDr. František Čermák, DrSc., PhDr. Jan Holub</a:t>
            </a:r>
          </a:p>
          <a:p>
            <a:pPr algn="just"/>
            <a:r>
              <a:rPr lang="cs-CZ" sz="2000" dirty="0">
                <a:latin typeface="Times New Roman" panose="02020603050405020304" pitchFamily="18" charset="0"/>
                <a:cs typeface="Times New Roman" panose="02020603050405020304" pitchFamily="18" charset="0"/>
              </a:rPr>
              <a:t>Vydán: LEDA, Praha, 2016.</a:t>
            </a:r>
          </a:p>
          <a:p>
            <a:endParaRPr lang="en-US" dirty="0"/>
          </a:p>
        </p:txBody>
      </p:sp>
    </p:spTree>
    <p:extLst>
      <p:ext uri="{BB962C8B-B14F-4D97-AF65-F5344CB8AC3E}">
        <p14:creationId xmlns:p14="http://schemas.microsoft.com/office/powerpoint/2010/main" val="3880633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A52200-9CBE-44C2-4DD3-F15B4F845B89}"/>
              </a:ext>
            </a:extLst>
          </p:cNvPr>
          <p:cNvSpPr>
            <a:spLocks noGrp="1"/>
          </p:cNvSpPr>
          <p:nvPr>
            <p:ph idx="1"/>
          </p:nvPr>
        </p:nvSpPr>
        <p:spPr>
          <a:xfrm>
            <a:off x="838200" y="259492"/>
            <a:ext cx="10515600" cy="5917471"/>
          </a:xfrm>
        </p:spPr>
        <p:txBody>
          <a:bodyPr/>
          <a:lstStyle/>
          <a:p>
            <a:pPr algn="just">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I když Slovník frazeologie a idiomatiky se snaží zachovat odborné úrovně, je úplně pritupný i neodborníkovi a plní především tyto úkoly: A) má být referenční příručkou pro ověření a zjistni příležitostně i systematické;</a:t>
            </a:r>
          </a:p>
          <a:p>
            <a:pPr algn="just">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B) má být zdrojem pocení vedoucím k aktivnímu užívání výrazů;</a:t>
            </a:r>
          </a:p>
          <a:p>
            <a:pPr algn="just">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C) má sloužit českému i zahraničnímu uživateli k zjištění a studiu vztahů vždy mezi dvěma nebo více sledovanými jazyky;</a:t>
            </a:r>
          </a:p>
          <a:p>
            <a:pPr algn="just">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D) Systematickým popisem české idiomatiky a frazeologie zachycuje a v rámci možností i stabilizuje její současný stav;</a:t>
            </a:r>
            <a:endParaRPr lang="cs-CZ"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1930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34FF91-EDF4-60D7-4749-63D7191BEE7B}"/>
              </a:ext>
            </a:extLst>
          </p:cNvPr>
          <p:cNvSpPr>
            <a:spLocks noGrp="1"/>
          </p:cNvSpPr>
          <p:nvPr>
            <p:ph idx="1"/>
          </p:nvPr>
        </p:nvSpPr>
        <p:spPr>
          <a:xfrm>
            <a:off x="838200" y="197427"/>
            <a:ext cx="10515600" cy="5979536"/>
          </a:xfrm>
        </p:spPr>
        <p:txBody>
          <a:bodyPr/>
          <a:lstStyle/>
          <a:p>
            <a:pPr algn="just"/>
            <a:r>
              <a:rPr lang="bg-BG" dirty="0">
                <a:latin typeface="Times New Roman" panose="02020603050405020304" pitchFamily="18" charset="0"/>
                <a:cs typeface="Times New Roman" panose="02020603050405020304" pitchFamily="18" charset="0"/>
              </a:rPr>
              <a:t>16790 </a:t>
            </a:r>
            <a:r>
              <a:rPr lang="cs-CZ" dirty="0">
                <a:latin typeface="Times New Roman" panose="02020603050405020304" pitchFamily="18" charset="0"/>
                <a:cs typeface="Times New Roman" panose="02020603050405020304" pitchFamily="18" charset="0"/>
              </a:rPr>
              <a:t>frazémů všech typů</a:t>
            </a:r>
            <a:endParaRPr lang="bg-BG" dirty="0">
              <a:latin typeface="Times New Roman" panose="02020603050405020304" pitchFamily="18" charset="0"/>
              <a:cs typeface="Times New Roman" panose="02020603050405020304" pitchFamily="18" charset="0"/>
            </a:endParaRPr>
          </a:p>
          <a:p>
            <a:pPr algn="just"/>
            <a:r>
              <a:rPr lang="cs-CZ" dirty="0">
                <a:latin typeface="Times New Roman" panose="02020603050405020304" pitchFamily="18" charset="0"/>
                <a:cs typeface="Times New Roman" panose="02020603050405020304" pitchFamily="18" charset="0"/>
              </a:rPr>
              <a:t>Slovník obsahuje frazeologické jednotky, které pocházejí od 20. století do současnosti. Fráze jsou vybírány z živé mluvené řeči. Nejsou zahrnuty žádné speciální termíny z vědy.</a:t>
            </a:r>
          </a:p>
          <a:p>
            <a:pPr algn="just"/>
            <a:r>
              <a:rPr lang="cs-CZ" dirty="0">
                <a:latin typeface="Times New Roman" panose="02020603050405020304" pitchFamily="18" charset="0"/>
                <a:cs typeface="Times New Roman" panose="02020603050405020304" pitchFamily="18" charset="0"/>
              </a:rPr>
              <a:t>Výběr struktury daného hesla je založen na principu slovních druhů (podstatné jméno, přídavné jméno atd.). To znamená, že klíčové slovo bude podstatné jméno. Není-li podstatné jméno, použije se přídavné jméno. Není-li přídavné jméno, nastupuje další slovní druh.</a:t>
            </a:r>
            <a:endParaRPr lang="bg-BG" dirty="0">
              <a:latin typeface="Times New Roman" panose="02020603050405020304" pitchFamily="18" charset="0"/>
              <a:cs typeface="Times New Roman" panose="02020603050405020304" pitchFamily="18" charset="0"/>
            </a:endParaRPr>
          </a:p>
          <a:p>
            <a:pPr algn="just"/>
            <a:r>
              <a:rPr lang="cs-CZ" dirty="0">
                <a:latin typeface="Times New Roman" panose="02020603050405020304" pitchFamily="18" charset="0"/>
                <a:cs typeface="Times New Roman" panose="02020603050405020304" pitchFamily="18" charset="0"/>
              </a:rPr>
              <a:t>Všechny slovní druhy jsou seřazeny podle abecedy.</a:t>
            </a:r>
            <a:endParaRPr lang="bg-BG" dirty="0">
              <a:latin typeface="Times New Roman" panose="02020603050405020304" pitchFamily="18" charset="0"/>
              <a:cs typeface="Times New Roman" panose="02020603050405020304" pitchFamily="18" charset="0"/>
            </a:endParaRPr>
          </a:p>
          <a:p>
            <a:pPr algn="just"/>
            <a:r>
              <a:rPr lang="cs-CZ" dirty="0">
                <a:latin typeface="Times New Roman" panose="02020603050405020304" pitchFamily="18" charset="0"/>
                <a:cs typeface="Times New Roman" panose="02020603050405020304" pitchFamily="18" charset="0"/>
              </a:rPr>
              <a:t>Každá fráze je prezentována ve své neutrální formě, tj. infinitiv, nominativ atd.</a:t>
            </a:r>
          </a:p>
        </p:txBody>
      </p:sp>
    </p:spTree>
    <p:extLst>
      <p:ext uri="{BB962C8B-B14F-4D97-AF65-F5344CB8AC3E}">
        <p14:creationId xmlns:p14="http://schemas.microsoft.com/office/powerpoint/2010/main" val="3939699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5AF78C-A5F6-46A9-8F1D-9A82F4DAF1C6}"/>
              </a:ext>
            </a:extLst>
          </p:cNvPr>
          <p:cNvSpPr>
            <a:spLocks noGrp="1"/>
          </p:cNvSpPr>
          <p:nvPr>
            <p:ph idx="1"/>
          </p:nvPr>
        </p:nvSpPr>
        <p:spPr>
          <a:xfrm>
            <a:off x="838200" y="1828799"/>
            <a:ext cx="10515600" cy="4348163"/>
          </a:xfrm>
        </p:spPr>
        <p:txBody>
          <a:bodyPr/>
          <a:lstStyle/>
          <a:p>
            <a:pPr algn="just"/>
            <a:r>
              <a:rPr lang="cs-CZ" dirty="0">
                <a:latin typeface="Times New Roman" panose="02020603050405020304" pitchFamily="18" charset="0"/>
                <a:cs typeface="Times New Roman" panose="02020603050405020304" pitchFamily="18" charset="0"/>
              </a:rPr>
              <a:t>Každý článek obsahuje základní podobu frazému, jeho vysvětlení, příklady frazému, cizojazyčné ekvivalenty některých světových jazyků a v případě, že se nějaký frazém jeví jako okrajový nebo málo používaný, jsou doplněny odkazy na jeho standardní koreláty. Ve slovníku lze nalézt i fráze se syntagmatickými (změna daného lexému, která stále zachovává význam) a paradigmatickými (regionalismy: odkaz –</a:t>
            </a:r>
            <a:r>
              <a:rPr lang="bg-BG"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„být“ aneb „bejt“; „modrý“ aneb „modrej“) změnami</a:t>
            </a:r>
          </a:p>
        </p:txBody>
      </p:sp>
    </p:spTree>
    <p:extLst>
      <p:ext uri="{BB962C8B-B14F-4D97-AF65-F5344CB8AC3E}">
        <p14:creationId xmlns:p14="http://schemas.microsoft.com/office/powerpoint/2010/main" val="26488397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3632</TotalTime>
  <Words>1151</Words>
  <Application>Microsoft Office PowerPoint</Application>
  <PresentationFormat>Widescreen</PresentationFormat>
  <Paragraphs>50</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Aptos</vt:lpstr>
      <vt:lpstr>Aptos Display</vt:lpstr>
      <vt:lpstr>Arial</vt:lpstr>
      <vt:lpstr>Times New Roman</vt:lpstr>
      <vt:lpstr>Office Theme</vt:lpstr>
      <vt:lpstr>Slovník české frazeologie a idiomatiky (SČFI)</vt:lpstr>
      <vt:lpstr>Slovník české frazeologie a idiomatiky –     dílo I (Přirovnání)</vt:lpstr>
      <vt:lpstr>Slovník české frazeologie a idiomatiky –     dílo II (Výrazy neslovesné)</vt:lpstr>
      <vt:lpstr>Slovník české frazeologie a idiomatiky –     dílo III (Výrazy slovesné)</vt:lpstr>
      <vt:lpstr>Slovník české frazeologie a idiomatiky –     dílo IV (Výrazy větné)</vt:lpstr>
      <vt:lpstr>Slovník české frazeologie a idiomatiky –     dílo V (Onomaziologický slovník)</vt:lpstr>
      <vt:lpstr>PowerPoint Presentation</vt:lpstr>
      <vt:lpstr>PowerPoint Presentation</vt:lpstr>
      <vt:lpstr>PowerPoint Presentation</vt:lpstr>
      <vt:lpstr>PowerPoint Presentation</vt:lpstr>
      <vt:lpstr>Slovník české frazeologie a idiomatiky –     dílo I (Přirovnání)</vt:lpstr>
      <vt:lpstr>Slovník české frazeologie a idiomatiky –     dílo II (Výrazy neslovesné)</vt:lpstr>
      <vt:lpstr>Slovník české frazeologie a idiomatiky –     dílo III (Výrazy slovesné)</vt:lpstr>
      <vt:lpstr>Slovník české frazeologie a idiomatiky –     dílo IV (Výrazy větné)</vt:lpstr>
      <vt:lpstr>Slovník české frazeologie a idiomatiky –     dílo V (Onomaziologický slovník)</vt:lpstr>
      <vt:lpstr>KONEC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Мирослав Стоянов</dc:creator>
  <cp:lastModifiedBy>Мирослав Стоянов</cp:lastModifiedBy>
  <cp:revision>1</cp:revision>
  <dcterms:created xsi:type="dcterms:W3CDTF">2024-12-15T22:05:54Z</dcterms:created>
  <dcterms:modified xsi:type="dcterms:W3CDTF">2024-12-18T10:58:23Z</dcterms:modified>
</cp:coreProperties>
</file>