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fbfc86d14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fbfc86d1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fbfc86d14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fbfc86d1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fbfc86d14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fbfc86d14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fbfc86d1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fbfc86d1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fbfc86d1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fbfc86d1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fbfc86d14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fbfc86d1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fbfc86d1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fbfc86d1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fbfc86d1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fbfc86d1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fbfc86d1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fbfc86d1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fbfc86d14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fbfc86d14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fbfc86d1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fbfc86d1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fbfc86d14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fbfc86d14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050">
                <a:latin typeface="Roboto"/>
                <a:ea typeface="Roboto"/>
                <a:cs typeface="Roboto"/>
                <a:sym typeface="Roboto"/>
              </a:rPr>
              <a:t>Photos in a Gallery</a:t>
            </a:r>
            <a:endParaRPr sz="50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673350" y="3005887"/>
            <a:ext cx="73548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By: Anja Carmona Tuurna and Adela Rybková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182878" y="198183"/>
            <a:ext cx="83682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400"/>
              <a:t>Christmas is all around! </a:t>
            </a:r>
            <a:endParaRPr sz="24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524" y="798922"/>
            <a:ext cx="3033548" cy="404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57" y="870698"/>
            <a:ext cx="3033533" cy="404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186368" y="0"/>
            <a:ext cx="7964400" cy="89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Favourite activities are brunches </a:t>
            </a:r>
            <a:endParaRPr sz="250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349" y="675250"/>
            <a:ext cx="2861672" cy="381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499" y="1144124"/>
            <a:ext cx="2694550" cy="359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72471" y="1988167"/>
            <a:ext cx="4773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Beautiful sunset in Prague 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920" y="294937"/>
            <a:ext cx="3415222" cy="455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82015" y="-559242"/>
            <a:ext cx="5219400" cy="16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Travel’s with fav book and best view😊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493" y="465777"/>
            <a:ext cx="3158954" cy="421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262175" y="1386972"/>
            <a:ext cx="4859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Hořící obručí proskakují cvičení psi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mých myšlenek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Na Karlově mostě se nudí barokní legionáři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a voda pod jezem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zpocená s pěnou v ústech utíká pryč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a vrací se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zpátky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jako zelené obilí když je vítr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Voda se vrací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vrací se hoře lásky hozené do světa jako bumerang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Ale můj sen z noci na dnešek už se mi nevrátí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a nikdy už neuslyším hrát Internacionálu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tak jako na pohřbu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básníka který ji v každé řádce transponoval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do neobvyklých tónin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03550" y="1458575"/>
            <a:ext cx="22749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“</a:t>
            </a:r>
            <a:r>
              <a:rPr lang="es" sz="3300"/>
              <a:t>Freedom”</a:t>
            </a:r>
            <a:endParaRPr sz="33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636" y="280202"/>
            <a:ext cx="3654726" cy="470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“Reflection”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38100" y="1333350"/>
            <a:ext cx="3933900" cy="3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“Reflejo”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Un niño sueña con crecer,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con ansia juega a ser mayor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su inocencia comienza a desaparecer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y surgen alas en su interior.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Ahora vive en la adultez,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recordando momentos de su niñez,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" sz="1560"/>
              <a:t>susurrando recuerdos al atardecer</a:t>
            </a:r>
            <a:endParaRPr sz="15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s" sz="1560"/>
              <a:t>preguntándose</a:t>
            </a:r>
            <a:r>
              <a:rPr lang="es" sz="1560"/>
              <a:t> </a:t>
            </a:r>
            <a:r>
              <a:rPr lang="es" sz="1560"/>
              <a:t>por qué</a:t>
            </a:r>
            <a:r>
              <a:rPr lang="es" sz="1560"/>
              <a:t> quería crecer.</a:t>
            </a:r>
            <a:endParaRPr sz="156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024" y="229000"/>
            <a:ext cx="3514107" cy="46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75225" y="1271000"/>
            <a:ext cx="48858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“Take a seat and relax”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201" y="255350"/>
            <a:ext cx="3603600" cy="48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81725" y="1489850"/>
            <a:ext cx="27285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“Secret view”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400" y="203100"/>
            <a:ext cx="3552975" cy="47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09725" y="1474200"/>
            <a:ext cx="31035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“S</a:t>
            </a:r>
            <a:r>
              <a:rPr lang="es"/>
              <a:t>cent of glory”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526" y="415727"/>
            <a:ext cx="3428562" cy="45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227175" y="604500"/>
            <a:ext cx="2609400" cy="7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“City noise”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34550" y="223162"/>
            <a:ext cx="3394651" cy="600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74990" y="1942571"/>
            <a:ext cx="3933000" cy="78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“Winter magic”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493" y="357500"/>
            <a:ext cx="3321373" cy="442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582672" y="1609425"/>
            <a:ext cx="2892600" cy="13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</a:t>
            </a:r>
            <a:r>
              <a:rPr lang="es"/>
              <a:t>Iced spider”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1940944" y="1304100"/>
            <a:ext cx="2236500" cy="25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444" y="675932"/>
            <a:ext cx="3112800" cy="41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