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64" r:id="rId5"/>
    <p:sldId id="275" r:id="rId6"/>
    <p:sldId id="274" r:id="rId7"/>
    <p:sldId id="257" r:id="rId8"/>
    <p:sldId id="258" r:id="rId9"/>
    <p:sldId id="259" r:id="rId10"/>
    <p:sldId id="270" r:id="rId11"/>
    <p:sldId id="271" r:id="rId12"/>
    <p:sldId id="268" r:id="rId13"/>
    <p:sldId id="26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B3DF"/>
    <a:srgbClr val="923E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4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FD658-CBD2-4376-8C80-E740D4AF357F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9064-6EF9-483F-89C8-2258AB0B1A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68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FD658-CBD2-4376-8C80-E740D4AF357F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9064-6EF9-483F-89C8-2258AB0B1A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79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FD658-CBD2-4376-8C80-E740D4AF357F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9064-6EF9-483F-89C8-2258AB0B1A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80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FD658-CBD2-4376-8C80-E740D4AF357F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9064-6EF9-483F-89C8-2258AB0B1A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104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FD658-CBD2-4376-8C80-E740D4AF357F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9064-6EF9-483F-89C8-2258AB0B1A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017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FD658-CBD2-4376-8C80-E740D4AF357F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9064-6EF9-483F-89C8-2258AB0B1A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268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FD658-CBD2-4376-8C80-E740D4AF357F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9064-6EF9-483F-89C8-2258AB0B1A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396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FD658-CBD2-4376-8C80-E740D4AF357F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9064-6EF9-483F-89C8-2258AB0B1A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69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FD658-CBD2-4376-8C80-E740D4AF357F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9064-6EF9-483F-89C8-2258AB0B1A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639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FD658-CBD2-4376-8C80-E740D4AF357F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9064-6EF9-483F-89C8-2258AB0B1A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80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FD658-CBD2-4376-8C80-E740D4AF357F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9064-6EF9-483F-89C8-2258AB0B1A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8483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FD658-CBD2-4376-8C80-E740D4AF357F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49064-6EF9-483F-89C8-2258AB0B1A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355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Lekce 3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R. Kotková</a:t>
            </a:r>
          </a:p>
        </p:txBody>
      </p:sp>
    </p:spTree>
    <p:extLst>
      <p:ext uri="{BB962C8B-B14F-4D97-AF65-F5344CB8AC3E}">
        <p14:creationId xmlns:p14="http://schemas.microsoft.com/office/powerpoint/2010/main" val="2941723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Fráze v restauraci. ROZUMÍTE?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838200" y="1066800"/>
            <a:ext cx="5181600" cy="5110163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sz="3200" dirty="0"/>
              <a:t>Co si dáte?</a:t>
            </a:r>
          </a:p>
          <a:p>
            <a:r>
              <a:rPr lang="cs-CZ" sz="3200" dirty="0"/>
              <a:t>Dám si....</a:t>
            </a:r>
          </a:p>
          <a:p>
            <a:r>
              <a:rPr lang="cs-CZ" sz="3200" dirty="0"/>
              <a:t>Desítka, dvanáctka</a:t>
            </a:r>
          </a:p>
          <a:p>
            <a:r>
              <a:rPr lang="cs-CZ" sz="3200" dirty="0"/>
              <a:t>Dobrou chuť! </a:t>
            </a:r>
          </a:p>
          <a:p>
            <a:r>
              <a:rPr lang="cs-CZ" sz="3200" dirty="0"/>
              <a:t>Zaplatíme.</a:t>
            </a:r>
          </a:p>
          <a:p>
            <a:r>
              <a:rPr lang="cs-CZ" sz="3200" dirty="0"/>
              <a:t>Dohromady, nebo zvlášť?</a:t>
            </a:r>
          </a:p>
          <a:p>
            <a:endParaRPr lang="cs-CZ" sz="3200" dirty="0"/>
          </a:p>
          <a:p>
            <a:r>
              <a:rPr lang="cs-CZ" sz="3200" dirty="0"/>
              <a:t>Ještě jedno?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202680" y="1066800"/>
            <a:ext cx="5151120" cy="5110163"/>
          </a:xfrm>
        </p:spPr>
        <p:txBody>
          <a:bodyPr>
            <a:normAutofit/>
          </a:bodyPr>
          <a:lstStyle/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63571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D5DFD513-A8DA-4995-A4D8-E6150A12B0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05" y="153136"/>
            <a:ext cx="9721720" cy="51941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396A661-BA4D-4F79-B0A7-315F86D4D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388" y="365125"/>
            <a:ext cx="10373412" cy="15334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E223C2-8014-4178-9FE7-A404825D77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8157" y="5674935"/>
            <a:ext cx="5331643" cy="5020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646157D-CDA6-413B-95D2-B53C155212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28082" y="365125"/>
            <a:ext cx="1847654" cy="58118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Čtou</a:t>
            </a:r>
          </a:p>
          <a:p>
            <a:r>
              <a:rPr lang="cs-CZ" dirty="0"/>
              <a:t>Je, jsem</a:t>
            </a:r>
          </a:p>
          <a:p>
            <a:r>
              <a:rPr lang="cs-CZ" dirty="0"/>
              <a:t>Nejím</a:t>
            </a:r>
          </a:p>
          <a:p>
            <a:r>
              <a:rPr lang="cs-CZ" dirty="0"/>
              <a:t>Dám si</a:t>
            </a:r>
          </a:p>
          <a:p>
            <a:r>
              <a:rPr lang="cs-CZ" dirty="0"/>
              <a:t>Nechci</a:t>
            </a:r>
          </a:p>
          <a:p>
            <a:r>
              <a:rPr lang="cs-CZ" dirty="0"/>
              <a:t>Nepiju</a:t>
            </a:r>
          </a:p>
          <a:p>
            <a:r>
              <a:rPr lang="cs-CZ" dirty="0"/>
              <a:t>Dám si</a:t>
            </a:r>
          </a:p>
          <a:p>
            <a:r>
              <a:rPr lang="cs-CZ" dirty="0"/>
              <a:t>Si dáš</a:t>
            </a:r>
          </a:p>
          <a:p>
            <a:r>
              <a:rPr lang="cs-CZ" dirty="0"/>
              <a:t>Dám si</a:t>
            </a:r>
          </a:p>
          <a:p>
            <a:r>
              <a:rPr lang="cs-CZ" dirty="0"/>
              <a:t>Nechci</a:t>
            </a:r>
          </a:p>
          <a:p>
            <a:r>
              <a:rPr lang="cs-CZ" dirty="0"/>
              <a:t>Mám ráda</a:t>
            </a:r>
          </a:p>
        </p:txBody>
      </p:sp>
    </p:spTree>
    <p:extLst>
      <p:ext uri="{BB962C8B-B14F-4D97-AF65-F5344CB8AC3E}">
        <p14:creationId xmlns:p14="http://schemas.microsoft.com/office/powerpoint/2010/main" val="119216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44640" cy="670250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3648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76160" y="563880"/>
            <a:ext cx="4099560" cy="5613083"/>
          </a:xfrm>
        </p:spPr>
        <p:txBody>
          <a:bodyPr/>
          <a:lstStyle/>
          <a:p>
            <a:pPr>
              <a:spcBef>
                <a:spcPts val="4200"/>
              </a:spcBef>
            </a:pPr>
            <a:r>
              <a:rPr lang="cs-CZ" dirty="0"/>
              <a:t>A</a:t>
            </a:r>
          </a:p>
          <a:p>
            <a:pPr>
              <a:spcBef>
                <a:spcPts val="4200"/>
              </a:spcBef>
            </a:pPr>
            <a:r>
              <a:rPr lang="cs-CZ" dirty="0"/>
              <a:t>A</a:t>
            </a:r>
          </a:p>
          <a:p>
            <a:pPr>
              <a:spcBef>
                <a:spcPts val="4200"/>
              </a:spcBef>
            </a:pPr>
            <a:r>
              <a:rPr lang="cs-CZ" dirty="0"/>
              <a:t>B</a:t>
            </a:r>
          </a:p>
          <a:p>
            <a:pPr>
              <a:spcBef>
                <a:spcPts val="4200"/>
              </a:spcBef>
            </a:pPr>
            <a:r>
              <a:rPr lang="cs-CZ" dirty="0"/>
              <a:t>B</a:t>
            </a:r>
          </a:p>
          <a:p>
            <a:pPr>
              <a:spcBef>
                <a:spcPts val="4200"/>
              </a:spcBef>
            </a:pPr>
            <a:r>
              <a:rPr lang="cs-CZ" dirty="0"/>
              <a:t>B</a:t>
            </a:r>
          </a:p>
          <a:p>
            <a:pPr>
              <a:spcBef>
                <a:spcPts val="4200"/>
              </a:spcBef>
            </a:pPr>
            <a:r>
              <a:rPr lang="cs-CZ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67698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838200" y="304800"/>
            <a:ext cx="9646920" cy="6032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03920" y="304800"/>
            <a:ext cx="3169920" cy="5872163"/>
          </a:xfrm>
        </p:spPr>
        <p:txBody>
          <a:bodyPr>
            <a:normAutofit/>
          </a:bodyPr>
          <a:lstStyle/>
          <a:p>
            <a:pPr>
              <a:spcBef>
                <a:spcPts val="3600"/>
              </a:spcBef>
            </a:pPr>
            <a:r>
              <a:rPr lang="cs-CZ" sz="3200" dirty="0"/>
              <a:t>B</a:t>
            </a:r>
          </a:p>
          <a:p>
            <a:pPr>
              <a:spcBef>
                <a:spcPts val="3600"/>
              </a:spcBef>
            </a:pPr>
            <a:r>
              <a:rPr lang="cs-CZ" sz="3200" dirty="0"/>
              <a:t>B</a:t>
            </a:r>
          </a:p>
          <a:p>
            <a:pPr>
              <a:spcBef>
                <a:spcPts val="3600"/>
              </a:spcBef>
            </a:pPr>
            <a:r>
              <a:rPr lang="cs-CZ" sz="3200" dirty="0"/>
              <a:t>C</a:t>
            </a:r>
          </a:p>
          <a:p>
            <a:pPr>
              <a:spcBef>
                <a:spcPts val="3600"/>
              </a:spcBef>
            </a:pPr>
            <a:r>
              <a:rPr lang="cs-CZ" sz="3200" dirty="0"/>
              <a:t>C</a:t>
            </a:r>
          </a:p>
          <a:p>
            <a:pPr>
              <a:spcBef>
                <a:spcPts val="3600"/>
              </a:spcBef>
            </a:pPr>
            <a:r>
              <a:rPr lang="cs-CZ" sz="3200" dirty="0"/>
              <a:t>C</a:t>
            </a:r>
          </a:p>
          <a:p>
            <a:pPr>
              <a:spcBef>
                <a:spcPts val="3600"/>
              </a:spcBef>
            </a:pPr>
            <a:r>
              <a:rPr lang="cs-CZ" sz="3200" dirty="0"/>
              <a:t>B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135" y="527137"/>
            <a:ext cx="6240905" cy="424534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5390" y="3825240"/>
            <a:ext cx="5366649" cy="280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45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0CF0B51-04E8-4594-A063-2008D2D9B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22/32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008C9B5-3D2D-4960-BEBD-D5F9982778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>
                <a:solidFill>
                  <a:srgbClr val="FF0000"/>
                </a:solidFill>
              </a:rPr>
              <a:t>á</a:t>
            </a:r>
            <a:r>
              <a:rPr lang="cs-CZ" dirty="0"/>
              <a:t>m</a:t>
            </a:r>
          </a:p>
          <a:p>
            <a:r>
              <a:rPr lang="cs-CZ" dirty="0"/>
              <a:t>M</a:t>
            </a:r>
            <a:r>
              <a:rPr lang="cs-CZ" dirty="0">
                <a:solidFill>
                  <a:srgbClr val="FF0000"/>
                </a:solidFill>
              </a:rPr>
              <a:t>á</a:t>
            </a:r>
            <a:r>
              <a:rPr lang="cs-CZ" dirty="0"/>
              <a:t>š</a:t>
            </a:r>
          </a:p>
          <a:p>
            <a:r>
              <a:rPr lang="cs-CZ" dirty="0"/>
              <a:t>M</a:t>
            </a:r>
            <a:r>
              <a:rPr lang="cs-CZ" dirty="0">
                <a:solidFill>
                  <a:srgbClr val="FF0000"/>
                </a:solidFill>
              </a:rPr>
              <a:t>á</a:t>
            </a:r>
          </a:p>
          <a:p>
            <a:endParaRPr lang="cs-CZ" dirty="0"/>
          </a:p>
          <a:p>
            <a:r>
              <a:rPr lang="cs-CZ" dirty="0"/>
              <a:t>M</a:t>
            </a:r>
            <a:r>
              <a:rPr lang="cs-CZ" dirty="0">
                <a:solidFill>
                  <a:srgbClr val="FF0000"/>
                </a:solidFill>
              </a:rPr>
              <a:t>á</a:t>
            </a:r>
            <a:r>
              <a:rPr lang="cs-CZ" dirty="0"/>
              <a:t>me</a:t>
            </a:r>
          </a:p>
          <a:p>
            <a:r>
              <a:rPr lang="cs-CZ" dirty="0"/>
              <a:t>M</a:t>
            </a:r>
            <a:r>
              <a:rPr lang="cs-CZ" dirty="0">
                <a:solidFill>
                  <a:srgbClr val="FF0000"/>
                </a:solidFill>
              </a:rPr>
              <a:t>á</a:t>
            </a:r>
            <a:r>
              <a:rPr lang="cs-CZ" dirty="0"/>
              <a:t>te</a:t>
            </a:r>
          </a:p>
          <a:p>
            <a:r>
              <a:rPr lang="cs-CZ" dirty="0"/>
              <a:t>M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jí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D1B8F92-EF8F-4073-8ED1-610B251C05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Jím</a:t>
            </a:r>
          </a:p>
          <a:p>
            <a:r>
              <a:rPr lang="cs-CZ" dirty="0"/>
              <a:t>Jíš</a:t>
            </a:r>
          </a:p>
          <a:p>
            <a:r>
              <a:rPr lang="cs-CZ" dirty="0"/>
              <a:t>Jí</a:t>
            </a:r>
          </a:p>
          <a:p>
            <a:endParaRPr lang="cs-CZ" dirty="0"/>
          </a:p>
          <a:p>
            <a:r>
              <a:rPr lang="cs-CZ" dirty="0"/>
              <a:t>Jíme</a:t>
            </a:r>
          </a:p>
          <a:p>
            <a:r>
              <a:rPr lang="cs-CZ" dirty="0"/>
              <a:t>Jíte</a:t>
            </a:r>
          </a:p>
          <a:p>
            <a:r>
              <a:rPr lang="cs-CZ" dirty="0"/>
              <a:t>Jedí/ jí</a:t>
            </a:r>
          </a:p>
        </p:txBody>
      </p:sp>
    </p:spTree>
    <p:extLst>
      <p:ext uri="{BB962C8B-B14F-4D97-AF65-F5344CB8AC3E}">
        <p14:creationId xmlns:p14="http://schemas.microsoft.com/office/powerpoint/2010/main" val="130446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AB75E6-DAA3-4748-99DB-E45786180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518F8C-05AB-47F8-8F1B-D764A4905D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Čtu</a:t>
            </a:r>
          </a:p>
          <a:p>
            <a:r>
              <a:rPr lang="cs-CZ" dirty="0"/>
              <a:t>Čteš</a:t>
            </a:r>
          </a:p>
          <a:p>
            <a:r>
              <a:rPr lang="cs-CZ" dirty="0"/>
              <a:t>Čte</a:t>
            </a:r>
          </a:p>
          <a:p>
            <a:endParaRPr lang="cs-CZ" dirty="0"/>
          </a:p>
          <a:p>
            <a:r>
              <a:rPr lang="cs-CZ" dirty="0"/>
              <a:t>Čteme</a:t>
            </a:r>
          </a:p>
          <a:p>
            <a:r>
              <a:rPr lang="cs-CZ" dirty="0"/>
              <a:t>Čtete</a:t>
            </a:r>
          </a:p>
          <a:p>
            <a:r>
              <a:rPr lang="cs-CZ" dirty="0"/>
              <a:t>čtou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4446C36-ABBF-418F-B941-74C89C2D006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Piju</a:t>
            </a:r>
          </a:p>
          <a:p>
            <a:r>
              <a:rPr lang="cs-CZ" dirty="0"/>
              <a:t>Piješ</a:t>
            </a:r>
          </a:p>
          <a:p>
            <a:r>
              <a:rPr lang="cs-CZ" dirty="0"/>
              <a:t>Pije</a:t>
            </a:r>
          </a:p>
          <a:p>
            <a:endParaRPr lang="cs-CZ" dirty="0"/>
          </a:p>
          <a:p>
            <a:r>
              <a:rPr lang="cs-CZ" dirty="0"/>
              <a:t>Pijeme</a:t>
            </a:r>
          </a:p>
          <a:p>
            <a:r>
              <a:rPr lang="cs-CZ" dirty="0"/>
              <a:t>Pijete</a:t>
            </a:r>
          </a:p>
          <a:p>
            <a:r>
              <a:rPr lang="cs-CZ" dirty="0" err="1"/>
              <a:t>pijou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435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rgbClr val="DEB3DF"/>
          </a:solidFill>
        </p:spPr>
        <p:txBody>
          <a:bodyPr/>
          <a:lstStyle/>
          <a:p>
            <a:r>
              <a:rPr lang="cs-CZ" dirty="0"/>
              <a:t>Mít rád/ ráda                     Chtít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M</a:t>
            </a:r>
            <a:r>
              <a:rPr lang="cs-CZ" sz="3600" dirty="0">
                <a:solidFill>
                  <a:srgbClr val="FF0000"/>
                </a:solidFill>
              </a:rPr>
              <a:t>á</a:t>
            </a:r>
            <a:r>
              <a:rPr lang="cs-CZ" sz="3600" dirty="0"/>
              <a:t>m rád/ ráda</a:t>
            </a:r>
          </a:p>
          <a:p>
            <a:r>
              <a:rPr lang="cs-CZ" sz="3600" dirty="0"/>
              <a:t>M</a:t>
            </a:r>
            <a:r>
              <a:rPr lang="cs-CZ" sz="3600" dirty="0">
                <a:solidFill>
                  <a:srgbClr val="FF0000"/>
                </a:solidFill>
              </a:rPr>
              <a:t>á</a:t>
            </a:r>
            <a:r>
              <a:rPr lang="cs-CZ" sz="3600" dirty="0"/>
              <a:t>š rád/ ráda</a:t>
            </a:r>
          </a:p>
          <a:p>
            <a:r>
              <a:rPr lang="cs-CZ" sz="3600" dirty="0"/>
              <a:t>M</a:t>
            </a:r>
            <a:r>
              <a:rPr lang="cs-CZ" sz="3600" dirty="0">
                <a:solidFill>
                  <a:srgbClr val="FF0000"/>
                </a:solidFill>
              </a:rPr>
              <a:t>á </a:t>
            </a:r>
            <a:r>
              <a:rPr lang="cs-CZ" sz="3600" dirty="0"/>
              <a:t>rád/ ráda</a:t>
            </a:r>
            <a:endParaRPr lang="cs-CZ" sz="3600" dirty="0">
              <a:solidFill>
                <a:srgbClr val="FF0000"/>
              </a:solidFill>
            </a:endParaRPr>
          </a:p>
          <a:p>
            <a:endParaRPr lang="cs-CZ" sz="3600" dirty="0"/>
          </a:p>
          <a:p>
            <a:r>
              <a:rPr lang="cs-CZ" sz="3600" dirty="0"/>
              <a:t>M</a:t>
            </a:r>
            <a:r>
              <a:rPr lang="cs-CZ" sz="3600" dirty="0">
                <a:solidFill>
                  <a:srgbClr val="FF0000"/>
                </a:solidFill>
              </a:rPr>
              <a:t>á</a:t>
            </a:r>
            <a:r>
              <a:rPr lang="cs-CZ" sz="3600" dirty="0"/>
              <a:t>me rádi/rády</a:t>
            </a:r>
          </a:p>
          <a:p>
            <a:r>
              <a:rPr lang="cs-CZ" sz="3600" dirty="0"/>
              <a:t>M</a:t>
            </a:r>
            <a:r>
              <a:rPr lang="cs-CZ" sz="3600" dirty="0">
                <a:solidFill>
                  <a:srgbClr val="FF0000"/>
                </a:solidFill>
              </a:rPr>
              <a:t>á</a:t>
            </a:r>
            <a:r>
              <a:rPr lang="cs-CZ" sz="3600" dirty="0"/>
              <a:t>te rádi/rády</a:t>
            </a:r>
          </a:p>
          <a:p>
            <a:r>
              <a:rPr lang="cs-CZ" sz="3600" dirty="0"/>
              <a:t>M</a:t>
            </a:r>
            <a:r>
              <a:rPr lang="cs-CZ" sz="3600" dirty="0">
                <a:solidFill>
                  <a:srgbClr val="FF0000"/>
                </a:solidFill>
              </a:rPr>
              <a:t>a</a:t>
            </a:r>
            <a:r>
              <a:rPr lang="cs-CZ" sz="3600" dirty="0"/>
              <a:t>jí rádi/rády</a:t>
            </a: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702640" y="1825624"/>
            <a:ext cx="4651159" cy="4351339"/>
          </a:xfrm>
        </p:spPr>
        <p:txBody>
          <a:bodyPr>
            <a:normAutofit/>
          </a:bodyPr>
          <a:lstStyle/>
          <a:p>
            <a:r>
              <a:rPr lang="cs-CZ" sz="3600" dirty="0"/>
              <a:t>Chci</a:t>
            </a:r>
          </a:p>
          <a:p>
            <a:r>
              <a:rPr lang="cs-CZ" sz="3600" dirty="0"/>
              <a:t>Chceš</a:t>
            </a:r>
          </a:p>
          <a:p>
            <a:r>
              <a:rPr lang="cs-CZ" sz="3600" dirty="0"/>
              <a:t>Chce</a:t>
            </a:r>
          </a:p>
          <a:p>
            <a:endParaRPr lang="cs-CZ" sz="3600" dirty="0"/>
          </a:p>
          <a:p>
            <a:r>
              <a:rPr lang="cs-CZ" sz="3600" dirty="0"/>
              <a:t>Chceme</a:t>
            </a:r>
          </a:p>
          <a:p>
            <a:r>
              <a:rPr lang="cs-CZ" sz="3600" dirty="0"/>
              <a:t>Chcete</a:t>
            </a:r>
          </a:p>
          <a:p>
            <a:r>
              <a:rPr lang="cs-CZ" sz="3600" dirty="0"/>
              <a:t>Chtějí 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97630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2A2D89-CA86-4A8B-B3D0-6FC36EF3C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37" y="365125"/>
            <a:ext cx="10732363" cy="646929"/>
          </a:xfrm>
        </p:spPr>
        <p:txBody>
          <a:bodyPr>
            <a:normAutofit fontScale="90000"/>
          </a:bodyPr>
          <a:lstStyle/>
          <a:p>
            <a:r>
              <a:rPr lang="cs-CZ" dirty="0"/>
              <a:t>-Á                      -Í                      -UJE                       -E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FA4C93-194D-4206-B792-25B2F33C9A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3783" y="1305017"/>
            <a:ext cx="2104009" cy="4871946"/>
          </a:xfrm>
        </p:spPr>
        <p:txBody>
          <a:bodyPr/>
          <a:lstStyle/>
          <a:p>
            <a:r>
              <a:rPr lang="cs-CZ" dirty="0"/>
              <a:t>DĚLÁ</a:t>
            </a:r>
          </a:p>
          <a:p>
            <a:r>
              <a:rPr lang="cs-CZ" dirty="0"/>
              <a:t>MÁ</a:t>
            </a:r>
          </a:p>
          <a:p>
            <a:r>
              <a:rPr lang="cs-CZ" dirty="0"/>
              <a:t>HLEDÁ</a:t>
            </a:r>
          </a:p>
          <a:p>
            <a:r>
              <a:rPr lang="cs-CZ" dirty="0"/>
              <a:t>DÁ SI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FEF63EF-0F9A-4330-AEEB-3FE7103CD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24940" y="1305017"/>
            <a:ext cx="2787589" cy="4871946"/>
          </a:xfrm>
        </p:spPr>
        <p:txBody>
          <a:bodyPr/>
          <a:lstStyle/>
          <a:p>
            <a:r>
              <a:rPr lang="cs-CZ" dirty="0"/>
              <a:t>JÍ</a:t>
            </a:r>
          </a:p>
          <a:p>
            <a:r>
              <a:rPr lang="cs-CZ" dirty="0"/>
              <a:t>MLUVÍ</a:t>
            </a:r>
          </a:p>
          <a:p>
            <a:r>
              <a:rPr lang="cs-CZ" dirty="0"/>
              <a:t>VÍ</a:t>
            </a:r>
          </a:p>
          <a:p>
            <a:r>
              <a:rPr lang="cs-CZ" dirty="0"/>
              <a:t>MUSÍ</a:t>
            </a:r>
          </a:p>
          <a:p>
            <a:r>
              <a:rPr lang="cs-CZ" dirty="0"/>
              <a:t>ROZUMÍ</a:t>
            </a:r>
          </a:p>
          <a:p>
            <a:r>
              <a:rPr lang="cs-CZ" dirty="0"/>
              <a:t>BYDLÍ</a:t>
            </a:r>
          </a:p>
          <a:p>
            <a:r>
              <a:rPr lang="cs-CZ"/>
              <a:t>UČÍ SE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3CBD197-B5B2-45BE-9A24-2372B844A515}"/>
              </a:ext>
            </a:extLst>
          </p:cNvPr>
          <p:cNvSpPr txBox="1"/>
          <p:nvPr/>
        </p:nvSpPr>
        <p:spPr>
          <a:xfrm>
            <a:off x="6258757" y="1305017"/>
            <a:ext cx="23525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PRACUJE</a:t>
            </a:r>
          </a:p>
          <a:p>
            <a:r>
              <a:rPr lang="cs-CZ" sz="2800" dirty="0"/>
              <a:t>STUDUJE</a:t>
            </a:r>
          </a:p>
          <a:p>
            <a:endParaRPr lang="cs-CZ" sz="2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5AA18E2-A79E-4532-B807-0EACB5B3FEDD}"/>
              </a:ext>
            </a:extLst>
          </p:cNvPr>
          <p:cNvSpPr txBox="1"/>
          <p:nvPr/>
        </p:nvSpPr>
        <p:spPr>
          <a:xfrm>
            <a:off x="9445840" y="1305017"/>
            <a:ext cx="26366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PIJE</a:t>
            </a:r>
          </a:p>
          <a:p>
            <a:r>
              <a:rPr lang="cs-CZ" sz="2800" dirty="0"/>
              <a:t>ČTE</a:t>
            </a:r>
          </a:p>
          <a:p>
            <a:r>
              <a:rPr lang="cs-CZ" sz="2800" dirty="0"/>
              <a:t>CHCE</a:t>
            </a:r>
          </a:p>
        </p:txBody>
      </p:sp>
    </p:spTree>
    <p:extLst>
      <p:ext uri="{BB962C8B-B14F-4D97-AF65-F5344CB8AC3E}">
        <p14:creationId xmlns:p14="http://schemas.microsoft.com/office/powerpoint/2010/main" val="175215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209405-03ED-44FB-A519-1958EAF0B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53918" cy="750981"/>
          </a:xfrm>
        </p:spPr>
        <p:txBody>
          <a:bodyPr>
            <a:normAutofit fontScale="90000"/>
          </a:bodyPr>
          <a:lstStyle/>
          <a:p>
            <a:r>
              <a:rPr lang="cs-CZ" dirty="0"/>
              <a:t>Ptejte se a odpovídejte – </a:t>
            </a:r>
            <a:r>
              <a:rPr lang="cs-CZ" b="1" dirty="0"/>
              <a:t>chci/</a:t>
            </a:r>
            <a:r>
              <a:rPr lang="cs-CZ" dirty="0"/>
              <a:t>            </a:t>
            </a:r>
            <a:br>
              <a:rPr lang="cs-CZ" dirty="0"/>
            </a:br>
            <a:r>
              <a:rPr lang="cs-CZ" dirty="0"/>
              <a:t>             </a:t>
            </a:r>
            <a:r>
              <a:rPr lang="cs-CZ" b="1" dirty="0"/>
              <a:t>nechci </a:t>
            </a:r>
            <a:r>
              <a:rPr lang="cs-CZ" dirty="0"/>
              <a:t> (protože (ne/mám rád/a…)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D149B1-F1A2-4706-9CE2-2428CC1ED4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21762" y="4422635"/>
            <a:ext cx="3898037" cy="175432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7198DBD-0354-405D-9A75-D1458324C6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4F7B90E-A6BF-40CC-8E43-0F6E7090DC9D}"/>
              </a:ext>
            </a:extLst>
          </p:cNvPr>
          <p:cNvSpPr/>
          <p:nvPr/>
        </p:nvSpPr>
        <p:spPr>
          <a:xfrm>
            <a:off x="685800" y="1358153"/>
            <a:ext cx="8458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/>
              <a:t>Chceš studovat češtinu?</a:t>
            </a:r>
          </a:p>
          <a:p>
            <a:r>
              <a:rPr lang="cs-CZ" sz="4000" dirty="0"/>
              <a:t>Chceš hrát fotbal?</a:t>
            </a:r>
          </a:p>
          <a:p>
            <a:r>
              <a:rPr lang="cs-CZ" sz="4000" dirty="0"/>
              <a:t>Chceš mluvit německy?</a:t>
            </a:r>
          </a:p>
          <a:p>
            <a:r>
              <a:rPr lang="cs-CZ" sz="4000" dirty="0"/>
              <a:t>Chceš jet do Japonska?</a:t>
            </a:r>
          </a:p>
          <a:p>
            <a:r>
              <a:rPr lang="cs-CZ" sz="4000" dirty="0"/>
              <a:t>Chceš pivo nebo víno?</a:t>
            </a:r>
          </a:p>
          <a:p>
            <a:r>
              <a:rPr lang="cs-CZ" sz="4000" dirty="0"/>
              <a:t>Chceš palačinky nebo zmrzlinu?</a:t>
            </a:r>
          </a:p>
          <a:p>
            <a:r>
              <a:rPr lang="cs-CZ" sz="4000" dirty="0"/>
              <a:t>Chceš guláš nebo řízek?</a:t>
            </a:r>
          </a:p>
        </p:txBody>
      </p:sp>
    </p:spTree>
    <p:extLst>
      <p:ext uri="{BB962C8B-B14F-4D97-AF65-F5344CB8AC3E}">
        <p14:creationId xmlns:p14="http://schemas.microsoft.com/office/powerpoint/2010/main" val="2076720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640" y="168897"/>
            <a:ext cx="9178401" cy="6160305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21920" y="2743200"/>
            <a:ext cx="3261360" cy="411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21920" y="4648200"/>
            <a:ext cx="242316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67640" y="5361966"/>
            <a:ext cx="170688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8534400" y="487680"/>
            <a:ext cx="259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Co je špatně?</a:t>
            </a:r>
          </a:p>
        </p:txBody>
      </p:sp>
    </p:spTree>
    <p:extLst>
      <p:ext uri="{BB962C8B-B14F-4D97-AF65-F5344CB8AC3E}">
        <p14:creationId xmlns:p14="http://schemas.microsoft.com/office/powerpoint/2010/main" val="198045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                                                   </a:t>
            </a:r>
            <a:r>
              <a:rPr lang="cs-CZ" b="1" dirty="0">
                <a:solidFill>
                  <a:srgbClr val="FF0000"/>
                </a:solidFill>
              </a:rPr>
              <a:t>Co je špatně?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946" y="563880"/>
            <a:ext cx="6348894" cy="4695801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48640" y="1447800"/>
            <a:ext cx="370332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48640" y="2103120"/>
            <a:ext cx="227076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48640" y="3611880"/>
            <a:ext cx="20193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48640" y="4176700"/>
            <a:ext cx="3855720" cy="487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74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63" y="1325880"/>
            <a:ext cx="11438021" cy="412843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Co je špatně?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0396"/>
            <a:ext cx="10515600" cy="485108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6463" y="3208422"/>
            <a:ext cx="3593432" cy="577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7251032" y="3240505"/>
            <a:ext cx="4102768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7251032" y="4690544"/>
            <a:ext cx="1780674" cy="539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37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218</Words>
  <Application>Microsoft Office PowerPoint</Application>
  <PresentationFormat>Širokoúhlá obrazovka</PresentationFormat>
  <Paragraphs>106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Lekce 3</vt:lpstr>
      <vt:lpstr>22/32</vt:lpstr>
      <vt:lpstr>Prezentace aplikace PowerPoint</vt:lpstr>
      <vt:lpstr>Mít rád/ ráda                     Chtít</vt:lpstr>
      <vt:lpstr>-Á                      -Í                      -UJE                       -E</vt:lpstr>
      <vt:lpstr>Ptejte se a odpovídejte – chci/                          nechci  (protože (ne/mám rád/a…)</vt:lpstr>
      <vt:lpstr>Prezentace aplikace PowerPoint</vt:lpstr>
      <vt:lpstr>                                                      Co je špatně? </vt:lpstr>
      <vt:lpstr>Co je špatně?</vt:lpstr>
      <vt:lpstr>Fráze v restauraci. ROZUMÍTE?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Lekce 5</dc:title>
  <dc:creator>Radomila Kotková</dc:creator>
  <cp:lastModifiedBy>kotkovar</cp:lastModifiedBy>
  <cp:revision>16</cp:revision>
  <dcterms:created xsi:type="dcterms:W3CDTF">2019-11-27T09:55:06Z</dcterms:created>
  <dcterms:modified xsi:type="dcterms:W3CDTF">2024-10-18T12:43:27Z</dcterms:modified>
</cp:coreProperties>
</file>