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notesMasterIdLst>
    <p:notesMasterId r:id="rId10"/>
  </p:notesMasterIdLst>
  <p:sldIdLst>
    <p:sldId id="256" r:id="rId2"/>
    <p:sldId id="258" r:id="rId3"/>
    <p:sldId id="260" r:id="rId4"/>
    <p:sldId id="264" r:id="rId5"/>
    <p:sldId id="261" r:id="rId6"/>
    <p:sldId id="257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E954FA-522D-4024-9682-ECAA139DB2A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25BFB88-F08F-4A3B-8705-A0269BCD854A}">
      <dgm:prSet/>
      <dgm:spPr/>
      <dgm:t>
        <a:bodyPr/>
        <a:lstStyle/>
        <a:p>
          <a:r>
            <a:rPr lang="cs-CZ" b="1"/>
            <a:t>chronologický</a:t>
          </a:r>
          <a:endParaRPr lang="en-US"/>
        </a:p>
      </dgm:t>
    </dgm:pt>
    <dgm:pt modelId="{00EEF292-6C69-4B12-9091-C05424B2CDD9}" type="parTrans" cxnId="{6CEBABF9-C63F-47AC-9964-8352A249E6E5}">
      <dgm:prSet/>
      <dgm:spPr/>
      <dgm:t>
        <a:bodyPr/>
        <a:lstStyle/>
        <a:p>
          <a:endParaRPr lang="en-US"/>
        </a:p>
      </dgm:t>
    </dgm:pt>
    <dgm:pt modelId="{C10591D6-CDBB-470F-8D5F-ED72B592063E}" type="sibTrans" cxnId="{6CEBABF9-C63F-47AC-9964-8352A249E6E5}">
      <dgm:prSet/>
      <dgm:spPr/>
      <dgm:t>
        <a:bodyPr/>
        <a:lstStyle/>
        <a:p>
          <a:endParaRPr lang="en-US"/>
        </a:p>
      </dgm:t>
    </dgm:pt>
    <dgm:pt modelId="{6A4CF707-287D-4C39-B9CC-AB4479CE8B56}">
      <dgm:prSet/>
      <dgm:spPr/>
      <dgm:t>
        <a:bodyPr/>
        <a:lstStyle/>
        <a:p>
          <a:r>
            <a:rPr lang="cs-CZ" b="1"/>
            <a:t>tematický</a:t>
          </a:r>
          <a:r>
            <a:rPr lang="cs-CZ"/>
            <a:t> (viz např. Lippmann, Karel: </a:t>
          </a:r>
          <a:r>
            <a:rPr lang="cs-CZ" i="1"/>
            <a:t>Příručka k výuce literatury na střední škole.</a:t>
          </a:r>
          <a:r>
            <a:rPr lang="cs-CZ"/>
            <a:t> ČB, Biskupské gymnázium 2002)</a:t>
          </a:r>
          <a:endParaRPr lang="en-US"/>
        </a:p>
      </dgm:t>
    </dgm:pt>
    <dgm:pt modelId="{A3277566-929C-4AD2-BEF7-0B35274D1165}" type="parTrans" cxnId="{5C6C5EB0-023B-4139-9CDA-C603CC729C5E}">
      <dgm:prSet/>
      <dgm:spPr/>
      <dgm:t>
        <a:bodyPr/>
        <a:lstStyle/>
        <a:p>
          <a:endParaRPr lang="en-US"/>
        </a:p>
      </dgm:t>
    </dgm:pt>
    <dgm:pt modelId="{94AA1C9A-0C85-44BC-9128-D84ECDC89F41}" type="sibTrans" cxnId="{5C6C5EB0-023B-4139-9CDA-C603CC729C5E}">
      <dgm:prSet/>
      <dgm:spPr/>
      <dgm:t>
        <a:bodyPr/>
        <a:lstStyle/>
        <a:p>
          <a:endParaRPr lang="en-US"/>
        </a:p>
      </dgm:t>
    </dgm:pt>
    <dgm:pt modelId="{42CF353C-BF12-4580-B5A8-AA9F3671FB22}">
      <dgm:prSet/>
      <dgm:spPr/>
      <dgm:t>
        <a:bodyPr/>
        <a:lstStyle/>
        <a:p>
          <a:r>
            <a:rPr lang="cs-CZ" b="1" dirty="0"/>
            <a:t>žánrový</a:t>
          </a:r>
          <a:r>
            <a:rPr lang="cs-CZ" dirty="0"/>
            <a:t> (viz např. ŠVP Gymnázia Jana Keplera)</a:t>
          </a:r>
          <a:endParaRPr lang="en-US" dirty="0"/>
        </a:p>
      </dgm:t>
    </dgm:pt>
    <dgm:pt modelId="{23C2037F-EBA5-4592-8428-8F82DD77256F}" type="parTrans" cxnId="{239CACD6-18F2-46DD-9EBB-699D596E740E}">
      <dgm:prSet/>
      <dgm:spPr/>
      <dgm:t>
        <a:bodyPr/>
        <a:lstStyle/>
        <a:p>
          <a:endParaRPr lang="en-US"/>
        </a:p>
      </dgm:t>
    </dgm:pt>
    <dgm:pt modelId="{0613A91F-67BE-4B35-8399-97DC2B82CEC9}" type="sibTrans" cxnId="{239CACD6-18F2-46DD-9EBB-699D596E740E}">
      <dgm:prSet/>
      <dgm:spPr/>
      <dgm:t>
        <a:bodyPr/>
        <a:lstStyle/>
        <a:p>
          <a:endParaRPr lang="en-US"/>
        </a:p>
      </dgm:t>
    </dgm:pt>
    <dgm:pt modelId="{57DA548B-008E-4080-A56E-39DE65424221}">
      <dgm:prSet/>
      <dgm:spPr/>
      <dgm:t>
        <a:bodyPr/>
        <a:lstStyle/>
        <a:p>
          <a:r>
            <a:rPr lang="cs-CZ" b="1" dirty="0"/>
            <a:t>autorský </a:t>
          </a:r>
          <a:r>
            <a:rPr lang="cs-CZ" b="0" dirty="0"/>
            <a:t>(na základě autorských poetik) </a:t>
          </a:r>
          <a:endParaRPr lang="en-US" b="0" dirty="0"/>
        </a:p>
      </dgm:t>
    </dgm:pt>
    <dgm:pt modelId="{291C593C-DB8B-4842-9B0F-970598CFFC14}" type="parTrans" cxnId="{024A7E6A-87FA-401E-8C47-823F0587306A}">
      <dgm:prSet/>
      <dgm:spPr/>
      <dgm:t>
        <a:bodyPr/>
        <a:lstStyle/>
        <a:p>
          <a:endParaRPr lang="en-US"/>
        </a:p>
      </dgm:t>
    </dgm:pt>
    <dgm:pt modelId="{B733AC21-5926-425A-910E-B31A9BD5D36E}" type="sibTrans" cxnId="{024A7E6A-87FA-401E-8C47-823F0587306A}">
      <dgm:prSet/>
      <dgm:spPr/>
      <dgm:t>
        <a:bodyPr/>
        <a:lstStyle/>
        <a:p>
          <a:endParaRPr lang="en-US"/>
        </a:p>
      </dgm:t>
    </dgm:pt>
    <dgm:pt modelId="{F6B6E552-ED9C-4150-BB77-FD52E39F41F8}">
      <dgm:prSet/>
      <dgm:spPr/>
      <dgm:t>
        <a:bodyPr/>
        <a:lstStyle/>
        <a:p>
          <a:r>
            <a:rPr lang="cs-CZ" b="1" dirty="0"/>
            <a:t>historický </a:t>
          </a:r>
          <a:r>
            <a:rPr lang="cs-CZ" b="0" dirty="0"/>
            <a:t>(ve smyslu historický vývoj umění)</a:t>
          </a:r>
          <a:endParaRPr lang="en-US" b="0" dirty="0"/>
        </a:p>
      </dgm:t>
    </dgm:pt>
    <dgm:pt modelId="{F5BD0A0A-25BB-4E47-9CBE-B41BC8A6E951}" type="parTrans" cxnId="{215FA379-C142-4E90-A0D4-FCEBF565423D}">
      <dgm:prSet/>
      <dgm:spPr/>
      <dgm:t>
        <a:bodyPr/>
        <a:lstStyle/>
        <a:p>
          <a:endParaRPr lang="en-US"/>
        </a:p>
      </dgm:t>
    </dgm:pt>
    <dgm:pt modelId="{22E55729-D9CF-4973-AD6A-DA2F8E4EA7B6}" type="sibTrans" cxnId="{215FA379-C142-4E90-A0D4-FCEBF565423D}">
      <dgm:prSet/>
      <dgm:spPr/>
      <dgm:t>
        <a:bodyPr/>
        <a:lstStyle/>
        <a:p>
          <a:endParaRPr lang="en-US"/>
        </a:p>
      </dgm:t>
    </dgm:pt>
    <dgm:pt modelId="{F136642A-0D4F-490C-8D3C-9D6CA370A611}">
      <dgm:prSet/>
      <dgm:spPr/>
      <dgm:t>
        <a:bodyPr/>
        <a:lstStyle/>
        <a:p>
          <a:r>
            <a:rPr lang="cs-CZ" b="1"/>
            <a:t>jiné / smíšené</a:t>
          </a:r>
          <a:r>
            <a:rPr lang="cs-CZ"/>
            <a:t>: např. </a:t>
          </a:r>
          <a:r>
            <a:rPr lang="cs-CZ" b="1"/>
            <a:t>kombinace</a:t>
          </a:r>
          <a:r>
            <a:rPr lang="cs-CZ"/>
            <a:t> úvodu do čtenářství (1. rok studia na SŠ literární teorie, následně chronologické uspořádání – viz např. Kostečka, Jiří: </a:t>
          </a:r>
          <a:r>
            <a:rPr lang="cs-CZ" i="1"/>
            <a:t>Do světa literatury jinak. </a:t>
          </a:r>
          <a:r>
            <a:rPr lang="cs-CZ"/>
            <a:t>Praha, SPN 1995.)</a:t>
          </a:r>
          <a:endParaRPr lang="en-US"/>
        </a:p>
      </dgm:t>
    </dgm:pt>
    <dgm:pt modelId="{B47270B6-EF35-4897-BE5F-618B90D1697D}" type="parTrans" cxnId="{C90DFE77-00BD-42D1-9939-2A08B81A27DD}">
      <dgm:prSet/>
      <dgm:spPr/>
      <dgm:t>
        <a:bodyPr/>
        <a:lstStyle/>
        <a:p>
          <a:endParaRPr lang="en-US"/>
        </a:p>
      </dgm:t>
    </dgm:pt>
    <dgm:pt modelId="{B2ED5E1D-732A-49A0-A539-62A3F5D6AEA1}" type="sibTrans" cxnId="{C90DFE77-00BD-42D1-9939-2A08B81A27DD}">
      <dgm:prSet/>
      <dgm:spPr/>
      <dgm:t>
        <a:bodyPr/>
        <a:lstStyle/>
        <a:p>
          <a:endParaRPr lang="en-US"/>
        </a:p>
      </dgm:t>
    </dgm:pt>
    <dgm:pt modelId="{776E56A9-CB11-41FD-9D62-0F3D63FF89E9}" type="pres">
      <dgm:prSet presAssocID="{78E954FA-522D-4024-9682-ECAA139DB2AC}" presName="vert0" presStyleCnt="0">
        <dgm:presLayoutVars>
          <dgm:dir/>
          <dgm:animOne val="branch"/>
          <dgm:animLvl val="lvl"/>
        </dgm:presLayoutVars>
      </dgm:prSet>
      <dgm:spPr/>
    </dgm:pt>
    <dgm:pt modelId="{EB8E4DF9-7893-4892-A593-7945B5219729}" type="pres">
      <dgm:prSet presAssocID="{225BFB88-F08F-4A3B-8705-A0269BCD854A}" presName="thickLine" presStyleLbl="alignNode1" presStyleIdx="0" presStyleCnt="6"/>
      <dgm:spPr/>
    </dgm:pt>
    <dgm:pt modelId="{7B206641-58B5-4174-A263-6CE2A968C2B0}" type="pres">
      <dgm:prSet presAssocID="{225BFB88-F08F-4A3B-8705-A0269BCD854A}" presName="horz1" presStyleCnt="0"/>
      <dgm:spPr/>
    </dgm:pt>
    <dgm:pt modelId="{E4468893-F7AB-4D6D-A967-78A03DB42DC4}" type="pres">
      <dgm:prSet presAssocID="{225BFB88-F08F-4A3B-8705-A0269BCD854A}" presName="tx1" presStyleLbl="revTx" presStyleIdx="0" presStyleCnt="6"/>
      <dgm:spPr/>
    </dgm:pt>
    <dgm:pt modelId="{6DDD0A5A-0332-4C1F-A4BB-3BE16081C4E5}" type="pres">
      <dgm:prSet presAssocID="{225BFB88-F08F-4A3B-8705-A0269BCD854A}" presName="vert1" presStyleCnt="0"/>
      <dgm:spPr/>
    </dgm:pt>
    <dgm:pt modelId="{164BE63C-19EA-418B-936B-46E0AE1B717F}" type="pres">
      <dgm:prSet presAssocID="{6A4CF707-287D-4C39-B9CC-AB4479CE8B56}" presName="thickLine" presStyleLbl="alignNode1" presStyleIdx="1" presStyleCnt="6"/>
      <dgm:spPr/>
    </dgm:pt>
    <dgm:pt modelId="{0C964B65-277C-4C47-87EB-7396E601B650}" type="pres">
      <dgm:prSet presAssocID="{6A4CF707-287D-4C39-B9CC-AB4479CE8B56}" presName="horz1" presStyleCnt="0"/>
      <dgm:spPr/>
    </dgm:pt>
    <dgm:pt modelId="{4B7234D8-DF35-48F0-89CB-F1F66BCB30C8}" type="pres">
      <dgm:prSet presAssocID="{6A4CF707-287D-4C39-B9CC-AB4479CE8B56}" presName="tx1" presStyleLbl="revTx" presStyleIdx="1" presStyleCnt="6"/>
      <dgm:spPr/>
    </dgm:pt>
    <dgm:pt modelId="{67A3BEA9-6870-485B-88F2-585A14543F98}" type="pres">
      <dgm:prSet presAssocID="{6A4CF707-287D-4C39-B9CC-AB4479CE8B56}" presName="vert1" presStyleCnt="0"/>
      <dgm:spPr/>
    </dgm:pt>
    <dgm:pt modelId="{248613CC-46DB-4F69-8DC6-A47BB296EE4C}" type="pres">
      <dgm:prSet presAssocID="{42CF353C-BF12-4580-B5A8-AA9F3671FB22}" presName="thickLine" presStyleLbl="alignNode1" presStyleIdx="2" presStyleCnt="6"/>
      <dgm:spPr/>
    </dgm:pt>
    <dgm:pt modelId="{1D3AEA65-761F-477E-9FF9-F52093318C2B}" type="pres">
      <dgm:prSet presAssocID="{42CF353C-BF12-4580-B5A8-AA9F3671FB22}" presName="horz1" presStyleCnt="0"/>
      <dgm:spPr/>
    </dgm:pt>
    <dgm:pt modelId="{3AF0A18C-F35C-491B-B910-AEFF45B4BF38}" type="pres">
      <dgm:prSet presAssocID="{42CF353C-BF12-4580-B5A8-AA9F3671FB22}" presName="tx1" presStyleLbl="revTx" presStyleIdx="2" presStyleCnt="6"/>
      <dgm:spPr/>
    </dgm:pt>
    <dgm:pt modelId="{EE652358-F81E-4E1C-9172-038AB027B7B7}" type="pres">
      <dgm:prSet presAssocID="{42CF353C-BF12-4580-B5A8-AA9F3671FB22}" presName="vert1" presStyleCnt="0"/>
      <dgm:spPr/>
    </dgm:pt>
    <dgm:pt modelId="{099D0320-A754-4334-937A-EBA8590BE37D}" type="pres">
      <dgm:prSet presAssocID="{57DA548B-008E-4080-A56E-39DE65424221}" presName="thickLine" presStyleLbl="alignNode1" presStyleIdx="3" presStyleCnt="6"/>
      <dgm:spPr/>
    </dgm:pt>
    <dgm:pt modelId="{9F1693F2-39FB-454F-9CCD-EDC163513103}" type="pres">
      <dgm:prSet presAssocID="{57DA548B-008E-4080-A56E-39DE65424221}" presName="horz1" presStyleCnt="0"/>
      <dgm:spPr/>
    </dgm:pt>
    <dgm:pt modelId="{22F47E37-384C-469A-97E0-9FAD4EC00CA9}" type="pres">
      <dgm:prSet presAssocID="{57DA548B-008E-4080-A56E-39DE65424221}" presName="tx1" presStyleLbl="revTx" presStyleIdx="3" presStyleCnt="6"/>
      <dgm:spPr/>
    </dgm:pt>
    <dgm:pt modelId="{764883FF-FBBA-4010-B166-BFEAB3592881}" type="pres">
      <dgm:prSet presAssocID="{57DA548B-008E-4080-A56E-39DE65424221}" presName="vert1" presStyleCnt="0"/>
      <dgm:spPr/>
    </dgm:pt>
    <dgm:pt modelId="{0CC22B7A-E90D-4C30-8D23-093DF0EC20FC}" type="pres">
      <dgm:prSet presAssocID="{F6B6E552-ED9C-4150-BB77-FD52E39F41F8}" presName="thickLine" presStyleLbl="alignNode1" presStyleIdx="4" presStyleCnt="6"/>
      <dgm:spPr/>
    </dgm:pt>
    <dgm:pt modelId="{F32C5AF1-D1A9-4ACF-AF90-54E5CFF74FE6}" type="pres">
      <dgm:prSet presAssocID="{F6B6E552-ED9C-4150-BB77-FD52E39F41F8}" presName="horz1" presStyleCnt="0"/>
      <dgm:spPr/>
    </dgm:pt>
    <dgm:pt modelId="{5BDB8927-29EA-4A10-9A73-2442AF682FFF}" type="pres">
      <dgm:prSet presAssocID="{F6B6E552-ED9C-4150-BB77-FD52E39F41F8}" presName="tx1" presStyleLbl="revTx" presStyleIdx="4" presStyleCnt="6"/>
      <dgm:spPr/>
    </dgm:pt>
    <dgm:pt modelId="{07E49653-D19C-4901-817C-7917F73634B2}" type="pres">
      <dgm:prSet presAssocID="{F6B6E552-ED9C-4150-BB77-FD52E39F41F8}" presName="vert1" presStyleCnt="0"/>
      <dgm:spPr/>
    </dgm:pt>
    <dgm:pt modelId="{862F9FD2-18E4-4A94-B7A8-2541E5FC1702}" type="pres">
      <dgm:prSet presAssocID="{F136642A-0D4F-490C-8D3C-9D6CA370A611}" presName="thickLine" presStyleLbl="alignNode1" presStyleIdx="5" presStyleCnt="6"/>
      <dgm:spPr/>
    </dgm:pt>
    <dgm:pt modelId="{259AAC01-630C-49CF-86E2-3ACB044D6CAE}" type="pres">
      <dgm:prSet presAssocID="{F136642A-0D4F-490C-8D3C-9D6CA370A611}" presName="horz1" presStyleCnt="0"/>
      <dgm:spPr/>
    </dgm:pt>
    <dgm:pt modelId="{73B3EF1A-125A-40C6-9152-048798A51039}" type="pres">
      <dgm:prSet presAssocID="{F136642A-0D4F-490C-8D3C-9D6CA370A611}" presName="tx1" presStyleLbl="revTx" presStyleIdx="5" presStyleCnt="6"/>
      <dgm:spPr/>
    </dgm:pt>
    <dgm:pt modelId="{23500352-1B8D-4FCB-B831-6C5A16C28F11}" type="pres">
      <dgm:prSet presAssocID="{F136642A-0D4F-490C-8D3C-9D6CA370A611}" presName="vert1" presStyleCnt="0"/>
      <dgm:spPr/>
    </dgm:pt>
  </dgm:ptLst>
  <dgm:cxnLst>
    <dgm:cxn modelId="{D20FEE1B-7179-4E36-90D6-C3E996D5CB32}" type="presOf" srcId="{225BFB88-F08F-4A3B-8705-A0269BCD854A}" destId="{E4468893-F7AB-4D6D-A967-78A03DB42DC4}" srcOrd="0" destOrd="0" presId="urn:microsoft.com/office/officeart/2008/layout/LinedList"/>
    <dgm:cxn modelId="{F950075B-5478-41D6-AD0D-C041EF26B1B1}" type="presOf" srcId="{78E954FA-522D-4024-9682-ECAA139DB2AC}" destId="{776E56A9-CB11-41FD-9D62-0F3D63FF89E9}" srcOrd="0" destOrd="0" presId="urn:microsoft.com/office/officeart/2008/layout/LinedList"/>
    <dgm:cxn modelId="{024A7E6A-87FA-401E-8C47-823F0587306A}" srcId="{78E954FA-522D-4024-9682-ECAA139DB2AC}" destId="{57DA548B-008E-4080-A56E-39DE65424221}" srcOrd="3" destOrd="0" parTransId="{291C593C-DB8B-4842-9B0F-970598CFFC14}" sibTransId="{B733AC21-5926-425A-910E-B31A9BD5D36E}"/>
    <dgm:cxn modelId="{C90DFE77-00BD-42D1-9939-2A08B81A27DD}" srcId="{78E954FA-522D-4024-9682-ECAA139DB2AC}" destId="{F136642A-0D4F-490C-8D3C-9D6CA370A611}" srcOrd="5" destOrd="0" parTransId="{B47270B6-EF35-4897-BE5F-618B90D1697D}" sibTransId="{B2ED5E1D-732A-49A0-A539-62A3F5D6AEA1}"/>
    <dgm:cxn modelId="{215FA379-C142-4E90-A0D4-FCEBF565423D}" srcId="{78E954FA-522D-4024-9682-ECAA139DB2AC}" destId="{F6B6E552-ED9C-4150-BB77-FD52E39F41F8}" srcOrd="4" destOrd="0" parTransId="{F5BD0A0A-25BB-4E47-9CBE-B41BC8A6E951}" sibTransId="{22E55729-D9CF-4973-AD6A-DA2F8E4EA7B6}"/>
    <dgm:cxn modelId="{2DF25B86-E7DF-4999-BE90-A37B3552B70C}" type="presOf" srcId="{F136642A-0D4F-490C-8D3C-9D6CA370A611}" destId="{73B3EF1A-125A-40C6-9152-048798A51039}" srcOrd="0" destOrd="0" presId="urn:microsoft.com/office/officeart/2008/layout/LinedList"/>
    <dgm:cxn modelId="{1E443BA3-9057-4C68-A812-0F51DE8A9A8C}" type="presOf" srcId="{42CF353C-BF12-4580-B5A8-AA9F3671FB22}" destId="{3AF0A18C-F35C-491B-B910-AEFF45B4BF38}" srcOrd="0" destOrd="0" presId="urn:microsoft.com/office/officeart/2008/layout/LinedList"/>
    <dgm:cxn modelId="{AD25B5A6-0676-4027-BAAF-FB0F0F13A463}" type="presOf" srcId="{6A4CF707-287D-4C39-B9CC-AB4479CE8B56}" destId="{4B7234D8-DF35-48F0-89CB-F1F66BCB30C8}" srcOrd="0" destOrd="0" presId="urn:microsoft.com/office/officeart/2008/layout/LinedList"/>
    <dgm:cxn modelId="{5C6C5EB0-023B-4139-9CDA-C603CC729C5E}" srcId="{78E954FA-522D-4024-9682-ECAA139DB2AC}" destId="{6A4CF707-287D-4C39-B9CC-AB4479CE8B56}" srcOrd="1" destOrd="0" parTransId="{A3277566-929C-4AD2-BEF7-0B35274D1165}" sibTransId="{94AA1C9A-0C85-44BC-9128-D84ECDC89F41}"/>
    <dgm:cxn modelId="{239CACD6-18F2-46DD-9EBB-699D596E740E}" srcId="{78E954FA-522D-4024-9682-ECAA139DB2AC}" destId="{42CF353C-BF12-4580-B5A8-AA9F3671FB22}" srcOrd="2" destOrd="0" parTransId="{23C2037F-EBA5-4592-8428-8F82DD77256F}" sibTransId="{0613A91F-67BE-4B35-8399-97DC2B82CEC9}"/>
    <dgm:cxn modelId="{713E34DF-F763-436A-9AB7-21B8DDBD4782}" type="presOf" srcId="{57DA548B-008E-4080-A56E-39DE65424221}" destId="{22F47E37-384C-469A-97E0-9FAD4EC00CA9}" srcOrd="0" destOrd="0" presId="urn:microsoft.com/office/officeart/2008/layout/LinedList"/>
    <dgm:cxn modelId="{6CEBABF9-C63F-47AC-9964-8352A249E6E5}" srcId="{78E954FA-522D-4024-9682-ECAA139DB2AC}" destId="{225BFB88-F08F-4A3B-8705-A0269BCD854A}" srcOrd="0" destOrd="0" parTransId="{00EEF292-6C69-4B12-9091-C05424B2CDD9}" sibTransId="{C10591D6-CDBB-470F-8D5F-ED72B592063E}"/>
    <dgm:cxn modelId="{84510FFB-FBA8-4A68-AFB8-6A7CF7ABD289}" type="presOf" srcId="{F6B6E552-ED9C-4150-BB77-FD52E39F41F8}" destId="{5BDB8927-29EA-4A10-9A73-2442AF682FFF}" srcOrd="0" destOrd="0" presId="urn:microsoft.com/office/officeart/2008/layout/LinedList"/>
    <dgm:cxn modelId="{71C3FBE2-A0FE-41E1-BC6C-359DDEBD9747}" type="presParOf" srcId="{776E56A9-CB11-41FD-9D62-0F3D63FF89E9}" destId="{EB8E4DF9-7893-4892-A593-7945B5219729}" srcOrd="0" destOrd="0" presId="urn:microsoft.com/office/officeart/2008/layout/LinedList"/>
    <dgm:cxn modelId="{D02BFC67-8930-4367-BA40-022C016B9DA2}" type="presParOf" srcId="{776E56A9-CB11-41FD-9D62-0F3D63FF89E9}" destId="{7B206641-58B5-4174-A263-6CE2A968C2B0}" srcOrd="1" destOrd="0" presId="urn:microsoft.com/office/officeart/2008/layout/LinedList"/>
    <dgm:cxn modelId="{16DE1CB6-B037-4A06-A6B1-A8E6F291C891}" type="presParOf" srcId="{7B206641-58B5-4174-A263-6CE2A968C2B0}" destId="{E4468893-F7AB-4D6D-A967-78A03DB42DC4}" srcOrd="0" destOrd="0" presId="urn:microsoft.com/office/officeart/2008/layout/LinedList"/>
    <dgm:cxn modelId="{881DF523-D5DE-41E6-BB3E-E94501DEED88}" type="presParOf" srcId="{7B206641-58B5-4174-A263-6CE2A968C2B0}" destId="{6DDD0A5A-0332-4C1F-A4BB-3BE16081C4E5}" srcOrd="1" destOrd="0" presId="urn:microsoft.com/office/officeart/2008/layout/LinedList"/>
    <dgm:cxn modelId="{C13D17D7-60A7-4824-BF61-BAA5CC6C1EA9}" type="presParOf" srcId="{776E56A9-CB11-41FD-9D62-0F3D63FF89E9}" destId="{164BE63C-19EA-418B-936B-46E0AE1B717F}" srcOrd="2" destOrd="0" presId="urn:microsoft.com/office/officeart/2008/layout/LinedList"/>
    <dgm:cxn modelId="{5B98D750-F2D2-425C-9D32-65D7E9215255}" type="presParOf" srcId="{776E56A9-CB11-41FD-9D62-0F3D63FF89E9}" destId="{0C964B65-277C-4C47-87EB-7396E601B650}" srcOrd="3" destOrd="0" presId="urn:microsoft.com/office/officeart/2008/layout/LinedList"/>
    <dgm:cxn modelId="{37D33CC5-63BB-4332-8A32-2BF3B020557E}" type="presParOf" srcId="{0C964B65-277C-4C47-87EB-7396E601B650}" destId="{4B7234D8-DF35-48F0-89CB-F1F66BCB30C8}" srcOrd="0" destOrd="0" presId="urn:microsoft.com/office/officeart/2008/layout/LinedList"/>
    <dgm:cxn modelId="{CD626F2E-0426-40F3-8AD1-9943AB8D7097}" type="presParOf" srcId="{0C964B65-277C-4C47-87EB-7396E601B650}" destId="{67A3BEA9-6870-485B-88F2-585A14543F98}" srcOrd="1" destOrd="0" presId="urn:microsoft.com/office/officeart/2008/layout/LinedList"/>
    <dgm:cxn modelId="{4556F985-822C-401F-97A3-D9E791D47952}" type="presParOf" srcId="{776E56A9-CB11-41FD-9D62-0F3D63FF89E9}" destId="{248613CC-46DB-4F69-8DC6-A47BB296EE4C}" srcOrd="4" destOrd="0" presId="urn:microsoft.com/office/officeart/2008/layout/LinedList"/>
    <dgm:cxn modelId="{2587974F-9D05-426D-B229-3865A80E0A5E}" type="presParOf" srcId="{776E56A9-CB11-41FD-9D62-0F3D63FF89E9}" destId="{1D3AEA65-761F-477E-9FF9-F52093318C2B}" srcOrd="5" destOrd="0" presId="urn:microsoft.com/office/officeart/2008/layout/LinedList"/>
    <dgm:cxn modelId="{49174A60-0A03-48B2-AA5E-3DC6156A0014}" type="presParOf" srcId="{1D3AEA65-761F-477E-9FF9-F52093318C2B}" destId="{3AF0A18C-F35C-491B-B910-AEFF45B4BF38}" srcOrd="0" destOrd="0" presId="urn:microsoft.com/office/officeart/2008/layout/LinedList"/>
    <dgm:cxn modelId="{50668847-BAF1-4F2A-9CB2-A33DE09ACD26}" type="presParOf" srcId="{1D3AEA65-761F-477E-9FF9-F52093318C2B}" destId="{EE652358-F81E-4E1C-9172-038AB027B7B7}" srcOrd="1" destOrd="0" presId="urn:microsoft.com/office/officeart/2008/layout/LinedList"/>
    <dgm:cxn modelId="{C44B79EA-3B7C-47E1-B1B2-FD87E989E557}" type="presParOf" srcId="{776E56A9-CB11-41FD-9D62-0F3D63FF89E9}" destId="{099D0320-A754-4334-937A-EBA8590BE37D}" srcOrd="6" destOrd="0" presId="urn:microsoft.com/office/officeart/2008/layout/LinedList"/>
    <dgm:cxn modelId="{1B3190B9-BBB2-46EC-AA3F-0E7F53D4235E}" type="presParOf" srcId="{776E56A9-CB11-41FD-9D62-0F3D63FF89E9}" destId="{9F1693F2-39FB-454F-9CCD-EDC163513103}" srcOrd="7" destOrd="0" presId="urn:microsoft.com/office/officeart/2008/layout/LinedList"/>
    <dgm:cxn modelId="{6B34B29E-F9FE-4DC5-ABFC-F93B8D8B6C07}" type="presParOf" srcId="{9F1693F2-39FB-454F-9CCD-EDC163513103}" destId="{22F47E37-384C-469A-97E0-9FAD4EC00CA9}" srcOrd="0" destOrd="0" presId="urn:microsoft.com/office/officeart/2008/layout/LinedList"/>
    <dgm:cxn modelId="{A659C1A6-2674-48D1-86A4-D74538A1C477}" type="presParOf" srcId="{9F1693F2-39FB-454F-9CCD-EDC163513103}" destId="{764883FF-FBBA-4010-B166-BFEAB3592881}" srcOrd="1" destOrd="0" presId="urn:microsoft.com/office/officeart/2008/layout/LinedList"/>
    <dgm:cxn modelId="{B85A22E4-B92E-4737-A046-00E5FDF9C6FB}" type="presParOf" srcId="{776E56A9-CB11-41FD-9D62-0F3D63FF89E9}" destId="{0CC22B7A-E90D-4C30-8D23-093DF0EC20FC}" srcOrd="8" destOrd="0" presId="urn:microsoft.com/office/officeart/2008/layout/LinedList"/>
    <dgm:cxn modelId="{E80E2047-00EE-4236-B89D-6AA54851B64A}" type="presParOf" srcId="{776E56A9-CB11-41FD-9D62-0F3D63FF89E9}" destId="{F32C5AF1-D1A9-4ACF-AF90-54E5CFF74FE6}" srcOrd="9" destOrd="0" presId="urn:microsoft.com/office/officeart/2008/layout/LinedList"/>
    <dgm:cxn modelId="{68F47DD4-5876-4501-AC41-34480C68C3F4}" type="presParOf" srcId="{F32C5AF1-D1A9-4ACF-AF90-54E5CFF74FE6}" destId="{5BDB8927-29EA-4A10-9A73-2442AF682FFF}" srcOrd="0" destOrd="0" presId="urn:microsoft.com/office/officeart/2008/layout/LinedList"/>
    <dgm:cxn modelId="{4B30CC6F-5953-47EC-A487-E2E291774943}" type="presParOf" srcId="{F32C5AF1-D1A9-4ACF-AF90-54E5CFF74FE6}" destId="{07E49653-D19C-4901-817C-7917F73634B2}" srcOrd="1" destOrd="0" presId="urn:microsoft.com/office/officeart/2008/layout/LinedList"/>
    <dgm:cxn modelId="{DE8C79DD-D541-4026-94B9-46118AD6BA14}" type="presParOf" srcId="{776E56A9-CB11-41FD-9D62-0F3D63FF89E9}" destId="{862F9FD2-18E4-4A94-B7A8-2541E5FC1702}" srcOrd="10" destOrd="0" presId="urn:microsoft.com/office/officeart/2008/layout/LinedList"/>
    <dgm:cxn modelId="{67CF486B-2D0F-4885-A80B-B36911E99377}" type="presParOf" srcId="{776E56A9-CB11-41FD-9D62-0F3D63FF89E9}" destId="{259AAC01-630C-49CF-86E2-3ACB044D6CAE}" srcOrd="11" destOrd="0" presId="urn:microsoft.com/office/officeart/2008/layout/LinedList"/>
    <dgm:cxn modelId="{95AF1A44-7878-4FBB-90C7-204F1A212FC7}" type="presParOf" srcId="{259AAC01-630C-49CF-86E2-3ACB044D6CAE}" destId="{73B3EF1A-125A-40C6-9152-048798A51039}" srcOrd="0" destOrd="0" presId="urn:microsoft.com/office/officeart/2008/layout/LinedList"/>
    <dgm:cxn modelId="{C561D67F-5F6C-44DD-BA36-F000A7A97CD3}" type="presParOf" srcId="{259AAC01-630C-49CF-86E2-3ACB044D6CAE}" destId="{23500352-1B8D-4FCB-B831-6C5A16C28F1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68BA90-4998-4B14-8998-236E1BB39C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E026952-90BD-4125-A044-519BA652D97B}">
      <dgm:prSet custT="1"/>
      <dgm:spPr/>
      <dgm:t>
        <a:bodyPr/>
        <a:lstStyle/>
        <a:p>
          <a:r>
            <a:rPr lang="cs-CZ" sz="2400" b="1" dirty="0" err="1"/>
            <a:t>lingvoliterární</a:t>
          </a:r>
          <a:r>
            <a:rPr lang="cs-CZ" sz="2400" dirty="0"/>
            <a:t> </a:t>
          </a:r>
          <a:endParaRPr lang="en-US" sz="2400" dirty="0"/>
        </a:p>
      </dgm:t>
    </dgm:pt>
    <dgm:pt modelId="{F3E3687D-0A8B-4195-AF67-AF8776BF0314}" type="parTrans" cxnId="{F2B530DD-129D-41A3-A9C8-D86CECEE03F2}">
      <dgm:prSet/>
      <dgm:spPr/>
      <dgm:t>
        <a:bodyPr/>
        <a:lstStyle/>
        <a:p>
          <a:endParaRPr lang="en-US"/>
        </a:p>
      </dgm:t>
    </dgm:pt>
    <dgm:pt modelId="{78E5B25B-D836-42D0-9861-7324F1845552}" type="sibTrans" cxnId="{F2B530DD-129D-41A3-A9C8-D86CECEE03F2}">
      <dgm:prSet/>
      <dgm:spPr/>
      <dgm:t>
        <a:bodyPr/>
        <a:lstStyle/>
        <a:p>
          <a:endParaRPr lang="en-US"/>
        </a:p>
      </dgm:t>
    </dgm:pt>
    <dgm:pt modelId="{061F7A25-52C0-4CCB-A662-25E6E18AEB1C}">
      <dgm:prSet custT="1"/>
      <dgm:spPr/>
      <dgm:t>
        <a:bodyPr/>
        <a:lstStyle/>
        <a:p>
          <a:r>
            <a:rPr lang="cs-CZ" sz="2400" b="1" dirty="0"/>
            <a:t>rozdělení </a:t>
          </a:r>
          <a:r>
            <a:rPr lang="cs-CZ" sz="2400" dirty="0"/>
            <a:t>jazykové a literární složky předmětu </a:t>
          </a:r>
          <a:r>
            <a:rPr lang="cs-CZ" sz="2400" b="1" dirty="0"/>
            <a:t>na 2 samostatné předměty </a:t>
          </a:r>
          <a:r>
            <a:rPr lang="cs-CZ" sz="2400" dirty="0"/>
            <a:t>– viz např. Gymnázium </a:t>
          </a:r>
          <a:r>
            <a:rPr lang="cs-CZ" sz="2400" dirty="0" err="1"/>
            <a:t>Evolution</a:t>
          </a:r>
          <a:r>
            <a:rPr lang="cs-CZ" sz="2400" dirty="0"/>
            <a:t> </a:t>
          </a:r>
          <a:endParaRPr lang="en-US" sz="2400" dirty="0"/>
        </a:p>
      </dgm:t>
    </dgm:pt>
    <dgm:pt modelId="{64A47E69-7E96-40A8-9464-6E57B581A8A0}" type="parTrans" cxnId="{5D5D9563-F018-421C-949D-84AA33C437DF}">
      <dgm:prSet/>
      <dgm:spPr/>
      <dgm:t>
        <a:bodyPr/>
        <a:lstStyle/>
        <a:p>
          <a:endParaRPr lang="en-US"/>
        </a:p>
      </dgm:t>
    </dgm:pt>
    <dgm:pt modelId="{A303D4F3-8FA4-443B-A2B1-1AFDF23FE2C7}" type="sibTrans" cxnId="{5D5D9563-F018-421C-949D-84AA33C437DF}">
      <dgm:prSet/>
      <dgm:spPr/>
      <dgm:t>
        <a:bodyPr/>
        <a:lstStyle/>
        <a:p>
          <a:endParaRPr lang="en-US"/>
        </a:p>
      </dgm:t>
    </dgm:pt>
    <dgm:pt modelId="{CFD18241-4780-473B-A9B5-6E328FAEA0B4}">
      <dgm:prSet custT="1"/>
      <dgm:spPr/>
      <dgm:t>
        <a:bodyPr/>
        <a:lstStyle/>
        <a:p>
          <a:r>
            <a:rPr lang="cs-CZ" sz="2400" b="1" dirty="0"/>
            <a:t>interdisciplinární provázanost </a:t>
          </a:r>
          <a:r>
            <a:rPr lang="cs-CZ" sz="2400" dirty="0"/>
            <a:t>(literární historie na pozadí historie, literatura v souvislosti s jinými uměními apod.)</a:t>
          </a:r>
          <a:endParaRPr lang="en-US" sz="2400" dirty="0"/>
        </a:p>
      </dgm:t>
    </dgm:pt>
    <dgm:pt modelId="{E0E5EB81-EABE-4FBC-B30D-34A16053D901}" type="parTrans" cxnId="{8E34BBE3-3B60-4FDB-A8A0-88A5C99BA296}">
      <dgm:prSet/>
      <dgm:spPr/>
      <dgm:t>
        <a:bodyPr/>
        <a:lstStyle/>
        <a:p>
          <a:endParaRPr lang="en-US"/>
        </a:p>
      </dgm:t>
    </dgm:pt>
    <dgm:pt modelId="{1CFF0F05-72C8-4F72-BF2A-B5375F1DEFC9}" type="sibTrans" cxnId="{8E34BBE3-3B60-4FDB-A8A0-88A5C99BA296}">
      <dgm:prSet/>
      <dgm:spPr/>
      <dgm:t>
        <a:bodyPr/>
        <a:lstStyle/>
        <a:p>
          <a:endParaRPr lang="en-US"/>
        </a:p>
      </dgm:t>
    </dgm:pt>
    <dgm:pt modelId="{3E11A4D2-7DEF-40B4-98B4-BCA28DC8DA12}" type="pres">
      <dgm:prSet presAssocID="{9D68BA90-4998-4B14-8998-236E1BB39C91}" presName="vert0" presStyleCnt="0">
        <dgm:presLayoutVars>
          <dgm:dir/>
          <dgm:animOne val="branch"/>
          <dgm:animLvl val="lvl"/>
        </dgm:presLayoutVars>
      </dgm:prSet>
      <dgm:spPr/>
    </dgm:pt>
    <dgm:pt modelId="{1814FCD8-8FE6-41CE-AF84-23FC7D78D014}" type="pres">
      <dgm:prSet presAssocID="{3E026952-90BD-4125-A044-519BA652D97B}" presName="thickLine" presStyleLbl="alignNode1" presStyleIdx="0" presStyleCnt="3"/>
      <dgm:spPr/>
    </dgm:pt>
    <dgm:pt modelId="{63AE1078-6782-406A-A728-A40CCAEC6348}" type="pres">
      <dgm:prSet presAssocID="{3E026952-90BD-4125-A044-519BA652D97B}" presName="horz1" presStyleCnt="0"/>
      <dgm:spPr/>
    </dgm:pt>
    <dgm:pt modelId="{F7E88088-6F17-49E3-9227-4361BE72A53C}" type="pres">
      <dgm:prSet presAssocID="{3E026952-90BD-4125-A044-519BA652D97B}" presName="tx1" presStyleLbl="revTx" presStyleIdx="0" presStyleCnt="3" custScaleY="95167" custLinFactNeighborY="-130"/>
      <dgm:spPr/>
    </dgm:pt>
    <dgm:pt modelId="{54BE9E67-7F4C-4B3B-BCDC-AA5D9507EA76}" type="pres">
      <dgm:prSet presAssocID="{3E026952-90BD-4125-A044-519BA652D97B}" presName="vert1" presStyleCnt="0"/>
      <dgm:spPr/>
    </dgm:pt>
    <dgm:pt modelId="{F7793E8E-8F2E-49CA-AE6F-E32BCEAEB79C}" type="pres">
      <dgm:prSet presAssocID="{061F7A25-52C0-4CCB-A662-25E6E18AEB1C}" presName="thickLine" presStyleLbl="alignNode1" presStyleIdx="1" presStyleCnt="3"/>
      <dgm:spPr/>
    </dgm:pt>
    <dgm:pt modelId="{C6ECE88A-36E8-4CDA-AD8C-F6D8B697B741}" type="pres">
      <dgm:prSet presAssocID="{061F7A25-52C0-4CCB-A662-25E6E18AEB1C}" presName="horz1" presStyleCnt="0"/>
      <dgm:spPr/>
    </dgm:pt>
    <dgm:pt modelId="{25E10DBB-21B9-47C4-B842-BB07BE5B3262}" type="pres">
      <dgm:prSet presAssocID="{061F7A25-52C0-4CCB-A662-25E6E18AEB1C}" presName="tx1" presStyleLbl="revTx" presStyleIdx="1" presStyleCnt="3" custScaleY="95167"/>
      <dgm:spPr/>
    </dgm:pt>
    <dgm:pt modelId="{04A5F5D1-A8E7-4E7E-9581-1219FCA26817}" type="pres">
      <dgm:prSet presAssocID="{061F7A25-52C0-4CCB-A662-25E6E18AEB1C}" presName="vert1" presStyleCnt="0"/>
      <dgm:spPr/>
    </dgm:pt>
    <dgm:pt modelId="{219FB44D-25B4-489C-B074-24A62FDE9DCB}" type="pres">
      <dgm:prSet presAssocID="{CFD18241-4780-473B-A9B5-6E328FAEA0B4}" presName="thickLine" presStyleLbl="alignNode1" presStyleIdx="2" presStyleCnt="3"/>
      <dgm:spPr/>
    </dgm:pt>
    <dgm:pt modelId="{D2C2A33D-28DE-408A-B554-D83C0B22DF9B}" type="pres">
      <dgm:prSet presAssocID="{CFD18241-4780-473B-A9B5-6E328FAEA0B4}" presName="horz1" presStyleCnt="0"/>
      <dgm:spPr/>
    </dgm:pt>
    <dgm:pt modelId="{7B29FC41-952B-4109-9603-6107AFB8D859}" type="pres">
      <dgm:prSet presAssocID="{CFD18241-4780-473B-A9B5-6E328FAEA0B4}" presName="tx1" presStyleLbl="revTx" presStyleIdx="2" presStyleCnt="3" custScaleY="95167"/>
      <dgm:spPr/>
    </dgm:pt>
    <dgm:pt modelId="{F2227935-4DFA-4C93-8F0C-82158F958550}" type="pres">
      <dgm:prSet presAssocID="{CFD18241-4780-473B-A9B5-6E328FAEA0B4}" presName="vert1" presStyleCnt="0"/>
      <dgm:spPr/>
    </dgm:pt>
  </dgm:ptLst>
  <dgm:cxnLst>
    <dgm:cxn modelId="{8283742A-C046-4516-82D7-DBC8982F01E6}" type="presOf" srcId="{061F7A25-52C0-4CCB-A662-25E6E18AEB1C}" destId="{25E10DBB-21B9-47C4-B842-BB07BE5B3262}" srcOrd="0" destOrd="0" presId="urn:microsoft.com/office/officeart/2008/layout/LinedList"/>
    <dgm:cxn modelId="{5D5D9563-F018-421C-949D-84AA33C437DF}" srcId="{9D68BA90-4998-4B14-8998-236E1BB39C91}" destId="{061F7A25-52C0-4CCB-A662-25E6E18AEB1C}" srcOrd="1" destOrd="0" parTransId="{64A47E69-7E96-40A8-9464-6E57B581A8A0}" sibTransId="{A303D4F3-8FA4-443B-A2B1-1AFDF23FE2C7}"/>
    <dgm:cxn modelId="{A71C3D59-6DDD-46C9-A9A8-7246C5976DD2}" type="presOf" srcId="{3E026952-90BD-4125-A044-519BA652D97B}" destId="{F7E88088-6F17-49E3-9227-4361BE72A53C}" srcOrd="0" destOrd="0" presId="urn:microsoft.com/office/officeart/2008/layout/LinedList"/>
    <dgm:cxn modelId="{827B63C2-B874-47C5-914A-5197C82CBFB8}" type="presOf" srcId="{9D68BA90-4998-4B14-8998-236E1BB39C91}" destId="{3E11A4D2-7DEF-40B4-98B4-BCA28DC8DA12}" srcOrd="0" destOrd="0" presId="urn:microsoft.com/office/officeart/2008/layout/LinedList"/>
    <dgm:cxn modelId="{00912DC6-2865-4C4D-9518-721C076FE298}" type="presOf" srcId="{CFD18241-4780-473B-A9B5-6E328FAEA0B4}" destId="{7B29FC41-952B-4109-9603-6107AFB8D859}" srcOrd="0" destOrd="0" presId="urn:microsoft.com/office/officeart/2008/layout/LinedList"/>
    <dgm:cxn modelId="{F2B530DD-129D-41A3-A9C8-D86CECEE03F2}" srcId="{9D68BA90-4998-4B14-8998-236E1BB39C91}" destId="{3E026952-90BD-4125-A044-519BA652D97B}" srcOrd="0" destOrd="0" parTransId="{F3E3687D-0A8B-4195-AF67-AF8776BF0314}" sibTransId="{78E5B25B-D836-42D0-9861-7324F1845552}"/>
    <dgm:cxn modelId="{8E34BBE3-3B60-4FDB-A8A0-88A5C99BA296}" srcId="{9D68BA90-4998-4B14-8998-236E1BB39C91}" destId="{CFD18241-4780-473B-A9B5-6E328FAEA0B4}" srcOrd="2" destOrd="0" parTransId="{E0E5EB81-EABE-4FBC-B30D-34A16053D901}" sibTransId="{1CFF0F05-72C8-4F72-BF2A-B5375F1DEFC9}"/>
    <dgm:cxn modelId="{2E47AAB2-C8BC-498D-86C1-F97B430DB594}" type="presParOf" srcId="{3E11A4D2-7DEF-40B4-98B4-BCA28DC8DA12}" destId="{1814FCD8-8FE6-41CE-AF84-23FC7D78D014}" srcOrd="0" destOrd="0" presId="urn:microsoft.com/office/officeart/2008/layout/LinedList"/>
    <dgm:cxn modelId="{5B6399F9-2BDD-4282-81F6-2AF9ACB11455}" type="presParOf" srcId="{3E11A4D2-7DEF-40B4-98B4-BCA28DC8DA12}" destId="{63AE1078-6782-406A-A728-A40CCAEC6348}" srcOrd="1" destOrd="0" presId="urn:microsoft.com/office/officeart/2008/layout/LinedList"/>
    <dgm:cxn modelId="{8A076615-E6B6-48A7-92F1-3823F4E2ABC7}" type="presParOf" srcId="{63AE1078-6782-406A-A728-A40CCAEC6348}" destId="{F7E88088-6F17-49E3-9227-4361BE72A53C}" srcOrd="0" destOrd="0" presId="urn:microsoft.com/office/officeart/2008/layout/LinedList"/>
    <dgm:cxn modelId="{9EC7E79A-D904-40D7-BBBC-F66CAF621E71}" type="presParOf" srcId="{63AE1078-6782-406A-A728-A40CCAEC6348}" destId="{54BE9E67-7F4C-4B3B-BCDC-AA5D9507EA76}" srcOrd="1" destOrd="0" presId="urn:microsoft.com/office/officeart/2008/layout/LinedList"/>
    <dgm:cxn modelId="{D5C1B9E1-8572-47D5-BC6C-0AABF1CE1BD4}" type="presParOf" srcId="{3E11A4D2-7DEF-40B4-98B4-BCA28DC8DA12}" destId="{F7793E8E-8F2E-49CA-AE6F-E32BCEAEB79C}" srcOrd="2" destOrd="0" presId="urn:microsoft.com/office/officeart/2008/layout/LinedList"/>
    <dgm:cxn modelId="{C70E06C6-F405-42EB-8485-1CDCC715AEBA}" type="presParOf" srcId="{3E11A4D2-7DEF-40B4-98B4-BCA28DC8DA12}" destId="{C6ECE88A-36E8-4CDA-AD8C-F6D8B697B741}" srcOrd="3" destOrd="0" presId="urn:microsoft.com/office/officeart/2008/layout/LinedList"/>
    <dgm:cxn modelId="{BAF176C1-F697-42CC-8D41-66B53887DF78}" type="presParOf" srcId="{C6ECE88A-36E8-4CDA-AD8C-F6D8B697B741}" destId="{25E10DBB-21B9-47C4-B842-BB07BE5B3262}" srcOrd="0" destOrd="0" presId="urn:microsoft.com/office/officeart/2008/layout/LinedList"/>
    <dgm:cxn modelId="{AF961F82-4977-4FCF-BAF0-5B95F08A83C4}" type="presParOf" srcId="{C6ECE88A-36E8-4CDA-AD8C-F6D8B697B741}" destId="{04A5F5D1-A8E7-4E7E-9581-1219FCA26817}" srcOrd="1" destOrd="0" presId="urn:microsoft.com/office/officeart/2008/layout/LinedList"/>
    <dgm:cxn modelId="{670FA9CA-76AD-4092-80BB-9F9E71B5234C}" type="presParOf" srcId="{3E11A4D2-7DEF-40B4-98B4-BCA28DC8DA12}" destId="{219FB44D-25B4-489C-B074-24A62FDE9DCB}" srcOrd="4" destOrd="0" presId="urn:microsoft.com/office/officeart/2008/layout/LinedList"/>
    <dgm:cxn modelId="{DA1BC050-463C-4249-8E57-20D78A126C34}" type="presParOf" srcId="{3E11A4D2-7DEF-40B4-98B4-BCA28DC8DA12}" destId="{D2C2A33D-28DE-408A-B554-D83C0B22DF9B}" srcOrd="5" destOrd="0" presId="urn:microsoft.com/office/officeart/2008/layout/LinedList"/>
    <dgm:cxn modelId="{ACE3B2B8-C7DF-4636-B283-E0CA67B05795}" type="presParOf" srcId="{D2C2A33D-28DE-408A-B554-D83C0B22DF9B}" destId="{7B29FC41-952B-4109-9603-6107AFB8D859}" srcOrd="0" destOrd="0" presId="urn:microsoft.com/office/officeart/2008/layout/LinedList"/>
    <dgm:cxn modelId="{7EC39042-C650-4A6D-BDD1-8098EA38FB57}" type="presParOf" srcId="{D2C2A33D-28DE-408A-B554-D83C0B22DF9B}" destId="{F2227935-4DFA-4C93-8F0C-82158F95855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46C4D9-F46B-4234-9B49-88417CFE1AA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1BFCB31-8F7A-4370-A0AC-BF998ACFE416}">
      <dgm:prSet/>
      <dgm:spPr/>
      <dgm:t>
        <a:bodyPr/>
        <a:lstStyle/>
        <a:p>
          <a:r>
            <a:rPr lang="cs-CZ"/>
            <a:t>tvůrčí psaní </a:t>
          </a:r>
          <a:endParaRPr lang="en-US"/>
        </a:p>
      </dgm:t>
    </dgm:pt>
    <dgm:pt modelId="{7EB572E7-205D-4482-83D4-8FA267030342}" type="parTrans" cxnId="{AEAE3B78-5127-4269-8B68-67C1774C43DB}">
      <dgm:prSet/>
      <dgm:spPr/>
      <dgm:t>
        <a:bodyPr/>
        <a:lstStyle/>
        <a:p>
          <a:endParaRPr lang="en-US"/>
        </a:p>
      </dgm:t>
    </dgm:pt>
    <dgm:pt modelId="{AB4A43B6-B745-4BAC-8349-29EBA8C721D0}" type="sibTrans" cxnId="{AEAE3B78-5127-4269-8B68-67C1774C43DB}">
      <dgm:prSet/>
      <dgm:spPr/>
      <dgm:t>
        <a:bodyPr/>
        <a:lstStyle/>
        <a:p>
          <a:endParaRPr lang="en-US"/>
        </a:p>
      </dgm:t>
    </dgm:pt>
    <dgm:pt modelId="{2508F1E6-A00B-4A7F-BA2D-9C57995BD24E}">
      <dgm:prSet/>
      <dgm:spPr/>
      <dgm:t>
        <a:bodyPr/>
        <a:lstStyle/>
        <a:p>
          <a:r>
            <a:rPr lang="cs-CZ"/>
            <a:t>tvořivá dramatika</a:t>
          </a:r>
          <a:endParaRPr lang="en-US"/>
        </a:p>
      </dgm:t>
    </dgm:pt>
    <dgm:pt modelId="{82841C5A-FB98-45C6-BEE0-6A50F2DCD25C}" type="parTrans" cxnId="{A5C91CA8-22FA-463A-8A95-BFD16381A49F}">
      <dgm:prSet/>
      <dgm:spPr/>
      <dgm:t>
        <a:bodyPr/>
        <a:lstStyle/>
        <a:p>
          <a:endParaRPr lang="en-US"/>
        </a:p>
      </dgm:t>
    </dgm:pt>
    <dgm:pt modelId="{7AE4441E-E2A1-4DD8-8D68-7B01CEBBC12A}" type="sibTrans" cxnId="{A5C91CA8-22FA-463A-8A95-BFD16381A49F}">
      <dgm:prSet/>
      <dgm:spPr/>
      <dgm:t>
        <a:bodyPr/>
        <a:lstStyle/>
        <a:p>
          <a:endParaRPr lang="en-US"/>
        </a:p>
      </dgm:t>
    </dgm:pt>
    <dgm:pt modelId="{F09CDBBA-9ECB-4509-9B3B-99D4608E2221}">
      <dgm:prSet/>
      <dgm:spPr/>
      <dgm:t>
        <a:bodyPr/>
        <a:lstStyle/>
        <a:p>
          <a:r>
            <a:rPr lang="cs-CZ"/>
            <a:t>RWCT („čtením a psaním ke kritickému myšlení“)</a:t>
          </a:r>
          <a:endParaRPr lang="en-US"/>
        </a:p>
      </dgm:t>
    </dgm:pt>
    <dgm:pt modelId="{D124C9AF-D63A-46CC-9EA9-C01D0526ADC1}" type="parTrans" cxnId="{57A1A5EF-7174-4EC4-9413-B41A65300E43}">
      <dgm:prSet/>
      <dgm:spPr/>
      <dgm:t>
        <a:bodyPr/>
        <a:lstStyle/>
        <a:p>
          <a:endParaRPr lang="en-US"/>
        </a:p>
      </dgm:t>
    </dgm:pt>
    <dgm:pt modelId="{BF8926E8-F991-45A8-BC22-730A013A03A5}" type="sibTrans" cxnId="{57A1A5EF-7174-4EC4-9413-B41A65300E43}">
      <dgm:prSet/>
      <dgm:spPr/>
      <dgm:t>
        <a:bodyPr/>
        <a:lstStyle/>
        <a:p>
          <a:endParaRPr lang="en-US"/>
        </a:p>
      </dgm:t>
    </dgm:pt>
    <dgm:pt modelId="{3527284D-1471-4C97-B575-4A4417A17CBD}" type="pres">
      <dgm:prSet presAssocID="{A746C4D9-F46B-4234-9B49-88417CFE1AAF}" presName="root" presStyleCnt="0">
        <dgm:presLayoutVars>
          <dgm:dir/>
          <dgm:resizeHandles val="exact"/>
        </dgm:presLayoutVars>
      </dgm:prSet>
      <dgm:spPr/>
    </dgm:pt>
    <dgm:pt modelId="{629551F2-1C76-4B80-AD45-382836143F29}" type="pres">
      <dgm:prSet presAssocID="{61BFCB31-8F7A-4370-A0AC-BF998ACFE416}" presName="compNode" presStyleCnt="0"/>
      <dgm:spPr/>
    </dgm:pt>
    <dgm:pt modelId="{7558E0C3-65A5-478C-9675-EE6736B5379F}" type="pres">
      <dgm:prSet presAssocID="{61BFCB31-8F7A-4370-A0AC-BF998ACFE416}" presName="bgRect" presStyleLbl="bgShp" presStyleIdx="0" presStyleCnt="3"/>
      <dgm:spPr/>
    </dgm:pt>
    <dgm:pt modelId="{2B42AFD6-195C-4828-BB83-5EEA7A33ECB5}" type="pres">
      <dgm:prSet presAssocID="{61BFCB31-8F7A-4370-A0AC-BF998ACFE41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žka"/>
        </a:ext>
      </dgm:extLst>
    </dgm:pt>
    <dgm:pt modelId="{9FF24360-37D9-4982-A1E7-4B3094DA2F70}" type="pres">
      <dgm:prSet presAssocID="{61BFCB31-8F7A-4370-A0AC-BF998ACFE416}" presName="spaceRect" presStyleCnt="0"/>
      <dgm:spPr/>
    </dgm:pt>
    <dgm:pt modelId="{8CAED979-EDD2-4A94-889E-C6882543AC1F}" type="pres">
      <dgm:prSet presAssocID="{61BFCB31-8F7A-4370-A0AC-BF998ACFE416}" presName="parTx" presStyleLbl="revTx" presStyleIdx="0" presStyleCnt="3">
        <dgm:presLayoutVars>
          <dgm:chMax val="0"/>
          <dgm:chPref val="0"/>
        </dgm:presLayoutVars>
      </dgm:prSet>
      <dgm:spPr/>
    </dgm:pt>
    <dgm:pt modelId="{0ECE02ED-2755-42C6-B5F6-C55A25B4BEE1}" type="pres">
      <dgm:prSet presAssocID="{AB4A43B6-B745-4BAC-8349-29EBA8C721D0}" presName="sibTrans" presStyleCnt="0"/>
      <dgm:spPr/>
    </dgm:pt>
    <dgm:pt modelId="{BE8EDA80-74C8-437C-A807-813F9C5C8EDF}" type="pres">
      <dgm:prSet presAssocID="{2508F1E6-A00B-4A7F-BA2D-9C57995BD24E}" presName="compNode" presStyleCnt="0"/>
      <dgm:spPr/>
    </dgm:pt>
    <dgm:pt modelId="{350467DD-567D-4914-93FF-D8A07ED52450}" type="pres">
      <dgm:prSet presAssocID="{2508F1E6-A00B-4A7F-BA2D-9C57995BD24E}" presName="bgRect" presStyleLbl="bgShp" presStyleIdx="1" presStyleCnt="3"/>
      <dgm:spPr/>
    </dgm:pt>
    <dgm:pt modelId="{5594FE34-6CDD-4FDA-92EF-30BEBD2DD01B}" type="pres">
      <dgm:prSet presAssocID="{2508F1E6-A00B-4A7F-BA2D-9C57995BD24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F5541051-E654-470C-8F43-0BBA826799C0}" type="pres">
      <dgm:prSet presAssocID="{2508F1E6-A00B-4A7F-BA2D-9C57995BD24E}" presName="spaceRect" presStyleCnt="0"/>
      <dgm:spPr/>
    </dgm:pt>
    <dgm:pt modelId="{08B421E3-46C7-4683-88B2-49E823043D48}" type="pres">
      <dgm:prSet presAssocID="{2508F1E6-A00B-4A7F-BA2D-9C57995BD24E}" presName="parTx" presStyleLbl="revTx" presStyleIdx="1" presStyleCnt="3">
        <dgm:presLayoutVars>
          <dgm:chMax val="0"/>
          <dgm:chPref val="0"/>
        </dgm:presLayoutVars>
      </dgm:prSet>
      <dgm:spPr/>
    </dgm:pt>
    <dgm:pt modelId="{436DED4C-76E2-409F-8F76-64EF9F09777E}" type="pres">
      <dgm:prSet presAssocID="{7AE4441E-E2A1-4DD8-8D68-7B01CEBBC12A}" presName="sibTrans" presStyleCnt="0"/>
      <dgm:spPr/>
    </dgm:pt>
    <dgm:pt modelId="{5197D600-8987-4E64-B97D-FC0F9FA46CFC}" type="pres">
      <dgm:prSet presAssocID="{F09CDBBA-9ECB-4509-9B3B-99D4608E2221}" presName="compNode" presStyleCnt="0"/>
      <dgm:spPr/>
    </dgm:pt>
    <dgm:pt modelId="{6B89C976-65DC-4C95-9AA6-5A0C4F701A6C}" type="pres">
      <dgm:prSet presAssocID="{F09CDBBA-9ECB-4509-9B3B-99D4608E2221}" presName="bgRect" presStyleLbl="bgShp" presStyleIdx="2" presStyleCnt="3"/>
      <dgm:spPr/>
    </dgm:pt>
    <dgm:pt modelId="{A1FB2532-C883-4AE3-9001-45BE05681164}" type="pres">
      <dgm:prSet presAssocID="{F09CDBBA-9ECB-4509-9B3B-99D4608E222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6E7D93D5-A445-43BB-88AF-FF23B27417A1}" type="pres">
      <dgm:prSet presAssocID="{F09CDBBA-9ECB-4509-9B3B-99D4608E2221}" presName="spaceRect" presStyleCnt="0"/>
      <dgm:spPr/>
    </dgm:pt>
    <dgm:pt modelId="{E936185A-4148-42BB-A59A-9FC5B8A81FE5}" type="pres">
      <dgm:prSet presAssocID="{F09CDBBA-9ECB-4509-9B3B-99D4608E222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0A83C3F-A5AE-44E2-8E6A-2BED137A64F3}" type="presOf" srcId="{F09CDBBA-9ECB-4509-9B3B-99D4608E2221}" destId="{E936185A-4148-42BB-A59A-9FC5B8A81FE5}" srcOrd="0" destOrd="0" presId="urn:microsoft.com/office/officeart/2018/2/layout/IconVerticalSolidList"/>
    <dgm:cxn modelId="{B3715861-A068-4BF5-8892-3DF5D99DBB7D}" type="presOf" srcId="{61BFCB31-8F7A-4370-A0AC-BF998ACFE416}" destId="{8CAED979-EDD2-4A94-889E-C6882543AC1F}" srcOrd="0" destOrd="0" presId="urn:microsoft.com/office/officeart/2018/2/layout/IconVerticalSolidList"/>
    <dgm:cxn modelId="{C07BFB69-39E1-4EE0-9BF2-3B30ACB18195}" type="presOf" srcId="{2508F1E6-A00B-4A7F-BA2D-9C57995BD24E}" destId="{08B421E3-46C7-4683-88B2-49E823043D48}" srcOrd="0" destOrd="0" presId="urn:microsoft.com/office/officeart/2018/2/layout/IconVerticalSolidList"/>
    <dgm:cxn modelId="{AEAE3B78-5127-4269-8B68-67C1774C43DB}" srcId="{A746C4D9-F46B-4234-9B49-88417CFE1AAF}" destId="{61BFCB31-8F7A-4370-A0AC-BF998ACFE416}" srcOrd="0" destOrd="0" parTransId="{7EB572E7-205D-4482-83D4-8FA267030342}" sibTransId="{AB4A43B6-B745-4BAC-8349-29EBA8C721D0}"/>
    <dgm:cxn modelId="{FE61BCA7-E155-4D82-A05B-5AF4817F7602}" type="presOf" srcId="{A746C4D9-F46B-4234-9B49-88417CFE1AAF}" destId="{3527284D-1471-4C97-B575-4A4417A17CBD}" srcOrd="0" destOrd="0" presId="urn:microsoft.com/office/officeart/2018/2/layout/IconVerticalSolidList"/>
    <dgm:cxn modelId="{A5C91CA8-22FA-463A-8A95-BFD16381A49F}" srcId="{A746C4D9-F46B-4234-9B49-88417CFE1AAF}" destId="{2508F1E6-A00B-4A7F-BA2D-9C57995BD24E}" srcOrd="1" destOrd="0" parTransId="{82841C5A-FB98-45C6-BEE0-6A50F2DCD25C}" sibTransId="{7AE4441E-E2A1-4DD8-8D68-7B01CEBBC12A}"/>
    <dgm:cxn modelId="{57A1A5EF-7174-4EC4-9413-B41A65300E43}" srcId="{A746C4D9-F46B-4234-9B49-88417CFE1AAF}" destId="{F09CDBBA-9ECB-4509-9B3B-99D4608E2221}" srcOrd="2" destOrd="0" parTransId="{D124C9AF-D63A-46CC-9EA9-C01D0526ADC1}" sibTransId="{BF8926E8-F991-45A8-BC22-730A013A03A5}"/>
    <dgm:cxn modelId="{24D428E3-5BAD-46A8-A45C-6989E645877B}" type="presParOf" srcId="{3527284D-1471-4C97-B575-4A4417A17CBD}" destId="{629551F2-1C76-4B80-AD45-382836143F29}" srcOrd="0" destOrd="0" presId="urn:microsoft.com/office/officeart/2018/2/layout/IconVerticalSolidList"/>
    <dgm:cxn modelId="{D04BB5BC-515F-4102-A16F-6CD811F5C8F2}" type="presParOf" srcId="{629551F2-1C76-4B80-AD45-382836143F29}" destId="{7558E0C3-65A5-478C-9675-EE6736B5379F}" srcOrd="0" destOrd="0" presId="urn:microsoft.com/office/officeart/2018/2/layout/IconVerticalSolidList"/>
    <dgm:cxn modelId="{C97973AF-D4FA-4E04-B774-3E65A25DF7B3}" type="presParOf" srcId="{629551F2-1C76-4B80-AD45-382836143F29}" destId="{2B42AFD6-195C-4828-BB83-5EEA7A33ECB5}" srcOrd="1" destOrd="0" presId="urn:microsoft.com/office/officeart/2018/2/layout/IconVerticalSolidList"/>
    <dgm:cxn modelId="{580685CF-6666-4926-A531-895AAE8D3EFD}" type="presParOf" srcId="{629551F2-1C76-4B80-AD45-382836143F29}" destId="{9FF24360-37D9-4982-A1E7-4B3094DA2F70}" srcOrd="2" destOrd="0" presId="urn:microsoft.com/office/officeart/2018/2/layout/IconVerticalSolidList"/>
    <dgm:cxn modelId="{4A76013D-7871-4AE9-B40F-966D2B424268}" type="presParOf" srcId="{629551F2-1C76-4B80-AD45-382836143F29}" destId="{8CAED979-EDD2-4A94-889E-C6882543AC1F}" srcOrd="3" destOrd="0" presId="urn:microsoft.com/office/officeart/2018/2/layout/IconVerticalSolidList"/>
    <dgm:cxn modelId="{80A4C531-58D6-4C0A-819E-D25A965066C4}" type="presParOf" srcId="{3527284D-1471-4C97-B575-4A4417A17CBD}" destId="{0ECE02ED-2755-42C6-B5F6-C55A25B4BEE1}" srcOrd="1" destOrd="0" presId="urn:microsoft.com/office/officeart/2018/2/layout/IconVerticalSolidList"/>
    <dgm:cxn modelId="{B87A5E65-BDB7-4CF8-892A-2857A9DE0B22}" type="presParOf" srcId="{3527284D-1471-4C97-B575-4A4417A17CBD}" destId="{BE8EDA80-74C8-437C-A807-813F9C5C8EDF}" srcOrd="2" destOrd="0" presId="urn:microsoft.com/office/officeart/2018/2/layout/IconVerticalSolidList"/>
    <dgm:cxn modelId="{DA30D366-57DD-4697-8409-34A0A66C0537}" type="presParOf" srcId="{BE8EDA80-74C8-437C-A807-813F9C5C8EDF}" destId="{350467DD-567D-4914-93FF-D8A07ED52450}" srcOrd="0" destOrd="0" presId="urn:microsoft.com/office/officeart/2018/2/layout/IconVerticalSolidList"/>
    <dgm:cxn modelId="{542316DD-9B4E-4724-8669-08AD1779B15F}" type="presParOf" srcId="{BE8EDA80-74C8-437C-A807-813F9C5C8EDF}" destId="{5594FE34-6CDD-4FDA-92EF-30BEBD2DD01B}" srcOrd="1" destOrd="0" presId="urn:microsoft.com/office/officeart/2018/2/layout/IconVerticalSolidList"/>
    <dgm:cxn modelId="{36AC53AF-CB53-46C3-9094-E88D4ACA41E4}" type="presParOf" srcId="{BE8EDA80-74C8-437C-A807-813F9C5C8EDF}" destId="{F5541051-E654-470C-8F43-0BBA826799C0}" srcOrd="2" destOrd="0" presId="urn:microsoft.com/office/officeart/2018/2/layout/IconVerticalSolidList"/>
    <dgm:cxn modelId="{BF50F604-6AA1-4D5B-B384-E509962C01BB}" type="presParOf" srcId="{BE8EDA80-74C8-437C-A807-813F9C5C8EDF}" destId="{08B421E3-46C7-4683-88B2-49E823043D48}" srcOrd="3" destOrd="0" presId="urn:microsoft.com/office/officeart/2018/2/layout/IconVerticalSolidList"/>
    <dgm:cxn modelId="{6AB96659-4AB6-4DE1-8E2B-6F662B3268E6}" type="presParOf" srcId="{3527284D-1471-4C97-B575-4A4417A17CBD}" destId="{436DED4C-76E2-409F-8F76-64EF9F09777E}" srcOrd="3" destOrd="0" presId="urn:microsoft.com/office/officeart/2018/2/layout/IconVerticalSolidList"/>
    <dgm:cxn modelId="{D9C4F0E0-C932-4151-8A09-C7D74A68D373}" type="presParOf" srcId="{3527284D-1471-4C97-B575-4A4417A17CBD}" destId="{5197D600-8987-4E64-B97D-FC0F9FA46CFC}" srcOrd="4" destOrd="0" presId="urn:microsoft.com/office/officeart/2018/2/layout/IconVerticalSolidList"/>
    <dgm:cxn modelId="{6103BE41-8DF0-49DE-AD3F-C3AD3608D65E}" type="presParOf" srcId="{5197D600-8987-4E64-B97D-FC0F9FA46CFC}" destId="{6B89C976-65DC-4C95-9AA6-5A0C4F701A6C}" srcOrd="0" destOrd="0" presId="urn:microsoft.com/office/officeart/2018/2/layout/IconVerticalSolidList"/>
    <dgm:cxn modelId="{19D1E344-C2A5-498C-B164-6086D768FD9D}" type="presParOf" srcId="{5197D600-8987-4E64-B97D-FC0F9FA46CFC}" destId="{A1FB2532-C883-4AE3-9001-45BE05681164}" srcOrd="1" destOrd="0" presId="urn:microsoft.com/office/officeart/2018/2/layout/IconVerticalSolidList"/>
    <dgm:cxn modelId="{37B64B1E-25A1-49AF-90E2-BEA84BE029FA}" type="presParOf" srcId="{5197D600-8987-4E64-B97D-FC0F9FA46CFC}" destId="{6E7D93D5-A445-43BB-88AF-FF23B27417A1}" srcOrd="2" destOrd="0" presId="urn:microsoft.com/office/officeart/2018/2/layout/IconVerticalSolidList"/>
    <dgm:cxn modelId="{25E80B8E-76F3-4DC8-9406-C858F1D66331}" type="presParOf" srcId="{5197D600-8987-4E64-B97D-FC0F9FA46CFC}" destId="{E936185A-4148-42BB-A59A-9FC5B8A81FE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AD15CF-AD04-4DB0-9C27-7503D32EE5B9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B4D7B9F-5539-4FF3-AD54-64F528BB2DAA}">
      <dgm:prSet/>
      <dgm:spPr/>
      <dgm:t>
        <a:bodyPr/>
        <a:lstStyle/>
        <a:p>
          <a:r>
            <a:rPr lang="cs-CZ" b="1" dirty="0"/>
            <a:t>neliterární:</a:t>
          </a:r>
          <a:r>
            <a:rPr lang="cs-CZ" dirty="0"/>
            <a:t> dílo jako neliterární doklad světa, reality apod.</a:t>
          </a:r>
          <a:endParaRPr lang="en-US" dirty="0"/>
        </a:p>
      </dgm:t>
    </dgm:pt>
    <dgm:pt modelId="{48680032-AAAA-4136-B51C-B9191B36CEB8}" type="parTrans" cxnId="{3DB76A08-7C8B-4112-B837-0E881EB266B8}">
      <dgm:prSet/>
      <dgm:spPr/>
      <dgm:t>
        <a:bodyPr/>
        <a:lstStyle/>
        <a:p>
          <a:endParaRPr lang="en-US"/>
        </a:p>
      </dgm:t>
    </dgm:pt>
    <dgm:pt modelId="{3AFAF2AF-7088-4172-A7C2-EBB19D877ECF}" type="sibTrans" cxnId="{3DB76A08-7C8B-4112-B837-0E881EB266B8}">
      <dgm:prSet/>
      <dgm:spPr/>
      <dgm:t>
        <a:bodyPr/>
        <a:lstStyle/>
        <a:p>
          <a:endParaRPr lang="en-US"/>
        </a:p>
      </dgm:t>
    </dgm:pt>
    <dgm:pt modelId="{840C646F-0CE3-4FBE-BD64-0A455D5BB971}">
      <dgm:prSet/>
      <dgm:spPr/>
      <dgm:t>
        <a:bodyPr/>
        <a:lstStyle/>
        <a:p>
          <a:r>
            <a:rPr lang="cs-CZ" b="1"/>
            <a:t>kulturně-historický</a:t>
          </a:r>
          <a:r>
            <a:rPr lang="cs-CZ"/>
            <a:t>: díla jako ilustrace kontextu, faktografická báze a absence textové interpretace </a:t>
          </a:r>
          <a:endParaRPr lang="en-US"/>
        </a:p>
      </dgm:t>
    </dgm:pt>
    <dgm:pt modelId="{A39DF050-5EB8-4854-989F-434C631C1C07}" type="parTrans" cxnId="{857DAD11-C67A-4CA8-935C-489443C9D8B2}">
      <dgm:prSet/>
      <dgm:spPr/>
      <dgm:t>
        <a:bodyPr/>
        <a:lstStyle/>
        <a:p>
          <a:endParaRPr lang="en-US"/>
        </a:p>
      </dgm:t>
    </dgm:pt>
    <dgm:pt modelId="{2689057B-B507-46E0-9495-AFE16108647E}" type="sibTrans" cxnId="{857DAD11-C67A-4CA8-935C-489443C9D8B2}">
      <dgm:prSet/>
      <dgm:spPr/>
      <dgm:t>
        <a:bodyPr/>
        <a:lstStyle/>
        <a:p>
          <a:endParaRPr lang="en-US"/>
        </a:p>
      </dgm:t>
    </dgm:pt>
    <dgm:pt modelId="{4CE8BC2B-8EB0-45E6-99EF-596C012566BA}">
      <dgm:prSet/>
      <dgm:spPr/>
      <dgm:t>
        <a:bodyPr/>
        <a:lstStyle/>
        <a:p>
          <a:r>
            <a:rPr lang="cs-CZ" dirty="0"/>
            <a:t>model </a:t>
          </a:r>
          <a:r>
            <a:rPr lang="cs-CZ" b="1" dirty="0"/>
            <a:t>dezintegrované analýzy</a:t>
          </a:r>
          <a:endParaRPr lang="en-US" dirty="0"/>
        </a:p>
      </dgm:t>
    </dgm:pt>
    <dgm:pt modelId="{6C26E677-CD30-464B-BFD5-545C927922E3}" type="parTrans" cxnId="{77744EF5-08F9-416C-9914-052238809943}">
      <dgm:prSet/>
      <dgm:spPr/>
      <dgm:t>
        <a:bodyPr/>
        <a:lstStyle/>
        <a:p>
          <a:endParaRPr lang="en-US"/>
        </a:p>
      </dgm:t>
    </dgm:pt>
    <dgm:pt modelId="{4A869038-36AD-46F7-A530-C4BFEC589371}" type="sibTrans" cxnId="{77744EF5-08F9-416C-9914-052238809943}">
      <dgm:prSet/>
      <dgm:spPr/>
      <dgm:t>
        <a:bodyPr/>
        <a:lstStyle/>
        <a:p>
          <a:endParaRPr lang="en-US"/>
        </a:p>
      </dgm:t>
    </dgm:pt>
    <dgm:pt modelId="{A3295C14-A7D4-4568-886B-F0763EEBDCCB}">
      <dgm:prSet/>
      <dgm:spPr/>
      <dgm:t>
        <a:bodyPr/>
        <a:lstStyle/>
        <a:p>
          <a:r>
            <a:rPr lang="cs-CZ"/>
            <a:t>model </a:t>
          </a:r>
          <a:r>
            <a:rPr lang="cs-CZ" b="1"/>
            <a:t>textové interpretace </a:t>
          </a:r>
          <a:endParaRPr lang="en-US"/>
        </a:p>
      </dgm:t>
    </dgm:pt>
    <dgm:pt modelId="{F96A4D97-6ADD-45F9-BF18-8A375321E39B}" type="parTrans" cxnId="{50FC1951-7A74-4EB3-880A-2B018494DD3C}">
      <dgm:prSet/>
      <dgm:spPr/>
      <dgm:t>
        <a:bodyPr/>
        <a:lstStyle/>
        <a:p>
          <a:endParaRPr lang="en-US"/>
        </a:p>
      </dgm:t>
    </dgm:pt>
    <dgm:pt modelId="{5845506B-ADEB-4840-A092-5793B29B4DAD}" type="sibTrans" cxnId="{50FC1951-7A74-4EB3-880A-2B018494DD3C}">
      <dgm:prSet/>
      <dgm:spPr/>
      <dgm:t>
        <a:bodyPr/>
        <a:lstStyle/>
        <a:p>
          <a:endParaRPr lang="en-US"/>
        </a:p>
      </dgm:t>
    </dgm:pt>
    <dgm:pt modelId="{0DEC05B2-9E67-4571-BAE2-CA2719CBB2C5}" type="pres">
      <dgm:prSet presAssocID="{63AD15CF-AD04-4DB0-9C27-7503D32EE5B9}" presName="Name0" presStyleCnt="0">
        <dgm:presLayoutVars>
          <dgm:dir/>
          <dgm:animLvl val="lvl"/>
          <dgm:resizeHandles val="exact"/>
        </dgm:presLayoutVars>
      </dgm:prSet>
      <dgm:spPr/>
    </dgm:pt>
    <dgm:pt modelId="{669243AF-7169-41EA-ACAC-516E6464FD7A}" type="pres">
      <dgm:prSet presAssocID="{4B4D7B9F-5539-4FF3-AD54-64F528BB2DAA}" presName="linNode" presStyleCnt="0"/>
      <dgm:spPr/>
    </dgm:pt>
    <dgm:pt modelId="{3FE20615-50E1-43C5-AA78-F560E941552D}" type="pres">
      <dgm:prSet presAssocID="{4B4D7B9F-5539-4FF3-AD54-64F528BB2DAA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3D218CE2-8A17-4D50-8A36-C07561DF9CA7}" type="pres">
      <dgm:prSet presAssocID="{3AFAF2AF-7088-4172-A7C2-EBB19D877ECF}" presName="sp" presStyleCnt="0"/>
      <dgm:spPr/>
    </dgm:pt>
    <dgm:pt modelId="{5CBC2A48-A659-4E20-8EBA-1A779DA5DD4A}" type="pres">
      <dgm:prSet presAssocID="{840C646F-0CE3-4FBE-BD64-0A455D5BB971}" presName="linNode" presStyleCnt="0"/>
      <dgm:spPr/>
    </dgm:pt>
    <dgm:pt modelId="{515A3A90-C2DF-49EF-8F44-CE547BBDF5E2}" type="pres">
      <dgm:prSet presAssocID="{840C646F-0CE3-4FBE-BD64-0A455D5BB97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7775AA5-58A5-47EA-AF14-6043ECB6F4A5}" type="pres">
      <dgm:prSet presAssocID="{2689057B-B507-46E0-9495-AFE16108647E}" presName="sp" presStyleCnt="0"/>
      <dgm:spPr/>
    </dgm:pt>
    <dgm:pt modelId="{5E735454-3419-4815-8476-DF6F2FEDFBB4}" type="pres">
      <dgm:prSet presAssocID="{4CE8BC2B-8EB0-45E6-99EF-596C012566BA}" presName="linNode" presStyleCnt="0"/>
      <dgm:spPr/>
    </dgm:pt>
    <dgm:pt modelId="{1E604379-0D26-4830-84BE-68721C9FF480}" type="pres">
      <dgm:prSet presAssocID="{4CE8BC2B-8EB0-45E6-99EF-596C012566BA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9A611C6-49EB-4613-A1E4-538F4459E9D4}" type="pres">
      <dgm:prSet presAssocID="{4A869038-36AD-46F7-A530-C4BFEC589371}" presName="sp" presStyleCnt="0"/>
      <dgm:spPr/>
    </dgm:pt>
    <dgm:pt modelId="{61B913D6-4939-421F-BA62-B61234A82711}" type="pres">
      <dgm:prSet presAssocID="{A3295C14-A7D4-4568-886B-F0763EEBDCCB}" presName="linNode" presStyleCnt="0"/>
      <dgm:spPr/>
    </dgm:pt>
    <dgm:pt modelId="{CD7779F6-959A-4F02-A284-748A7B798A8B}" type="pres">
      <dgm:prSet presAssocID="{A3295C14-A7D4-4568-886B-F0763EEBDCCB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3DB76A08-7C8B-4112-B837-0E881EB266B8}" srcId="{63AD15CF-AD04-4DB0-9C27-7503D32EE5B9}" destId="{4B4D7B9F-5539-4FF3-AD54-64F528BB2DAA}" srcOrd="0" destOrd="0" parTransId="{48680032-AAAA-4136-B51C-B9191B36CEB8}" sibTransId="{3AFAF2AF-7088-4172-A7C2-EBB19D877ECF}"/>
    <dgm:cxn modelId="{857DAD11-C67A-4CA8-935C-489443C9D8B2}" srcId="{63AD15CF-AD04-4DB0-9C27-7503D32EE5B9}" destId="{840C646F-0CE3-4FBE-BD64-0A455D5BB971}" srcOrd="1" destOrd="0" parTransId="{A39DF050-5EB8-4854-989F-434C631C1C07}" sibTransId="{2689057B-B507-46E0-9495-AFE16108647E}"/>
    <dgm:cxn modelId="{50FC1951-7A74-4EB3-880A-2B018494DD3C}" srcId="{63AD15CF-AD04-4DB0-9C27-7503D32EE5B9}" destId="{A3295C14-A7D4-4568-886B-F0763EEBDCCB}" srcOrd="3" destOrd="0" parTransId="{F96A4D97-6ADD-45F9-BF18-8A375321E39B}" sibTransId="{5845506B-ADEB-4840-A092-5793B29B4DAD}"/>
    <dgm:cxn modelId="{D3BEFA71-E42D-4367-8CEC-B7C7EC611426}" type="presOf" srcId="{4CE8BC2B-8EB0-45E6-99EF-596C012566BA}" destId="{1E604379-0D26-4830-84BE-68721C9FF480}" srcOrd="0" destOrd="0" presId="urn:microsoft.com/office/officeart/2005/8/layout/vList5"/>
    <dgm:cxn modelId="{2D908773-D61C-4104-B82E-15FFD8B59AE3}" type="presOf" srcId="{840C646F-0CE3-4FBE-BD64-0A455D5BB971}" destId="{515A3A90-C2DF-49EF-8F44-CE547BBDF5E2}" srcOrd="0" destOrd="0" presId="urn:microsoft.com/office/officeart/2005/8/layout/vList5"/>
    <dgm:cxn modelId="{48E3798B-FA30-4D1B-9A78-137FCDDE5165}" type="presOf" srcId="{A3295C14-A7D4-4568-886B-F0763EEBDCCB}" destId="{CD7779F6-959A-4F02-A284-748A7B798A8B}" srcOrd="0" destOrd="0" presId="urn:microsoft.com/office/officeart/2005/8/layout/vList5"/>
    <dgm:cxn modelId="{B8AE88CF-6EA6-4E4F-917A-CCE8EC5BA546}" type="presOf" srcId="{4B4D7B9F-5539-4FF3-AD54-64F528BB2DAA}" destId="{3FE20615-50E1-43C5-AA78-F560E941552D}" srcOrd="0" destOrd="0" presId="urn:microsoft.com/office/officeart/2005/8/layout/vList5"/>
    <dgm:cxn modelId="{39E439D7-BFFA-408F-AEF2-FA5CFA7229A5}" type="presOf" srcId="{63AD15CF-AD04-4DB0-9C27-7503D32EE5B9}" destId="{0DEC05B2-9E67-4571-BAE2-CA2719CBB2C5}" srcOrd="0" destOrd="0" presId="urn:microsoft.com/office/officeart/2005/8/layout/vList5"/>
    <dgm:cxn modelId="{77744EF5-08F9-416C-9914-052238809943}" srcId="{63AD15CF-AD04-4DB0-9C27-7503D32EE5B9}" destId="{4CE8BC2B-8EB0-45E6-99EF-596C012566BA}" srcOrd="2" destOrd="0" parTransId="{6C26E677-CD30-464B-BFD5-545C927922E3}" sibTransId="{4A869038-36AD-46F7-A530-C4BFEC589371}"/>
    <dgm:cxn modelId="{5BC458BC-AF93-4294-92C5-E2911CE85F0E}" type="presParOf" srcId="{0DEC05B2-9E67-4571-BAE2-CA2719CBB2C5}" destId="{669243AF-7169-41EA-ACAC-516E6464FD7A}" srcOrd="0" destOrd="0" presId="urn:microsoft.com/office/officeart/2005/8/layout/vList5"/>
    <dgm:cxn modelId="{2E32AF1C-9ABE-4863-B762-960744440971}" type="presParOf" srcId="{669243AF-7169-41EA-ACAC-516E6464FD7A}" destId="{3FE20615-50E1-43C5-AA78-F560E941552D}" srcOrd="0" destOrd="0" presId="urn:microsoft.com/office/officeart/2005/8/layout/vList5"/>
    <dgm:cxn modelId="{0298D3D9-4893-4F4E-8850-FABB4F52B2B5}" type="presParOf" srcId="{0DEC05B2-9E67-4571-BAE2-CA2719CBB2C5}" destId="{3D218CE2-8A17-4D50-8A36-C07561DF9CA7}" srcOrd="1" destOrd="0" presId="urn:microsoft.com/office/officeart/2005/8/layout/vList5"/>
    <dgm:cxn modelId="{2522DBB7-55C0-45D8-91AF-FC5FDBD78E8C}" type="presParOf" srcId="{0DEC05B2-9E67-4571-BAE2-CA2719CBB2C5}" destId="{5CBC2A48-A659-4E20-8EBA-1A779DA5DD4A}" srcOrd="2" destOrd="0" presId="urn:microsoft.com/office/officeart/2005/8/layout/vList5"/>
    <dgm:cxn modelId="{EA7674B5-4DE2-41AE-9330-E1906E922A8C}" type="presParOf" srcId="{5CBC2A48-A659-4E20-8EBA-1A779DA5DD4A}" destId="{515A3A90-C2DF-49EF-8F44-CE547BBDF5E2}" srcOrd="0" destOrd="0" presId="urn:microsoft.com/office/officeart/2005/8/layout/vList5"/>
    <dgm:cxn modelId="{4823F665-7062-4D07-A42E-9D423FFC55A4}" type="presParOf" srcId="{0DEC05B2-9E67-4571-BAE2-CA2719CBB2C5}" destId="{17775AA5-58A5-47EA-AF14-6043ECB6F4A5}" srcOrd="3" destOrd="0" presId="urn:microsoft.com/office/officeart/2005/8/layout/vList5"/>
    <dgm:cxn modelId="{3C62E2AC-B49F-4705-8121-C12132392B61}" type="presParOf" srcId="{0DEC05B2-9E67-4571-BAE2-CA2719CBB2C5}" destId="{5E735454-3419-4815-8476-DF6F2FEDFBB4}" srcOrd="4" destOrd="0" presId="urn:microsoft.com/office/officeart/2005/8/layout/vList5"/>
    <dgm:cxn modelId="{BD1CFFAB-75A3-4029-93DC-97C1429A92DA}" type="presParOf" srcId="{5E735454-3419-4815-8476-DF6F2FEDFBB4}" destId="{1E604379-0D26-4830-84BE-68721C9FF480}" srcOrd="0" destOrd="0" presId="urn:microsoft.com/office/officeart/2005/8/layout/vList5"/>
    <dgm:cxn modelId="{BDF1315A-67C1-49B2-BBCA-52E946F3EA8B}" type="presParOf" srcId="{0DEC05B2-9E67-4571-BAE2-CA2719CBB2C5}" destId="{79A611C6-49EB-4613-A1E4-538F4459E9D4}" srcOrd="5" destOrd="0" presId="urn:microsoft.com/office/officeart/2005/8/layout/vList5"/>
    <dgm:cxn modelId="{8F93BAAD-281A-4DBC-A2FA-DD42EE6B4A04}" type="presParOf" srcId="{0DEC05B2-9E67-4571-BAE2-CA2719CBB2C5}" destId="{61B913D6-4939-421F-BA62-B61234A82711}" srcOrd="6" destOrd="0" presId="urn:microsoft.com/office/officeart/2005/8/layout/vList5"/>
    <dgm:cxn modelId="{605BA10A-607C-4212-A2E5-24FDFB92097C}" type="presParOf" srcId="{61B913D6-4939-421F-BA62-B61234A82711}" destId="{CD7779F6-959A-4F02-A284-748A7B798A8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52E4F9-9199-44FF-8A49-D1D25AAE4F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3CD45A-ABC6-4F2A-B664-6F5F90B79BA7}">
      <dgm:prSet/>
      <dgm:spPr/>
      <dgm:t>
        <a:bodyPr/>
        <a:lstStyle/>
        <a:p>
          <a:r>
            <a:rPr lang="cs-CZ" dirty="0"/>
            <a:t>dogmaticko-reprodukční (dějiny literární reprodukce)</a:t>
          </a:r>
          <a:endParaRPr lang="en-US" dirty="0"/>
        </a:p>
      </dgm:t>
    </dgm:pt>
    <dgm:pt modelId="{8875A0E6-CCA0-4AA3-93C0-5311768C6D37}" type="parTrans" cxnId="{2225C626-2F94-486F-BE7B-93EEC617867B}">
      <dgm:prSet/>
      <dgm:spPr/>
      <dgm:t>
        <a:bodyPr/>
        <a:lstStyle/>
        <a:p>
          <a:endParaRPr lang="en-US"/>
        </a:p>
      </dgm:t>
    </dgm:pt>
    <dgm:pt modelId="{8F106D0D-21C6-4729-9415-31809A8BD14B}" type="sibTrans" cxnId="{2225C626-2F94-486F-BE7B-93EEC617867B}">
      <dgm:prSet/>
      <dgm:spPr/>
      <dgm:t>
        <a:bodyPr/>
        <a:lstStyle/>
        <a:p>
          <a:endParaRPr lang="en-US"/>
        </a:p>
      </dgm:t>
    </dgm:pt>
    <dgm:pt modelId="{6699D5ED-71D1-4440-ABC2-4EDA7E12C838}">
      <dgm:prSet/>
      <dgm:spPr/>
      <dgm:t>
        <a:bodyPr/>
        <a:lstStyle/>
        <a:p>
          <a:r>
            <a:rPr lang="cs-CZ"/>
            <a:t>reprodukčně-explikační (výklad děl)</a:t>
          </a:r>
          <a:endParaRPr lang="en-US"/>
        </a:p>
      </dgm:t>
    </dgm:pt>
    <dgm:pt modelId="{9665F444-A453-4BFE-8CB9-1A367C2D2C36}" type="parTrans" cxnId="{227640AF-979C-489E-AAE1-4F4169DB3BDE}">
      <dgm:prSet/>
      <dgm:spPr/>
      <dgm:t>
        <a:bodyPr/>
        <a:lstStyle/>
        <a:p>
          <a:endParaRPr lang="en-US"/>
        </a:p>
      </dgm:t>
    </dgm:pt>
    <dgm:pt modelId="{336288C0-343D-493D-BBF0-C736071E5E83}" type="sibTrans" cxnId="{227640AF-979C-489E-AAE1-4F4169DB3BDE}">
      <dgm:prSet/>
      <dgm:spPr/>
      <dgm:t>
        <a:bodyPr/>
        <a:lstStyle/>
        <a:p>
          <a:endParaRPr lang="en-US"/>
        </a:p>
      </dgm:t>
    </dgm:pt>
    <dgm:pt modelId="{B72AA984-3DA1-480E-BF4C-2A6AA25F3769}">
      <dgm:prSet/>
      <dgm:spPr/>
      <dgm:t>
        <a:bodyPr/>
        <a:lstStyle/>
        <a:p>
          <a:r>
            <a:rPr lang="cs-CZ" dirty="0"/>
            <a:t>interpretačně-analytický (interpretace, rozvoj aktivního vztahu k lit. dílu)</a:t>
          </a:r>
          <a:endParaRPr lang="en-US" dirty="0"/>
        </a:p>
      </dgm:t>
    </dgm:pt>
    <dgm:pt modelId="{DC5732A3-039C-41B8-AECE-E8ACF903D937}" type="parTrans" cxnId="{0C382B0F-29F8-4BE0-AD81-D318A08E6D5B}">
      <dgm:prSet/>
      <dgm:spPr/>
      <dgm:t>
        <a:bodyPr/>
        <a:lstStyle/>
        <a:p>
          <a:endParaRPr lang="en-US"/>
        </a:p>
      </dgm:t>
    </dgm:pt>
    <dgm:pt modelId="{3C4D17A7-7424-42F8-9F98-BF23AF84CF76}" type="sibTrans" cxnId="{0C382B0F-29F8-4BE0-AD81-D318A08E6D5B}">
      <dgm:prSet/>
      <dgm:spPr/>
      <dgm:t>
        <a:bodyPr/>
        <a:lstStyle/>
        <a:p>
          <a:endParaRPr lang="en-US"/>
        </a:p>
      </dgm:t>
    </dgm:pt>
    <dgm:pt modelId="{30F77987-94C2-4B88-95D1-E8E909C3FD83}">
      <dgm:prSet/>
      <dgm:spPr/>
      <dgm:t>
        <a:bodyPr/>
        <a:lstStyle/>
        <a:p>
          <a:r>
            <a:rPr lang="cs-CZ"/>
            <a:t>problémově-tvořivý (řešení literárního problému)</a:t>
          </a:r>
          <a:endParaRPr lang="en-US"/>
        </a:p>
      </dgm:t>
    </dgm:pt>
    <dgm:pt modelId="{F00D9805-D02F-47A3-8FEA-3FBCBC02E75F}" type="parTrans" cxnId="{2337C8BB-12A0-4F7C-B427-5F1D1D9DD025}">
      <dgm:prSet/>
      <dgm:spPr/>
      <dgm:t>
        <a:bodyPr/>
        <a:lstStyle/>
        <a:p>
          <a:endParaRPr lang="en-US"/>
        </a:p>
      </dgm:t>
    </dgm:pt>
    <dgm:pt modelId="{7E6BC35C-AD54-4BDA-861A-62AB0422BEC8}" type="sibTrans" cxnId="{2337C8BB-12A0-4F7C-B427-5F1D1D9DD025}">
      <dgm:prSet/>
      <dgm:spPr/>
      <dgm:t>
        <a:bodyPr/>
        <a:lstStyle/>
        <a:p>
          <a:endParaRPr lang="en-US"/>
        </a:p>
      </dgm:t>
    </dgm:pt>
    <dgm:pt modelId="{E7095ADA-7C44-4B70-9935-0F1B2A4390FD}">
      <dgm:prSet/>
      <dgm:spPr/>
      <dgm:t>
        <a:bodyPr/>
        <a:lstStyle/>
        <a:p>
          <a:r>
            <a:rPr lang="cs-CZ"/>
            <a:t>korelačně-integrační (integrace předmětů do společného celku)</a:t>
          </a:r>
          <a:endParaRPr lang="en-US"/>
        </a:p>
      </dgm:t>
    </dgm:pt>
    <dgm:pt modelId="{12BA3795-E70C-41D0-82C5-8A79966703E1}" type="parTrans" cxnId="{2C6F7430-F3A7-42C7-ADDD-D08A86C83EC5}">
      <dgm:prSet/>
      <dgm:spPr/>
      <dgm:t>
        <a:bodyPr/>
        <a:lstStyle/>
        <a:p>
          <a:endParaRPr lang="en-US"/>
        </a:p>
      </dgm:t>
    </dgm:pt>
    <dgm:pt modelId="{02529451-E246-45E8-883E-103C42DC061E}" type="sibTrans" cxnId="{2C6F7430-F3A7-42C7-ADDD-D08A86C83EC5}">
      <dgm:prSet/>
      <dgm:spPr/>
      <dgm:t>
        <a:bodyPr/>
        <a:lstStyle/>
        <a:p>
          <a:endParaRPr lang="en-US"/>
        </a:p>
      </dgm:t>
    </dgm:pt>
    <dgm:pt modelId="{0ED83902-E2F6-4675-BD30-8297C4610B59}" type="pres">
      <dgm:prSet presAssocID="{3852E4F9-9199-44FF-8A49-D1D25AAE4F6C}" presName="vert0" presStyleCnt="0">
        <dgm:presLayoutVars>
          <dgm:dir/>
          <dgm:animOne val="branch"/>
          <dgm:animLvl val="lvl"/>
        </dgm:presLayoutVars>
      </dgm:prSet>
      <dgm:spPr/>
    </dgm:pt>
    <dgm:pt modelId="{A61DE677-E4E2-45A6-BC41-B7C65D8E48A6}" type="pres">
      <dgm:prSet presAssocID="{BC3CD45A-ABC6-4F2A-B664-6F5F90B79BA7}" presName="thickLine" presStyleLbl="alignNode1" presStyleIdx="0" presStyleCnt="5"/>
      <dgm:spPr/>
    </dgm:pt>
    <dgm:pt modelId="{3C2DBC61-A5C9-460B-AC66-42BFC2885EAF}" type="pres">
      <dgm:prSet presAssocID="{BC3CD45A-ABC6-4F2A-B664-6F5F90B79BA7}" presName="horz1" presStyleCnt="0"/>
      <dgm:spPr/>
    </dgm:pt>
    <dgm:pt modelId="{AC11FEF1-F2A2-40FC-BC19-09A3F8C9FF53}" type="pres">
      <dgm:prSet presAssocID="{BC3CD45A-ABC6-4F2A-B664-6F5F90B79BA7}" presName="tx1" presStyleLbl="revTx" presStyleIdx="0" presStyleCnt="5"/>
      <dgm:spPr/>
    </dgm:pt>
    <dgm:pt modelId="{41FF61D2-8C72-4CD4-9628-2B1E9E971C61}" type="pres">
      <dgm:prSet presAssocID="{BC3CD45A-ABC6-4F2A-B664-6F5F90B79BA7}" presName="vert1" presStyleCnt="0"/>
      <dgm:spPr/>
    </dgm:pt>
    <dgm:pt modelId="{065536E9-287C-4BFD-A18D-6ED977FD3124}" type="pres">
      <dgm:prSet presAssocID="{6699D5ED-71D1-4440-ABC2-4EDA7E12C838}" presName="thickLine" presStyleLbl="alignNode1" presStyleIdx="1" presStyleCnt="5"/>
      <dgm:spPr/>
    </dgm:pt>
    <dgm:pt modelId="{712216B5-4AFA-488B-9ED0-F7C32C6F2350}" type="pres">
      <dgm:prSet presAssocID="{6699D5ED-71D1-4440-ABC2-4EDA7E12C838}" presName="horz1" presStyleCnt="0"/>
      <dgm:spPr/>
    </dgm:pt>
    <dgm:pt modelId="{861AF4B1-B161-401E-9A86-47406A3C0D01}" type="pres">
      <dgm:prSet presAssocID="{6699D5ED-71D1-4440-ABC2-4EDA7E12C838}" presName="tx1" presStyleLbl="revTx" presStyleIdx="1" presStyleCnt="5"/>
      <dgm:spPr/>
    </dgm:pt>
    <dgm:pt modelId="{DE439E7F-F634-4B27-905C-2870718EC31F}" type="pres">
      <dgm:prSet presAssocID="{6699D5ED-71D1-4440-ABC2-4EDA7E12C838}" presName="vert1" presStyleCnt="0"/>
      <dgm:spPr/>
    </dgm:pt>
    <dgm:pt modelId="{87650218-ED2D-4D8F-B326-058E0A7CA434}" type="pres">
      <dgm:prSet presAssocID="{B72AA984-3DA1-480E-BF4C-2A6AA25F3769}" presName="thickLine" presStyleLbl="alignNode1" presStyleIdx="2" presStyleCnt="5"/>
      <dgm:spPr/>
    </dgm:pt>
    <dgm:pt modelId="{3E73180B-7B4A-4060-AEAD-9786ABC7845C}" type="pres">
      <dgm:prSet presAssocID="{B72AA984-3DA1-480E-BF4C-2A6AA25F3769}" presName="horz1" presStyleCnt="0"/>
      <dgm:spPr/>
    </dgm:pt>
    <dgm:pt modelId="{2F2DF051-4F3B-4DA8-9A35-95872DF1D4D1}" type="pres">
      <dgm:prSet presAssocID="{B72AA984-3DA1-480E-BF4C-2A6AA25F3769}" presName="tx1" presStyleLbl="revTx" presStyleIdx="2" presStyleCnt="5"/>
      <dgm:spPr/>
    </dgm:pt>
    <dgm:pt modelId="{0C767D9D-99B1-4574-9289-B3E3F73515DB}" type="pres">
      <dgm:prSet presAssocID="{B72AA984-3DA1-480E-BF4C-2A6AA25F3769}" presName="vert1" presStyleCnt="0"/>
      <dgm:spPr/>
    </dgm:pt>
    <dgm:pt modelId="{37B93BD8-7C4F-4CDF-BDE4-AA50C5CDBAE9}" type="pres">
      <dgm:prSet presAssocID="{30F77987-94C2-4B88-95D1-E8E909C3FD83}" presName="thickLine" presStyleLbl="alignNode1" presStyleIdx="3" presStyleCnt="5"/>
      <dgm:spPr/>
    </dgm:pt>
    <dgm:pt modelId="{E8959C7E-3796-4036-A7B4-4BC3582B1CFD}" type="pres">
      <dgm:prSet presAssocID="{30F77987-94C2-4B88-95D1-E8E909C3FD83}" presName="horz1" presStyleCnt="0"/>
      <dgm:spPr/>
    </dgm:pt>
    <dgm:pt modelId="{61B17491-AD5F-4F01-BD8C-9EEB4E8C0F9B}" type="pres">
      <dgm:prSet presAssocID="{30F77987-94C2-4B88-95D1-E8E909C3FD83}" presName="tx1" presStyleLbl="revTx" presStyleIdx="3" presStyleCnt="5"/>
      <dgm:spPr/>
    </dgm:pt>
    <dgm:pt modelId="{FCBA79DD-EDE7-4783-B89A-123AFA4DC5A6}" type="pres">
      <dgm:prSet presAssocID="{30F77987-94C2-4B88-95D1-E8E909C3FD83}" presName="vert1" presStyleCnt="0"/>
      <dgm:spPr/>
    </dgm:pt>
    <dgm:pt modelId="{43F2A33B-7949-47A3-8DC2-EBDFA35C03D5}" type="pres">
      <dgm:prSet presAssocID="{E7095ADA-7C44-4B70-9935-0F1B2A4390FD}" presName="thickLine" presStyleLbl="alignNode1" presStyleIdx="4" presStyleCnt="5"/>
      <dgm:spPr/>
    </dgm:pt>
    <dgm:pt modelId="{92493912-0BA2-4AFE-B33C-B88F3BD84997}" type="pres">
      <dgm:prSet presAssocID="{E7095ADA-7C44-4B70-9935-0F1B2A4390FD}" presName="horz1" presStyleCnt="0"/>
      <dgm:spPr/>
    </dgm:pt>
    <dgm:pt modelId="{85542CAF-347F-4CA0-818E-82FF3B9DBF0A}" type="pres">
      <dgm:prSet presAssocID="{E7095ADA-7C44-4B70-9935-0F1B2A4390FD}" presName="tx1" presStyleLbl="revTx" presStyleIdx="4" presStyleCnt="5"/>
      <dgm:spPr/>
    </dgm:pt>
    <dgm:pt modelId="{0A3E79A5-F70C-4278-B60F-9E9A87F6A3EB}" type="pres">
      <dgm:prSet presAssocID="{E7095ADA-7C44-4B70-9935-0F1B2A4390FD}" presName="vert1" presStyleCnt="0"/>
      <dgm:spPr/>
    </dgm:pt>
  </dgm:ptLst>
  <dgm:cxnLst>
    <dgm:cxn modelId="{0C382B0F-29F8-4BE0-AD81-D318A08E6D5B}" srcId="{3852E4F9-9199-44FF-8A49-D1D25AAE4F6C}" destId="{B72AA984-3DA1-480E-BF4C-2A6AA25F3769}" srcOrd="2" destOrd="0" parTransId="{DC5732A3-039C-41B8-AECE-E8ACF903D937}" sibTransId="{3C4D17A7-7424-42F8-9F98-BF23AF84CF76}"/>
    <dgm:cxn modelId="{2225C626-2F94-486F-BE7B-93EEC617867B}" srcId="{3852E4F9-9199-44FF-8A49-D1D25AAE4F6C}" destId="{BC3CD45A-ABC6-4F2A-B664-6F5F90B79BA7}" srcOrd="0" destOrd="0" parTransId="{8875A0E6-CCA0-4AA3-93C0-5311768C6D37}" sibTransId="{8F106D0D-21C6-4729-9415-31809A8BD14B}"/>
    <dgm:cxn modelId="{2C6F7430-F3A7-42C7-ADDD-D08A86C83EC5}" srcId="{3852E4F9-9199-44FF-8A49-D1D25AAE4F6C}" destId="{E7095ADA-7C44-4B70-9935-0F1B2A4390FD}" srcOrd="4" destOrd="0" parTransId="{12BA3795-E70C-41D0-82C5-8A79966703E1}" sibTransId="{02529451-E246-45E8-883E-103C42DC061E}"/>
    <dgm:cxn modelId="{AE8B0834-24F1-495D-918D-D2C92C75540B}" type="presOf" srcId="{B72AA984-3DA1-480E-BF4C-2A6AA25F3769}" destId="{2F2DF051-4F3B-4DA8-9A35-95872DF1D4D1}" srcOrd="0" destOrd="0" presId="urn:microsoft.com/office/officeart/2008/layout/LinedList"/>
    <dgm:cxn modelId="{47785544-9F82-4D89-BE82-1AC78E85AE50}" type="presOf" srcId="{3852E4F9-9199-44FF-8A49-D1D25AAE4F6C}" destId="{0ED83902-E2F6-4675-BD30-8297C4610B59}" srcOrd="0" destOrd="0" presId="urn:microsoft.com/office/officeart/2008/layout/LinedList"/>
    <dgm:cxn modelId="{8142E844-941F-4C40-9E79-69D37B6D38FE}" type="presOf" srcId="{BC3CD45A-ABC6-4F2A-B664-6F5F90B79BA7}" destId="{AC11FEF1-F2A2-40FC-BC19-09A3F8C9FF53}" srcOrd="0" destOrd="0" presId="urn:microsoft.com/office/officeart/2008/layout/LinedList"/>
    <dgm:cxn modelId="{E2204565-3815-4C22-BA45-1EE835BF6865}" type="presOf" srcId="{6699D5ED-71D1-4440-ABC2-4EDA7E12C838}" destId="{861AF4B1-B161-401E-9A86-47406A3C0D01}" srcOrd="0" destOrd="0" presId="urn:microsoft.com/office/officeart/2008/layout/LinedList"/>
    <dgm:cxn modelId="{6B9EA445-E04A-4B09-BD2D-9D7A5041BE2C}" type="presOf" srcId="{30F77987-94C2-4B88-95D1-E8E909C3FD83}" destId="{61B17491-AD5F-4F01-BD8C-9EEB4E8C0F9B}" srcOrd="0" destOrd="0" presId="urn:microsoft.com/office/officeart/2008/layout/LinedList"/>
    <dgm:cxn modelId="{2770FAA0-26DF-4FD1-8C7F-1E6A53312759}" type="presOf" srcId="{E7095ADA-7C44-4B70-9935-0F1B2A4390FD}" destId="{85542CAF-347F-4CA0-818E-82FF3B9DBF0A}" srcOrd="0" destOrd="0" presId="urn:microsoft.com/office/officeart/2008/layout/LinedList"/>
    <dgm:cxn modelId="{227640AF-979C-489E-AAE1-4F4169DB3BDE}" srcId="{3852E4F9-9199-44FF-8A49-D1D25AAE4F6C}" destId="{6699D5ED-71D1-4440-ABC2-4EDA7E12C838}" srcOrd="1" destOrd="0" parTransId="{9665F444-A453-4BFE-8CB9-1A367C2D2C36}" sibTransId="{336288C0-343D-493D-BBF0-C736071E5E83}"/>
    <dgm:cxn modelId="{2337C8BB-12A0-4F7C-B427-5F1D1D9DD025}" srcId="{3852E4F9-9199-44FF-8A49-D1D25AAE4F6C}" destId="{30F77987-94C2-4B88-95D1-E8E909C3FD83}" srcOrd="3" destOrd="0" parTransId="{F00D9805-D02F-47A3-8FEA-3FBCBC02E75F}" sibTransId="{7E6BC35C-AD54-4BDA-861A-62AB0422BEC8}"/>
    <dgm:cxn modelId="{DFA2F491-23B6-4EB1-A727-8AB2239EC2EB}" type="presParOf" srcId="{0ED83902-E2F6-4675-BD30-8297C4610B59}" destId="{A61DE677-E4E2-45A6-BC41-B7C65D8E48A6}" srcOrd="0" destOrd="0" presId="urn:microsoft.com/office/officeart/2008/layout/LinedList"/>
    <dgm:cxn modelId="{9175CBB1-544D-4BDA-875D-4EDFFC2641C4}" type="presParOf" srcId="{0ED83902-E2F6-4675-BD30-8297C4610B59}" destId="{3C2DBC61-A5C9-460B-AC66-42BFC2885EAF}" srcOrd="1" destOrd="0" presId="urn:microsoft.com/office/officeart/2008/layout/LinedList"/>
    <dgm:cxn modelId="{7133540A-8FA7-4250-8731-D307332A0931}" type="presParOf" srcId="{3C2DBC61-A5C9-460B-AC66-42BFC2885EAF}" destId="{AC11FEF1-F2A2-40FC-BC19-09A3F8C9FF53}" srcOrd="0" destOrd="0" presId="urn:microsoft.com/office/officeart/2008/layout/LinedList"/>
    <dgm:cxn modelId="{8FCBDCBA-BADE-4792-9C4F-3D4401F016F0}" type="presParOf" srcId="{3C2DBC61-A5C9-460B-AC66-42BFC2885EAF}" destId="{41FF61D2-8C72-4CD4-9628-2B1E9E971C61}" srcOrd="1" destOrd="0" presId="urn:microsoft.com/office/officeart/2008/layout/LinedList"/>
    <dgm:cxn modelId="{0828C747-E19A-4651-A6DF-3C53D3F8C289}" type="presParOf" srcId="{0ED83902-E2F6-4675-BD30-8297C4610B59}" destId="{065536E9-287C-4BFD-A18D-6ED977FD3124}" srcOrd="2" destOrd="0" presId="urn:microsoft.com/office/officeart/2008/layout/LinedList"/>
    <dgm:cxn modelId="{85966619-6656-463C-A766-E845159CA3DE}" type="presParOf" srcId="{0ED83902-E2F6-4675-BD30-8297C4610B59}" destId="{712216B5-4AFA-488B-9ED0-F7C32C6F2350}" srcOrd="3" destOrd="0" presId="urn:microsoft.com/office/officeart/2008/layout/LinedList"/>
    <dgm:cxn modelId="{E1FA580E-B41D-4D52-B68D-BCED25317E06}" type="presParOf" srcId="{712216B5-4AFA-488B-9ED0-F7C32C6F2350}" destId="{861AF4B1-B161-401E-9A86-47406A3C0D01}" srcOrd="0" destOrd="0" presId="urn:microsoft.com/office/officeart/2008/layout/LinedList"/>
    <dgm:cxn modelId="{7C51EDED-B080-4687-89D7-4A26258B9C54}" type="presParOf" srcId="{712216B5-4AFA-488B-9ED0-F7C32C6F2350}" destId="{DE439E7F-F634-4B27-905C-2870718EC31F}" srcOrd="1" destOrd="0" presId="urn:microsoft.com/office/officeart/2008/layout/LinedList"/>
    <dgm:cxn modelId="{77977D1B-7A2D-4E0D-A30B-6935DD4F93D5}" type="presParOf" srcId="{0ED83902-E2F6-4675-BD30-8297C4610B59}" destId="{87650218-ED2D-4D8F-B326-058E0A7CA434}" srcOrd="4" destOrd="0" presId="urn:microsoft.com/office/officeart/2008/layout/LinedList"/>
    <dgm:cxn modelId="{DA26FC44-7D92-4138-B3D2-A14F8E04735B}" type="presParOf" srcId="{0ED83902-E2F6-4675-BD30-8297C4610B59}" destId="{3E73180B-7B4A-4060-AEAD-9786ABC7845C}" srcOrd="5" destOrd="0" presId="urn:microsoft.com/office/officeart/2008/layout/LinedList"/>
    <dgm:cxn modelId="{DBADFB5C-A8E5-4E8A-824A-37A0CB5EFE47}" type="presParOf" srcId="{3E73180B-7B4A-4060-AEAD-9786ABC7845C}" destId="{2F2DF051-4F3B-4DA8-9A35-95872DF1D4D1}" srcOrd="0" destOrd="0" presId="urn:microsoft.com/office/officeart/2008/layout/LinedList"/>
    <dgm:cxn modelId="{9B55E414-F299-4E65-A7DD-DDE9E1F03EBB}" type="presParOf" srcId="{3E73180B-7B4A-4060-AEAD-9786ABC7845C}" destId="{0C767D9D-99B1-4574-9289-B3E3F73515DB}" srcOrd="1" destOrd="0" presId="urn:microsoft.com/office/officeart/2008/layout/LinedList"/>
    <dgm:cxn modelId="{DEBC63E3-CDCD-40FA-A505-AD998A9574FB}" type="presParOf" srcId="{0ED83902-E2F6-4675-BD30-8297C4610B59}" destId="{37B93BD8-7C4F-4CDF-BDE4-AA50C5CDBAE9}" srcOrd="6" destOrd="0" presId="urn:microsoft.com/office/officeart/2008/layout/LinedList"/>
    <dgm:cxn modelId="{F9E47438-8152-4AE2-80E8-39662763F495}" type="presParOf" srcId="{0ED83902-E2F6-4675-BD30-8297C4610B59}" destId="{E8959C7E-3796-4036-A7B4-4BC3582B1CFD}" srcOrd="7" destOrd="0" presId="urn:microsoft.com/office/officeart/2008/layout/LinedList"/>
    <dgm:cxn modelId="{646368AA-61BC-41B0-972C-AF228E7EDD7F}" type="presParOf" srcId="{E8959C7E-3796-4036-A7B4-4BC3582B1CFD}" destId="{61B17491-AD5F-4F01-BD8C-9EEB4E8C0F9B}" srcOrd="0" destOrd="0" presId="urn:microsoft.com/office/officeart/2008/layout/LinedList"/>
    <dgm:cxn modelId="{6F3693E4-81BC-4C85-8E03-142E42DB8026}" type="presParOf" srcId="{E8959C7E-3796-4036-A7B4-4BC3582B1CFD}" destId="{FCBA79DD-EDE7-4783-B89A-123AFA4DC5A6}" srcOrd="1" destOrd="0" presId="urn:microsoft.com/office/officeart/2008/layout/LinedList"/>
    <dgm:cxn modelId="{51554412-87BF-4D23-9168-529BA7C26045}" type="presParOf" srcId="{0ED83902-E2F6-4675-BD30-8297C4610B59}" destId="{43F2A33B-7949-47A3-8DC2-EBDFA35C03D5}" srcOrd="8" destOrd="0" presId="urn:microsoft.com/office/officeart/2008/layout/LinedList"/>
    <dgm:cxn modelId="{E53973EC-44FE-4A9E-8BBD-17A07904035F}" type="presParOf" srcId="{0ED83902-E2F6-4675-BD30-8297C4610B59}" destId="{92493912-0BA2-4AFE-B33C-B88F3BD84997}" srcOrd="9" destOrd="0" presId="urn:microsoft.com/office/officeart/2008/layout/LinedList"/>
    <dgm:cxn modelId="{D1EFEA4C-F650-451D-A234-D2465B5FB30B}" type="presParOf" srcId="{92493912-0BA2-4AFE-B33C-B88F3BD84997}" destId="{85542CAF-347F-4CA0-818E-82FF3B9DBF0A}" srcOrd="0" destOrd="0" presId="urn:microsoft.com/office/officeart/2008/layout/LinedList"/>
    <dgm:cxn modelId="{88C2F65B-1851-408E-977E-B016C6FCD724}" type="presParOf" srcId="{92493912-0BA2-4AFE-B33C-B88F3BD84997}" destId="{0A3E79A5-F70C-4278-B60F-9E9A87F6A3E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629B25-1C2F-4917-A8C3-FC936BEC5FB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9B6226F-B437-4994-B66E-60FEF19218B8}">
      <dgm:prSet/>
      <dgm:spPr/>
      <dgm:t>
        <a:bodyPr/>
        <a:lstStyle/>
        <a:p>
          <a:r>
            <a:rPr lang="cs-CZ"/>
            <a:t>autokratický</a:t>
          </a:r>
          <a:endParaRPr lang="en-US"/>
        </a:p>
      </dgm:t>
    </dgm:pt>
    <dgm:pt modelId="{5393146B-8AC7-4AB8-90FB-88BDCD637A8F}" type="parTrans" cxnId="{4A9E3A37-1568-4D29-A1D1-9E6B3B36AA92}">
      <dgm:prSet/>
      <dgm:spPr/>
      <dgm:t>
        <a:bodyPr/>
        <a:lstStyle/>
        <a:p>
          <a:endParaRPr lang="en-US"/>
        </a:p>
      </dgm:t>
    </dgm:pt>
    <dgm:pt modelId="{858FD570-9657-44E3-969A-88B37FE0975D}" type="sibTrans" cxnId="{4A9E3A37-1568-4D29-A1D1-9E6B3B36AA92}">
      <dgm:prSet/>
      <dgm:spPr/>
      <dgm:t>
        <a:bodyPr/>
        <a:lstStyle/>
        <a:p>
          <a:endParaRPr lang="en-US"/>
        </a:p>
      </dgm:t>
    </dgm:pt>
    <dgm:pt modelId="{EC5CD524-DD31-4273-8E90-FAB24664E1A5}">
      <dgm:prSet/>
      <dgm:spPr/>
      <dgm:t>
        <a:bodyPr/>
        <a:lstStyle/>
        <a:p>
          <a:r>
            <a:rPr lang="cs-CZ"/>
            <a:t>liberální</a:t>
          </a:r>
          <a:endParaRPr lang="en-US"/>
        </a:p>
      </dgm:t>
    </dgm:pt>
    <dgm:pt modelId="{166B679E-5DA1-429F-B629-0B3D14636EB9}" type="parTrans" cxnId="{033D15ED-96DD-46B2-8121-C2F0961D85E4}">
      <dgm:prSet/>
      <dgm:spPr/>
      <dgm:t>
        <a:bodyPr/>
        <a:lstStyle/>
        <a:p>
          <a:endParaRPr lang="en-US"/>
        </a:p>
      </dgm:t>
    </dgm:pt>
    <dgm:pt modelId="{EECA924E-8E1B-42E1-8EC9-9F32942B57AA}" type="sibTrans" cxnId="{033D15ED-96DD-46B2-8121-C2F0961D85E4}">
      <dgm:prSet/>
      <dgm:spPr/>
      <dgm:t>
        <a:bodyPr/>
        <a:lstStyle/>
        <a:p>
          <a:endParaRPr lang="en-US"/>
        </a:p>
      </dgm:t>
    </dgm:pt>
    <dgm:pt modelId="{67319452-0F60-4730-A4C7-67A8F7950C2A}">
      <dgm:prSet/>
      <dgm:spPr/>
      <dgm:t>
        <a:bodyPr/>
        <a:lstStyle/>
        <a:p>
          <a:r>
            <a:rPr lang="cs-CZ"/>
            <a:t>demokratický (sociálně integrační)</a:t>
          </a:r>
          <a:endParaRPr lang="en-US"/>
        </a:p>
      </dgm:t>
    </dgm:pt>
    <dgm:pt modelId="{3FAA1D2C-08EC-40D2-ABC8-FB44745D8EF7}" type="parTrans" cxnId="{9CF45926-823C-4197-8DA8-51419F9D3A46}">
      <dgm:prSet/>
      <dgm:spPr/>
      <dgm:t>
        <a:bodyPr/>
        <a:lstStyle/>
        <a:p>
          <a:endParaRPr lang="en-US"/>
        </a:p>
      </dgm:t>
    </dgm:pt>
    <dgm:pt modelId="{9E455090-C80E-4337-9944-C64A672E95A4}" type="sibTrans" cxnId="{9CF45926-823C-4197-8DA8-51419F9D3A46}">
      <dgm:prSet/>
      <dgm:spPr/>
      <dgm:t>
        <a:bodyPr/>
        <a:lstStyle/>
        <a:p>
          <a:endParaRPr lang="en-US"/>
        </a:p>
      </dgm:t>
    </dgm:pt>
    <dgm:pt modelId="{8A96B0CD-F4BE-430C-B7FC-C7CAD80FE785}">
      <dgm:prSet custT="1"/>
      <dgm:spPr/>
      <dgm:t>
        <a:bodyPr/>
        <a:lstStyle/>
        <a:p>
          <a:r>
            <a:rPr lang="cs-CZ" sz="2800" dirty="0"/>
            <a:t>a jiné ?</a:t>
          </a:r>
          <a:endParaRPr lang="en-US" sz="2800" dirty="0"/>
        </a:p>
      </dgm:t>
    </dgm:pt>
    <dgm:pt modelId="{66E2B628-25F1-473C-AEFE-DEC1B49705AA}" type="parTrans" cxnId="{E526061B-62EF-44F2-B0CD-514C7A9109ED}">
      <dgm:prSet/>
      <dgm:spPr/>
      <dgm:t>
        <a:bodyPr/>
        <a:lstStyle/>
        <a:p>
          <a:endParaRPr lang="en-US"/>
        </a:p>
      </dgm:t>
    </dgm:pt>
    <dgm:pt modelId="{6653B605-79C3-4A1C-9BD4-30553FB77E44}" type="sibTrans" cxnId="{E526061B-62EF-44F2-B0CD-514C7A9109ED}">
      <dgm:prSet/>
      <dgm:spPr/>
      <dgm:t>
        <a:bodyPr/>
        <a:lstStyle/>
        <a:p>
          <a:endParaRPr lang="en-US"/>
        </a:p>
      </dgm:t>
    </dgm:pt>
    <dgm:pt modelId="{BD6A7CFC-1AF6-4F16-A19C-ED97F60D4573}" type="pres">
      <dgm:prSet presAssocID="{AE629B25-1C2F-4917-A8C3-FC936BEC5FB6}" presName="linear" presStyleCnt="0">
        <dgm:presLayoutVars>
          <dgm:animLvl val="lvl"/>
          <dgm:resizeHandles val="exact"/>
        </dgm:presLayoutVars>
      </dgm:prSet>
      <dgm:spPr/>
    </dgm:pt>
    <dgm:pt modelId="{F9ABEA51-219C-4C50-AD23-9DFA2050155E}" type="pres">
      <dgm:prSet presAssocID="{99B6226F-B437-4994-B66E-60FEF19218B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4963029-6AC1-4764-BAB4-3C1630FC8CE2}" type="pres">
      <dgm:prSet presAssocID="{858FD570-9657-44E3-969A-88B37FE0975D}" presName="spacer" presStyleCnt="0"/>
      <dgm:spPr/>
    </dgm:pt>
    <dgm:pt modelId="{58C12F8D-6BEC-4AD3-9D6B-03396148707A}" type="pres">
      <dgm:prSet presAssocID="{EC5CD524-DD31-4273-8E90-FAB24664E1A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2F8092D-7E9B-4F3F-BD80-E3F9658918AF}" type="pres">
      <dgm:prSet presAssocID="{EECA924E-8E1B-42E1-8EC9-9F32942B57AA}" presName="spacer" presStyleCnt="0"/>
      <dgm:spPr/>
    </dgm:pt>
    <dgm:pt modelId="{84B3526A-75CD-4ED5-9B22-EA5D0B5E2AD9}" type="pres">
      <dgm:prSet presAssocID="{67319452-0F60-4730-A4C7-67A8F7950C2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0173CC0-38AC-4A2B-A0F3-3807DBA1CF1D}" type="pres">
      <dgm:prSet presAssocID="{9E455090-C80E-4337-9944-C64A672E95A4}" presName="spacer" presStyleCnt="0"/>
      <dgm:spPr/>
    </dgm:pt>
    <dgm:pt modelId="{839BBD6F-2B9B-4141-9D26-08D48CB39D34}" type="pres">
      <dgm:prSet presAssocID="{8A96B0CD-F4BE-430C-B7FC-C7CAD80FE78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78AD909-92ED-4EFD-9EC8-E3748E2F0248}" type="presOf" srcId="{67319452-0F60-4730-A4C7-67A8F7950C2A}" destId="{84B3526A-75CD-4ED5-9B22-EA5D0B5E2AD9}" srcOrd="0" destOrd="0" presId="urn:microsoft.com/office/officeart/2005/8/layout/vList2"/>
    <dgm:cxn modelId="{E526061B-62EF-44F2-B0CD-514C7A9109ED}" srcId="{AE629B25-1C2F-4917-A8C3-FC936BEC5FB6}" destId="{8A96B0CD-F4BE-430C-B7FC-C7CAD80FE785}" srcOrd="3" destOrd="0" parTransId="{66E2B628-25F1-473C-AEFE-DEC1B49705AA}" sibTransId="{6653B605-79C3-4A1C-9BD4-30553FB77E44}"/>
    <dgm:cxn modelId="{9CF45926-823C-4197-8DA8-51419F9D3A46}" srcId="{AE629B25-1C2F-4917-A8C3-FC936BEC5FB6}" destId="{67319452-0F60-4730-A4C7-67A8F7950C2A}" srcOrd="2" destOrd="0" parTransId="{3FAA1D2C-08EC-40D2-ABC8-FB44745D8EF7}" sibTransId="{9E455090-C80E-4337-9944-C64A672E95A4}"/>
    <dgm:cxn modelId="{1A3D2028-A575-484D-BEEA-288A58349BA8}" type="presOf" srcId="{EC5CD524-DD31-4273-8E90-FAB24664E1A5}" destId="{58C12F8D-6BEC-4AD3-9D6B-03396148707A}" srcOrd="0" destOrd="0" presId="urn:microsoft.com/office/officeart/2005/8/layout/vList2"/>
    <dgm:cxn modelId="{4A9E3A37-1568-4D29-A1D1-9E6B3B36AA92}" srcId="{AE629B25-1C2F-4917-A8C3-FC936BEC5FB6}" destId="{99B6226F-B437-4994-B66E-60FEF19218B8}" srcOrd="0" destOrd="0" parTransId="{5393146B-8AC7-4AB8-90FB-88BDCD637A8F}" sibTransId="{858FD570-9657-44E3-969A-88B37FE0975D}"/>
    <dgm:cxn modelId="{48095065-D526-4867-8B13-EAE513AEF743}" type="presOf" srcId="{8A96B0CD-F4BE-430C-B7FC-C7CAD80FE785}" destId="{839BBD6F-2B9B-4141-9D26-08D48CB39D34}" srcOrd="0" destOrd="0" presId="urn:microsoft.com/office/officeart/2005/8/layout/vList2"/>
    <dgm:cxn modelId="{F3121BE9-12B8-442C-BC7C-5A79D8069CF3}" type="presOf" srcId="{AE629B25-1C2F-4917-A8C3-FC936BEC5FB6}" destId="{BD6A7CFC-1AF6-4F16-A19C-ED97F60D4573}" srcOrd="0" destOrd="0" presId="urn:microsoft.com/office/officeart/2005/8/layout/vList2"/>
    <dgm:cxn modelId="{033D15ED-96DD-46B2-8121-C2F0961D85E4}" srcId="{AE629B25-1C2F-4917-A8C3-FC936BEC5FB6}" destId="{EC5CD524-DD31-4273-8E90-FAB24664E1A5}" srcOrd="1" destOrd="0" parTransId="{166B679E-5DA1-429F-B629-0B3D14636EB9}" sibTransId="{EECA924E-8E1B-42E1-8EC9-9F32942B57AA}"/>
    <dgm:cxn modelId="{44C5E8F7-AC49-4CCB-8EFD-4625D2A47DFB}" type="presOf" srcId="{99B6226F-B437-4994-B66E-60FEF19218B8}" destId="{F9ABEA51-219C-4C50-AD23-9DFA2050155E}" srcOrd="0" destOrd="0" presId="urn:microsoft.com/office/officeart/2005/8/layout/vList2"/>
    <dgm:cxn modelId="{50C69519-EA07-42CB-A0B5-8DBCDE37BEAA}" type="presParOf" srcId="{BD6A7CFC-1AF6-4F16-A19C-ED97F60D4573}" destId="{F9ABEA51-219C-4C50-AD23-9DFA2050155E}" srcOrd="0" destOrd="0" presId="urn:microsoft.com/office/officeart/2005/8/layout/vList2"/>
    <dgm:cxn modelId="{9E83CC0B-A25D-4000-98EB-78A5FECBC35D}" type="presParOf" srcId="{BD6A7CFC-1AF6-4F16-A19C-ED97F60D4573}" destId="{14963029-6AC1-4764-BAB4-3C1630FC8CE2}" srcOrd="1" destOrd="0" presId="urn:microsoft.com/office/officeart/2005/8/layout/vList2"/>
    <dgm:cxn modelId="{912BC906-A178-4FC0-A51A-EACFF114E850}" type="presParOf" srcId="{BD6A7CFC-1AF6-4F16-A19C-ED97F60D4573}" destId="{58C12F8D-6BEC-4AD3-9D6B-03396148707A}" srcOrd="2" destOrd="0" presId="urn:microsoft.com/office/officeart/2005/8/layout/vList2"/>
    <dgm:cxn modelId="{BD0BC3C6-E401-4B41-BE58-D0ADA12652A3}" type="presParOf" srcId="{BD6A7CFC-1AF6-4F16-A19C-ED97F60D4573}" destId="{62F8092D-7E9B-4F3F-BD80-E3F9658918AF}" srcOrd="3" destOrd="0" presId="urn:microsoft.com/office/officeart/2005/8/layout/vList2"/>
    <dgm:cxn modelId="{DED563D6-E589-4C65-8D8C-487CAEB18C53}" type="presParOf" srcId="{BD6A7CFC-1AF6-4F16-A19C-ED97F60D4573}" destId="{84B3526A-75CD-4ED5-9B22-EA5D0B5E2AD9}" srcOrd="4" destOrd="0" presId="urn:microsoft.com/office/officeart/2005/8/layout/vList2"/>
    <dgm:cxn modelId="{A6CDBC65-4CCD-42EF-B070-EDED925E9AF3}" type="presParOf" srcId="{BD6A7CFC-1AF6-4F16-A19C-ED97F60D4573}" destId="{B0173CC0-38AC-4A2B-A0F3-3807DBA1CF1D}" srcOrd="5" destOrd="0" presId="urn:microsoft.com/office/officeart/2005/8/layout/vList2"/>
    <dgm:cxn modelId="{6CBCD626-182A-4069-8F77-C251AA9A8FA8}" type="presParOf" srcId="{BD6A7CFC-1AF6-4F16-A19C-ED97F60D4573}" destId="{839BBD6F-2B9B-4141-9D26-08D48CB39D3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E4DF9-7893-4892-A593-7945B5219729}">
      <dsp:nvSpPr>
        <dsp:cNvPr id="0" name=""/>
        <dsp:cNvSpPr/>
      </dsp:nvSpPr>
      <dsp:spPr>
        <a:xfrm>
          <a:off x="0" y="2758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68893-F7AB-4D6D-A967-78A03DB42DC4}">
      <dsp:nvSpPr>
        <dsp:cNvPr id="0" name=""/>
        <dsp:cNvSpPr/>
      </dsp:nvSpPr>
      <dsp:spPr>
        <a:xfrm>
          <a:off x="0" y="2758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chronologický</a:t>
          </a:r>
          <a:endParaRPr lang="en-US" sz="1900" kern="1200"/>
        </a:p>
      </dsp:txBody>
      <dsp:txXfrm>
        <a:off x="0" y="2758"/>
        <a:ext cx="6797675" cy="940732"/>
      </dsp:txXfrm>
    </dsp:sp>
    <dsp:sp modelId="{164BE63C-19EA-418B-936B-46E0AE1B717F}">
      <dsp:nvSpPr>
        <dsp:cNvPr id="0" name=""/>
        <dsp:cNvSpPr/>
      </dsp:nvSpPr>
      <dsp:spPr>
        <a:xfrm>
          <a:off x="0" y="943491"/>
          <a:ext cx="6797675" cy="0"/>
        </a:xfrm>
        <a:prstGeom prst="line">
          <a:avLst/>
        </a:prstGeom>
        <a:solidFill>
          <a:schemeClr val="accent2">
            <a:hueOff val="648018"/>
            <a:satOff val="90"/>
            <a:lumOff val="78"/>
            <a:alphaOff val="0"/>
          </a:schemeClr>
        </a:solidFill>
        <a:ln w="15875" cap="flat" cmpd="sng" algn="ctr">
          <a:solidFill>
            <a:schemeClr val="accent2">
              <a:hueOff val="648018"/>
              <a:satOff val="90"/>
              <a:lumOff val="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234D8-DF35-48F0-89CB-F1F66BCB30C8}">
      <dsp:nvSpPr>
        <dsp:cNvPr id="0" name=""/>
        <dsp:cNvSpPr/>
      </dsp:nvSpPr>
      <dsp:spPr>
        <a:xfrm>
          <a:off x="0" y="943491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tematický</a:t>
          </a:r>
          <a:r>
            <a:rPr lang="cs-CZ" sz="1900" kern="1200"/>
            <a:t> (viz např. Lippmann, Karel: </a:t>
          </a:r>
          <a:r>
            <a:rPr lang="cs-CZ" sz="1900" i="1" kern="1200"/>
            <a:t>Příručka k výuce literatury na střední škole.</a:t>
          </a:r>
          <a:r>
            <a:rPr lang="cs-CZ" sz="1900" kern="1200"/>
            <a:t> ČB, Biskupské gymnázium 2002)</a:t>
          </a:r>
          <a:endParaRPr lang="en-US" sz="1900" kern="1200"/>
        </a:p>
      </dsp:txBody>
      <dsp:txXfrm>
        <a:off x="0" y="943491"/>
        <a:ext cx="6797675" cy="940732"/>
      </dsp:txXfrm>
    </dsp:sp>
    <dsp:sp modelId="{248613CC-46DB-4F69-8DC6-A47BB296EE4C}">
      <dsp:nvSpPr>
        <dsp:cNvPr id="0" name=""/>
        <dsp:cNvSpPr/>
      </dsp:nvSpPr>
      <dsp:spPr>
        <a:xfrm>
          <a:off x="0" y="1884223"/>
          <a:ext cx="6797675" cy="0"/>
        </a:xfrm>
        <a:prstGeom prst="line">
          <a:avLst/>
        </a:prstGeom>
        <a:solidFill>
          <a:schemeClr val="accent2">
            <a:hueOff val="1296036"/>
            <a:satOff val="180"/>
            <a:lumOff val="157"/>
            <a:alphaOff val="0"/>
          </a:schemeClr>
        </a:solidFill>
        <a:ln w="15875" cap="flat" cmpd="sng" algn="ctr">
          <a:solidFill>
            <a:schemeClr val="accent2">
              <a:hueOff val="1296036"/>
              <a:satOff val="180"/>
              <a:lumOff val="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0A18C-F35C-491B-B910-AEFF45B4BF38}">
      <dsp:nvSpPr>
        <dsp:cNvPr id="0" name=""/>
        <dsp:cNvSpPr/>
      </dsp:nvSpPr>
      <dsp:spPr>
        <a:xfrm>
          <a:off x="0" y="1884223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žánrový</a:t>
          </a:r>
          <a:r>
            <a:rPr lang="cs-CZ" sz="1900" kern="1200" dirty="0"/>
            <a:t> (viz např. ŠVP Gymnázia Jana Keplera)</a:t>
          </a:r>
          <a:endParaRPr lang="en-US" sz="1900" kern="1200" dirty="0"/>
        </a:p>
      </dsp:txBody>
      <dsp:txXfrm>
        <a:off x="0" y="1884223"/>
        <a:ext cx="6797675" cy="940732"/>
      </dsp:txXfrm>
    </dsp:sp>
    <dsp:sp modelId="{099D0320-A754-4334-937A-EBA8590BE37D}">
      <dsp:nvSpPr>
        <dsp:cNvPr id="0" name=""/>
        <dsp:cNvSpPr/>
      </dsp:nvSpPr>
      <dsp:spPr>
        <a:xfrm>
          <a:off x="0" y="2824955"/>
          <a:ext cx="6797675" cy="0"/>
        </a:xfrm>
        <a:prstGeom prst="line">
          <a:avLst/>
        </a:prstGeom>
        <a:solidFill>
          <a:schemeClr val="accent2">
            <a:hueOff val="1944054"/>
            <a:satOff val="271"/>
            <a:lumOff val="235"/>
            <a:alphaOff val="0"/>
          </a:schemeClr>
        </a:solidFill>
        <a:ln w="15875" cap="flat" cmpd="sng" algn="ctr">
          <a:solidFill>
            <a:schemeClr val="accent2">
              <a:hueOff val="1944054"/>
              <a:satOff val="271"/>
              <a:lumOff val="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F47E37-384C-469A-97E0-9FAD4EC00CA9}">
      <dsp:nvSpPr>
        <dsp:cNvPr id="0" name=""/>
        <dsp:cNvSpPr/>
      </dsp:nvSpPr>
      <dsp:spPr>
        <a:xfrm>
          <a:off x="0" y="2824956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autorský </a:t>
          </a:r>
          <a:r>
            <a:rPr lang="cs-CZ" sz="1900" b="0" kern="1200" dirty="0"/>
            <a:t>(na základě autorských poetik) </a:t>
          </a:r>
          <a:endParaRPr lang="en-US" sz="1900" b="0" kern="1200" dirty="0"/>
        </a:p>
      </dsp:txBody>
      <dsp:txXfrm>
        <a:off x="0" y="2824956"/>
        <a:ext cx="6797675" cy="940732"/>
      </dsp:txXfrm>
    </dsp:sp>
    <dsp:sp modelId="{0CC22B7A-E90D-4C30-8D23-093DF0EC20FC}">
      <dsp:nvSpPr>
        <dsp:cNvPr id="0" name=""/>
        <dsp:cNvSpPr/>
      </dsp:nvSpPr>
      <dsp:spPr>
        <a:xfrm>
          <a:off x="0" y="3765688"/>
          <a:ext cx="6797675" cy="0"/>
        </a:xfrm>
        <a:prstGeom prst="line">
          <a:avLst/>
        </a:prstGeom>
        <a:solidFill>
          <a:schemeClr val="accent2">
            <a:hueOff val="2592072"/>
            <a:satOff val="361"/>
            <a:lumOff val="314"/>
            <a:alphaOff val="0"/>
          </a:schemeClr>
        </a:solidFill>
        <a:ln w="15875" cap="flat" cmpd="sng" algn="ctr">
          <a:solidFill>
            <a:schemeClr val="accent2">
              <a:hueOff val="2592072"/>
              <a:satOff val="361"/>
              <a:lumOff val="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B8927-29EA-4A10-9A73-2442AF682FFF}">
      <dsp:nvSpPr>
        <dsp:cNvPr id="0" name=""/>
        <dsp:cNvSpPr/>
      </dsp:nvSpPr>
      <dsp:spPr>
        <a:xfrm>
          <a:off x="0" y="3765688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historický </a:t>
          </a:r>
          <a:r>
            <a:rPr lang="cs-CZ" sz="1900" b="0" kern="1200" dirty="0"/>
            <a:t>(ve smyslu historický vývoj umění)</a:t>
          </a:r>
          <a:endParaRPr lang="en-US" sz="1900" b="0" kern="1200" dirty="0"/>
        </a:p>
      </dsp:txBody>
      <dsp:txXfrm>
        <a:off x="0" y="3765688"/>
        <a:ext cx="6797675" cy="940732"/>
      </dsp:txXfrm>
    </dsp:sp>
    <dsp:sp modelId="{862F9FD2-18E4-4A94-B7A8-2541E5FC1702}">
      <dsp:nvSpPr>
        <dsp:cNvPr id="0" name=""/>
        <dsp:cNvSpPr/>
      </dsp:nvSpPr>
      <dsp:spPr>
        <a:xfrm>
          <a:off x="0" y="4706420"/>
          <a:ext cx="6797675" cy="0"/>
        </a:xfrm>
        <a:prstGeom prst="line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accent2">
              <a:hueOff val="3240090"/>
              <a:satOff val="45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3EF1A-125A-40C6-9152-048798A51039}">
      <dsp:nvSpPr>
        <dsp:cNvPr id="0" name=""/>
        <dsp:cNvSpPr/>
      </dsp:nvSpPr>
      <dsp:spPr>
        <a:xfrm>
          <a:off x="0" y="4706420"/>
          <a:ext cx="6797675" cy="940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jiné / smíšené</a:t>
          </a:r>
          <a:r>
            <a:rPr lang="cs-CZ" sz="1900" kern="1200"/>
            <a:t>: např. </a:t>
          </a:r>
          <a:r>
            <a:rPr lang="cs-CZ" sz="1900" b="1" kern="1200"/>
            <a:t>kombinace</a:t>
          </a:r>
          <a:r>
            <a:rPr lang="cs-CZ" sz="1900" kern="1200"/>
            <a:t> úvodu do čtenářství (1. rok studia na SŠ literární teorie, následně chronologické uspořádání – viz např. Kostečka, Jiří: </a:t>
          </a:r>
          <a:r>
            <a:rPr lang="cs-CZ" sz="1900" i="1" kern="1200"/>
            <a:t>Do světa literatury jinak. </a:t>
          </a:r>
          <a:r>
            <a:rPr lang="cs-CZ" sz="1900" kern="1200"/>
            <a:t>Praha, SPN 1995.)</a:t>
          </a:r>
          <a:endParaRPr lang="en-US" sz="1900" kern="1200"/>
        </a:p>
      </dsp:txBody>
      <dsp:txXfrm>
        <a:off x="0" y="4706420"/>
        <a:ext cx="6797675" cy="940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4FCD8-8FE6-41CE-AF84-23FC7D78D014}">
      <dsp:nvSpPr>
        <dsp:cNvPr id="0" name=""/>
        <dsp:cNvSpPr/>
      </dsp:nvSpPr>
      <dsp:spPr>
        <a:xfrm>
          <a:off x="0" y="1321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E88088-6F17-49E3-9227-4361BE72A53C}">
      <dsp:nvSpPr>
        <dsp:cNvPr id="0" name=""/>
        <dsp:cNvSpPr/>
      </dsp:nvSpPr>
      <dsp:spPr>
        <a:xfrm>
          <a:off x="0" y="0"/>
          <a:ext cx="6797675" cy="1882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 err="1"/>
            <a:t>lingvoliterární</a:t>
          </a:r>
          <a:r>
            <a:rPr lang="cs-CZ" sz="2400" kern="1200" dirty="0"/>
            <a:t> </a:t>
          </a:r>
          <a:endParaRPr lang="en-US" sz="2400" kern="1200" dirty="0"/>
        </a:p>
      </dsp:txBody>
      <dsp:txXfrm>
        <a:off x="0" y="0"/>
        <a:ext cx="6797675" cy="1882423"/>
      </dsp:txXfrm>
    </dsp:sp>
    <dsp:sp modelId="{F7793E8E-8F2E-49CA-AE6F-E32BCEAEB79C}">
      <dsp:nvSpPr>
        <dsp:cNvPr id="0" name=""/>
        <dsp:cNvSpPr/>
      </dsp:nvSpPr>
      <dsp:spPr>
        <a:xfrm>
          <a:off x="0" y="1883744"/>
          <a:ext cx="6797675" cy="0"/>
        </a:xfrm>
        <a:prstGeom prst="line">
          <a:avLst/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5875" cap="flat" cmpd="sng" algn="ctr">
          <a:solidFill>
            <a:schemeClr val="accent2">
              <a:hueOff val="1620045"/>
              <a:satOff val="225"/>
              <a:lumOff val="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10DBB-21B9-47C4-B842-BB07BE5B3262}">
      <dsp:nvSpPr>
        <dsp:cNvPr id="0" name=""/>
        <dsp:cNvSpPr/>
      </dsp:nvSpPr>
      <dsp:spPr>
        <a:xfrm>
          <a:off x="0" y="1883744"/>
          <a:ext cx="6797675" cy="1882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rozdělení </a:t>
          </a:r>
          <a:r>
            <a:rPr lang="cs-CZ" sz="2400" kern="1200" dirty="0"/>
            <a:t>jazykové a literární složky předmětu </a:t>
          </a:r>
          <a:r>
            <a:rPr lang="cs-CZ" sz="2400" b="1" kern="1200" dirty="0"/>
            <a:t>na 2 samostatné předměty </a:t>
          </a:r>
          <a:r>
            <a:rPr lang="cs-CZ" sz="2400" kern="1200" dirty="0"/>
            <a:t>– viz např. Gymnázium </a:t>
          </a:r>
          <a:r>
            <a:rPr lang="cs-CZ" sz="2400" kern="1200" dirty="0" err="1"/>
            <a:t>Evolution</a:t>
          </a:r>
          <a:r>
            <a:rPr lang="cs-CZ" sz="2400" kern="1200" dirty="0"/>
            <a:t> </a:t>
          </a:r>
          <a:endParaRPr lang="en-US" sz="2400" kern="1200" dirty="0"/>
        </a:p>
      </dsp:txBody>
      <dsp:txXfrm>
        <a:off x="0" y="1883744"/>
        <a:ext cx="6797675" cy="1882423"/>
      </dsp:txXfrm>
    </dsp:sp>
    <dsp:sp modelId="{219FB44D-25B4-489C-B074-24A62FDE9DCB}">
      <dsp:nvSpPr>
        <dsp:cNvPr id="0" name=""/>
        <dsp:cNvSpPr/>
      </dsp:nvSpPr>
      <dsp:spPr>
        <a:xfrm>
          <a:off x="0" y="3766167"/>
          <a:ext cx="6797675" cy="0"/>
        </a:xfrm>
        <a:prstGeom prst="line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accent2">
              <a:hueOff val="3240090"/>
              <a:satOff val="45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9FC41-952B-4109-9603-6107AFB8D859}">
      <dsp:nvSpPr>
        <dsp:cNvPr id="0" name=""/>
        <dsp:cNvSpPr/>
      </dsp:nvSpPr>
      <dsp:spPr>
        <a:xfrm>
          <a:off x="0" y="3766167"/>
          <a:ext cx="6797675" cy="1882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interdisciplinární provázanost </a:t>
          </a:r>
          <a:r>
            <a:rPr lang="cs-CZ" sz="2400" kern="1200" dirty="0"/>
            <a:t>(literární historie na pozadí historie, literatura v souvislosti s jinými uměními apod.)</a:t>
          </a:r>
          <a:endParaRPr lang="en-US" sz="2400" kern="1200" dirty="0"/>
        </a:p>
      </dsp:txBody>
      <dsp:txXfrm>
        <a:off x="0" y="3766167"/>
        <a:ext cx="6797675" cy="18824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8E0C3-65A5-478C-9675-EE6736B5379F}">
      <dsp:nvSpPr>
        <dsp:cNvPr id="0" name=""/>
        <dsp:cNvSpPr/>
      </dsp:nvSpPr>
      <dsp:spPr>
        <a:xfrm>
          <a:off x="0" y="689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42AFD6-195C-4828-BB83-5EEA7A33ECB5}">
      <dsp:nvSpPr>
        <dsp:cNvPr id="0" name=""/>
        <dsp:cNvSpPr/>
      </dsp:nvSpPr>
      <dsp:spPr>
        <a:xfrm>
          <a:off x="488194" y="363809"/>
          <a:ext cx="887626" cy="887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ED979-EDD2-4A94-889E-C6882543AC1F}">
      <dsp:nvSpPr>
        <dsp:cNvPr id="0" name=""/>
        <dsp:cNvSpPr/>
      </dsp:nvSpPr>
      <dsp:spPr>
        <a:xfrm>
          <a:off x="1864015" y="689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tvůrčí psaní </a:t>
          </a:r>
          <a:endParaRPr lang="en-US" sz="2500" kern="1200"/>
        </a:p>
      </dsp:txBody>
      <dsp:txXfrm>
        <a:off x="1864015" y="689"/>
        <a:ext cx="4933659" cy="1613866"/>
      </dsp:txXfrm>
    </dsp:sp>
    <dsp:sp modelId="{350467DD-567D-4914-93FF-D8A07ED52450}">
      <dsp:nvSpPr>
        <dsp:cNvPr id="0" name=""/>
        <dsp:cNvSpPr/>
      </dsp:nvSpPr>
      <dsp:spPr>
        <a:xfrm>
          <a:off x="0" y="2018022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4FE34-6CDD-4FDA-92EF-30BEBD2DD01B}">
      <dsp:nvSpPr>
        <dsp:cNvPr id="0" name=""/>
        <dsp:cNvSpPr/>
      </dsp:nvSpPr>
      <dsp:spPr>
        <a:xfrm>
          <a:off x="488194" y="2381142"/>
          <a:ext cx="887626" cy="887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421E3-46C7-4683-88B2-49E823043D48}">
      <dsp:nvSpPr>
        <dsp:cNvPr id="0" name=""/>
        <dsp:cNvSpPr/>
      </dsp:nvSpPr>
      <dsp:spPr>
        <a:xfrm>
          <a:off x="1864015" y="2018022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tvořivá dramatika</a:t>
          </a:r>
          <a:endParaRPr lang="en-US" sz="2500" kern="1200"/>
        </a:p>
      </dsp:txBody>
      <dsp:txXfrm>
        <a:off x="1864015" y="2018022"/>
        <a:ext cx="4933659" cy="1613866"/>
      </dsp:txXfrm>
    </dsp:sp>
    <dsp:sp modelId="{6B89C976-65DC-4C95-9AA6-5A0C4F701A6C}">
      <dsp:nvSpPr>
        <dsp:cNvPr id="0" name=""/>
        <dsp:cNvSpPr/>
      </dsp:nvSpPr>
      <dsp:spPr>
        <a:xfrm>
          <a:off x="0" y="4035355"/>
          <a:ext cx="6797675" cy="16138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B2532-C883-4AE3-9001-45BE05681164}">
      <dsp:nvSpPr>
        <dsp:cNvPr id="0" name=""/>
        <dsp:cNvSpPr/>
      </dsp:nvSpPr>
      <dsp:spPr>
        <a:xfrm>
          <a:off x="488194" y="4398475"/>
          <a:ext cx="887626" cy="887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36185A-4148-42BB-A59A-9FC5B8A81FE5}">
      <dsp:nvSpPr>
        <dsp:cNvPr id="0" name=""/>
        <dsp:cNvSpPr/>
      </dsp:nvSpPr>
      <dsp:spPr>
        <a:xfrm>
          <a:off x="1864015" y="4035355"/>
          <a:ext cx="4933659" cy="161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801" tIns="170801" rIns="170801" bIns="1708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RWCT („čtením a psaním ke kritickému myšlení“)</a:t>
          </a:r>
          <a:endParaRPr lang="en-US" sz="2500" kern="1200"/>
        </a:p>
      </dsp:txBody>
      <dsp:txXfrm>
        <a:off x="1864015" y="4035355"/>
        <a:ext cx="4933659" cy="1613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20615-50E1-43C5-AA78-F560E941552D}">
      <dsp:nvSpPr>
        <dsp:cNvPr id="0" name=""/>
        <dsp:cNvSpPr/>
      </dsp:nvSpPr>
      <dsp:spPr>
        <a:xfrm>
          <a:off x="2175255" y="2827"/>
          <a:ext cx="2447163" cy="136006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neliterární:</a:t>
          </a:r>
          <a:r>
            <a:rPr lang="cs-CZ" sz="1600" kern="1200" dirty="0"/>
            <a:t> dílo jako neliterární doklad světa, reality apod.</a:t>
          </a:r>
          <a:endParaRPr lang="en-US" sz="1600" kern="1200" dirty="0"/>
        </a:p>
      </dsp:txBody>
      <dsp:txXfrm>
        <a:off x="2241648" y="69220"/>
        <a:ext cx="2314377" cy="1227275"/>
      </dsp:txXfrm>
    </dsp:sp>
    <dsp:sp modelId="{515A3A90-C2DF-49EF-8F44-CE547BBDF5E2}">
      <dsp:nvSpPr>
        <dsp:cNvPr id="0" name=""/>
        <dsp:cNvSpPr/>
      </dsp:nvSpPr>
      <dsp:spPr>
        <a:xfrm>
          <a:off x="2175255" y="1430892"/>
          <a:ext cx="2447163" cy="1360061"/>
        </a:xfrm>
        <a:prstGeom prst="roundRect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kulturně-historický</a:t>
          </a:r>
          <a:r>
            <a:rPr lang="cs-CZ" sz="1600" kern="1200"/>
            <a:t>: díla jako ilustrace kontextu, faktografická báze a absence textové interpretace </a:t>
          </a:r>
          <a:endParaRPr lang="en-US" sz="1600" kern="1200"/>
        </a:p>
      </dsp:txBody>
      <dsp:txXfrm>
        <a:off x="2241648" y="1497285"/>
        <a:ext cx="2314377" cy="1227275"/>
      </dsp:txXfrm>
    </dsp:sp>
    <dsp:sp modelId="{1E604379-0D26-4830-84BE-68721C9FF480}">
      <dsp:nvSpPr>
        <dsp:cNvPr id="0" name=""/>
        <dsp:cNvSpPr/>
      </dsp:nvSpPr>
      <dsp:spPr>
        <a:xfrm>
          <a:off x="2175255" y="2858957"/>
          <a:ext cx="2447163" cy="1360061"/>
        </a:xfrm>
        <a:prstGeom prst="roundRect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model </a:t>
          </a:r>
          <a:r>
            <a:rPr lang="cs-CZ" sz="1600" b="1" kern="1200" dirty="0"/>
            <a:t>dezintegrované analýzy</a:t>
          </a:r>
          <a:endParaRPr lang="en-US" sz="1600" kern="1200" dirty="0"/>
        </a:p>
      </dsp:txBody>
      <dsp:txXfrm>
        <a:off x="2241648" y="2925350"/>
        <a:ext cx="2314377" cy="1227275"/>
      </dsp:txXfrm>
    </dsp:sp>
    <dsp:sp modelId="{CD7779F6-959A-4F02-A284-748A7B798A8B}">
      <dsp:nvSpPr>
        <dsp:cNvPr id="0" name=""/>
        <dsp:cNvSpPr/>
      </dsp:nvSpPr>
      <dsp:spPr>
        <a:xfrm>
          <a:off x="2175255" y="4287022"/>
          <a:ext cx="2447163" cy="1360061"/>
        </a:xfrm>
        <a:prstGeom prst="roundRect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model </a:t>
          </a:r>
          <a:r>
            <a:rPr lang="cs-CZ" sz="1600" b="1" kern="1200"/>
            <a:t>textové interpretace </a:t>
          </a:r>
          <a:endParaRPr lang="en-US" sz="1600" kern="1200"/>
        </a:p>
      </dsp:txBody>
      <dsp:txXfrm>
        <a:off x="2241648" y="4353415"/>
        <a:ext cx="2314377" cy="12272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DE677-E4E2-45A6-BC41-B7C65D8E48A6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1FEF1-F2A2-40FC-BC19-09A3F8C9FF53}">
      <dsp:nvSpPr>
        <dsp:cNvPr id="0" name=""/>
        <dsp:cNvSpPr/>
      </dsp:nvSpPr>
      <dsp:spPr>
        <a:xfrm>
          <a:off x="0" y="68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dogmaticko-reprodukční (dějiny literární reprodukce)</a:t>
          </a:r>
          <a:endParaRPr lang="en-US" sz="3100" kern="1200" dirty="0"/>
        </a:p>
      </dsp:txBody>
      <dsp:txXfrm>
        <a:off x="0" y="689"/>
        <a:ext cx="6797675" cy="1129706"/>
      </dsp:txXfrm>
    </dsp:sp>
    <dsp:sp modelId="{065536E9-287C-4BFD-A18D-6ED977FD3124}">
      <dsp:nvSpPr>
        <dsp:cNvPr id="0" name=""/>
        <dsp:cNvSpPr/>
      </dsp:nvSpPr>
      <dsp:spPr>
        <a:xfrm>
          <a:off x="0" y="1130396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AF4B1-B161-401E-9A86-47406A3C0D01}">
      <dsp:nvSpPr>
        <dsp:cNvPr id="0" name=""/>
        <dsp:cNvSpPr/>
      </dsp:nvSpPr>
      <dsp:spPr>
        <a:xfrm>
          <a:off x="0" y="1130396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reprodukčně-explikační (výklad děl)</a:t>
          </a:r>
          <a:endParaRPr lang="en-US" sz="3100" kern="1200"/>
        </a:p>
      </dsp:txBody>
      <dsp:txXfrm>
        <a:off x="0" y="1130396"/>
        <a:ext cx="6797675" cy="1129706"/>
      </dsp:txXfrm>
    </dsp:sp>
    <dsp:sp modelId="{87650218-ED2D-4D8F-B326-058E0A7CA434}">
      <dsp:nvSpPr>
        <dsp:cNvPr id="0" name=""/>
        <dsp:cNvSpPr/>
      </dsp:nvSpPr>
      <dsp:spPr>
        <a:xfrm>
          <a:off x="0" y="2260102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2DF051-4F3B-4DA8-9A35-95872DF1D4D1}">
      <dsp:nvSpPr>
        <dsp:cNvPr id="0" name=""/>
        <dsp:cNvSpPr/>
      </dsp:nvSpPr>
      <dsp:spPr>
        <a:xfrm>
          <a:off x="0" y="2260102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interpretačně-analytický (interpretace, rozvoj aktivního vztahu k lit. dílu)</a:t>
          </a:r>
          <a:endParaRPr lang="en-US" sz="3100" kern="1200" dirty="0"/>
        </a:p>
      </dsp:txBody>
      <dsp:txXfrm>
        <a:off x="0" y="2260102"/>
        <a:ext cx="6797675" cy="1129706"/>
      </dsp:txXfrm>
    </dsp:sp>
    <dsp:sp modelId="{37B93BD8-7C4F-4CDF-BDE4-AA50C5CDBAE9}">
      <dsp:nvSpPr>
        <dsp:cNvPr id="0" name=""/>
        <dsp:cNvSpPr/>
      </dsp:nvSpPr>
      <dsp:spPr>
        <a:xfrm>
          <a:off x="0" y="3389809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17491-AD5F-4F01-BD8C-9EEB4E8C0F9B}">
      <dsp:nvSpPr>
        <dsp:cNvPr id="0" name=""/>
        <dsp:cNvSpPr/>
      </dsp:nvSpPr>
      <dsp:spPr>
        <a:xfrm>
          <a:off x="0" y="338980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problémově-tvořivý (řešení literárního problému)</a:t>
          </a:r>
          <a:endParaRPr lang="en-US" sz="3100" kern="1200"/>
        </a:p>
      </dsp:txBody>
      <dsp:txXfrm>
        <a:off x="0" y="3389809"/>
        <a:ext cx="6797675" cy="1129706"/>
      </dsp:txXfrm>
    </dsp:sp>
    <dsp:sp modelId="{43F2A33B-7949-47A3-8DC2-EBDFA35C03D5}">
      <dsp:nvSpPr>
        <dsp:cNvPr id="0" name=""/>
        <dsp:cNvSpPr/>
      </dsp:nvSpPr>
      <dsp:spPr>
        <a:xfrm>
          <a:off x="0" y="4519515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42CAF-347F-4CA0-818E-82FF3B9DBF0A}">
      <dsp:nvSpPr>
        <dsp:cNvPr id="0" name=""/>
        <dsp:cNvSpPr/>
      </dsp:nvSpPr>
      <dsp:spPr>
        <a:xfrm>
          <a:off x="0" y="4519515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korelačně-integrační (integrace předmětů do společného celku)</a:t>
          </a:r>
          <a:endParaRPr lang="en-US" sz="3100" kern="1200"/>
        </a:p>
      </dsp:txBody>
      <dsp:txXfrm>
        <a:off x="0" y="4519515"/>
        <a:ext cx="6797675" cy="11297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BEA51-219C-4C50-AD23-9DFA2050155E}">
      <dsp:nvSpPr>
        <dsp:cNvPr id="0" name=""/>
        <dsp:cNvSpPr/>
      </dsp:nvSpPr>
      <dsp:spPr>
        <a:xfrm>
          <a:off x="0" y="942516"/>
          <a:ext cx="6797675" cy="863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autokratický</a:t>
          </a:r>
          <a:endParaRPr lang="en-US" sz="3600" kern="1200"/>
        </a:p>
      </dsp:txBody>
      <dsp:txXfrm>
        <a:off x="42151" y="984667"/>
        <a:ext cx="6713373" cy="779158"/>
      </dsp:txXfrm>
    </dsp:sp>
    <dsp:sp modelId="{58C12F8D-6BEC-4AD3-9D6B-03396148707A}">
      <dsp:nvSpPr>
        <dsp:cNvPr id="0" name=""/>
        <dsp:cNvSpPr/>
      </dsp:nvSpPr>
      <dsp:spPr>
        <a:xfrm>
          <a:off x="0" y="1909656"/>
          <a:ext cx="6797675" cy="863460"/>
        </a:xfrm>
        <a:prstGeom prst="roundRect">
          <a:avLst/>
        </a:prstGeom>
        <a:solidFill>
          <a:schemeClr val="accent2">
            <a:hueOff val="1080030"/>
            <a:satOff val="150"/>
            <a:lumOff val="1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liberální</a:t>
          </a:r>
          <a:endParaRPr lang="en-US" sz="3600" kern="1200"/>
        </a:p>
      </dsp:txBody>
      <dsp:txXfrm>
        <a:off x="42151" y="1951807"/>
        <a:ext cx="6713373" cy="779158"/>
      </dsp:txXfrm>
    </dsp:sp>
    <dsp:sp modelId="{84B3526A-75CD-4ED5-9B22-EA5D0B5E2AD9}">
      <dsp:nvSpPr>
        <dsp:cNvPr id="0" name=""/>
        <dsp:cNvSpPr/>
      </dsp:nvSpPr>
      <dsp:spPr>
        <a:xfrm>
          <a:off x="0" y="2876796"/>
          <a:ext cx="6797675" cy="863460"/>
        </a:xfrm>
        <a:prstGeom prst="roundRect">
          <a:avLst/>
        </a:prstGeom>
        <a:solidFill>
          <a:schemeClr val="accent2">
            <a:hueOff val="2160060"/>
            <a:satOff val="301"/>
            <a:lumOff val="2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/>
            <a:t>demokratický (sociálně integrační)</a:t>
          </a:r>
          <a:endParaRPr lang="en-US" sz="3600" kern="1200"/>
        </a:p>
      </dsp:txBody>
      <dsp:txXfrm>
        <a:off x="42151" y="2918947"/>
        <a:ext cx="6713373" cy="779158"/>
      </dsp:txXfrm>
    </dsp:sp>
    <dsp:sp modelId="{839BBD6F-2B9B-4141-9D26-08D48CB39D34}">
      <dsp:nvSpPr>
        <dsp:cNvPr id="0" name=""/>
        <dsp:cNvSpPr/>
      </dsp:nvSpPr>
      <dsp:spPr>
        <a:xfrm>
          <a:off x="0" y="3843936"/>
          <a:ext cx="6797675" cy="863460"/>
        </a:xfrm>
        <a:prstGeom prst="roundRect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a jiné ?</a:t>
          </a:r>
          <a:endParaRPr lang="en-US" sz="2800" kern="1200" dirty="0"/>
        </a:p>
      </dsp:txBody>
      <dsp:txXfrm>
        <a:off x="42151" y="3886087"/>
        <a:ext cx="6713373" cy="779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CCB51-14D3-4302-BE86-46189BF9A276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04D36-40D7-4F6E-A689-6E973B01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45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Zítková (2020) vyděluje ještě: formální (poznávání uměleckých forem)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404D36-40D7-4F6E-A689-6E973B01517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5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35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55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9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9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47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47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09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3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07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56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C5A84E-285E-4EC5-BCFD-B6A1C2E7FE51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4351421-D1F2-4F72-A538-D27FCDCC7C2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70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cs-CZ"/>
              <a:t>Přístupy k výuce literatury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7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Způsoby uspořádání učiva („obsahu“)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14" name="Zástupný symbol pro obsah 2">
            <a:extLst>
              <a:ext uri="{FF2B5EF4-FFF2-40B4-BE49-F238E27FC236}">
                <a16:creationId xmlns:a16="http://schemas.microsoft.com/office/drawing/2014/main" id="{3A42B3D1-5679-4EB3-8B5C-F75A54AA3D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59573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338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1D53CA0-FDE7-4B62-AE74-A671E6B82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FA22A8-DAD2-4DBF-BCF6-AA00E9D83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8CF2381-9166-48DC-8859-93B6A58939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69C5F1CC-81CF-4FB4-9977-391DF5B090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Další přístupy </a:t>
            </a:r>
            <a:br>
              <a:rPr lang="en-US" sz="4400">
                <a:solidFill>
                  <a:srgbClr val="FFFFFF"/>
                </a:solidFill>
              </a:rPr>
            </a:br>
            <a:r>
              <a:rPr lang="en-US" sz="4400">
                <a:solidFill>
                  <a:srgbClr val="FFFFFF"/>
                </a:solidFill>
              </a:rPr>
              <a:t>k výuce literatury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DD4421-3DEC-4941-9625-756F8B5C6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1A82E83-DBAF-4F73-9B25-A98DB08585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66575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57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4EF57A-26FF-4B40-80A4-28A9D0305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Tendence v 90. letech 20. století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084C21C0-6F62-459A-ABCC-0250EBD26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853205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4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10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Koncepty výuky podle zacházení s literárním dílem</a:t>
            </a:r>
            <a:br>
              <a:rPr lang="cs-CZ" sz="3600">
                <a:solidFill>
                  <a:srgbClr val="FFFFFF"/>
                </a:solidFill>
              </a:rPr>
            </a:br>
            <a:br>
              <a:rPr lang="cs-CZ" sz="3600">
                <a:solidFill>
                  <a:srgbClr val="FFFFFF"/>
                </a:solidFill>
              </a:rPr>
            </a:br>
            <a:r>
              <a:rPr lang="cs-CZ" sz="3600">
                <a:solidFill>
                  <a:srgbClr val="FFFFFF"/>
                </a:solidFill>
              </a:rPr>
              <a:t>4 modely (dle Chrzastowske)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2" name="Rectangle 14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2">
            <a:extLst>
              <a:ext uri="{FF2B5EF4-FFF2-40B4-BE49-F238E27FC236}">
                <a16:creationId xmlns:a16="http://schemas.microsoft.com/office/drawing/2014/main" id="{5B40A29A-B2F3-4FE9-A339-EEC3BC7F17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005077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77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Žárovka na žlutém pozadí s načrtnutými paprsky světla a kabelem">
            <a:extLst>
              <a:ext uri="{FF2B5EF4-FFF2-40B4-BE49-F238E27FC236}">
                <a16:creationId xmlns:a16="http://schemas.microsoft.com/office/drawing/2014/main" id="{59B71D69-75EA-41A8-8B21-18A0E14083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598" r="7340"/>
          <a:stretch/>
        </p:blipFill>
        <p:spPr>
          <a:xfrm>
            <a:off x="20" y="10"/>
            <a:ext cx="457895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AAB5859-0C3B-4536-9743-0CAF111ED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639733" y="0"/>
            <a:ext cx="75522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24206" y="516835"/>
            <a:ext cx="6339840" cy="1666501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Problém AKONTEXTUÁLNOST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A51F47-81C5-43A3-98C0-DB7B15721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8972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4206" y="2236304"/>
            <a:ext cx="6339840" cy="3652667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FFFFFF"/>
                </a:solidFill>
              </a:rPr>
              <a:t>problém nepředstavuje „netradiční“ rozvržení nebo uspořádání učiva, ale výuka bez kontextu/kontextů, vytržena ze souvislostí</a:t>
            </a:r>
            <a:endParaRPr lang="cs-CZ" sz="1800" dirty="0">
              <a:solidFill>
                <a:srgbClr val="FFFFFF"/>
              </a:solidFill>
            </a:endParaRPr>
          </a:p>
          <a:p>
            <a:endParaRPr lang="cs-CZ" sz="1800" dirty="0">
              <a:solidFill>
                <a:srgbClr val="FFFFFF"/>
              </a:solidFill>
            </a:endParaRPr>
          </a:p>
          <a:p>
            <a:endParaRPr lang="cs-CZ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2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>
                <a:solidFill>
                  <a:srgbClr val="FFFFFF"/>
                </a:solidFill>
              </a:rPr>
              <a:t>Metodické systémy výuky literatury (podle W. Oberta, 1992)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FBA5305-8E4F-4E29-BEEF-FA92AC96E3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205990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12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cs-CZ" sz="3600" b="1">
                <a:solidFill>
                  <a:srgbClr val="FFFFFF"/>
                </a:solidFill>
              </a:rPr>
              <a:t>Typologie učitelských osobností </a:t>
            </a:r>
            <a:r>
              <a:rPr lang="cs-CZ" sz="3600">
                <a:solidFill>
                  <a:srgbClr val="FFFFFF"/>
                </a:solidFill>
              </a:rPr>
              <a:t>(Obert, 1992)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30" name="Zástupný symbol pro obsah 2">
            <a:extLst>
              <a:ext uri="{FF2B5EF4-FFF2-40B4-BE49-F238E27FC236}">
                <a16:creationId xmlns:a16="http://schemas.microsoft.com/office/drawing/2014/main" id="{F5BCE7A4-6384-4780-8D7C-377F46381A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03432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83542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280</TotalTime>
  <Words>309</Words>
  <Application>Microsoft Office PowerPoint</Application>
  <PresentationFormat>Širokoúhlá obrazovka</PresentationFormat>
  <Paragraphs>36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Přístupy k výuce literatury</vt:lpstr>
      <vt:lpstr>Způsoby uspořádání učiva („obsahu“)</vt:lpstr>
      <vt:lpstr>Další přístupy  k výuce literatury</vt:lpstr>
      <vt:lpstr>Tendence v 90. letech 20. století</vt:lpstr>
      <vt:lpstr>Koncepty výuky podle zacházení s literárním dílem  4 modely (dle Chrzastowske)</vt:lpstr>
      <vt:lpstr>Problém AKONTEXTUÁLNOST</vt:lpstr>
      <vt:lpstr>Metodické systémy výuky literatury (podle W. Oberta, 1992)</vt:lpstr>
      <vt:lpstr>Typologie učitelských osobností (Obert, 1992)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Přístupy k výuce literatury</dc:title>
  <dc:creator>FFUK</dc:creator>
  <cp:lastModifiedBy>Králíková, Andrea</cp:lastModifiedBy>
  <cp:revision>13</cp:revision>
  <dcterms:created xsi:type="dcterms:W3CDTF">2020-10-19T12:13:10Z</dcterms:created>
  <dcterms:modified xsi:type="dcterms:W3CDTF">2024-10-07T13:13:10Z</dcterms:modified>
</cp:coreProperties>
</file>