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048DC-89A2-4EFA-AFD9-A5E31EEA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A44CB9-F04B-4A95-924B-183B100D7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241841-939A-47C1-8316-9DB39C25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44F4CE-6397-4158-A430-882ED3F1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F96BC3-E4BE-40F2-9EC2-B8BA0DB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14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6FE9E-3DF8-47C7-82F5-4683FEB6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DF79A8-30BD-4946-8E5C-A295ECF28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865C78-9AC4-462C-AA2E-7C22AF8A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B4FE6-BA7B-4928-9EA9-AD05955B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31A8D-3EB0-4D76-9AA1-BA28896D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C017A80-9C04-4DF2-9E46-33AC46EC2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18332D-9D73-448F-AFE2-374D154D6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68A8A-CAD5-42D6-8428-D0F39028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A34C7-2F6D-4D7C-9A6B-CB3AD68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3AE7CD-5E13-4A20-8C8B-49D81E96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9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49D8E-DEC0-4611-8BA7-7E47B150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4F046-407E-4F65-B1D1-7A6E557D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150DE-5BF0-452B-AD67-5F6503F2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B264DE-8251-4B40-A9D5-D3491E37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E0F92-5CB7-45AE-9237-B1DA1A0B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9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76F49-BFA3-4B60-8D0C-1978F1F7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AB77D9-C202-44FC-9014-207AECC3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4F38A-7532-4B5A-BB40-14213CA4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EA529-2293-474C-B15C-5AB621C3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33BA5-7419-4968-BB84-4AE674B7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6A2A3-A70F-4839-9B42-E654B7A1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C58A9-6020-4A86-8329-84E2CB97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D2EC2E-EA08-4466-9BA3-98409583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D69F82-A5AA-4BD8-A7AB-FB96143B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8F79D4-CC99-44A3-96F0-BB38A065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E21266-604E-433D-90C0-7D7DB4E2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10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76A9F-5377-42CE-8F91-1667E556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02796-B6A3-4036-A0B2-F67868FB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805C52-654B-43AD-BDDC-FE5980E9A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1AFD6B-F298-4DAA-862E-49E83F08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82B4A7-1984-49A6-8929-38A2E31E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89E890-72B8-4B51-B157-4E7218C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239C73-70E1-4507-8A35-D20B6EA1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B3DF74-4E06-4A77-8CA5-B9A0BEBD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5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F7686-2DE8-401A-9A18-40D98C6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08C860-FA17-4DEC-A0BC-3FCC256E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5B70F5-F897-44EB-88E8-9CB9B7DB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6D0101-CE61-4D9E-AE2F-ED103DB9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4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4F95DD4-883E-49E9-92C3-EB5AEF30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B27BED-29DA-4338-A8FD-392A5655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73B727-4EF9-481B-8CB5-12328268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50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9AA9E-72C3-45CA-BF5E-90F640C4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88047-0DA1-4893-9254-04738AAE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8E2E1-9617-4698-9D4B-321D1C31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10417F-A4D7-4576-9CD6-C68E0D64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C1AA46-77BB-4231-9F47-3CE3CA01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F2DD9-AC25-45CE-89F7-2AD0ABD3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91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B72DA-CF8C-48F8-A41C-DE8B997A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319A0D-1B5E-4D3F-8773-8324E5336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A9090-8461-49E0-98EE-E9206CF72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FFADD1-EE4A-4DB1-B69C-972E557F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773A0F-5A07-43F6-882A-B24A3854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9F9A7B-81AD-4451-9B5C-0D8BBE84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9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5A748A-3CA3-4B30-8635-F83517D5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820279-C6A6-4EDA-BBBE-943388DDD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6AE62-DC9A-40B5-BC21-EAD0EEA92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C25A-BC63-4A8D-8D81-0ACDA22340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390648-B861-40C7-8F1B-5DC233F14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25A24-DA8A-43D0-9B52-97795DE76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2C2A-4BB6-4876-924E-92232DDC9D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6AB11-9A55-4135-BDEE-36E2E8F0B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Nancy </a:t>
            </a:r>
            <a:r>
              <a:rPr lang="cs-CZ" dirty="0" err="1"/>
              <a:t>Chodorow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2795E9-3A7C-4EFE-8395-3F6F857CA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Oliver Tomáš Jelínek</a:t>
            </a:r>
          </a:p>
        </p:txBody>
      </p:sp>
    </p:spTree>
    <p:extLst>
      <p:ext uri="{BB962C8B-B14F-4D97-AF65-F5344CB8AC3E}">
        <p14:creationId xmlns:p14="http://schemas.microsoft.com/office/powerpoint/2010/main" val="21893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ttps://cuni.primo.exlibrisgroup.com/discovery/fulldisplay?docid=alma990002075180106986&amp;context=L&amp;vid=420CKIS_INST:UKAZ&amp;lang=cs&amp;search_scope=MyInst_and_CI&amp;adaptor=Local%20Search%20Engine&amp;isFrbr=true&amp;tab=Everything&amp;query=any,contains,nancy%20chodorow&amp;sortby=date_d&amp;facet=frbrgroupid,include,9075303347260219708&amp;offset=0</a:t>
            </a:r>
          </a:p>
          <a:p>
            <a:r>
              <a:rPr lang="cs-CZ" dirty="0"/>
              <a:t>https://cuni.primo.exlibrisgroup.com/discovery/fulldisplay?docid=alma9925225629106986&amp;context=L&amp;vid=420CKIS_INST:UKAZ&amp;lang=cs&amp;search_scope=MyInst_and_CI&amp;adaptor=Local%20Search%20Engine&amp;tab=Everything&amp;query=any,contains,nancy%20chodorow&amp;pfilter=rtype,exact,books&amp;offset=0</a:t>
            </a:r>
          </a:p>
          <a:p>
            <a:r>
              <a:rPr lang="cs-CZ" dirty="0"/>
              <a:t>https://en.wikipedia.org/wiki/Nancy_Chodorow</a:t>
            </a:r>
          </a:p>
          <a:p>
            <a:r>
              <a:rPr lang="cs-CZ" dirty="0"/>
              <a:t>https://academicinfluence.com/people/nancy-chodorow</a:t>
            </a:r>
          </a:p>
          <a:p>
            <a:r>
              <a:rPr lang="cs-CZ" dirty="0"/>
              <a:t>https://www.youtube.com/watch?v=-9Ck7FofXr8&amp;t=3s</a:t>
            </a:r>
          </a:p>
        </p:txBody>
      </p:sp>
    </p:spTree>
    <p:extLst>
      <p:ext uri="{BB962C8B-B14F-4D97-AF65-F5344CB8AC3E}">
        <p14:creationId xmlns:p14="http://schemas.microsoft.com/office/powerpoint/2010/main" val="56812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0198D-A1D3-4C3A-9ECC-2DBF1097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Nancy </a:t>
            </a:r>
            <a:r>
              <a:rPr lang="cs-CZ" dirty="0" err="1"/>
              <a:t>Chodorow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9290B2-2256-4E74-88DF-118FFC708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Narození – 20. ledna 1944 New York, USA (80 let)</a:t>
            </a:r>
          </a:p>
          <a:p>
            <a:endParaRPr lang="cs-CZ" dirty="0"/>
          </a:p>
          <a:p>
            <a:r>
              <a:rPr lang="cs-CZ" dirty="0"/>
              <a:t>Židovský původ</a:t>
            </a:r>
          </a:p>
          <a:p>
            <a:r>
              <a:rPr lang="cs-CZ" dirty="0"/>
              <a:t>Otec – Marvin, Matka – </a:t>
            </a:r>
            <a:r>
              <a:rPr lang="cs-CZ" dirty="0" err="1"/>
              <a:t>Leah</a:t>
            </a:r>
            <a:r>
              <a:rPr lang="cs-CZ" dirty="0"/>
              <a:t> (</a:t>
            </a:r>
            <a:r>
              <a:rPr lang="cs-CZ" dirty="0" err="1"/>
              <a:t>Turitz</a:t>
            </a:r>
            <a:r>
              <a:rPr lang="cs-CZ" dirty="0"/>
              <a:t>) </a:t>
            </a:r>
            <a:r>
              <a:rPr lang="cs-CZ" dirty="0" err="1"/>
              <a:t>Chodorow</a:t>
            </a:r>
            <a:endParaRPr lang="cs-CZ" dirty="0"/>
          </a:p>
          <a:p>
            <a:pPr lvl="1"/>
            <a:r>
              <a:rPr lang="cs-CZ" dirty="0"/>
              <a:t>fyzik, učitelka v MŠ</a:t>
            </a:r>
          </a:p>
          <a:p>
            <a:r>
              <a:rPr lang="cs-CZ" dirty="0"/>
              <a:t>Manžel ekonom Michael Reich (Dvě děti)</a:t>
            </a:r>
          </a:p>
          <a:p>
            <a:endParaRPr lang="cs-CZ" dirty="0"/>
          </a:p>
          <a:p>
            <a:r>
              <a:rPr lang="cs-CZ" dirty="0"/>
              <a:t>Socioložka, psychoanalytička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16DAE8-A285-4A24-9FB2-C7923891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33" y="1690688"/>
            <a:ext cx="2845541" cy="42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18539-7CD4-4EDE-9041-DF18E9A7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Nancy </a:t>
            </a:r>
            <a:r>
              <a:rPr lang="cs-CZ" dirty="0" err="1"/>
              <a:t>Chodorow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62936-96F0-4C87-BE1C-8F530F74F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Studium sociologie na </a:t>
            </a:r>
            <a:r>
              <a:rPr lang="cs-CZ" dirty="0" err="1"/>
              <a:t>Radcliffe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(Harvard) </a:t>
            </a:r>
          </a:p>
          <a:p>
            <a:r>
              <a:rPr lang="cs-CZ" dirty="0"/>
              <a:t>Brandeis University</a:t>
            </a:r>
          </a:p>
          <a:p>
            <a:r>
              <a:rPr lang="cs-CZ" dirty="0"/>
              <a:t>Dvakrát Ph.D.</a:t>
            </a:r>
          </a:p>
          <a:p>
            <a:pPr lvl="1"/>
            <a:r>
              <a:rPr lang="cs-CZ" dirty="0"/>
              <a:t>1966</a:t>
            </a:r>
          </a:p>
          <a:p>
            <a:pPr lvl="1"/>
            <a:r>
              <a:rPr lang="cs-CZ" dirty="0"/>
              <a:t>1975</a:t>
            </a:r>
          </a:p>
          <a:p>
            <a:r>
              <a:rPr lang="cs-CZ" dirty="0"/>
              <a:t>Komparativní vývoj dětí</a:t>
            </a:r>
          </a:p>
          <a:p>
            <a:r>
              <a:rPr lang="cs-CZ" dirty="0"/>
              <a:t>Psychoanalýza</a:t>
            </a:r>
          </a:p>
          <a:p>
            <a:r>
              <a:rPr lang="cs-CZ" dirty="0"/>
              <a:t>Učitelé Beatrice </a:t>
            </a:r>
            <a:r>
              <a:rPr lang="cs-CZ" dirty="0" err="1"/>
              <a:t>Whiting</a:t>
            </a:r>
            <a:r>
              <a:rPr lang="cs-CZ" dirty="0"/>
              <a:t> a Phillip </a:t>
            </a:r>
            <a:r>
              <a:rPr lang="cs-CZ" dirty="0" err="1"/>
              <a:t>Slater</a:t>
            </a:r>
            <a:endParaRPr lang="cs-CZ" dirty="0"/>
          </a:p>
          <a:p>
            <a:r>
              <a:rPr lang="cs-CZ" dirty="0"/>
              <a:t>Přednášející na Harvardské Univerzitě a </a:t>
            </a:r>
            <a:r>
              <a:rPr lang="cs-CZ" dirty="0" err="1"/>
              <a:t>Berkeley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8DDCC4-EA19-4B1C-A346-6B1C8B17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12" y="1825625"/>
            <a:ext cx="3337686" cy="37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6D059-F7D0-40F1-9956-1F9F7C42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Mothering</a:t>
            </a:r>
            <a:r>
              <a:rPr lang="cs-CZ" dirty="0"/>
              <a:t> (1978):</a:t>
            </a:r>
            <a:br>
              <a:rPr lang="cs-CZ" dirty="0"/>
            </a:br>
            <a:r>
              <a:rPr lang="en-US" sz="2400" dirty="0"/>
              <a:t>Psychoanalysis and the Sociology of Gender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32004-9A82-461C-85EE-436D549E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Matky reprodukují genderové rozdíly </a:t>
            </a:r>
          </a:p>
          <a:p>
            <a:pPr marL="514350" indent="-514350">
              <a:buAutoNum type="arabicParenR"/>
            </a:pPr>
            <a:r>
              <a:rPr lang="cs-CZ" dirty="0"/>
              <a:t>Ovlivnění psychologického vývoje </a:t>
            </a:r>
          </a:p>
          <a:p>
            <a:pPr marL="514350" indent="-514350">
              <a:buAutoNum type="arabicParenR"/>
            </a:pPr>
            <a:r>
              <a:rPr lang="cs-CZ" dirty="0"/>
              <a:t>Zformování genderové identity</a:t>
            </a:r>
          </a:p>
          <a:p>
            <a:pPr marL="514350" indent="-514350">
              <a:buAutoNum type="arabicParenR"/>
            </a:pPr>
            <a:endParaRPr lang="cs-CZ" dirty="0"/>
          </a:p>
          <a:p>
            <a:r>
              <a:rPr lang="cs-CZ" dirty="0"/>
              <a:t>Děti jsou primárně vázané na matky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9BE6D4-8F9C-43A5-9522-4431ACB793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8" y="1750189"/>
            <a:ext cx="3376658" cy="45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EE2DF-1319-4550-B158-73A2F2BC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Mothering</a:t>
            </a:r>
            <a:r>
              <a:rPr lang="cs-CZ" dirty="0"/>
              <a:t> (1978):</a:t>
            </a:r>
            <a:br>
              <a:rPr lang="cs-CZ" dirty="0"/>
            </a:br>
            <a:r>
              <a:rPr lang="en-US" sz="2400" dirty="0"/>
              <a:t>Psychoanalysis and the Sociology of Gender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22708-4555-43BC-B6B6-66A8502B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Inspirace:</a:t>
            </a:r>
          </a:p>
          <a:p>
            <a:r>
              <a:rPr lang="cs-CZ" dirty="0"/>
              <a:t>Koncept raného vývoje (Sigmund Freud)</a:t>
            </a:r>
          </a:p>
          <a:p>
            <a:pPr lvl="1"/>
            <a:r>
              <a:rPr lang="cs-CZ" dirty="0"/>
              <a:t>orální, anální, falické…</a:t>
            </a:r>
          </a:p>
          <a:p>
            <a:r>
              <a:rPr lang="cs-CZ" dirty="0"/>
              <a:t>Vztah dítěte k objektům a vnímání světa (Melanie Klein)</a:t>
            </a:r>
          </a:p>
          <a:p>
            <a:endParaRPr lang="cs-CZ" dirty="0"/>
          </a:p>
          <a:p>
            <a:r>
              <a:rPr lang="cs-CZ" dirty="0"/>
              <a:t>Judith </a:t>
            </a:r>
            <a:r>
              <a:rPr lang="cs-CZ" dirty="0" err="1"/>
              <a:t>Butler</a:t>
            </a:r>
            <a:r>
              <a:rPr lang="cs-CZ" dirty="0"/>
              <a:t> – Teorie </a:t>
            </a:r>
            <a:r>
              <a:rPr lang="cs-CZ" dirty="0" err="1"/>
              <a:t>performativy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87" y="2218214"/>
            <a:ext cx="267462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Feminism</a:t>
            </a:r>
            <a:r>
              <a:rPr lang="cs-CZ" dirty="0"/>
              <a:t> and </a:t>
            </a:r>
            <a:r>
              <a:rPr lang="cs-CZ" dirty="0" err="1"/>
              <a:t>Psychoanalytic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(1989)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Důležitost matky v socializaci dětí</a:t>
            </a:r>
          </a:p>
          <a:p>
            <a:r>
              <a:rPr lang="cs-CZ" dirty="0"/>
              <a:t>Spojitosti mezi feminismem a psychoanalytickými teoriemi</a:t>
            </a:r>
          </a:p>
          <a:p>
            <a:endParaRPr lang="cs-CZ" dirty="0"/>
          </a:p>
          <a:p>
            <a:r>
              <a:rPr lang="cs-CZ" dirty="0"/>
              <a:t>Genderové stereotypy v kontextu výchovy</a:t>
            </a:r>
          </a:p>
          <a:p>
            <a:r>
              <a:rPr lang="cs-CZ" dirty="0"/>
              <a:t>Kritika psychoanalytických teorií</a:t>
            </a:r>
          </a:p>
          <a:p>
            <a:pPr lvl="1"/>
            <a:r>
              <a:rPr lang="cs-CZ" dirty="0"/>
              <a:t>Neberou v úvahu sociální a historický kontext</a:t>
            </a:r>
          </a:p>
          <a:p>
            <a:pPr lvl="1"/>
            <a:r>
              <a:rPr lang="cs-CZ" dirty="0"/>
              <a:t>Postrádají feministickou perspektivu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5" y="2942458"/>
            <a:ext cx="2354634" cy="35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Feelings</a:t>
            </a:r>
            <a:r>
              <a:rPr lang="cs-CZ" dirty="0"/>
              <a:t> (1999):</a:t>
            </a:r>
            <a:br>
              <a:rPr lang="cs-CZ" dirty="0"/>
            </a:br>
            <a:r>
              <a:rPr lang="en-US" sz="2400" dirty="0"/>
              <a:t>Personal Meaning in Psychoanalysis, Gender, and Culture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v psychoanalytickém procesu</a:t>
            </a:r>
          </a:p>
          <a:p>
            <a:r>
              <a:rPr lang="cs-CZ" dirty="0"/>
              <a:t>Vliv na formování osobní identity</a:t>
            </a:r>
          </a:p>
          <a:p>
            <a:endParaRPr lang="cs-CZ" dirty="0"/>
          </a:p>
          <a:p>
            <a:r>
              <a:rPr lang="cs-CZ" dirty="0"/>
              <a:t>Interpretace emocí v různých:</a:t>
            </a:r>
          </a:p>
          <a:p>
            <a:pPr lvl="1"/>
            <a:r>
              <a:rPr lang="cs-CZ" dirty="0"/>
              <a:t>Kulturách</a:t>
            </a:r>
          </a:p>
          <a:p>
            <a:pPr lvl="1"/>
            <a:r>
              <a:rPr lang="cs-CZ" dirty="0"/>
              <a:t>Genderových kontextech</a:t>
            </a:r>
          </a:p>
          <a:p>
            <a:endParaRPr lang="cs-CZ" dirty="0"/>
          </a:p>
          <a:p>
            <a:r>
              <a:rPr lang="cs-CZ" dirty="0"/>
              <a:t>Utváření Já normami</a:t>
            </a:r>
          </a:p>
          <a:p>
            <a:r>
              <a:rPr lang="cs-CZ" dirty="0"/>
              <a:t>Naše emoce – &gt; způsob vnímání prožitků – &gt; identita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98" y="1825625"/>
            <a:ext cx="3701551" cy="37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Individualizing Gender and Sexuality</a:t>
            </a:r>
            <a:r>
              <a:rPr lang="cs-CZ" dirty="0"/>
              <a:t> </a:t>
            </a:r>
            <a:r>
              <a:rPr lang="en-US" dirty="0"/>
              <a:t>(2012)</a:t>
            </a:r>
            <a:r>
              <a:rPr lang="en-US" b="1" dirty="0"/>
              <a:t>: </a:t>
            </a:r>
            <a:r>
              <a:rPr lang="en-US" sz="2400" dirty="0"/>
              <a:t>Theory and Practice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Utváření vlastní představy o svém genderu a sexualitě</a:t>
            </a:r>
          </a:p>
          <a:p>
            <a:r>
              <a:rPr lang="cs-CZ" dirty="0"/>
              <a:t>Individualizace velmi složitá</a:t>
            </a:r>
          </a:p>
          <a:p>
            <a:r>
              <a:rPr lang="cs-CZ" dirty="0"/>
              <a:t>Sociální normy utvrzují učení matky</a:t>
            </a:r>
          </a:p>
          <a:p>
            <a:endParaRPr lang="cs-CZ" dirty="0"/>
          </a:p>
          <a:p>
            <a:r>
              <a:rPr lang="cs-CZ" dirty="0"/>
              <a:t>Teorie / Praxe</a:t>
            </a:r>
          </a:p>
          <a:p>
            <a:endParaRPr lang="cs-CZ" dirty="0"/>
          </a:p>
          <a:p>
            <a:r>
              <a:rPr lang="cs-CZ" dirty="0"/>
              <a:t>Podle academicinfluence.com ji patří 2 194. místo </a:t>
            </a:r>
          </a:p>
          <a:p>
            <a:pPr lvl="1"/>
            <a:r>
              <a:rPr lang="cs-CZ" dirty="0"/>
              <a:t>vlivu mezi historicky všemi akademiky</a:t>
            </a:r>
          </a:p>
          <a:p>
            <a:r>
              <a:rPr lang="cs-CZ" dirty="0"/>
              <a:t>1. místo Feminismus i Psychoanalýza v USA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2B23A9-4D82-4EAB-8B84-CE8FBC89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6" y="2591770"/>
            <a:ext cx="2480086" cy="37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Betty </a:t>
            </a:r>
            <a:r>
              <a:rPr lang="cs-CZ" dirty="0" err="1"/>
              <a:t>Friedan</a:t>
            </a:r>
            <a:r>
              <a:rPr lang="cs-CZ" dirty="0"/>
              <a:t>, Simone de </a:t>
            </a:r>
            <a:r>
              <a:rPr lang="cs-CZ" dirty="0" err="1"/>
              <a:t>Beauvoir</a:t>
            </a:r>
            <a:r>
              <a:rPr lang="cs-CZ" dirty="0"/>
              <a:t>, Kate </a:t>
            </a:r>
            <a:r>
              <a:rPr lang="cs-CZ" dirty="0" err="1"/>
              <a:t>Millet</a:t>
            </a:r>
            <a:r>
              <a:rPr lang="cs-CZ" dirty="0"/>
              <a:t>, </a:t>
            </a:r>
            <a:r>
              <a:rPr lang="cs-CZ" dirty="0" err="1"/>
              <a:t>Shulamith</a:t>
            </a:r>
            <a:r>
              <a:rPr lang="cs-CZ" dirty="0"/>
              <a:t> </a:t>
            </a:r>
            <a:r>
              <a:rPr lang="cs-CZ" dirty="0" err="1"/>
              <a:t>Firestone</a:t>
            </a:r>
            <a:r>
              <a:rPr lang="cs-CZ" dirty="0"/>
              <a:t>,</a:t>
            </a:r>
          </a:p>
          <a:p>
            <a:r>
              <a:rPr lang="cs-CZ" dirty="0" err="1"/>
              <a:t>Germaine</a:t>
            </a:r>
            <a:r>
              <a:rPr lang="cs-CZ" dirty="0"/>
              <a:t> Green, Donald </a:t>
            </a:r>
            <a:r>
              <a:rPr lang="cs-CZ" dirty="0" err="1"/>
              <a:t>Winnicott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08" y="942293"/>
            <a:ext cx="8963630" cy="31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7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517</Words>
  <Application>Microsoft Office PowerPoint</Application>
  <PresentationFormat>Širokoúhlá obrazovka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Nancy Chodorow</vt:lpstr>
      <vt:lpstr>Nancy Chodorow</vt:lpstr>
      <vt:lpstr>Nancy Chodorow</vt:lpstr>
      <vt:lpstr>The Reproduction of Mothering (1978): Psychoanalysis and the Sociology of Gender</vt:lpstr>
      <vt:lpstr>The Reproduction of Mothering (1978): Psychoanalysis and the Sociology of Gender</vt:lpstr>
      <vt:lpstr>Feminism and Psychoanalytic Theory (1989)</vt:lpstr>
      <vt:lpstr>The Power of Feelings (1999): Personal Meaning in Psychoanalysis, Gender, and Culture</vt:lpstr>
      <vt:lpstr>Individualizing Gender and Sexuality (2012): Theory and Practice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Nancy Chodorow</dc:title>
  <dc:creator>Oliver</dc:creator>
  <cp:lastModifiedBy>Oliver</cp:lastModifiedBy>
  <cp:revision>22</cp:revision>
  <dcterms:created xsi:type="dcterms:W3CDTF">2024-04-22T07:43:10Z</dcterms:created>
  <dcterms:modified xsi:type="dcterms:W3CDTF">2024-04-23T13:18:37Z</dcterms:modified>
</cp:coreProperties>
</file>