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 Medium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Proxima Nova"/>
      <p:regular r:id="rId22"/>
      <p:bold r:id="rId23"/>
      <p:italic r:id="rId24"/>
      <p:boldItalic r:id="rId25"/>
    </p:embeddedFont>
    <p:embeddedFont>
      <p:font typeface="Judson"/>
      <p:regular r:id="rId26"/>
      <p:bold r:id="rId27"/>
      <p: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roximaNova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udson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Judson-italic.fntdata"/><Relationship Id="rId27" Type="http://schemas.openxmlformats.org/officeDocument/2006/relationships/font" Target="fonts/Judso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Medium-bold.fntdata"/><Relationship Id="rId14" Type="http://schemas.openxmlformats.org/officeDocument/2006/relationships/font" Target="fonts/PlayfairDisplayMedium-regular.fntdata"/><Relationship Id="rId17" Type="http://schemas.openxmlformats.org/officeDocument/2006/relationships/font" Target="fonts/PlayfairDisplayMedium-boldItalic.fntdata"/><Relationship Id="rId16" Type="http://schemas.openxmlformats.org/officeDocument/2006/relationships/font" Target="fonts/PlayfairDisplayMedium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00bdeec7e_0_17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b00bdeec7e_0_17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00bdeec7e_0_17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b00bdeec7e_0_17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0fa57cc22e5a6bf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0fa57cc22e5a6bf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a09bfc04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da09bfc04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872cf2a7bcfada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872cf2a7bcfada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00bdeec7e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00bdeec7e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00bdeec7e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00bdeec7e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hyperlink" Target="https://bit.ly/3A1uf1Q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83650" y="-1143075"/>
            <a:ext cx="8296400" cy="7643383"/>
            <a:chOff x="-1083650" y="-1143075"/>
            <a:chExt cx="8296400" cy="7643383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83650" y="-1143075"/>
              <a:ext cx="2970651" cy="292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69350" y="3698363"/>
              <a:ext cx="2843400" cy="28019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12;p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13100" y="896325"/>
            <a:ext cx="3012600" cy="26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13100" y="3687075"/>
            <a:ext cx="3012600" cy="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/>
          <p:nvPr>
            <p:ph idx="2" type="pic"/>
          </p:nvPr>
        </p:nvSpPr>
        <p:spPr>
          <a:xfrm>
            <a:off x="6883975" y="539400"/>
            <a:ext cx="2260200" cy="40647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"/>
          <p:cNvSpPr/>
          <p:nvPr>
            <p:ph idx="3" type="pic"/>
          </p:nvPr>
        </p:nvSpPr>
        <p:spPr>
          <a:xfrm>
            <a:off x="4505525" y="0"/>
            <a:ext cx="2260200" cy="41565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"/>
          <p:cNvSpPr/>
          <p:nvPr/>
        </p:nvSpPr>
        <p:spPr>
          <a:xfrm>
            <a:off x="-1847021" y="3058100"/>
            <a:ext cx="6638760" cy="3229200"/>
          </a:xfrm>
          <a:custGeom>
            <a:rect b="b" l="l" r="r" t="t"/>
            <a:pathLst>
              <a:path extrusionOk="0" h="8970" w="18441">
                <a:moveTo>
                  <a:pt x="20" y="0"/>
                </a:moveTo>
                <a:lnTo>
                  <a:pt x="0" y="28"/>
                </a:lnTo>
                <a:lnTo>
                  <a:pt x="679" y="523"/>
                </a:lnTo>
                <a:lnTo>
                  <a:pt x="1420" y="915"/>
                </a:lnTo>
                <a:lnTo>
                  <a:pt x="2124" y="1368"/>
                </a:lnTo>
                <a:lnTo>
                  <a:pt x="2834" y="1815"/>
                </a:lnTo>
                <a:lnTo>
                  <a:pt x="3591" y="2170"/>
                </a:lnTo>
                <a:lnTo>
                  <a:pt x="4296" y="2635"/>
                </a:lnTo>
                <a:lnTo>
                  <a:pt x="5070" y="2955"/>
                </a:lnTo>
                <a:lnTo>
                  <a:pt x="5838" y="3283"/>
                </a:lnTo>
                <a:lnTo>
                  <a:pt x="6592" y="3646"/>
                </a:lnTo>
                <a:lnTo>
                  <a:pt x="7355" y="3998"/>
                </a:lnTo>
                <a:lnTo>
                  <a:pt x="8146" y="4285"/>
                </a:lnTo>
                <a:lnTo>
                  <a:pt x="8964" y="4467"/>
                </a:lnTo>
                <a:lnTo>
                  <a:pt x="9769" y="4705"/>
                </a:lnTo>
                <a:lnTo>
                  <a:pt x="10608" y="4763"/>
                </a:lnTo>
                <a:lnTo>
                  <a:pt x="11415" y="4918"/>
                </a:lnTo>
                <a:lnTo>
                  <a:pt x="12217" y="5085"/>
                </a:lnTo>
                <a:lnTo>
                  <a:pt x="12990" y="5355"/>
                </a:lnTo>
                <a:lnTo>
                  <a:pt x="13722" y="5727"/>
                </a:lnTo>
                <a:lnTo>
                  <a:pt x="14444" y="6107"/>
                </a:lnTo>
                <a:lnTo>
                  <a:pt x="15187" y="6457"/>
                </a:lnTo>
                <a:lnTo>
                  <a:pt x="15814" y="6988"/>
                </a:lnTo>
                <a:lnTo>
                  <a:pt x="16475" y="7470"/>
                </a:lnTo>
                <a:lnTo>
                  <a:pt x="17115" y="7980"/>
                </a:lnTo>
                <a:lnTo>
                  <a:pt x="17720" y="8537"/>
                </a:lnTo>
                <a:lnTo>
                  <a:pt x="18423" y="8970"/>
                </a:lnTo>
                <a:lnTo>
                  <a:pt x="18441" y="8940"/>
                </a:lnTo>
                <a:lnTo>
                  <a:pt x="17741" y="8509"/>
                </a:lnTo>
                <a:lnTo>
                  <a:pt x="17138" y="7953"/>
                </a:lnTo>
                <a:lnTo>
                  <a:pt x="16496" y="7442"/>
                </a:lnTo>
                <a:lnTo>
                  <a:pt x="15835" y="6960"/>
                </a:lnTo>
                <a:lnTo>
                  <a:pt x="15208" y="6429"/>
                </a:lnTo>
                <a:lnTo>
                  <a:pt x="14459" y="6075"/>
                </a:lnTo>
                <a:lnTo>
                  <a:pt x="13738" y="5696"/>
                </a:lnTo>
                <a:lnTo>
                  <a:pt x="13004" y="5323"/>
                </a:lnTo>
                <a:lnTo>
                  <a:pt x="12226" y="5051"/>
                </a:lnTo>
                <a:lnTo>
                  <a:pt x="11422" y="4884"/>
                </a:lnTo>
                <a:lnTo>
                  <a:pt x="10613" y="4728"/>
                </a:lnTo>
                <a:lnTo>
                  <a:pt x="9777" y="4670"/>
                </a:lnTo>
                <a:lnTo>
                  <a:pt x="8973" y="4433"/>
                </a:lnTo>
                <a:lnTo>
                  <a:pt x="8156" y="4251"/>
                </a:lnTo>
                <a:lnTo>
                  <a:pt x="7369" y="3965"/>
                </a:lnTo>
                <a:lnTo>
                  <a:pt x="6607" y="3614"/>
                </a:lnTo>
                <a:lnTo>
                  <a:pt x="5853" y="3251"/>
                </a:lnTo>
                <a:lnTo>
                  <a:pt x="5084" y="2922"/>
                </a:lnTo>
                <a:lnTo>
                  <a:pt x="4312" y="2604"/>
                </a:lnTo>
                <a:lnTo>
                  <a:pt x="3608" y="2139"/>
                </a:lnTo>
                <a:lnTo>
                  <a:pt x="2851" y="1784"/>
                </a:lnTo>
                <a:lnTo>
                  <a:pt x="2143" y="1338"/>
                </a:lnTo>
                <a:lnTo>
                  <a:pt x="1438" y="885"/>
                </a:lnTo>
                <a:lnTo>
                  <a:pt x="697" y="493"/>
                </a:ln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-1379750" y="-910426"/>
            <a:ext cx="11549999" cy="7061201"/>
            <a:chOff x="-1379750" y="-910426"/>
            <a:chExt cx="11549999" cy="7061201"/>
          </a:xfrm>
        </p:grpSpPr>
        <p:pic>
          <p:nvPicPr>
            <p:cNvPr id="92" name="Google Shape;9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379750" y="2449722"/>
              <a:ext cx="2733648" cy="26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227511" y="3250925"/>
              <a:ext cx="2942738" cy="289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439275" y="-910426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5" name="Google Shape;95;p1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>
            <p:ph hasCustomPrompt="1" type="title"/>
          </p:nvPr>
        </p:nvSpPr>
        <p:spPr>
          <a:xfrm>
            <a:off x="1353900" y="1611188"/>
            <a:ext cx="6436200" cy="13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97" name="Google Shape;97;p11"/>
          <p:cNvSpPr txBox="1"/>
          <p:nvPr>
            <p:ph idx="1" type="subTitle"/>
          </p:nvPr>
        </p:nvSpPr>
        <p:spPr>
          <a:xfrm>
            <a:off x="1353901" y="3174713"/>
            <a:ext cx="6436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8" name="Google Shape;98;p11"/>
          <p:cNvGrpSpPr/>
          <p:nvPr/>
        </p:nvGrpSpPr>
        <p:grpSpPr>
          <a:xfrm>
            <a:off x="-2173113" y="-2215445"/>
            <a:ext cx="14112631" cy="11510491"/>
            <a:chOff x="-2173113" y="-2215445"/>
            <a:chExt cx="14112631" cy="11510491"/>
          </a:xfrm>
        </p:grpSpPr>
        <p:sp>
          <p:nvSpPr>
            <p:cNvPr id="99" name="Google Shape;99;p11"/>
            <p:cNvSpPr/>
            <p:nvPr/>
          </p:nvSpPr>
          <p:spPr>
            <a:xfrm rot="-8333118">
              <a:off x="-907781" y="3057251"/>
              <a:ext cx="7395491" cy="4341606"/>
            </a:xfrm>
            <a:custGeom>
              <a:rect b="b" l="l" r="r" t="t"/>
              <a:pathLst>
                <a:path extrusionOk="0" h="12060" w="20543">
                  <a:moveTo>
                    <a:pt x="20535" y="0"/>
                  </a:moveTo>
                  <a:lnTo>
                    <a:pt x="19721" y="189"/>
                  </a:lnTo>
                  <a:lnTo>
                    <a:pt x="18957" y="517"/>
                  </a:lnTo>
                  <a:lnTo>
                    <a:pt x="18160" y="765"/>
                  </a:lnTo>
                  <a:lnTo>
                    <a:pt x="17408" y="1118"/>
                  </a:lnTo>
                  <a:lnTo>
                    <a:pt x="16639" y="1439"/>
                  </a:lnTo>
                  <a:lnTo>
                    <a:pt x="15953" y="1926"/>
                  </a:lnTo>
                  <a:lnTo>
                    <a:pt x="15359" y="2582"/>
                  </a:lnTo>
                  <a:lnTo>
                    <a:pt x="14853" y="3298"/>
                  </a:lnTo>
                  <a:lnTo>
                    <a:pt x="14411" y="4053"/>
                  </a:lnTo>
                  <a:lnTo>
                    <a:pt x="13897" y="4762"/>
                  </a:lnTo>
                  <a:lnTo>
                    <a:pt x="13431" y="5502"/>
                  </a:lnTo>
                  <a:lnTo>
                    <a:pt x="12902" y="6197"/>
                  </a:lnTo>
                  <a:lnTo>
                    <a:pt x="12315" y="6844"/>
                  </a:lnTo>
                  <a:lnTo>
                    <a:pt x="11055" y="7968"/>
                  </a:lnTo>
                  <a:lnTo>
                    <a:pt x="10321" y="8319"/>
                  </a:lnTo>
                  <a:lnTo>
                    <a:pt x="9559" y="8604"/>
                  </a:lnTo>
                  <a:lnTo>
                    <a:pt x="8792" y="8873"/>
                  </a:lnTo>
                  <a:lnTo>
                    <a:pt x="8006" y="9084"/>
                  </a:lnTo>
                  <a:lnTo>
                    <a:pt x="7222" y="9308"/>
                  </a:lnTo>
                  <a:lnTo>
                    <a:pt x="6466" y="9609"/>
                  </a:lnTo>
                  <a:lnTo>
                    <a:pt x="5671" y="9801"/>
                  </a:lnTo>
                  <a:lnTo>
                    <a:pt x="4910" y="10089"/>
                  </a:lnTo>
                  <a:lnTo>
                    <a:pt x="4160" y="10411"/>
                  </a:lnTo>
                  <a:lnTo>
                    <a:pt x="3453" y="10811"/>
                  </a:lnTo>
                  <a:lnTo>
                    <a:pt x="2636" y="11238"/>
                  </a:lnTo>
                  <a:lnTo>
                    <a:pt x="1775" y="11573"/>
                  </a:lnTo>
                  <a:lnTo>
                    <a:pt x="910" y="11872"/>
                  </a:lnTo>
                  <a:lnTo>
                    <a:pt x="0" y="12026"/>
                  </a:lnTo>
                  <a:lnTo>
                    <a:pt x="5" y="12060"/>
                  </a:lnTo>
                  <a:lnTo>
                    <a:pt x="919" y="11906"/>
                  </a:lnTo>
                  <a:lnTo>
                    <a:pt x="1788" y="11606"/>
                  </a:lnTo>
                  <a:lnTo>
                    <a:pt x="2650" y="11270"/>
                  </a:lnTo>
                  <a:lnTo>
                    <a:pt x="3470" y="10842"/>
                  </a:lnTo>
                  <a:lnTo>
                    <a:pt x="4176" y="10443"/>
                  </a:lnTo>
                  <a:lnTo>
                    <a:pt x="4923" y="10122"/>
                  </a:lnTo>
                  <a:lnTo>
                    <a:pt x="5682" y="9835"/>
                  </a:lnTo>
                  <a:lnTo>
                    <a:pt x="6477" y="9643"/>
                  </a:lnTo>
                  <a:lnTo>
                    <a:pt x="7234" y="9342"/>
                  </a:lnTo>
                  <a:lnTo>
                    <a:pt x="8015" y="9118"/>
                  </a:lnTo>
                  <a:lnTo>
                    <a:pt x="8803" y="8906"/>
                  </a:lnTo>
                  <a:lnTo>
                    <a:pt x="9571" y="8637"/>
                  </a:lnTo>
                  <a:lnTo>
                    <a:pt x="10335" y="8351"/>
                  </a:lnTo>
                  <a:lnTo>
                    <a:pt x="11073" y="7999"/>
                  </a:lnTo>
                  <a:lnTo>
                    <a:pt x="12339" y="6869"/>
                  </a:lnTo>
                  <a:lnTo>
                    <a:pt x="12929" y="6220"/>
                  </a:lnTo>
                  <a:lnTo>
                    <a:pt x="13460" y="5522"/>
                  </a:lnTo>
                  <a:lnTo>
                    <a:pt x="13927" y="4782"/>
                  </a:lnTo>
                  <a:lnTo>
                    <a:pt x="14441" y="4072"/>
                  </a:lnTo>
                  <a:lnTo>
                    <a:pt x="14882" y="3318"/>
                  </a:lnTo>
                  <a:lnTo>
                    <a:pt x="15386" y="2604"/>
                  </a:lnTo>
                  <a:lnTo>
                    <a:pt x="15975" y="1954"/>
                  </a:lnTo>
                  <a:lnTo>
                    <a:pt x="16654" y="1471"/>
                  </a:lnTo>
                  <a:lnTo>
                    <a:pt x="17423" y="1150"/>
                  </a:lnTo>
                  <a:lnTo>
                    <a:pt x="18173" y="798"/>
                  </a:lnTo>
                  <a:lnTo>
                    <a:pt x="18969" y="550"/>
                  </a:lnTo>
                  <a:lnTo>
                    <a:pt x="19732" y="222"/>
                  </a:lnTo>
                  <a:lnTo>
                    <a:pt x="20543" y="34"/>
                  </a:lnTo>
                  <a:lnTo>
                    <a:pt x="20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 rot="8409220">
              <a:off x="-2601947" y="-214998"/>
              <a:ext cx="6630104" cy="1064517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 rot="-9360799">
              <a:off x="5379368" y="7156"/>
              <a:ext cx="6630062" cy="1064511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3"/>
          <p:cNvGrpSpPr/>
          <p:nvPr/>
        </p:nvGrpSpPr>
        <p:grpSpPr>
          <a:xfrm>
            <a:off x="-537723" y="-1065350"/>
            <a:ext cx="10678734" cy="7158974"/>
            <a:chOff x="-537723" y="-1065350"/>
            <a:chExt cx="10678734" cy="7158974"/>
          </a:xfrm>
        </p:grpSpPr>
        <p:pic>
          <p:nvPicPr>
            <p:cNvPr id="105" name="Google Shape;105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83550" y="3453550"/>
              <a:ext cx="2679124" cy="2640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39752" y="-410450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537723" y="-1065350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" type="subTitle"/>
          </p:nvPr>
        </p:nvSpPr>
        <p:spPr>
          <a:xfrm>
            <a:off x="837230" y="2691541"/>
            <a:ext cx="1691700" cy="7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11" name="Google Shape;111;p13"/>
          <p:cNvSpPr txBox="1"/>
          <p:nvPr>
            <p:ph idx="2" type="subTitle"/>
          </p:nvPr>
        </p:nvSpPr>
        <p:spPr>
          <a:xfrm>
            <a:off x="837230" y="3372612"/>
            <a:ext cx="16917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hasCustomPrompt="1" idx="3" type="title"/>
          </p:nvPr>
        </p:nvSpPr>
        <p:spPr>
          <a:xfrm>
            <a:off x="837245" y="1954808"/>
            <a:ext cx="16917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idx="4" type="subTitle"/>
          </p:nvPr>
        </p:nvSpPr>
        <p:spPr>
          <a:xfrm>
            <a:off x="2763180" y="2691540"/>
            <a:ext cx="1691700" cy="7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idx="5" type="subTitle"/>
          </p:nvPr>
        </p:nvSpPr>
        <p:spPr>
          <a:xfrm>
            <a:off x="2763180" y="3372609"/>
            <a:ext cx="16917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hasCustomPrompt="1" idx="6" type="title"/>
          </p:nvPr>
        </p:nvSpPr>
        <p:spPr>
          <a:xfrm>
            <a:off x="2763195" y="1954808"/>
            <a:ext cx="16917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/>
          <p:nvPr>
            <p:ph idx="7" type="subTitle"/>
          </p:nvPr>
        </p:nvSpPr>
        <p:spPr>
          <a:xfrm>
            <a:off x="4689105" y="2691541"/>
            <a:ext cx="1691700" cy="7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8" type="subTitle"/>
          </p:nvPr>
        </p:nvSpPr>
        <p:spPr>
          <a:xfrm>
            <a:off x="4689105" y="3372612"/>
            <a:ext cx="16917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hasCustomPrompt="1" idx="9" type="title"/>
          </p:nvPr>
        </p:nvSpPr>
        <p:spPr>
          <a:xfrm>
            <a:off x="4689120" y="1954808"/>
            <a:ext cx="16917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/>
          <p:nvPr>
            <p:ph idx="13" type="subTitle"/>
          </p:nvPr>
        </p:nvSpPr>
        <p:spPr>
          <a:xfrm>
            <a:off x="6615055" y="2691541"/>
            <a:ext cx="1691700" cy="7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20" name="Google Shape;120;p13"/>
          <p:cNvSpPr txBox="1"/>
          <p:nvPr>
            <p:ph idx="14" type="subTitle"/>
          </p:nvPr>
        </p:nvSpPr>
        <p:spPr>
          <a:xfrm>
            <a:off x="6615055" y="3372612"/>
            <a:ext cx="16917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hasCustomPrompt="1" idx="15" type="title"/>
          </p:nvPr>
        </p:nvSpPr>
        <p:spPr>
          <a:xfrm>
            <a:off x="6615070" y="1954808"/>
            <a:ext cx="16917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/>
          <p:nvPr/>
        </p:nvSpPr>
        <p:spPr>
          <a:xfrm rot="-912095">
            <a:off x="3060474" y="-1306019"/>
            <a:ext cx="6638744" cy="3229192"/>
          </a:xfrm>
          <a:custGeom>
            <a:rect b="b" l="l" r="r" t="t"/>
            <a:pathLst>
              <a:path extrusionOk="0" h="8970" w="18441">
                <a:moveTo>
                  <a:pt x="20" y="0"/>
                </a:moveTo>
                <a:lnTo>
                  <a:pt x="0" y="28"/>
                </a:lnTo>
                <a:lnTo>
                  <a:pt x="679" y="523"/>
                </a:lnTo>
                <a:lnTo>
                  <a:pt x="1420" y="915"/>
                </a:lnTo>
                <a:lnTo>
                  <a:pt x="2124" y="1368"/>
                </a:lnTo>
                <a:lnTo>
                  <a:pt x="2834" y="1815"/>
                </a:lnTo>
                <a:lnTo>
                  <a:pt x="3591" y="2170"/>
                </a:lnTo>
                <a:lnTo>
                  <a:pt x="4296" y="2635"/>
                </a:lnTo>
                <a:lnTo>
                  <a:pt x="5070" y="2955"/>
                </a:lnTo>
                <a:lnTo>
                  <a:pt x="5838" y="3283"/>
                </a:lnTo>
                <a:lnTo>
                  <a:pt x="6592" y="3646"/>
                </a:lnTo>
                <a:lnTo>
                  <a:pt x="7355" y="3998"/>
                </a:lnTo>
                <a:lnTo>
                  <a:pt x="8146" y="4285"/>
                </a:lnTo>
                <a:lnTo>
                  <a:pt x="8964" y="4467"/>
                </a:lnTo>
                <a:lnTo>
                  <a:pt x="9769" y="4705"/>
                </a:lnTo>
                <a:lnTo>
                  <a:pt x="10608" y="4763"/>
                </a:lnTo>
                <a:lnTo>
                  <a:pt x="11415" y="4918"/>
                </a:lnTo>
                <a:lnTo>
                  <a:pt x="12217" y="5085"/>
                </a:lnTo>
                <a:lnTo>
                  <a:pt x="12990" y="5355"/>
                </a:lnTo>
                <a:lnTo>
                  <a:pt x="13722" y="5727"/>
                </a:lnTo>
                <a:lnTo>
                  <a:pt x="14444" y="6107"/>
                </a:lnTo>
                <a:lnTo>
                  <a:pt x="15187" y="6457"/>
                </a:lnTo>
                <a:lnTo>
                  <a:pt x="15814" y="6988"/>
                </a:lnTo>
                <a:lnTo>
                  <a:pt x="16475" y="7470"/>
                </a:lnTo>
                <a:lnTo>
                  <a:pt x="17115" y="7980"/>
                </a:lnTo>
                <a:lnTo>
                  <a:pt x="17720" y="8537"/>
                </a:lnTo>
                <a:lnTo>
                  <a:pt x="18423" y="8970"/>
                </a:lnTo>
                <a:lnTo>
                  <a:pt x="18441" y="8940"/>
                </a:lnTo>
                <a:lnTo>
                  <a:pt x="17741" y="8509"/>
                </a:lnTo>
                <a:lnTo>
                  <a:pt x="17138" y="7953"/>
                </a:lnTo>
                <a:lnTo>
                  <a:pt x="16496" y="7442"/>
                </a:lnTo>
                <a:lnTo>
                  <a:pt x="15835" y="6960"/>
                </a:lnTo>
                <a:lnTo>
                  <a:pt x="15208" y="6429"/>
                </a:lnTo>
                <a:lnTo>
                  <a:pt x="14459" y="6075"/>
                </a:lnTo>
                <a:lnTo>
                  <a:pt x="13738" y="5696"/>
                </a:lnTo>
                <a:lnTo>
                  <a:pt x="13004" y="5323"/>
                </a:lnTo>
                <a:lnTo>
                  <a:pt x="12226" y="5051"/>
                </a:lnTo>
                <a:lnTo>
                  <a:pt x="11422" y="4884"/>
                </a:lnTo>
                <a:lnTo>
                  <a:pt x="10613" y="4728"/>
                </a:lnTo>
                <a:lnTo>
                  <a:pt x="9777" y="4670"/>
                </a:lnTo>
                <a:lnTo>
                  <a:pt x="8973" y="4433"/>
                </a:lnTo>
                <a:lnTo>
                  <a:pt x="8156" y="4251"/>
                </a:lnTo>
                <a:lnTo>
                  <a:pt x="7369" y="3965"/>
                </a:lnTo>
                <a:lnTo>
                  <a:pt x="6607" y="3614"/>
                </a:lnTo>
                <a:lnTo>
                  <a:pt x="5853" y="3251"/>
                </a:lnTo>
                <a:lnTo>
                  <a:pt x="5084" y="2922"/>
                </a:lnTo>
                <a:lnTo>
                  <a:pt x="4312" y="2604"/>
                </a:lnTo>
                <a:lnTo>
                  <a:pt x="3608" y="2139"/>
                </a:lnTo>
                <a:lnTo>
                  <a:pt x="2851" y="1784"/>
                </a:lnTo>
                <a:lnTo>
                  <a:pt x="2143" y="1338"/>
                </a:lnTo>
                <a:lnTo>
                  <a:pt x="1438" y="885"/>
                </a:lnTo>
                <a:lnTo>
                  <a:pt x="697" y="493"/>
                </a:ln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LANK_5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4"/>
          <p:cNvGrpSpPr/>
          <p:nvPr/>
        </p:nvGrpSpPr>
        <p:grpSpPr>
          <a:xfrm>
            <a:off x="-1357702" y="-1079226"/>
            <a:ext cx="10039951" cy="7275475"/>
            <a:chOff x="-1357702" y="-1079226"/>
            <a:chExt cx="10039951" cy="7275475"/>
          </a:xfrm>
        </p:grpSpPr>
        <p:pic>
          <p:nvPicPr>
            <p:cNvPr id="125" name="Google Shape;125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357702" y="1394850"/>
              <a:ext cx="2852599" cy="281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569200" y="4113999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954300" y="-1079226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subTitle"/>
          </p:nvPr>
        </p:nvSpPr>
        <p:spPr>
          <a:xfrm>
            <a:off x="848050" y="1631551"/>
            <a:ext cx="3515700" cy="23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subTitle"/>
          </p:nvPr>
        </p:nvSpPr>
        <p:spPr>
          <a:xfrm>
            <a:off x="4780253" y="1631551"/>
            <a:ext cx="3515700" cy="23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/>
          <p:nvPr/>
        </p:nvSpPr>
        <p:spPr>
          <a:xfrm flipH="1" rot="550435">
            <a:off x="-1618168" y="4541991"/>
            <a:ext cx="6630069" cy="1064512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10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5"/>
          <p:cNvGrpSpPr/>
          <p:nvPr/>
        </p:nvGrpSpPr>
        <p:grpSpPr>
          <a:xfrm>
            <a:off x="-831825" y="-813226"/>
            <a:ext cx="10730599" cy="6795078"/>
            <a:chOff x="-831825" y="-813226"/>
            <a:chExt cx="10730599" cy="6795078"/>
          </a:xfrm>
        </p:grpSpPr>
        <p:pic>
          <p:nvPicPr>
            <p:cNvPr id="135" name="Google Shape;135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31825" y="3655751"/>
              <a:ext cx="2360525" cy="2326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785725" y="-813226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" type="body"/>
          </p:nvPr>
        </p:nvSpPr>
        <p:spPr>
          <a:xfrm>
            <a:off x="713100" y="1562750"/>
            <a:ext cx="3858900" cy="23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2" type="body"/>
          </p:nvPr>
        </p:nvSpPr>
        <p:spPr>
          <a:xfrm>
            <a:off x="4571875" y="1562750"/>
            <a:ext cx="3858900" cy="23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15"/>
          <p:cNvSpPr/>
          <p:nvPr/>
        </p:nvSpPr>
        <p:spPr>
          <a:xfrm rot="6732215">
            <a:off x="-3340488" y="403196"/>
            <a:ext cx="6630072" cy="1064512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9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6"/>
          <p:cNvGrpSpPr/>
          <p:nvPr/>
        </p:nvGrpSpPr>
        <p:grpSpPr>
          <a:xfrm>
            <a:off x="-902923" y="-545175"/>
            <a:ext cx="7996572" cy="6906929"/>
            <a:chOff x="-902923" y="-545175"/>
            <a:chExt cx="7996572" cy="6906929"/>
          </a:xfrm>
        </p:grpSpPr>
        <p:pic>
          <p:nvPicPr>
            <p:cNvPr id="144" name="Google Shape;144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02923" y="-545175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83600" y="3789747"/>
              <a:ext cx="2610049" cy="25720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Google Shape;146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subTitle"/>
          </p:nvPr>
        </p:nvSpPr>
        <p:spPr>
          <a:xfrm>
            <a:off x="792844" y="2743200"/>
            <a:ext cx="2285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49" name="Google Shape;149;p16"/>
          <p:cNvSpPr txBox="1"/>
          <p:nvPr>
            <p:ph idx="2" type="subTitle"/>
          </p:nvPr>
        </p:nvSpPr>
        <p:spPr>
          <a:xfrm>
            <a:off x="792844" y="3108960"/>
            <a:ext cx="2285100" cy="1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3" type="subTitle"/>
          </p:nvPr>
        </p:nvSpPr>
        <p:spPr>
          <a:xfrm>
            <a:off x="3429450" y="2743200"/>
            <a:ext cx="2285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51" name="Google Shape;151;p16"/>
          <p:cNvSpPr txBox="1"/>
          <p:nvPr>
            <p:ph idx="4" type="subTitle"/>
          </p:nvPr>
        </p:nvSpPr>
        <p:spPr>
          <a:xfrm>
            <a:off x="3429450" y="3108960"/>
            <a:ext cx="2285100" cy="1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5" type="subTitle"/>
          </p:nvPr>
        </p:nvSpPr>
        <p:spPr>
          <a:xfrm>
            <a:off x="6066056" y="2743200"/>
            <a:ext cx="22851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53" name="Google Shape;153;p16"/>
          <p:cNvSpPr txBox="1"/>
          <p:nvPr>
            <p:ph idx="6" type="subTitle"/>
          </p:nvPr>
        </p:nvSpPr>
        <p:spPr>
          <a:xfrm>
            <a:off x="6066056" y="3108960"/>
            <a:ext cx="2285100" cy="1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/>
          <p:nvPr/>
        </p:nvSpPr>
        <p:spPr>
          <a:xfrm flipH="1" rot="-7349584">
            <a:off x="4603258" y="1216042"/>
            <a:ext cx="7395436" cy="4341574"/>
          </a:xfrm>
          <a:custGeom>
            <a:rect b="b" l="l" r="r" t="t"/>
            <a:pathLst>
              <a:path extrusionOk="0" h="12060" w="20543">
                <a:moveTo>
                  <a:pt x="20535" y="0"/>
                </a:moveTo>
                <a:lnTo>
                  <a:pt x="19721" y="189"/>
                </a:lnTo>
                <a:lnTo>
                  <a:pt x="18957" y="517"/>
                </a:lnTo>
                <a:lnTo>
                  <a:pt x="18160" y="765"/>
                </a:lnTo>
                <a:lnTo>
                  <a:pt x="17408" y="1118"/>
                </a:lnTo>
                <a:lnTo>
                  <a:pt x="16639" y="1439"/>
                </a:lnTo>
                <a:lnTo>
                  <a:pt x="15953" y="1926"/>
                </a:lnTo>
                <a:lnTo>
                  <a:pt x="15359" y="2582"/>
                </a:lnTo>
                <a:lnTo>
                  <a:pt x="14853" y="3298"/>
                </a:lnTo>
                <a:lnTo>
                  <a:pt x="14411" y="4053"/>
                </a:lnTo>
                <a:lnTo>
                  <a:pt x="13897" y="4762"/>
                </a:lnTo>
                <a:lnTo>
                  <a:pt x="13431" y="5502"/>
                </a:lnTo>
                <a:lnTo>
                  <a:pt x="12902" y="6197"/>
                </a:lnTo>
                <a:lnTo>
                  <a:pt x="12315" y="6844"/>
                </a:lnTo>
                <a:lnTo>
                  <a:pt x="11055" y="7968"/>
                </a:lnTo>
                <a:lnTo>
                  <a:pt x="10321" y="8319"/>
                </a:lnTo>
                <a:lnTo>
                  <a:pt x="9559" y="8604"/>
                </a:lnTo>
                <a:lnTo>
                  <a:pt x="8792" y="8873"/>
                </a:lnTo>
                <a:lnTo>
                  <a:pt x="8006" y="9084"/>
                </a:lnTo>
                <a:lnTo>
                  <a:pt x="7222" y="9308"/>
                </a:lnTo>
                <a:lnTo>
                  <a:pt x="6466" y="9609"/>
                </a:lnTo>
                <a:lnTo>
                  <a:pt x="5671" y="9801"/>
                </a:lnTo>
                <a:lnTo>
                  <a:pt x="4910" y="10089"/>
                </a:lnTo>
                <a:lnTo>
                  <a:pt x="4160" y="10411"/>
                </a:lnTo>
                <a:lnTo>
                  <a:pt x="3453" y="10811"/>
                </a:lnTo>
                <a:lnTo>
                  <a:pt x="2636" y="11238"/>
                </a:lnTo>
                <a:lnTo>
                  <a:pt x="1775" y="11573"/>
                </a:lnTo>
                <a:lnTo>
                  <a:pt x="910" y="11872"/>
                </a:lnTo>
                <a:lnTo>
                  <a:pt x="0" y="12026"/>
                </a:lnTo>
                <a:lnTo>
                  <a:pt x="5" y="12060"/>
                </a:lnTo>
                <a:lnTo>
                  <a:pt x="919" y="11906"/>
                </a:lnTo>
                <a:lnTo>
                  <a:pt x="1788" y="11606"/>
                </a:lnTo>
                <a:lnTo>
                  <a:pt x="2650" y="11270"/>
                </a:lnTo>
                <a:lnTo>
                  <a:pt x="3470" y="10842"/>
                </a:lnTo>
                <a:lnTo>
                  <a:pt x="4176" y="10443"/>
                </a:lnTo>
                <a:lnTo>
                  <a:pt x="4923" y="10122"/>
                </a:lnTo>
                <a:lnTo>
                  <a:pt x="5682" y="9835"/>
                </a:lnTo>
                <a:lnTo>
                  <a:pt x="6477" y="9643"/>
                </a:lnTo>
                <a:lnTo>
                  <a:pt x="7234" y="9342"/>
                </a:lnTo>
                <a:lnTo>
                  <a:pt x="8015" y="9118"/>
                </a:lnTo>
                <a:lnTo>
                  <a:pt x="8803" y="8906"/>
                </a:lnTo>
                <a:lnTo>
                  <a:pt x="9571" y="8637"/>
                </a:lnTo>
                <a:lnTo>
                  <a:pt x="10335" y="8351"/>
                </a:lnTo>
                <a:lnTo>
                  <a:pt x="11073" y="7999"/>
                </a:lnTo>
                <a:lnTo>
                  <a:pt x="12339" y="6869"/>
                </a:lnTo>
                <a:lnTo>
                  <a:pt x="12929" y="6220"/>
                </a:lnTo>
                <a:lnTo>
                  <a:pt x="13460" y="5522"/>
                </a:lnTo>
                <a:lnTo>
                  <a:pt x="13927" y="4782"/>
                </a:lnTo>
                <a:lnTo>
                  <a:pt x="14441" y="4072"/>
                </a:lnTo>
                <a:lnTo>
                  <a:pt x="14882" y="3318"/>
                </a:lnTo>
                <a:lnTo>
                  <a:pt x="15386" y="2604"/>
                </a:lnTo>
                <a:lnTo>
                  <a:pt x="15975" y="1954"/>
                </a:lnTo>
                <a:lnTo>
                  <a:pt x="16654" y="1471"/>
                </a:lnTo>
                <a:lnTo>
                  <a:pt x="17423" y="1150"/>
                </a:lnTo>
                <a:lnTo>
                  <a:pt x="18173" y="798"/>
                </a:lnTo>
                <a:lnTo>
                  <a:pt x="18969" y="550"/>
                </a:lnTo>
                <a:lnTo>
                  <a:pt x="19732" y="222"/>
                </a:lnTo>
                <a:lnTo>
                  <a:pt x="20543" y="34"/>
                </a:lnTo>
                <a:lnTo>
                  <a:pt x="205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8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7"/>
          <p:cNvGrpSpPr/>
          <p:nvPr/>
        </p:nvGrpSpPr>
        <p:grpSpPr>
          <a:xfrm>
            <a:off x="-1173175" y="424149"/>
            <a:ext cx="11368799" cy="5071575"/>
            <a:chOff x="-1173175" y="424149"/>
            <a:chExt cx="11368799" cy="5071575"/>
          </a:xfrm>
        </p:grpSpPr>
        <p:pic>
          <p:nvPicPr>
            <p:cNvPr id="157" name="Google Shape;157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73175" y="3023523"/>
              <a:ext cx="2508773" cy="2472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82575" y="424149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" type="subTitle"/>
          </p:nvPr>
        </p:nvSpPr>
        <p:spPr>
          <a:xfrm>
            <a:off x="771400" y="1965269"/>
            <a:ext cx="237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62" name="Google Shape;162;p17"/>
          <p:cNvSpPr txBox="1"/>
          <p:nvPr>
            <p:ph idx="2" type="subTitle"/>
          </p:nvPr>
        </p:nvSpPr>
        <p:spPr>
          <a:xfrm>
            <a:off x="771400" y="2289582"/>
            <a:ext cx="2370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7"/>
          <p:cNvSpPr txBox="1"/>
          <p:nvPr>
            <p:ph idx="3" type="subTitle"/>
          </p:nvPr>
        </p:nvSpPr>
        <p:spPr>
          <a:xfrm>
            <a:off x="3386550" y="1965269"/>
            <a:ext cx="237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64" name="Google Shape;164;p17"/>
          <p:cNvSpPr txBox="1"/>
          <p:nvPr>
            <p:ph idx="4" type="subTitle"/>
          </p:nvPr>
        </p:nvSpPr>
        <p:spPr>
          <a:xfrm>
            <a:off x="3386550" y="2289582"/>
            <a:ext cx="2370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7"/>
          <p:cNvSpPr txBox="1"/>
          <p:nvPr>
            <p:ph idx="5" type="subTitle"/>
          </p:nvPr>
        </p:nvSpPr>
        <p:spPr>
          <a:xfrm>
            <a:off x="6001700" y="1965269"/>
            <a:ext cx="237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66" name="Google Shape;166;p17"/>
          <p:cNvSpPr txBox="1"/>
          <p:nvPr>
            <p:ph idx="6" type="subTitle"/>
          </p:nvPr>
        </p:nvSpPr>
        <p:spPr>
          <a:xfrm>
            <a:off x="6001700" y="2289582"/>
            <a:ext cx="2370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idx="7" type="subTitle"/>
          </p:nvPr>
        </p:nvSpPr>
        <p:spPr>
          <a:xfrm>
            <a:off x="771400" y="3749936"/>
            <a:ext cx="237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68" name="Google Shape;168;p17"/>
          <p:cNvSpPr txBox="1"/>
          <p:nvPr>
            <p:ph idx="8" type="subTitle"/>
          </p:nvPr>
        </p:nvSpPr>
        <p:spPr>
          <a:xfrm>
            <a:off x="771400" y="4074249"/>
            <a:ext cx="2370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7"/>
          <p:cNvSpPr txBox="1"/>
          <p:nvPr>
            <p:ph idx="9" type="subTitle"/>
          </p:nvPr>
        </p:nvSpPr>
        <p:spPr>
          <a:xfrm>
            <a:off x="3386550" y="3749936"/>
            <a:ext cx="237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70" name="Google Shape;170;p17"/>
          <p:cNvSpPr txBox="1"/>
          <p:nvPr>
            <p:ph idx="13" type="subTitle"/>
          </p:nvPr>
        </p:nvSpPr>
        <p:spPr>
          <a:xfrm>
            <a:off x="3386550" y="4074249"/>
            <a:ext cx="2370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7"/>
          <p:cNvSpPr txBox="1"/>
          <p:nvPr>
            <p:ph idx="14" type="subTitle"/>
          </p:nvPr>
        </p:nvSpPr>
        <p:spPr>
          <a:xfrm>
            <a:off x="6001700" y="3749936"/>
            <a:ext cx="237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172" name="Google Shape;172;p17"/>
          <p:cNvSpPr txBox="1"/>
          <p:nvPr>
            <p:ph idx="15" type="subTitle"/>
          </p:nvPr>
        </p:nvSpPr>
        <p:spPr>
          <a:xfrm>
            <a:off x="6001700" y="4074249"/>
            <a:ext cx="2370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3" name="Google Shape;173;p17"/>
          <p:cNvGrpSpPr/>
          <p:nvPr/>
        </p:nvGrpSpPr>
        <p:grpSpPr>
          <a:xfrm>
            <a:off x="-634323" y="-3707022"/>
            <a:ext cx="12214764" cy="11375208"/>
            <a:chOff x="-634323" y="-3707022"/>
            <a:chExt cx="12214764" cy="11375208"/>
          </a:xfrm>
        </p:grpSpPr>
        <p:sp>
          <p:nvSpPr>
            <p:cNvPr id="174" name="Google Shape;174;p17"/>
            <p:cNvSpPr/>
            <p:nvPr/>
          </p:nvSpPr>
          <p:spPr>
            <a:xfrm flipH="1" rot="-1565429">
              <a:off x="3607032" y="-2301991"/>
              <a:ext cx="7395509" cy="4341617"/>
            </a:xfrm>
            <a:custGeom>
              <a:rect b="b" l="l" r="r" t="t"/>
              <a:pathLst>
                <a:path extrusionOk="0" h="12060" w="20543">
                  <a:moveTo>
                    <a:pt x="20535" y="0"/>
                  </a:moveTo>
                  <a:lnTo>
                    <a:pt x="19721" y="189"/>
                  </a:lnTo>
                  <a:lnTo>
                    <a:pt x="18957" y="517"/>
                  </a:lnTo>
                  <a:lnTo>
                    <a:pt x="18160" y="765"/>
                  </a:lnTo>
                  <a:lnTo>
                    <a:pt x="17408" y="1118"/>
                  </a:lnTo>
                  <a:lnTo>
                    <a:pt x="16639" y="1439"/>
                  </a:lnTo>
                  <a:lnTo>
                    <a:pt x="15953" y="1926"/>
                  </a:lnTo>
                  <a:lnTo>
                    <a:pt x="15359" y="2582"/>
                  </a:lnTo>
                  <a:lnTo>
                    <a:pt x="14853" y="3298"/>
                  </a:lnTo>
                  <a:lnTo>
                    <a:pt x="14411" y="4053"/>
                  </a:lnTo>
                  <a:lnTo>
                    <a:pt x="13897" y="4762"/>
                  </a:lnTo>
                  <a:lnTo>
                    <a:pt x="13431" y="5502"/>
                  </a:lnTo>
                  <a:lnTo>
                    <a:pt x="12902" y="6197"/>
                  </a:lnTo>
                  <a:lnTo>
                    <a:pt x="12315" y="6844"/>
                  </a:lnTo>
                  <a:lnTo>
                    <a:pt x="11055" y="7968"/>
                  </a:lnTo>
                  <a:lnTo>
                    <a:pt x="10321" y="8319"/>
                  </a:lnTo>
                  <a:lnTo>
                    <a:pt x="9559" y="8604"/>
                  </a:lnTo>
                  <a:lnTo>
                    <a:pt x="8792" y="8873"/>
                  </a:lnTo>
                  <a:lnTo>
                    <a:pt x="8006" y="9084"/>
                  </a:lnTo>
                  <a:lnTo>
                    <a:pt x="7222" y="9308"/>
                  </a:lnTo>
                  <a:lnTo>
                    <a:pt x="6466" y="9609"/>
                  </a:lnTo>
                  <a:lnTo>
                    <a:pt x="5671" y="9801"/>
                  </a:lnTo>
                  <a:lnTo>
                    <a:pt x="4910" y="10089"/>
                  </a:lnTo>
                  <a:lnTo>
                    <a:pt x="4160" y="10411"/>
                  </a:lnTo>
                  <a:lnTo>
                    <a:pt x="3453" y="10811"/>
                  </a:lnTo>
                  <a:lnTo>
                    <a:pt x="2636" y="11238"/>
                  </a:lnTo>
                  <a:lnTo>
                    <a:pt x="1775" y="11573"/>
                  </a:lnTo>
                  <a:lnTo>
                    <a:pt x="910" y="11872"/>
                  </a:lnTo>
                  <a:lnTo>
                    <a:pt x="0" y="12026"/>
                  </a:lnTo>
                  <a:lnTo>
                    <a:pt x="5" y="12060"/>
                  </a:lnTo>
                  <a:lnTo>
                    <a:pt x="919" y="11906"/>
                  </a:lnTo>
                  <a:lnTo>
                    <a:pt x="1788" y="11606"/>
                  </a:lnTo>
                  <a:lnTo>
                    <a:pt x="2650" y="11270"/>
                  </a:lnTo>
                  <a:lnTo>
                    <a:pt x="3470" y="10842"/>
                  </a:lnTo>
                  <a:lnTo>
                    <a:pt x="4176" y="10443"/>
                  </a:lnTo>
                  <a:lnTo>
                    <a:pt x="4923" y="10122"/>
                  </a:lnTo>
                  <a:lnTo>
                    <a:pt x="5682" y="9835"/>
                  </a:lnTo>
                  <a:lnTo>
                    <a:pt x="6477" y="9643"/>
                  </a:lnTo>
                  <a:lnTo>
                    <a:pt x="7234" y="9342"/>
                  </a:lnTo>
                  <a:lnTo>
                    <a:pt x="8015" y="9118"/>
                  </a:lnTo>
                  <a:lnTo>
                    <a:pt x="8803" y="8906"/>
                  </a:lnTo>
                  <a:lnTo>
                    <a:pt x="9571" y="8637"/>
                  </a:lnTo>
                  <a:lnTo>
                    <a:pt x="10335" y="8351"/>
                  </a:lnTo>
                  <a:lnTo>
                    <a:pt x="11073" y="7999"/>
                  </a:lnTo>
                  <a:lnTo>
                    <a:pt x="12339" y="6869"/>
                  </a:lnTo>
                  <a:lnTo>
                    <a:pt x="12929" y="6220"/>
                  </a:lnTo>
                  <a:lnTo>
                    <a:pt x="13460" y="5522"/>
                  </a:lnTo>
                  <a:lnTo>
                    <a:pt x="13927" y="4782"/>
                  </a:lnTo>
                  <a:lnTo>
                    <a:pt x="14441" y="4072"/>
                  </a:lnTo>
                  <a:lnTo>
                    <a:pt x="14882" y="3318"/>
                  </a:lnTo>
                  <a:lnTo>
                    <a:pt x="15386" y="2604"/>
                  </a:lnTo>
                  <a:lnTo>
                    <a:pt x="15975" y="1954"/>
                  </a:lnTo>
                  <a:lnTo>
                    <a:pt x="16654" y="1471"/>
                  </a:lnTo>
                  <a:lnTo>
                    <a:pt x="17423" y="1150"/>
                  </a:lnTo>
                  <a:lnTo>
                    <a:pt x="18173" y="798"/>
                  </a:lnTo>
                  <a:lnTo>
                    <a:pt x="18969" y="550"/>
                  </a:lnTo>
                  <a:lnTo>
                    <a:pt x="19732" y="222"/>
                  </a:lnTo>
                  <a:lnTo>
                    <a:pt x="20543" y="34"/>
                  </a:lnTo>
                  <a:lnTo>
                    <a:pt x="20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 rot="-6699910">
              <a:off x="-2230858" y="3858562"/>
              <a:ext cx="6630098" cy="1064517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7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8"/>
          <p:cNvGrpSpPr/>
          <p:nvPr/>
        </p:nvGrpSpPr>
        <p:grpSpPr>
          <a:xfrm>
            <a:off x="-754375" y="-732125"/>
            <a:ext cx="10914024" cy="6770213"/>
            <a:chOff x="-754375" y="-732125"/>
            <a:chExt cx="10914024" cy="6770213"/>
          </a:xfrm>
        </p:grpSpPr>
        <p:pic>
          <p:nvPicPr>
            <p:cNvPr id="178" name="Google Shape;178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989202" y="3868937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46600" y="990324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4375" y="-732125"/>
              <a:ext cx="2436542" cy="2401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>
            <p:ph type="title"/>
          </p:nvPr>
        </p:nvSpPr>
        <p:spPr>
          <a:xfrm>
            <a:off x="713100" y="1745100"/>
            <a:ext cx="2883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3" name="Google Shape;183;p18"/>
          <p:cNvSpPr txBox="1"/>
          <p:nvPr>
            <p:ph idx="1" type="subTitle"/>
          </p:nvPr>
        </p:nvSpPr>
        <p:spPr>
          <a:xfrm>
            <a:off x="713100" y="2394000"/>
            <a:ext cx="2883000" cy="1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4" name="Google Shape;184;p18"/>
          <p:cNvGrpSpPr/>
          <p:nvPr/>
        </p:nvGrpSpPr>
        <p:grpSpPr>
          <a:xfrm>
            <a:off x="-1427676" y="-985323"/>
            <a:ext cx="11909309" cy="8244078"/>
            <a:chOff x="-1427676" y="-985323"/>
            <a:chExt cx="11909309" cy="8244078"/>
          </a:xfrm>
        </p:grpSpPr>
        <p:sp>
          <p:nvSpPr>
            <p:cNvPr id="185" name="Google Shape;185;p18"/>
            <p:cNvSpPr/>
            <p:nvPr/>
          </p:nvSpPr>
          <p:spPr>
            <a:xfrm rot="-10220384">
              <a:off x="3809209" y="-436585"/>
              <a:ext cx="6630116" cy="1064519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8100000">
              <a:off x="-2022267" y="4006041"/>
              <a:ext cx="6630095" cy="1064516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9"/>
          <p:cNvGrpSpPr/>
          <p:nvPr/>
        </p:nvGrpSpPr>
        <p:grpSpPr>
          <a:xfrm>
            <a:off x="-983698" y="-1314201"/>
            <a:ext cx="11298923" cy="6376364"/>
            <a:chOff x="-983698" y="-1314201"/>
            <a:chExt cx="11298923" cy="6376364"/>
          </a:xfrm>
        </p:grpSpPr>
        <p:pic>
          <p:nvPicPr>
            <p:cNvPr id="189" name="Google Shape;189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83698" y="2893012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202175" y="1054874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783225" y="-1314201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713100" y="1375104"/>
            <a:ext cx="7717800" cy="30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19"/>
          <p:cNvSpPr/>
          <p:nvPr/>
        </p:nvSpPr>
        <p:spPr>
          <a:xfrm>
            <a:off x="3940246" y="4669869"/>
            <a:ext cx="6630074" cy="1064513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6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0"/>
          <p:cNvGrpSpPr/>
          <p:nvPr/>
        </p:nvGrpSpPr>
        <p:grpSpPr>
          <a:xfrm>
            <a:off x="-1189025" y="-701951"/>
            <a:ext cx="8004449" cy="7080701"/>
            <a:chOff x="-1189025" y="-701951"/>
            <a:chExt cx="8004449" cy="7080701"/>
          </a:xfrm>
        </p:grpSpPr>
        <p:pic>
          <p:nvPicPr>
            <p:cNvPr id="198" name="Google Shape;19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89025" y="3370425"/>
              <a:ext cx="3052799" cy="300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702375" y="-701951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0" name="Google Shape;200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>
            <p:ph hasCustomPrompt="1" type="title"/>
          </p:nvPr>
        </p:nvSpPr>
        <p:spPr>
          <a:xfrm>
            <a:off x="713100" y="963712"/>
            <a:ext cx="4234800" cy="9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2" name="Google Shape;202;p20"/>
          <p:cNvSpPr txBox="1"/>
          <p:nvPr>
            <p:ph idx="1" type="subTitle"/>
          </p:nvPr>
        </p:nvSpPr>
        <p:spPr>
          <a:xfrm>
            <a:off x="713101" y="1911742"/>
            <a:ext cx="42348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3" name="Google Shape;203;p20"/>
          <p:cNvSpPr txBox="1"/>
          <p:nvPr>
            <p:ph hasCustomPrompt="1" idx="2" type="title"/>
          </p:nvPr>
        </p:nvSpPr>
        <p:spPr>
          <a:xfrm>
            <a:off x="713100" y="2874283"/>
            <a:ext cx="4234800" cy="9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4" name="Google Shape;204;p20"/>
          <p:cNvSpPr txBox="1"/>
          <p:nvPr>
            <p:ph idx="3" type="subTitle"/>
          </p:nvPr>
        </p:nvSpPr>
        <p:spPr>
          <a:xfrm>
            <a:off x="713101" y="3822188"/>
            <a:ext cx="42348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5" name="Google Shape;205;p20"/>
          <p:cNvSpPr/>
          <p:nvPr>
            <p:ph idx="4" type="pic"/>
          </p:nvPr>
        </p:nvSpPr>
        <p:spPr>
          <a:xfrm>
            <a:off x="5943100" y="0"/>
            <a:ext cx="3201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0"/>
          <p:cNvSpPr/>
          <p:nvPr/>
        </p:nvSpPr>
        <p:spPr>
          <a:xfrm rot="7165342">
            <a:off x="-3275309" y="496960"/>
            <a:ext cx="6630110" cy="1064518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924625" y="1487164"/>
            <a:ext cx="10861136" cy="4751736"/>
            <a:chOff x="-924625" y="1487164"/>
            <a:chExt cx="10861136" cy="4751736"/>
          </a:xfrm>
        </p:grpSpPr>
        <p:pic>
          <p:nvPicPr>
            <p:cNvPr id="20" name="Google Shape;20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24625" y="3311550"/>
              <a:ext cx="2970651" cy="292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735252" y="1487164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4934675" y="2089575"/>
            <a:ext cx="33936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5292275" y="3574575"/>
            <a:ext cx="26784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2" type="title"/>
          </p:nvPr>
        </p:nvSpPr>
        <p:spPr>
          <a:xfrm>
            <a:off x="5767925" y="1011232"/>
            <a:ext cx="1727100" cy="802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>
            <p:ph idx="3" type="pic"/>
          </p:nvPr>
        </p:nvSpPr>
        <p:spPr>
          <a:xfrm>
            <a:off x="0" y="0"/>
            <a:ext cx="2077200" cy="40977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3"/>
          <p:cNvSpPr/>
          <p:nvPr>
            <p:ph idx="4" type="pic"/>
          </p:nvPr>
        </p:nvSpPr>
        <p:spPr>
          <a:xfrm>
            <a:off x="2198425" y="919800"/>
            <a:ext cx="2373600" cy="4223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1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1"/>
          <p:cNvGrpSpPr/>
          <p:nvPr/>
        </p:nvGrpSpPr>
        <p:grpSpPr>
          <a:xfrm>
            <a:off x="-1361450" y="-1195475"/>
            <a:ext cx="9792350" cy="7877308"/>
            <a:chOff x="-1361450" y="-1195475"/>
            <a:chExt cx="9792350" cy="7877308"/>
          </a:xfrm>
        </p:grpSpPr>
        <p:pic>
          <p:nvPicPr>
            <p:cNvPr id="209" name="Google Shape;209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361450" y="-1195475"/>
              <a:ext cx="2970651" cy="292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587500" y="3879888"/>
              <a:ext cx="2843400" cy="28019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Google Shape;211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3" name="Google Shape;213;p21"/>
          <p:cNvSpPr/>
          <p:nvPr/>
        </p:nvSpPr>
        <p:spPr>
          <a:xfrm rot="1472636">
            <a:off x="-2601954" y="4604619"/>
            <a:ext cx="6630090" cy="1064515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3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2"/>
          <p:cNvGrpSpPr/>
          <p:nvPr/>
        </p:nvGrpSpPr>
        <p:grpSpPr>
          <a:xfrm>
            <a:off x="-1310452" y="-1241175"/>
            <a:ext cx="11321607" cy="6020558"/>
            <a:chOff x="-1310452" y="-1241175"/>
            <a:chExt cx="11321607" cy="6020558"/>
          </a:xfrm>
        </p:grpSpPr>
        <p:pic>
          <p:nvPicPr>
            <p:cNvPr id="216" name="Google Shape;216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40504" y="-1241175"/>
              <a:ext cx="2970651" cy="292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310452" y="1977438"/>
              <a:ext cx="2843400" cy="28019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0" name="Google Shape;220;p22"/>
          <p:cNvSpPr/>
          <p:nvPr/>
        </p:nvSpPr>
        <p:spPr>
          <a:xfrm rot="9001523">
            <a:off x="-2702944" y="-740963"/>
            <a:ext cx="7395507" cy="4341616"/>
          </a:xfrm>
          <a:custGeom>
            <a:rect b="b" l="l" r="r" t="t"/>
            <a:pathLst>
              <a:path extrusionOk="0" h="12060" w="20543">
                <a:moveTo>
                  <a:pt x="20535" y="0"/>
                </a:moveTo>
                <a:lnTo>
                  <a:pt x="19721" y="189"/>
                </a:lnTo>
                <a:lnTo>
                  <a:pt x="18957" y="517"/>
                </a:lnTo>
                <a:lnTo>
                  <a:pt x="18160" y="765"/>
                </a:lnTo>
                <a:lnTo>
                  <a:pt x="17408" y="1118"/>
                </a:lnTo>
                <a:lnTo>
                  <a:pt x="16639" y="1439"/>
                </a:lnTo>
                <a:lnTo>
                  <a:pt x="15953" y="1926"/>
                </a:lnTo>
                <a:lnTo>
                  <a:pt x="15359" y="2582"/>
                </a:lnTo>
                <a:lnTo>
                  <a:pt x="14853" y="3298"/>
                </a:lnTo>
                <a:lnTo>
                  <a:pt x="14411" y="4053"/>
                </a:lnTo>
                <a:lnTo>
                  <a:pt x="13897" y="4762"/>
                </a:lnTo>
                <a:lnTo>
                  <a:pt x="13431" y="5502"/>
                </a:lnTo>
                <a:lnTo>
                  <a:pt x="12902" y="6197"/>
                </a:lnTo>
                <a:lnTo>
                  <a:pt x="12315" y="6844"/>
                </a:lnTo>
                <a:lnTo>
                  <a:pt x="11055" y="7968"/>
                </a:lnTo>
                <a:lnTo>
                  <a:pt x="10321" y="8319"/>
                </a:lnTo>
                <a:lnTo>
                  <a:pt x="9559" y="8604"/>
                </a:lnTo>
                <a:lnTo>
                  <a:pt x="8792" y="8873"/>
                </a:lnTo>
                <a:lnTo>
                  <a:pt x="8006" y="9084"/>
                </a:lnTo>
                <a:lnTo>
                  <a:pt x="7222" y="9308"/>
                </a:lnTo>
                <a:lnTo>
                  <a:pt x="6466" y="9609"/>
                </a:lnTo>
                <a:lnTo>
                  <a:pt x="5671" y="9801"/>
                </a:lnTo>
                <a:lnTo>
                  <a:pt x="4910" y="10089"/>
                </a:lnTo>
                <a:lnTo>
                  <a:pt x="4160" y="10411"/>
                </a:lnTo>
                <a:lnTo>
                  <a:pt x="3453" y="10811"/>
                </a:lnTo>
                <a:lnTo>
                  <a:pt x="2636" y="11238"/>
                </a:lnTo>
                <a:lnTo>
                  <a:pt x="1775" y="11573"/>
                </a:lnTo>
                <a:lnTo>
                  <a:pt x="910" y="11872"/>
                </a:lnTo>
                <a:lnTo>
                  <a:pt x="0" y="12026"/>
                </a:lnTo>
                <a:lnTo>
                  <a:pt x="5" y="12060"/>
                </a:lnTo>
                <a:lnTo>
                  <a:pt x="919" y="11906"/>
                </a:lnTo>
                <a:lnTo>
                  <a:pt x="1788" y="11606"/>
                </a:lnTo>
                <a:lnTo>
                  <a:pt x="2650" y="11270"/>
                </a:lnTo>
                <a:lnTo>
                  <a:pt x="3470" y="10842"/>
                </a:lnTo>
                <a:lnTo>
                  <a:pt x="4176" y="10443"/>
                </a:lnTo>
                <a:lnTo>
                  <a:pt x="4923" y="10122"/>
                </a:lnTo>
                <a:lnTo>
                  <a:pt x="5682" y="9835"/>
                </a:lnTo>
                <a:lnTo>
                  <a:pt x="6477" y="9643"/>
                </a:lnTo>
                <a:lnTo>
                  <a:pt x="7234" y="9342"/>
                </a:lnTo>
                <a:lnTo>
                  <a:pt x="8015" y="9118"/>
                </a:lnTo>
                <a:lnTo>
                  <a:pt x="8803" y="8906"/>
                </a:lnTo>
                <a:lnTo>
                  <a:pt x="9571" y="8637"/>
                </a:lnTo>
                <a:lnTo>
                  <a:pt x="10335" y="8351"/>
                </a:lnTo>
                <a:lnTo>
                  <a:pt x="11073" y="7999"/>
                </a:lnTo>
                <a:lnTo>
                  <a:pt x="12339" y="6869"/>
                </a:lnTo>
                <a:lnTo>
                  <a:pt x="12929" y="6220"/>
                </a:lnTo>
                <a:lnTo>
                  <a:pt x="13460" y="5522"/>
                </a:lnTo>
                <a:lnTo>
                  <a:pt x="13927" y="4782"/>
                </a:lnTo>
                <a:lnTo>
                  <a:pt x="14441" y="4072"/>
                </a:lnTo>
                <a:lnTo>
                  <a:pt x="14882" y="3318"/>
                </a:lnTo>
                <a:lnTo>
                  <a:pt x="15386" y="2604"/>
                </a:lnTo>
                <a:lnTo>
                  <a:pt x="15975" y="1954"/>
                </a:lnTo>
                <a:lnTo>
                  <a:pt x="16654" y="1471"/>
                </a:lnTo>
                <a:lnTo>
                  <a:pt x="17423" y="1150"/>
                </a:lnTo>
                <a:lnTo>
                  <a:pt x="18173" y="798"/>
                </a:lnTo>
                <a:lnTo>
                  <a:pt x="18969" y="550"/>
                </a:lnTo>
                <a:lnTo>
                  <a:pt x="19732" y="222"/>
                </a:lnTo>
                <a:lnTo>
                  <a:pt x="20543" y="34"/>
                </a:lnTo>
                <a:lnTo>
                  <a:pt x="205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4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3"/>
          <p:cNvGrpSpPr/>
          <p:nvPr/>
        </p:nvGrpSpPr>
        <p:grpSpPr>
          <a:xfrm>
            <a:off x="-974175" y="-759312"/>
            <a:ext cx="11221325" cy="6780851"/>
            <a:chOff x="-974175" y="-759312"/>
            <a:chExt cx="11221325" cy="6780851"/>
          </a:xfrm>
        </p:grpSpPr>
        <p:pic>
          <p:nvPicPr>
            <p:cNvPr id="223" name="Google Shape;223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74175" y="3186467"/>
              <a:ext cx="2877024" cy="2835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34100" y="1530624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88950" y="-759312"/>
              <a:ext cx="2635848" cy="25974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2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>
            <p:ph type="title"/>
          </p:nvPr>
        </p:nvSpPr>
        <p:spPr>
          <a:xfrm>
            <a:off x="4761775" y="654448"/>
            <a:ext cx="36690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" type="subTitle"/>
          </p:nvPr>
        </p:nvSpPr>
        <p:spPr>
          <a:xfrm>
            <a:off x="4761900" y="1694151"/>
            <a:ext cx="3669000" cy="1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3"/>
          <p:cNvSpPr/>
          <p:nvPr>
            <p:ph idx="2" type="pic"/>
          </p:nvPr>
        </p:nvSpPr>
        <p:spPr>
          <a:xfrm>
            <a:off x="0" y="0"/>
            <a:ext cx="2077200" cy="40977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23"/>
          <p:cNvSpPr/>
          <p:nvPr>
            <p:ph idx="3" type="pic"/>
          </p:nvPr>
        </p:nvSpPr>
        <p:spPr>
          <a:xfrm>
            <a:off x="2198425" y="539400"/>
            <a:ext cx="2373600" cy="40647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23"/>
          <p:cNvSpPr txBox="1"/>
          <p:nvPr/>
        </p:nvSpPr>
        <p:spPr>
          <a:xfrm>
            <a:off x="4761775" y="3512552"/>
            <a:ext cx="3669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2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3"/>
          <p:cNvSpPr/>
          <p:nvPr/>
        </p:nvSpPr>
        <p:spPr>
          <a:xfrm rot="-10133905">
            <a:off x="4266428" y="-462693"/>
            <a:ext cx="6630102" cy="1064517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3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4"/>
          <p:cNvGrpSpPr/>
          <p:nvPr/>
        </p:nvGrpSpPr>
        <p:grpSpPr>
          <a:xfrm>
            <a:off x="349450" y="-1019451"/>
            <a:ext cx="8832676" cy="7298228"/>
            <a:chOff x="349450" y="-1019451"/>
            <a:chExt cx="8832676" cy="7298228"/>
          </a:xfrm>
        </p:grpSpPr>
        <p:pic>
          <p:nvPicPr>
            <p:cNvPr id="235" name="Google Shape;235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04125" y="3935425"/>
              <a:ext cx="2378001" cy="234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49450" y="-1019451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7" name="Google Shape;237;p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/>
          <p:nvPr/>
        </p:nvSpPr>
        <p:spPr>
          <a:xfrm rot="-9110327">
            <a:off x="-1722554" y="4071744"/>
            <a:ext cx="6630082" cy="1064514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2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5"/>
          <p:cNvGrpSpPr/>
          <p:nvPr/>
        </p:nvGrpSpPr>
        <p:grpSpPr>
          <a:xfrm>
            <a:off x="-1185823" y="-966526"/>
            <a:ext cx="11425372" cy="7225725"/>
            <a:chOff x="-1185823" y="-966526"/>
            <a:chExt cx="11425372" cy="7225725"/>
          </a:xfrm>
        </p:grpSpPr>
        <p:pic>
          <p:nvPicPr>
            <p:cNvPr id="241" name="Google Shape;24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85823" y="1623012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06775" y="3664800"/>
              <a:ext cx="2632773" cy="25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21350" y="-966526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4" name="Google Shape;244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/>
          <p:nvPr/>
        </p:nvSpPr>
        <p:spPr>
          <a:xfrm rot="-6350428">
            <a:off x="5675621" y="285740"/>
            <a:ext cx="6630088" cy="1064515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983698" y="-1009401"/>
            <a:ext cx="11146523" cy="6071564"/>
            <a:chOff x="-983698" y="-1009401"/>
            <a:chExt cx="11146523" cy="6071564"/>
          </a:xfrm>
        </p:grpSpPr>
        <p:pic>
          <p:nvPicPr>
            <p:cNvPr id="30" name="Google Shape;3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83698" y="2893012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49775" y="1054874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707025" y="-1009401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13100" y="1181750"/>
            <a:ext cx="77178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4"/>
          <p:cNvSpPr/>
          <p:nvPr/>
        </p:nvSpPr>
        <p:spPr>
          <a:xfrm flipH="1" rot="-2466882">
            <a:off x="3164969" y="2244401"/>
            <a:ext cx="7395491" cy="4341606"/>
          </a:xfrm>
          <a:custGeom>
            <a:rect b="b" l="l" r="r" t="t"/>
            <a:pathLst>
              <a:path extrusionOk="0" h="12060" w="20543">
                <a:moveTo>
                  <a:pt x="20535" y="0"/>
                </a:moveTo>
                <a:lnTo>
                  <a:pt x="19721" y="189"/>
                </a:lnTo>
                <a:lnTo>
                  <a:pt x="18957" y="517"/>
                </a:lnTo>
                <a:lnTo>
                  <a:pt x="18160" y="765"/>
                </a:lnTo>
                <a:lnTo>
                  <a:pt x="17408" y="1118"/>
                </a:lnTo>
                <a:lnTo>
                  <a:pt x="16639" y="1439"/>
                </a:lnTo>
                <a:lnTo>
                  <a:pt x="15953" y="1926"/>
                </a:lnTo>
                <a:lnTo>
                  <a:pt x="15359" y="2582"/>
                </a:lnTo>
                <a:lnTo>
                  <a:pt x="14853" y="3298"/>
                </a:lnTo>
                <a:lnTo>
                  <a:pt x="14411" y="4053"/>
                </a:lnTo>
                <a:lnTo>
                  <a:pt x="13897" y="4762"/>
                </a:lnTo>
                <a:lnTo>
                  <a:pt x="13431" y="5502"/>
                </a:lnTo>
                <a:lnTo>
                  <a:pt x="12902" y="6197"/>
                </a:lnTo>
                <a:lnTo>
                  <a:pt x="12315" y="6844"/>
                </a:lnTo>
                <a:lnTo>
                  <a:pt x="11055" y="7968"/>
                </a:lnTo>
                <a:lnTo>
                  <a:pt x="10321" y="8319"/>
                </a:lnTo>
                <a:lnTo>
                  <a:pt x="9559" y="8604"/>
                </a:lnTo>
                <a:lnTo>
                  <a:pt x="8792" y="8873"/>
                </a:lnTo>
                <a:lnTo>
                  <a:pt x="8006" y="9084"/>
                </a:lnTo>
                <a:lnTo>
                  <a:pt x="7222" y="9308"/>
                </a:lnTo>
                <a:lnTo>
                  <a:pt x="6466" y="9609"/>
                </a:lnTo>
                <a:lnTo>
                  <a:pt x="5671" y="9801"/>
                </a:lnTo>
                <a:lnTo>
                  <a:pt x="4910" y="10089"/>
                </a:lnTo>
                <a:lnTo>
                  <a:pt x="4160" y="10411"/>
                </a:lnTo>
                <a:lnTo>
                  <a:pt x="3453" y="10811"/>
                </a:lnTo>
                <a:lnTo>
                  <a:pt x="2636" y="11238"/>
                </a:lnTo>
                <a:lnTo>
                  <a:pt x="1775" y="11573"/>
                </a:lnTo>
                <a:lnTo>
                  <a:pt x="910" y="11872"/>
                </a:lnTo>
                <a:lnTo>
                  <a:pt x="0" y="12026"/>
                </a:lnTo>
                <a:lnTo>
                  <a:pt x="5" y="12060"/>
                </a:lnTo>
                <a:lnTo>
                  <a:pt x="919" y="11906"/>
                </a:lnTo>
                <a:lnTo>
                  <a:pt x="1788" y="11606"/>
                </a:lnTo>
                <a:lnTo>
                  <a:pt x="2650" y="11270"/>
                </a:lnTo>
                <a:lnTo>
                  <a:pt x="3470" y="10842"/>
                </a:lnTo>
                <a:lnTo>
                  <a:pt x="4176" y="10443"/>
                </a:lnTo>
                <a:lnTo>
                  <a:pt x="4923" y="10122"/>
                </a:lnTo>
                <a:lnTo>
                  <a:pt x="5682" y="9835"/>
                </a:lnTo>
                <a:lnTo>
                  <a:pt x="6477" y="9643"/>
                </a:lnTo>
                <a:lnTo>
                  <a:pt x="7234" y="9342"/>
                </a:lnTo>
                <a:lnTo>
                  <a:pt x="8015" y="9118"/>
                </a:lnTo>
                <a:lnTo>
                  <a:pt x="8803" y="8906"/>
                </a:lnTo>
                <a:lnTo>
                  <a:pt x="9571" y="8637"/>
                </a:lnTo>
                <a:lnTo>
                  <a:pt x="10335" y="8351"/>
                </a:lnTo>
                <a:lnTo>
                  <a:pt x="11073" y="7999"/>
                </a:lnTo>
                <a:lnTo>
                  <a:pt x="12339" y="6869"/>
                </a:lnTo>
                <a:lnTo>
                  <a:pt x="12929" y="6220"/>
                </a:lnTo>
                <a:lnTo>
                  <a:pt x="13460" y="5522"/>
                </a:lnTo>
                <a:lnTo>
                  <a:pt x="13927" y="4782"/>
                </a:lnTo>
                <a:lnTo>
                  <a:pt x="14441" y="4072"/>
                </a:lnTo>
                <a:lnTo>
                  <a:pt x="14882" y="3318"/>
                </a:lnTo>
                <a:lnTo>
                  <a:pt x="15386" y="2604"/>
                </a:lnTo>
                <a:lnTo>
                  <a:pt x="15975" y="1954"/>
                </a:lnTo>
                <a:lnTo>
                  <a:pt x="16654" y="1471"/>
                </a:lnTo>
                <a:lnTo>
                  <a:pt x="17423" y="1150"/>
                </a:lnTo>
                <a:lnTo>
                  <a:pt x="18173" y="798"/>
                </a:lnTo>
                <a:lnTo>
                  <a:pt x="18969" y="550"/>
                </a:lnTo>
                <a:lnTo>
                  <a:pt x="19732" y="222"/>
                </a:lnTo>
                <a:lnTo>
                  <a:pt x="20543" y="34"/>
                </a:lnTo>
                <a:lnTo>
                  <a:pt x="205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930168" y="-1040500"/>
            <a:ext cx="11268443" cy="6959375"/>
            <a:chOff x="-930168" y="-1040500"/>
            <a:chExt cx="11268443" cy="6959375"/>
          </a:xfrm>
        </p:grpSpPr>
        <p:pic>
          <p:nvPicPr>
            <p:cNvPr id="39" name="Google Shape;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31726" y="-1040500"/>
              <a:ext cx="3206549" cy="315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30168" y="3746325"/>
              <a:ext cx="2204686" cy="2172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Google Shape;41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1161738" y="2744249"/>
            <a:ext cx="31182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2" type="subTitle"/>
          </p:nvPr>
        </p:nvSpPr>
        <p:spPr>
          <a:xfrm>
            <a:off x="1161738" y="3110928"/>
            <a:ext cx="31182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3" type="subTitle"/>
          </p:nvPr>
        </p:nvSpPr>
        <p:spPr>
          <a:xfrm>
            <a:off x="4864063" y="2744249"/>
            <a:ext cx="31182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udson"/>
              <a:buNone/>
              <a:defRPr b="1" sz="2200"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4" type="subTitle"/>
          </p:nvPr>
        </p:nvSpPr>
        <p:spPr>
          <a:xfrm>
            <a:off x="4864063" y="3110928"/>
            <a:ext cx="31182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" name="Google Shape;47;p5"/>
          <p:cNvGrpSpPr/>
          <p:nvPr/>
        </p:nvGrpSpPr>
        <p:grpSpPr>
          <a:xfrm>
            <a:off x="-1844565" y="-691081"/>
            <a:ext cx="12097120" cy="6265016"/>
            <a:chOff x="-1844565" y="-691081"/>
            <a:chExt cx="12097120" cy="6265016"/>
          </a:xfrm>
        </p:grpSpPr>
        <p:sp>
          <p:nvSpPr>
            <p:cNvPr id="48" name="Google Shape;48;p5"/>
            <p:cNvSpPr/>
            <p:nvPr/>
          </p:nvSpPr>
          <p:spPr>
            <a:xfrm>
              <a:off x="3622435" y="4509415"/>
              <a:ext cx="6630120" cy="1064520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-1844565" y="-691081"/>
              <a:ext cx="6630120" cy="1064520"/>
            </a:xfrm>
            <a:custGeom>
              <a:rect b="b" l="l" r="r" t="t"/>
              <a:pathLst>
                <a:path extrusionOk="0" h="2957" w="18417">
                  <a:moveTo>
                    <a:pt x="17" y="2957"/>
                  </a:moveTo>
                  <a:lnTo>
                    <a:pt x="0" y="2926"/>
                  </a:lnTo>
                  <a:cubicBezTo>
                    <a:pt x="246" y="2787"/>
                    <a:pt x="296" y="2764"/>
                    <a:pt x="430" y="2701"/>
                  </a:cubicBezTo>
                  <a:cubicBezTo>
                    <a:pt x="505" y="2665"/>
                    <a:pt x="607" y="2617"/>
                    <a:pt x="786" y="2528"/>
                  </a:cubicBezTo>
                  <a:cubicBezTo>
                    <a:pt x="1032" y="2407"/>
                    <a:pt x="1300" y="2280"/>
                    <a:pt x="1583" y="2150"/>
                  </a:cubicBezTo>
                  <a:cubicBezTo>
                    <a:pt x="1696" y="2099"/>
                    <a:pt x="1804" y="2028"/>
                    <a:pt x="1919" y="1953"/>
                  </a:cubicBezTo>
                  <a:cubicBezTo>
                    <a:pt x="2054" y="1864"/>
                    <a:pt x="2194" y="1772"/>
                    <a:pt x="2353" y="1705"/>
                  </a:cubicBezTo>
                  <a:cubicBezTo>
                    <a:pt x="2599" y="1601"/>
                    <a:pt x="2859" y="1501"/>
                    <a:pt x="3134" y="1395"/>
                  </a:cubicBezTo>
                  <a:lnTo>
                    <a:pt x="3176" y="1379"/>
                  </a:lnTo>
                  <a:cubicBezTo>
                    <a:pt x="3324" y="1322"/>
                    <a:pt x="3476" y="1277"/>
                    <a:pt x="3637" y="1230"/>
                  </a:cubicBezTo>
                  <a:cubicBezTo>
                    <a:pt x="3763" y="1194"/>
                    <a:pt x="3892" y="1156"/>
                    <a:pt x="4020" y="1111"/>
                  </a:cubicBezTo>
                  <a:cubicBezTo>
                    <a:pt x="4099" y="1084"/>
                    <a:pt x="4178" y="1056"/>
                    <a:pt x="4258" y="1027"/>
                  </a:cubicBezTo>
                  <a:cubicBezTo>
                    <a:pt x="4452" y="958"/>
                    <a:pt x="4651" y="886"/>
                    <a:pt x="4854" y="824"/>
                  </a:cubicBezTo>
                  <a:cubicBezTo>
                    <a:pt x="5008" y="776"/>
                    <a:pt x="5170" y="747"/>
                    <a:pt x="5327" y="718"/>
                  </a:cubicBezTo>
                  <a:cubicBezTo>
                    <a:pt x="5456" y="694"/>
                    <a:pt x="5590" y="670"/>
                    <a:pt x="5719" y="635"/>
                  </a:cubicBezTo>
                  <a:cubicBezTo>
                    <a:pt x="5828" y="606"/>
                    <a:pt x="5939" y="573"/>
                    <a:pt x="6046" y="542"/>
                  </a:cubicBezTo>
                  <a:cubicBezTo>
                    <a:pt x="6216" y="491"/>
                    <a:pt x="6392" y="438"/>
                    <a:pt x="6570" y="399"/>
                  </a:cubicBezTo>
                  <a:cubicBezTo>
                    <a:pt x="6687" y="374"/>
                    <a:pt x="6805" y="342"/>
                    <a:pt x="6919" y="312"/>
                  </a:cubicBezTo>
                  <a:cubicBezTo>
                    <a:pt x="7086" y="267"/>
                    <a:pt x="7259" y="221"/>
                    <a:pt x="7432" y="193"/>
                  </a:cubicBezTo>
                  <a:cubicBezTo>
                    <a:pt x="7595" y="166"/>
                    <a:pt x="7764" y="168"/>
                    <a:pt x="7927" y="169"/>
                  </a:cubicBezTo>
                  <a:cubicBezTo>
                    <a:pt x="8056" y="171"/>
                    <a:pt x="8190" y="172"/>
                    <a:pt x="8318" y="159"/>
                  </a:cubicBezTo>
                  <a:cubicBezTo>
                    <a:pt x="8441" y="147"/>
                    <a:pt x="8564" y="125"/>
                    <a:pt x="8684" y="104"/>
                  </a:cubicBezTo>
                  <a:cubicBezTo>
                    <a:pt x="8851" y="74"/>
                    <a:pt x="9024" y="44"/>
                    <a:pt x="9195" y="39"/>
                  </a:cubicBezTo>
                  <a:cubicBezTo>
                    <a:pt x="9316" y="36"/>
                    <a:pt x="9437" y="28"/>
                    <a:pt x="9554" y="20"/>
                  </a:cubicBezTo>
                  <a:cubicBezTo>
                    <a:pt x="9722" y="8"/>
                    <a:pt x="9882" y="-2"/>
                    <a:pt x="10042" y="0"/>
                  </a:cubicBezTo>
                  <a:cubicBezTo>
                    <a:pt x="10256" y="4"/>
                    <a:pt x="10467" y="19"/>
                    <a:pt x="10672" y="33"/>
                  </a:cubicBezTo>
                  <a:cubicBezTo>
                    <a:pt x="10744" y="38"/>
                    <a:pt x="10816" y="43"/>
                    <a:pt x="10888" y="47"/>
                  </a:cubicBezTo>
                  <a:cubicBezTo>
                    <a:pt x="11173" y="65"/>
                    <a:pt x="11451" y="93"/>
                    <a:pt x="11719" y="120"/>
                  </a:cubicBezTo>
                  <a:lnTo>
                    <a:pt x="11732" y="122"/>
                  </a:lnTo>
                  <a:cubicBezTo>
                    <a:pt x="11834" y="132"/>
                    <a:pt x="11935" y="141"/>
                    <a:pt x="12035" y="150"/>
                  </a:cubicBezTo>
                  <a:cubicBezTo>
                    <a:pt x="12222" y="166"/>
                    <a:pt x="12399" y="182"/>
                    <a:pt x="12574" y="206"/>
                  </a:cubicBezTo>
                  <a:cubicBezTo>
                    <a:pt x="12763" y="231"/>
                    <a:pt x="12949" y="262"/>
                    <a:pt x="13129" y="292"/>
                  </a:cubicBezTo>
                  <a:cubicBezTo>
                    <a:pt x="13224" y="308"/>
                    <a:pt x="13317" y="324"/>
                    <a:pt x="13410" y="338"/>
                  </a:cubicBezTo>
                  <a:cubicBezTo>
                    <a:pt x="13544" y="359"/>
                    <a:pt x="13679" y="378"/>
                    <a:pt x="13808" y="397"/>
                  </a:cubicBezTo>
                  <a:cubicBezTo>
                    <a:pt x="13959" y="419"/>
                    <a:pt x="14102" y="439"/>
                    <a:pt x="14245" y="462"/>
                  </a:cubicBezTo>
                  <a:cubicBezTo>
                    <a:pt x="14389" y="486"/>
                    <a:pt x="14527" y="532"/>
                    <a:pt x="14661" y="578"/>
                  </a:cubicBezTo>
                  <a:cubicBezTo>
                    <a:pt x="14799" y="625"/>
                    <a:pt x="14930" y="669"/>
                    <a:pt x="15065" y="688"/>
                  </a:cubicBezTo>
                  <a:cubicBezTo>
                    <a:pt x="15249" y="715"/>
                    <a:pt x="15434" y="726"/>
                    <a:pt x="15612" y="736"/>
                  </a:cubicBezTo>
                  <a:cubicBezTo>
                    <a:pt x="15714" y="742"/>
                    <a:pt x="15811" y="748"/>
                    <a:pt x="15908" y="756"/>
                  </a:cubicBezTo>
                  <a:cubicBezTo>
                    <a:pt x="16130" y="776"/>
                    <a:pt x="16349" y="769"/>
                    <a:pt x="16561" y="763"/>
                  </a:cubicBezTo>
                  <a:cubicBezTo>
                    <a:pt x="16625" y="761"/>
                    <a:pt x="16688" y="759"/>
                    <a:pt x="16751" y="758"/>
                  </a:cubicBezTo>
                  <a:cubicBezTo>
                    <a:pt x="17036" y="753"/>
                    <a:pt x="17314" y="744"/>
                    <a:pt x="17589" y="692"/>
                  </a:cubicBezTo>
                  <a:cubicBezTo>
                    <a:pt x="17870" y="640"/>
                    <a:pt x="18144" y="584"/>
                    <a:pt x="18404" y="477"/>
                  </a:cubicBezTo>
                  <a:lnTo>
                    <a:pt x="18417" y="510"/>
                  </a:lnTo>
                  <a:cubicBezTo>
                    <a:pt x="18154" y="618"/>
                    <a:pt x="17878" y="674"/>
                    <a:pt x="17595" y="727"/>
                  </a:cubicBezTo>
                  <a:cubicBezTo>
                    <a:pt x="17318" y="779"/>
                    <a:pt x="17038" y="788"/>
                    <a:pt x="16752" y="793"/>
                  </a:cubicBezTo>
                  <a:cubicBezTo>
                    <a:pt x="16689" y="794"/>
                    <a:pt x="16626" y="796"/>
                    <a:pt x="16562" y="798"/>
                  </a:cubicBezTo>
                  <a:cubicBezTo>
                    <a:pt x="16350" y="805"/>
                    <a:pt x="16129" y="811"/>
                    <a:pt x="15905" y="792"/>
                  </a:cubicBezTo>
                  <a:cubicBezTo>
                    <a:pt x="15808" y="783"/>
                    <a:pt x="15712" y="777"/>
                    <a:pt x="15609" y="771"/>
                  </a:cubicBezTo>
                  <a:cubicBezTo>
                    <a:pt x="15431" y="761"/>
                    <a:pt x="15246" y="750"/>
                    <a:pt x="15060" y="723"/>
                  </a:cubicBezTo>
                  <a:cubicBezTo>
                    <a:pt x="14922" y="703"/>
                    <a:pt x="14790" y="659"/>
                    <a:pt x="14649" y="611"/>
                  </a:cubicBezTo>
                  <a:cubicBezTo>
                    <a:pt x="14517" y="566"/>
                    <a:pt x="14380" y="520"/>
                    <a:pt x="14239" y="497"/>
                  </a:cubicBezTo>
                  <a:cubicBezTo>
                    <a:pt x="14096" y="474"/>
                    <a:pt x="13954" y="453"/>
                    <a:pt x="13803" y="432"/>
                  </a:cubicBezTo>
                  <a:cubicBezTo>
                    <a:pt x="13673" y="413"/>
                    <a:pt x="13539" y="394"/>
                    <a:pt x="13404" y="373"/>
                  </a:cubicBezTo>
                  <a:cubicBezTo>
                    <a:pt x="13312" y="358"/>
                    <a:pt x="13218" y="343"/>
                    <a:pt x="13124" y="327"/>
                  </a:cubicBezTo>
                  <a:cubicBezTo>
                    <a:pt x="12944" y="297"/>
                    <a:pt x="12758" y="266"/>
                    <a:pt x="12570" y="241"/>
                  </a:cubicBezTo>
                  <a:cubicBezTo>
                    <a:pt x="12395" y="217"/>
                    <a:pt x="12219" y="202"/>
                    <a:pt x="12032" y="185"/>
                  </a:cubicBezTo>
                  <a:cubicBezTo>
                    <a:pt x="11932" y="176"/>
                    <a:pt x="11830" y="167"/>
                    <a:pt x="11728" y="157"/>
                  </a:cubicBezTo>
                  <a:lnTo>
                    <a:pt x="11715" y="155"/>
                  </a:lnTo>
                  <a:cubicBezTo>
                    <a:pt x="11447" y="128"/>
                    <a:pt x="11170" y="100"/>
                    <a:pt x="10886" y="82"/>
                  </a:cubicBezTo>
                  <a:cubicBezTo>
                    <a:pt x="10814" y="78"/>
                    <a:pt x="10742" y="73"/>
                    <a:pt x="10669" y="68"/>
                  </a:cubicBezTo>
                  <a:cubicBezTo>
                    <a:pt x="10465" y="54"/>
                    <a:pt x="10254" y="39"/>
                    <a:pt x="10041" y="35"/>
                  </a:cubicBezTo>
                  <a:cubicBezTo>
                    <a:pt x="9882" y="32"/>
                    <a:pt x="9724" y="43"/>
                    <a:pt x="9556" y="55"/>
                  </a:cubicBezTo>
                  <a:cubicBezTo>
                    <a:pt x="9439" y="63"/>
                    <a:pt x="9317" y="71"/>
                    <a:pt x="9196" y="75"/>
                  </a:cubicBezTo>
                  <a:cubicBezTo>
                    <a:pt x="9027" y="79"/>
                    <a:pt x="8856" y="109"/>
                    <a:pt x="8690" y="139"/>
                  </a:cubicBezTo>
                  <a:cubicBezTo>
                    <a:pt x="8570" y="160"/>
                    <a:pt x="8445" y="182"/>
                    <a:pt x="8322" y="194"/>
                  </a:cubicBezTo>
                  <a:cubicBezTo>
                    <a:pt x="8191" y="207"/>
                    <a:pt x="8057" y="206"/>
                    <a:pt x="7927" y="205"/>
                  </a:cubicBezTo>
                  <a:cubicBezTo>
                    <a:pt x="7765" y="203"/>
                    <a:pt x="7598" y="202"/>
                    <a:pt x="7437" y="228"/>
                  </a:cubicBezTo>
                  <a:cubicBezTo>
                    <a:pt x="7266" y="256"/>
                    <a:pt x="7094" y="302"/>
                    <a:pt x="6929" y="346"/>
                  </a:cubicBezTo>
                  <a:cubicBezTo>
                    <a:pt x="6814" y="377"/>
                    <a:pt x="6695" y="408"/>
                    <a:pt x="6578" y="434"/>
                  </a:cubicBezTo>
                  <a:cubicBezTo>
                    <a:pt x="6401" y="472"/>
                    <a:pt x="6226" y="525"/>
                    <a:pt x="6056" y="575"/>
                  </a:cubicBezTo>
                  <a:cubicBezTo>
                    <a:pt x="5949" y="607"/>
                    <a:pt x="5838" y="640"/>
                    <a:pt x="5728" y="669"/>
                  </a:cubicBezTo>
                  <a:cubicBezTo>
                    <a:pt x="5598" y="704"/>
                    <a:pt x="5463" y="729"/>
                    <a:pt x="5333" y="753"/>
                  </a:cubicBezTo>
                  <a:cubicBezTo>
                    <a:pt x="5177" y="781"/>
                    <a:pt x="5016" y="811"/>
                    <a:pt x="4865" y="857"/>
                  </a:cubicBezTo>
                  <a:cubicBezTo>
                    <a:pt x="4662" y="920"/>
                    <a:pt x="4463" y="991"/>
                    <a:pt x="4270" y="1060"/>
                  </a:cubicBezTo>
                  <a:cubicBezTo>
                    <a:pt x="4190" y="1089"/>
                    <a:pt x="4110" y="1117"/>
                    <a:pt x="4031" y="1145"/>
                  </a:cubicBezTo>
                  <a:cubicBezTo>
                    <a:pt x="3903" y="1189"/>
                    <a:pt x="3773" y="1227"/>
                    <a:pt x="3647" y="1264"/>
                  </a:cubicBezTo>
                  <a:cubicBezTo>
                    <a:pt x="3487" y="1311"/>
                    <a:pt x="3335" y="1355"/>
                    <a:pt x="3188" y="1412"/>
                  </a:cubicBezTo>
                  <a:lnTo>
                    <a:pt x="3147" y="1428"/>
                  </a:lnTo>
                  <a:cubicBezTo>
                    <a:pt x="2872" y="1534"/>
                    <a:pt x="2612" y="1634"/>
                    <a:pt x="2367" y="1737"/>
                  </a:cubicBezTo>
                  <a:cubicBezTo>
                    <a:pt x="2211" y="1803"/>
                    <a:pt x="2072" y="1894"/>
                    <a:pt x="1938" y="1982"/>
                  </a:cubicBezTo>
                  <a:cubicBezTo>
                    <a:pt x="1822" y="2058"/>
                    <a:pt x="1713" y="2130"/>
                    <a:pt x="1598" y="2183"/>
                  </a:cubicBezTo>
                  <a:cubicBezTo>
                    <a:pt x="1315" y="2312"/>
                    <a:pt x="1047" y="2439"/>
                    <a:pt x="802" y="2560"/>
                  </a:cubicBezTo>
                  <a:cubicBezTo>
                    <a:pt x="622" y="2649"/>
                    <a:pt x="520" y="2697"/>
                    <a:pt x="445" y="2732"/>
                  </a:cubicBezTo>
                  <a:cubicBezTo>
                    <a:pt x="312" y="2795"/>
                    <a:pt x="262" y="2819"/>
                    <a:pt x="17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6"/>
          <p:cNvGrpSpPr/>
          <p:nvPr/>
        </p:nvGrpSpPr>
        <p:grpSpPr>
          <a:xfrm>
            <a:off x="-957259" y="1530624"/>
            <a:ext cx="11079633" cy="4620058"/>
            <a:chOff x="-957259" y="1530624"/>
            <a:chExt cx="11079633" cy="4620058"/>
          </a:xfrm>
        </p:grpSpPr>
        <p:pic>
          <p:nvPicPr>
            <p:cNvPr id="52" name="Google Shape;52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09325" y="1530624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57259" y="3626331"/>
              <a:ext cx="2561701" cy="2524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Google Shape;54;p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6"/>
          <p:cNvSpPr/>
          <p:nvPr/>
        </p:nvSpPr>
        <p:spPr>
          <a:xfrm rot="-193524">
            <a:off x="4734731" y="4620258"/>
            <a:ext cx="6630079" cy="1064513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7"/>
          <p:cNvGrpSpPr/>
          <p:nvPr/>
        </p:nvGrpSpPr>
        <p:grpSpPr>
          <a:xfrm>
            <a:off x="-795325" y="-893701"/>
            <a:ext cx="6423849" cy="6914500"/>
            <a:chOff x="-795325" y="-893701"/>
            <a:chExt cx="6423849" cy="6914500"/>
          </a:xfrm>
        </p:grpSpPr>
        <p:pic>
          <p:nvPicPr>
            <p:cNvPr id="59" name="Google Shape;59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95325" y="-893701"/>
              <a:ext cx="2469100" cy="243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15475" y="3938549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" name="Google Shape;6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1" type="body"/>
          </p:nvPr>
        </p:nvSpPr>
        <p:spPr>
          <a:xfrm>
            <a:off x="713100" y="1853850"/>
            <a:ext cx="4291800" cy="20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type="title"/>
          </p:nvPr>
        </p:nvSpPr>
        <p:spPr>
          <a:xfrm>
            <a:off x="713100" y="1204950"/>
            <a:ext cx="500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7"/>
          <p:cNvSpPr/>
          <p:nvPr>
            <p:ph idx="2" type="pic"/>
          </p:nvPr>
        </p:nvSpPr>
        <p:spPr>
          <a:xfrm>
            <a:off x="6095675" y="0"/>
            <a:ext cx="3048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7"/>
          <p:cNvSpPr/>
          <p:nvPr/>
        </p:nvSpPr>
        <p:spPr>
          <a:xfrm flipH="1" rot="1798477">
            <a:off x="-2600669" y="1798012"/>
            <a:ext cx="7395507" cy="4341616"/>
          </a:xfrm>
          <a:custGeom>
            <a:rect b="b" l="l" r="r" t="t"/>
            <a:pathLst>
              <a:path extrusionOk="0" h="12060" w="20543">
                <a:moveTo>
                  <a:pt x="20535" y="0"/>
                </a:moveTo>
                <a:lnTo>
                  <a:pt x="19721" y="189"/>
                </a:lnTo>
                <a:lnTo>
                  <a:pt x="18957" y="517"/>
                </a:lnTo>
                <a:lnTo>
                  <a:pt x="18160" y="765"/>
                </a:lnTo>
                <a:lnTo>
                  <a:pt x="17408" y="1118"/>
                </a:lnTo>
                <a:lnTo>
                  <a:pt x="16639" y="1439"/>
                </a:lnTo>
                <a:lnTo>
                  <a:pt x="15953" y="1926"/>
                </a:lnTo>
                <a:lnTo>
                  <a:pt x="15359" y="2582"/>
                </a:lnTo>
                <a:lnTo>
                  <a:pt x="14853" y="3298"/>
                </a:lnTo>
                <a:lnTo>
                  <a:pt x="14411" y="4053"/>
                </a:lnTo>
                <a:lnTo>
                  <a:pt x="13897" y="4762"/>
                </a:lnTo>
                <a:lnTo>
                  <a:pt x="13431" y="5502"/>
                </a:lnTo>
                <a:lnTo>
                  <a:pt x="12902" y="6197"/>
                </a:lnTo>
                <a:lnTo>
                  <a:pt x="12315" y="6844"/>
                </a:lnTo>
                <a:lnTo>
                  <a:pt x="11055" y="7968"/>
                </a:lnTo>
                <a:lnTo>
                  <a:pt x="10321" y="8319"/>
                </a:lnTo>
                <a:lnTo>
                  <a:pt x="9559" y="8604"/>
                </a:lnTo>
                <a:lnTo>
                  <a:pt x="8792" y="8873"/>
                </a:lnTo>
                <a:lnTo>
                  <a:pt x="8006" y="9084"/>
                </a:lnTo>
                <a:lnTo>
                  <a:pt x="7222" y="9308"/>
                </a:lnTo>
                <a:lnTo>
                  <a:pt x="6466" y="9609"/>
                </a:lnTo>
                <a:lnTo>
                  <a:pt x="5671" y="9801"/>
                </a:lnTo>
                <a:lnTo>
                  <a:pt x="4910" y="10089"/>
                </a:lnTo>
                <a:lnTo>
                  <a:pt x="4160" y="10411"/>
                </a:lnTo>
                <a:lnTo>
                  <a:pt x="3453" y="10811"/>
                </a:lnTo>
                <a:lnTo>
                  <a:pt x="2636" y="11238"/>
                </a:lnTo>
                <a:lnTo>
                  <a:pt x="1775" y="11573"/>
                </a:lnTo>
                <a:lnTo>
                  <a:pt x="910" y="11872"/>
                </a:lnTo>
                <a:lnTo>
                  <a:pt x="0" y="12026"/>
                </a:lnTo>
                <a:lnTo>
                  <a:pt x="5" y="12060"/>
                </a:lnTo>
                <a:lnTo>
                  <a:pt x="919" y="11906"/>
                </a:lnTo>
                <a:lnTo>
                  <a:pt x="1788" y="11606"/>
                </a:lnTo>
                <a:lnTo>
                  <a:pt x="2650" y="11270"/>
                </a:lnTo>
                <a:lnTo>
                  <a:pt x="3470" y="10842"/>
                </a:lnTo>
                <a:lnTo>
                  <a:pt x="4176" y="10443"/>
                </a:lnTo>
                <a:lnTo>
                  <a:pt x="4923" y="10122"/>
                </a:lnTo>
                <a:lnTo>
                  <a:pt x="5682" y="9835"/>
                </a:lnTo>
                <a:lnTo>
                  <a:pt x="6477" y="9643"/>
                </a:lnTo>
                <a:lnTo>
                  <a:pt x="7234" y="9342"/>
                </a:lnTo>
                <a:lnTo>
                  <a:pt x="8015" y="9118"/>
                </a:lnTo>
                <a:lnTo>
                  <a:pt x="8803" y="8906"/>
                </a:lnTo>
                <a:lnTo>
                  <a:pt x="9571" y="8637"/>
                </a:lnTo>
                <a:lnTo>
                  <a:pt x="10335" y="8351"/>
                </a:lnTo>
                <a:lnTo>
                  <a:pt x="11073" y="7999"/>
                </a:lnTo>
                <a:lnTo>
                  <a:pt x="12339" y="6869"/>
                </a:lnTo>
                <a:lnTo>
                  <a:pt x="12929" y="6220"/>
                </a:lnTo>
                <a:lnTo>
                  <a:pt x="13460" y="5522"/>
                </a:lnTo>
                <a:lnTo>
                  <a:pt x="13927" y="4782"/>
                </a:lnTo>
                <a:lnTo>
                  <a:pt x="14441" y="4072"/>
                </a:lnTo>
                <a:lnTo>
                  <a:pt x="14882" y="3318"/>
                </a:lnTo>
                <a:lnTo>
                  <a:pt x="15386" y="2604"/>
                </a:lnTo>
                <a:lnTo>
                  <a:pt x="15975" y="1954"/>
                </a:lnTo>
                <a:lnTo>
                  <a:pt x="16654" y="1471"/>
                </a:lnTo>
                <a:lnTo>
                  <a:pt x="17423" y="1150"/>
                </a:lnTo>
                <a:lnTo>
                  <a:pt x="18173" y="798"/>
                </a:lnTo>
                <a:lnTo>
                  <a:pt x="18969" y="550"/>
                </a:lnTo>
                <a:lnTo>
                  <a:pt x="19732" y="222"/>
                </a:lnTo>
                <a:lnTo>
                  <a:pt x="20543" y="34"/>
                </a:lnTo>
                <a:lnTo>
                  <a:pt x="205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258674" y="-1077150"/>
            <a:ext cx="9358577" cy="7472199"/>
            <a:chOff x="258674" y="-1077150"/>
            <a:chExt cx="9358577" cy="7472199"/>
          </a:xfrm>
        </p:grpSpPr>
        <p:pic>
          <p:nvPicPr>
            <p:cNvPr id="68" name="Google Shape;68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658975" y="4312799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" name="Google Shape;69;p8"/>
            <p:cNvGrpSpPr/>
            <p:nvPr/>
          </p:nvGrpSpPr>
          <p:grpSpPr>
            <a:xfrm>
              <a:off x="258674" y="-1077150"/>
              <a:ext cx="9358577" cy="7016553"/>
              <a:chOff x="258674" y="-1077150"/>
              <a:chExt cx="9358577" cy="7016553"/>
            </a:xfrm>
          </p:grpSpPr>
          <p:pic>
            <p:nvPicPr>
              <p:cNvPr id="70" name="Google Shape;7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58674" y="2997929"/>
                <a:ext cx="2985000" cy="294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78625" y="-1077150"/>
                <a:ext cx="2738626" cy="2698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054075" y="-717776"/>
                <a:ext cx="2113049" cy="2082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3" name="Google Shape;73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 txBox="1"/>
          <p:nvPr>
            <p:ph type="title"/>
          </p:nvPr>
        </p:nvSpPr>
        <p:spPr>
          <a:xfrm>
            <a:off x="4135550" y="1385250"/>
            <a:ext cx="4295100" cy="23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8"/>
          <p:cNvSpPr/>
          <p:nvPr/>
        </p:nvSpPr>
        <p:spPr>
          <a:xfrm rot="-2161642">
            <a:off x="5396748" y="3912129"/>
            <a:ext cx="6630063" cy="1064511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/>
          <p:nvPr>
            <p:ph idx="2" type="pic"/>
          </p:nvPr>
        </p:nvSpPr>
        <p:spPr>
          <a:xfrm>
            <a:off x="0" y="1045800"/>
            <a:ext cx="1920300" cy="40977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8"/>
          <p:cNvSpPr/>
          <p:nvPr>
            <p:ph idx="3" type="pic"/>
          </p:nvPr>
        </p:nvSpPr>
        <p:spPr>
          <a:xfrm>
            <a:off x="2041675" y="0"/>
            <a:ext cx="1920300" cy="4223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9"/>
          <p:cNvGrpSpPr/>
          <p:nvPr/>
        </p:nvGrpSpPr>
        <p:grpSpPr>
          <a:xfrm>
            <a:off x="-983698" y="-1456927"/>
            <a:ext cx="11146523" cy="6519090"/>
            <a:chOff x="-983698" y="-1456927"/>
            <a:chExt cx="11146523" cy="6519090"/>
          </a:xfrm>
        </p:grpSpPr>
        <p:pic>
          <p:nvPicPr>
            <p:cNvPr id="80" name="Google Shape;8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983698" y="2893012"/>
              <a:ext cx="2201259" cy="216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49775" y="1054874"/>
              <a:ext cx="2113049" cy="208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72325" y="-1456927"/>
              <a:ext cx="3277651" cy="32298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" name="Google Shape;83;p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>
            <p:ph idx="1" type="subTitle"/>
          </p:nvPr>
        </p:nvSpPr>
        <p:spPr>
          <a:xfrm>
            <a:off x="1964700" y="2278650"/>
            <a:ext cx="5214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9"/>
          <p:cNvSpPr txBox="1"/>
          <p:nvPr>
            <p:ph type="title"/>
          </p:nvPr>
        </p:nvSpPr>
        <p:spPr>
          <a:xfrm>
            <a:off x="1964700" y="1629750"/>
            <a:ext cx="521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" name="Google Shape;86;p9"/>
          <p:cNvSpPr/>
          <p:nvPr/>
        </p:nvSpPr>
        <p:spPr>
          <a:xfrm rot="-164359">
            <a:off x="3783670" y="4700159"/>
            <a:ext cx="6630099" cy="1064517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713100" y="3998900"/>
            <a:ext cx="7717800" cy="6051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latin typeface="Judson"/>
                <a:ea typeface="Judson"/>
                <a:cs typeface="Judson"/>
                <a:sym typeface="Judson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540743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dson"/>
              <a:buNone/>
              <a:defRPr b="1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81751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sanet.org/patricia-hill-collins/" TargetMode="External"/><Relationship Id="rId4" Type="http://schemas.openxmlformats.org/officeDocument/2006/relationships/hyperlink" Target="https://doi.org/10.1080/19496591.2019.16627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ctrTitle"/>
          </p:nvPr>
        </p:nvSpPr>
        <p:spPr>
          <a:xfrm>
            <a:off x="866723" y="726150"/>
            <a:ext cx="4207200" cy="26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Patricia</a:t>
            </a:r>
            <a:r>
              <a:rPr lang="en"/>
              <a:t> Hill Collins</a:t>
            </a:r>
            <a:endParaRPr/>
          </a:p>
        </p:txBody>
      </p:sp>
      <p:sp>
        <p:nvSpPr>
          <p:cNvPr id="251" name="Google Shape;251;p26"/>
          <p:cNvSpPr txBox="1"/>
          <p:nvPr>
            <p:ph idx="1" type="subTitle"/>
          </p:nvPr>
        </p:nvSpPr>
        <p:spPr>
          <a:xfrm>
            <a:off x="1332250" y="3270350"/>
            <a:ext cx="3012600" cy="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Black Feminist Theory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52" name="Google Shape;252;p26"/>
          <p:cNvSpPr/>
          <p:nvPr/>
        </p:nvSpPr>
        <p:spPr>
          <a:xfrm rot="-9110327">
            <a:off x="4266446" y="-157881"/>
            <a:ext cx="6630082" cy="1064514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322" y="607175"/>
            <a:ext cx="4016900" cy="45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106" y="3233525"/>
            <a:ext cx="1551301" cy="19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/>
          <p:nvPr/>
        </p:nvSpPr>
        <p:spPr>
          <a:xfrm rot="-3070378">
            <a:off x="5910496" y="3588952"/>
            <a:ext cx="6630056" cy="1064510"/>
          </a:xfrm>
          <a:custGeom>
            <a:rect b="b" l="l" r="r" t="t"/>
            <a:pathLst>
              <a:path extrusionOk="0" h="2957" w="18417">
                <a:moveTo>
                  <a:pt x="17" y="2957"/>
                </a:moveTo>
                <a:lnTo>
                  <a:pt x="0" y="2926"/>
                </a:lnTo>
                <a:cubicBezTo>
                  <a:pt x="246" y="2787"/>
                  <a:pt x="296" y="2764"/>
                  <a:pt x="430" y="2701"/>
                </a:cubicBezTo>
                <a:cubicBezTo>
                  <a:pt x="505" y="2665"/>
                  <a:pt x="607" y="2617"/>
                  <a:pt x="786" y="2528"/>
                </a:cubicBezTo>
                <a:cubicBezTo>
                  <a:pt x="1032" y="2407"/>
                  <a:pt x="1300" y="2280"/>
                  <a:pt x="1583" y="2150"/>
                </a:cubicBezTo>
                <a:cubicBezTo>
                  <a:pt x="1696" y="2099"/>
                  <a:pt x="1804" y="2028"/>
                  <a:pt x="1919" y="1953"/>
                </a:cubicBezTo>
                <a:cubicBezTo>
                  <a:pt x="2054" y="1864"/>
                  <a:pt x="2194" y="1772"/>
                  <a:pt x="2353" y="1705"/>
                </a:cubicBezTo>
                <a:cubicBezTo>
                  <a:pt x="2599" y="1601"/>
                  <a:pt x="2859" y="1501"/>
                  <a:pt x="3134" y="1395"/>
                </a:cubicBezTo>
                <a:lnTo>
                  <a:pt x="3176" y="1379"/>
                </a:lnTo>
                <a:cubicBezTo>
                  <a:pt x="3324" y="1322"/>
                  <a:pt x="3476" y="1277"/>
                  <a:pt x="3637" y="1230"/>
                </a:cubicBezTo>
                <a:cubicBezTo>
                  <a:pt x="3763" y="1194"/>
                  <a:pt x="3892" y="1156"/>
                  <a:pt x="4020" y="1111"/>
                </a:cubicBezTo>
                <a:cubicBezTo>
                  <a:pt x="4099" y="1084"/>
                  <a:pt x="4178" y="1056"/>
                  <a:pt x="4258" y="1027"/>
                </a:cubicBezTo>
                <a:cubicBezTo>
                  <a:pt x="4452" y="958"/>
                  <a:pt x="4651" y="886"/>
                  <a:pt x="4854" y="824"/>
                </a:cubicBezTo>
                <a:cubicBezTo>
                  <a:pt x="5008" y="776"/>
                  <a:pt x="5170" y="747"/>
                  <a:pt x="5327" y="718"/>
                </a:cubicBezTo>
                <a:cubicBezTo>
                  <a:pt x="5456" y="694"/>
                  <a:pt x="5590" y="670"/>
                  <a:pt x="5719" y="635"/>
                </a:cubicBezTo>
                <a:cubicBezTo>
                  <a:pt x="5828" y="606"/>
                  <a:pt x="5939" y="573"/>
                  <a:pt x="6046" y="542"/>
                </a:cubicBezTo>
                <a:cubicBezTo>
                  <a:pt x="6216" y="491"/>
                  <a:pt x="6392" y="438"/>
                  <a:pt x="6570" y="399"/>
                </a:cubicBezTo>
                <a:cubicBezTo>
                  <a:pt x="6687" y="374"/>
                  <a:pt x="6805" y="342"/>
                  <a:pt x="6919" y="312"/>
                </a:cubicBezTo>
                <a:cubicBezTo>
                  <a:pt x="7086" y="267"/>
                  <a:pt x="7259" y="221"/>
                  <a:pt x="7432" y="193"/>
                </a:cubicBezTo>
                <a:cubicBezTo>
                  <a:pt x="7595" y="166"/>
                  <a:pt x="7764" y="168"/>
                  <a:pt x="7927" y="169"/>
                </a:cubicBezTo>
                <a:cubicBezTo>
                  <a:pt x="8056" y="171"/>
                  <a:pt x="8190" y="172"/>
                  <a:pt x="8318" y="159"/>
                </a:cubicBezTo>
                <a:cubicBezTo>
                  <a:pt x="8441" y="147"/>
                  <a:pt x="8564" y="125"/>
                  <a:pt x="8684" y="104"/>
                </a:cubicBezTo>
                <a:cubicBezTo>
                  <a:pt x="8851" y="74"/>
                  <a:pt x="9024" y="44"/>
                  <a:pt x="9195" y="39"/>
                </a:cubicBezTo>
                <a:cubicBezTo>
                  <a:pt x="9316" y="36"/>
                  <a:pt x="9437" y="28"/>
                  <a:pt x="9554" y="20"/>
                </a:cubicBezTo>
                <a:cubicBezTo>
                  <a:pt x="9722" y="8"/>
                  <a:pt x="9882" y="-2"/>
                  <a:pt x="10042" y="0"/>
                </a:cubicBezTo>
                <a:cubicBezTo>
                  <a:pt x="10256" y="4"/>
                  <a:pt x="10467" y="19"/>
                  <a:pt x="10672" y="33"/>
                </a:cubicBezTo>
                <a:cubicBezTo>
                  <a:pt x="10744" y="38"/>
                  <a:pt x="10816" y="43"/>
                  <a:pt x="10888" y="47"/>
                </a:cubicBezTo>
                <a:cubicBezTo>
                  <a:pt x="11173" y="65"/>
                  <a:pt x="11451" y="93"/>
                  <a:pt x="11719" y="120"/>
                </a:cubicBezTo>
                <a:lnTo>
                  <a:pt x="11732" y="122"/>
                </a:lnTo>
                <a:cubicBezTo>
                  <a:pt x="11834" y="132"/>
                  <a:pt x="11935" y="141"/>
                  <a:pt x="12035" y="150"/>
                </a:cubicBezTo>
                <a:cubicBezTo>
                  <a:pt x="12222" y="166"/>
                  <a:pt x="12399" y="182"/>
                  <a:pt x="12574" y="206"/>
                </a:cubicBezTo>
                <a:cubicBezTo>
                  <a:pt x="12763" y="231"/>
                  <a:pt x="12949" y="262"/>
                  <a:pt x="13129" y="292"/>
                </a:cubicBezTo>
                <a:cubicBezTo>
                  <a:pt x="13224" y="308"/>
                  <a:pt x="13317" y="324"/>
                  <a:pt x="13410" y="338"/>
                </a:cubicBezTo>
                <a:cubicBezTo>
                  <a:pt x="13544" y="359"/>
                  <a:pt x="13679" y="378"/>
                  <a:pt x="13808" y="397"/>
                </a:cubicBezTo>
                <a:cubicBezTo>
                  <a:pt x="13959" y="419"/>
                  <a:pt x="14102" y="439"/>
                  <a:pt x="14245" y="462"/>
                </a:cubicBezTo>
                <a:cubicBezTo>
                  <a:pt x="14389" y="486"/>
                  <a:pt x="14527" y="532"/>
                  <a:pt x="14661" y="578"/>
                </a:cubicBezTo>
                <a:cubicBezTo>
                  <a:pt x="14799" y="625"/>
                  <a:pt x="14930" y="669"/>
                  <a:pt x="15065" y="688"/>
                </a:cubicBezTo>
                <a:cubicBezTo>
                  <a:pt x="15249" y="715"/>
                  <a:pt x="15434" y="726"/>
                  <a:pt x="15612" y="736"/>
                </a:cubicBezTo>
                <a:cubicBezTo>
                  <a:pt x="15714" y="742"/>
                  <a:pt x="15811" y="748"/>
                  <a:pt x="15908" y="756"/>
                </a:cubicBezTo>
                <a:cubicBezTo>
                  <a:pt x="16130" y="776"/>
                  <a:pt x="16349" y="769"/>
                  <a:pt x="16561" y="763"/>
                </a:cubicBezTo>
                <a:cubicBezTo>
                  <a:pt x="16625" y="761"/>
                  <a:pt x="16688" y="759"/>
                  <a:pt x="16751" y="758"/>
                </a:cubicBezTo>
                <a:cubicBezTo>
                  <a:pt x="17036" y="753"/>
                  <a:pt x="17314" y="744"/>
                  <a:pt x="17589" y="692"/>
                </a:cubicBezTo>
                <a:cubicBezTo>
                  <a:pt x="17870" y="640"/>
                  <a:pt x="18144" y="584"/>
                  <a:pt x="18404" y="477"/>
                </a:cubicBezTo>
                <a:lnTo>
                  <a:pt x="18417" y="510"/>
                </a:lnTo>
                <a:cubicBezTo>
                  <a:pt x="18154" y="618"/>
                  <a:pt x="17878" y="674"/>
                  <a:pt x="17595" y="727"/>
                </a:cubicBezTo>
                <a:cubicBezTo>
                  <a:pt x="17318" y="779"/>
                  <a:pt x="17038" y="788"/>
                  <a:pt x="16752" y="793"/>
                </a:cubicBezTo>
                <a:cubicBezTo>
                  <a:pt x="16689" y="794"/>
                  <a:pt x="16626" y="796"/>
                  <a:pt x="16562" y="798"/>
                </a:cubicBezTo>
                <a:cubicBezTo>
                  <a:pt x="16350" y="805"/>
                  <a:pt x="16129" y="811"/>
                  <a:pt x="15905" y="792"/>
                </a:cubicBezTo>
                <a:cubicBezTo>
                  <a:pt x="15808" y="783"/>
                  <a:pt x="15712" y="777"/>
                  <a:pt x="15609" y="771"/>
                </a:cubicBezTo>
                <a:cubicBezTo>
                  <a:pt x="15431" y="761"/>
                  <a:pt x="15246" y="750"/>
                  <a:pt x="15060" y="723"/>
                </a:cubicBezTo>
                <a:cubicBezTo>
                  <a:pt x="14922" y="703"/>
                  <a:pt x="14790" y="659"/>
                  <a:pt x="14649" y="611"/>
                </a:cubicBezTo>
                <a:cubicBezTo>
                  <a:pt x="14517" y="566"/>
                  <a:pt x="14380" y="520"/>
                  <a:pt x="14239" y="497"/>
                </a:cubicBezTo>
                <a:cubicBezTo>
                  <a:pt x="14096" y="474"/>
                  <a:pt x="13954" y="453"/>
                  <a:pt x="13803" y="432"/>
                </a:cubicBezTo>
                <a:cubicBezTo>
                  <a:pt x="13673" y="413"/>
                  <a:pt x="13539" y="394"/>
                  <a:pt x="13404" y="373"/>
                </a:cubicBezTo>
                <a:cubicBezTo>
                  <a:pt x="13312" y="358"/>
                  <a:pt x="13218" y="343"/>
                  <a:pt x="13124" y="327"/>
                </a:cubicBezTo>
                <a:cubicBezTo>
                  <a:pt x="12944" y="297"/>
                  <a:pt x="12758" y="266"/>
                  <a:pt x="12570" y="241"/>
                </a:cubicBezTo>
                <a:cubicBezTo>
                  <a:pt x="12395" y="217"/>
                  <a:pt x="12219" y="202"/>
                  <a:pt x="12032" y="185"/>
                </a:cubicBezTo>
                <a:cubicBezTo>
                  <a:pt x="11932" y="176"/>
                  <a:pt x="11830" y="167"/>
                  <a:pt x="11728" y="157"/>
                </a:cubicBezTo>
                <a:lnTo>
                  <a:pt x="11715" y="155"/>
                </a:lnTo>
                <a:cubicBezTo>
                  <a:pt x="11447" y="128"/>
                  <a:pt x="11170" y="100"/>
                  <a:pt x="10886" y="82"/>
                </a:cubicBezTo>
                <a:cubicBezTo>
                  <a:pt x="10814" y="78"/>
                  <a:pt x="10742" y="73"/>
                  <a:pt x="10669" y="68"/>
                </a:cubicBezTo>
                <a:cubicBezTo>
                  <a:pt x="10465" y="54"/>
                  <a:pt x="10254" y="39"/>
                  <a:pt x="10041" y="35"/>
                </a:cubicBezTo>
                <a:cubicBezTo>
                  <a:pt x="9882" y="32"/>
                  <a:pt x="9724" y="43"/>
                  <a:pt x="9556" y="55"/>
                </a:cubicBezTo>
                <a:cubicBezTo>
                  <a:pt x="9439" y="63"/>
                  <a:pt x="9317" y="71"/>
                  <a:pt x="9196" y="75"/>
                </a:cubicBezTo>
                <a:cubicBezTo>
                  <a:pt x="9027" y="79"/>
                  <a:pt x="8856" y="109"/>
                  <a:pt x="8690" y="139"/>
                </a:cubicBezTo>
                <a:cubicBezTo>
                  <a:pt x="8570" y="160"/>
                  <a:pt x="8445" y="182"/>
                  <a:pt x="8322" y="194"/>
                </a:cubicBezTo>
                <a:cubicBezTo>
                  <a:pt x="8191" y="207"/>
                  <a:pt x="8057" y="206"/>
                  <a:pt x="7927" y="205"/>
                </a:cubicBezTo>
                <a:cubicBezTo>
                  <a:pt x="7765" y="203"/>
                  <a:pt x="7598" y="202"/>
                  <a:pt x="7437" y="228"/>
                </a:cubicBezTo>
                <a:cubicBezTo>
                  <a:pt x="7266" y="256"/>
                  <a:pt x="7094" y="302"/>
                  <a:pt x="6929" y="346"/>
                </a:cubicBezTo>
                <a:cubicBezTo>
                  <a:pt x="6814" y="377"/>
                  <a:pt x="6695" y="408"/>
                  <a:pt x="6578" y="434"/>
                </a:cubicBezTo>
                <a:cubicBezTo>
                  <a:pt x="6401" y="472"/>
                  <a:pt x="6226" y="525"/>
                  <a:pt x="6056" y="575"/>
                </a:cubicBezTo>
                <a:cubicBezTo>
                  <a:pt x="5949" y="607"/>
                  <a:pt x="5838" y="640"/>
                  <a:pt x="5728" y="669"/>
                </a:cubicBezTo>
                <a:cubicBezTo>
                  <a:pt x="5598" y="704"/>
                  <a:pt x="5463" y="729"/>
                  <a:pt x="5333" y="753"/>
                </a:cubicBezTo>
                <a:cubicBezTo>
                  <a:pt x="5177" y="781"/>
                  <a:pt x="5016" y="811"/>
                  <a:pt x="4865" y="857"/>
                </a:cubicBezTo>
                <a:cubicBezTo>
                  <a:pt x="4662" y="920"/>
                  <a:pt x="4463" y="991"/>
                  <a:pt x="4270" y="1060"/>
                </a:cubicBezTo>
                <a:cubicBezTo>
                  <a:pt x="4190" y="1089"/>
                  <a:pt x="4110" y="1117"/>
                  <a:pt x="4031" y="1145"/>
                </a:cubicBezTo>
                <a:cubicBezTo>
                  <a:pt x="3903" y="1189"/>
                  <a:pt x="3773" y="1227"/>
                  <a:pt x="3647" y="1264"/>
                </a:cubicBezTo>
                <a:cubicBezTo>
                  <a:pt x="3487" y="1311"/>
                  <a:pt x="3335" y="1355"/>
                  <a:pt x="3188" y="1412"/>
                </a:cubicBezTo>
                <a:lnTo>
                  <a:pt x="3147" y="1428"/>
                </a:lnTo>
                <a:cubicBezTo>
                  <a:pt x="2872" y="1534"/>
                  <a:pt x="2612" y="1634"/>
                  <a:pt x="2367" y="1737"/>
                </a:cubicBezTo>
                <a:cubicBezTo>
                  <a:pt x="2211" y="1803"/>
                  <a:pt x="2072" y="1894"/>
                  <a:pt x="1938" y="1982"/>
                </a:cubicBezTo>
                <a:cubicBezTo>
                  <a:pt x="1822" y="2058"/>
                  <a:pt x="1713" y="2130"/>
                  <a:pt x="1598" y="2183"/>
                </a:cubicBezTo>
                <a:cubicBezTo>
                  <a:pt x="1315" y="2312"/>
                  <a:pt x="1047" y="2439"/>
                  <a:pt x="802" y="2560"/>
                </a:cubicBezTo>
                <a:cubicBezTo>
                  <a:pt x="622" y="2649"/>
                  <a:pt x="520" y="2697"/>
                  <a:pt x="445" y="2732"/>
                </a:cubicBezTo>
                <a:cubicBezTo>
                  <a:pt x="312" y="2795"/>
                  <a:pt x="262" y="2819"/>
                  <a:pt x="17" y="29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7767" y="3277621"/>
            <a:ext cx="1715300" cy="187177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294144" y="885979"/>
            <a:ext cx="7836000" cy="48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narodila se roku 1948 do Černošské rodiny z pracující třídy 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otec byl veteránem ve 2. světové válce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matka odešla do Washingtonu za prací 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Filadelfie, dívčí střední škola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segregace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30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i="1" lang="en" sz="1300">
                <a:latin typeface="Proxima Nova"/>
                <a:ea typeface="Proxima Nova"/>
                <a:cs typeface="Proxima Nova"/>
                <a:sym typeface="Proxima Nova"/>
              </a:rPr>
              <a:t>My world grew larger, but I felt I was growing smaller.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Brandeis</a:t>
            </a: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 University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, 1965, sociologie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	Pauli Murray, Civil rights movement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	Boston's Black community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Harvard University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, 1970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1976-1980, ředitelka African American Center at </a:t>
            </a: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Tufts University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1980 doktorát ze sociologie, Brandeis 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23 let učila a předsedala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Department of African American Studies 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na </a:t>
            </a: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University of Cincinnati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Od roku 2005 působí na Maryland University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JAR, Německo, Norsko, UK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roxima Nova"/>
              <a:buChar char="-"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2009 se stala 100. prezidentkou American Sociological Association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27"/>
          <p:cNvSpPr txBox="1"/>
          <p:nvPr>
            <p:ph type="title"/>
          </p:nvPr>
        </p:nvSpPr>
        <p:spPr>
          <a:xfrm>
            <a:off x="512975" y="214043"/>
            <a:ext cx="558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Kdo je PATRICIA HILL </a:t>
            </a:r>
            <a:r>
              <a:rPr lang="en"/>
              <a:t>COLLINS</a:t>
            </a:r>
            <a:r>
              <a:rPr lang="en"/>
              <a:t>?</a:t>
            </a:r>
            <a:endParaRPr/>
          </a:p>
        </p:txBody>
      </p:sp>
      <p:pic>
        <p:nvPicPr>
          <p:cNvPr id="263" name="Google Shape;2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325" y="786750"/>
            <a:ext cx="3120450" cy="2378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/>
          <p:nvPr/>
        </p:nvSpPr>
        <p:spPr>
          <a:xfrm>
            <a:off x="5567206" y="3091234"/>
            <a:ext cx="35031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John W. Mosley, “Philadelphia Transportation Company protest” (November 8, 1943)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075" y="1464281"/>
            <a:ext cx="1628725" cy="17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1193" y="3381637"/>
            <a:ext cx="1912309" cy="18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 txBox="1"/>
          <p:nvPr/>
        </p:nvSpPr>
        <p:spPr>
          <a:xfrm>
            <a:off x="5640950" y="4825497"/>
            <a:ext cx="41808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Audrey Lorde    Angela Davis     Toni Morrison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type="title"/>
          </p:nvPr>
        </p:nvSpPr>
        <p:spPr>
          <a:xfrm>
            <a:off x="312128" y="227339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from the Outsider Within (1986)</a:t>
            </a:r>
            <a:endParaRPr/>
          </a:p>
        </p:txBody>
      </p:sp>
      <p:sp>
        <p:nvSpPr>
          <p:cNvPr id="273" name="Google Shape;273;p28"/>
          <p:cNvSpPr txBox="1"/>
          <p:nvPr>
            <p:ph idx="2" type="subTitle"/>
          </p:nvPr>
        </p:nvSpPr>
        <p:spPr>
          <a:xfrm>
            <a:off x="73742" y="1256482"/>
            <a:ext cx="5085000" cy="28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The outsider within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inside but never an insider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Dual consciousness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unikátní perspektiva Černošských žen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vycestování z Černošské komunity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-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školství,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domestic work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4" name="Google Shape;274;p28"/>
          <p:cNvSpPr txBox="1"/>
          <p:nvPr>
            <p:ph idx="2" type="subTitle"/>
          </p:nvPr>
        </p:nvSpPr>
        <p:spPr>
          <a:xfrm>
            <a:off x="4193102" y="1202018"/>
            <a:ext cx="50850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Controlling images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= vyobrazení, která mají dopad na uspořádání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podobu společnosti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reflektují, vytváří a reinforsují mocenské dynamiky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cílem je formy sociální nespravedlnosti (rasismus, sexismus, queerfobie atd.) normalizovat a vytvořit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představu jejich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přirozené a nevyhnutelné přítomnosti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v každodenním životě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Digital blackface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individuální dopad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systematický dopad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60" y="1306409"/>
            <a:ext cx="4499050" cy="25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/>
          <p:nvPr/>
        </p:nvSpPr>
        <p:spPr>
          <a:xfrm>
            <a:off x="1705282" y="3951508"/>
            <a:ext cx="730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Mammy (servant), The Matriarch (emasculation of men), The Welfare Mother (breeder),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Black Lady (careerist), The Jezebel (objectification and sexualisation)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type="title"/>
          </p:nvPr>
        </p:nvSpPr>
        <p:spPr>
          <a:xfrm>
            <a:off x="312125" y="227350"/>
            <a:ext cx="84078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Black Feminist Thought: </a:t>
            </a:r>
            <a:r>
              <a:rPr lang="en" sz="2800" u="sng"/>
              <a:t>Knowledge</a:t>
            </a:r>
            <a:r>
              <a:rPr lang="en" sz="2800"/>
              <a:t>, Consciousness, and the Politics of Empowerment </a:t>
            </a:r>
            <a:r>
              <a:rPr lang="en" sz="2800"/>
              <a:t>(1990)</a:t>
            </a:r>
            <a:endParaRPr sz="2800"/>
          </a:p>
        </p:txBody>
      </p:sp>
      <p:sp>
        <p:nvSpPr>
          <p:cNvPr id="282" name="Google Shape;282;p29"/>
          <p:cNvSpPr txBox="1"/>
          <p:nvPr>
            <p:ph idx="2" type="subTitle"/>
          </p:nvPr>
        </p:nvSpPr>
        <p:spPr>
          <a:xfrm>
            <a:off x="282750" y="1102052"/>
            <a:ext cx="8578500" cy="31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Black Feminist Epistemology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Karl Marx: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“It is not the consciousness of men that determines their being,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	but, on the contrary, their social being that determines their consciousness"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Vědění v oficiálních institucích - white elite men, pozice Černošských žen v nich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tlak podporovat systém, který jim dodává akademickou kredibilitu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Knowledge validation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- 2 kritéria: posouzení experty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			       posouzení veřejností uznávající experty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vědění/struktury vědění vymikající se dominantnímu diskurzu budou vždy znevažovány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potlačování nového poznání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poznání Černošských žen reflektující ono dominantní poznání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Kritika pozitivismu - věda tvořena objektivní generalizací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	“not all aspects of positivism are bad, nor are nonpositivist frameworks automatically better”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dekontextualizací sebe sama se vědec*kyně stávají skrytými manipulátory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Pozitivismus vytváří tlak na Černošské ženy se objektifikovat a potlačovat svou žitou zkušenost,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tak aby se podrobily diskurzu sloužícímu těm se sociální, ekonomickou a profesionální mocí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977075" y="2866725"/>
            <a:ext cx="668400" cy="253500"/>
          </a:xfrm>
          <a:prstGeom prst="rightArrow">
            <a:avLst>
              <a:gd fmla="val 11430" name="adj1"/>
              <a:gd fmla="val 5272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862" y="831425"/>
            <a:ext cx="1100800" cy="174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/>
          <p:nvPr>
            <p:ph type="title"/>
          </p:nvPr>
        </p:nvSpPr>
        <p:spPr>
          <a:xfrm>
            <a:off x="312125" y="227350"/>
            <a:ext cx="84078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Intersectionality as Critical Social Theory (2016)</a:t>
            </a:r>
            <a:endParaRPr sz="2800"/>
          </a:p>
        </p:txBody>
      </p:sp>
      <p:sp>
        <p:nvSpPr>
          <p:cNvPr id="290" name="Google Shape;290;p30"/>
          <p:cNvSpPr txBox="1"/>
          <p:nvPr>
            <p:ph idx="2" type="subTitle"/>
          </p:nvPr>
        </p:nvSpPr>
        <p:spPr>
          <a:xfrm>
            <a:off x="282752" y="816302"/>
            <a:ext cx="8578500" cy="31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Intersekcionalita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= teorie zabývající se mnohonásobnou diskriminací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= studium systému paralelně překrývajících se společenských identit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Kimberlé Crenshaw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1989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= vzájemně propojená povaha sociálních klasifikací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Injustices occur because intersectional identities exist in and through 4 domains of power: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I) structural II) cultural III) disciplinary IV) interpersonal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koncept “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matrix dominace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” používá k popisu složitých vzájemných vztahů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mezi různými formami marginalizace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Black women are uniquely situated in that they stand at the focal point where two exceptionally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powerful and prevalent systems of oppression come together: race and gender - misogynoir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2000 - 10th anniversary edition of Black Feminist Thought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   - incorporating new work: analysis of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sexuality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international perspective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259" y="2251248"/>
            <a:ext cx="2224000" cy="28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399" y="188986"/>
            <a:ext cx="4263199" cy="42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548925" y="626650"/>
            <a:ext cx="4424700" cy="17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Black Sexual Politics: African Americans, Gender and the New Racism (2004)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Race, Class and Gender: An Anthology (1992)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roxima Nova"/>
              <a:buChar char="-"/>
            </a:pPr>
            <a:r>
              <a:rPr b="0" lang="en" sz="1700">
                <a:latin typeface="Proxima Nova"/>
                <a:ea typeface="Proxima Nova"/>
                <a:cs typeface="Proxima Nova"/>
                <a:sym typeface="Proxima Nova"/>
              </a:rPr>
              <a:t>Margaret L. Andersen</a:t>
            </a:r>
            <a:endParaRPr b="0"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4973625" y="2428875"/>
            <a:ext cx="4096800" cy="29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rPr>
              <a:t>Fighting Words: Black Women and the Struggle for Justice (1998)</a:t>
            </a:r>
            <a:endParaRPr b="1" sz="3000">
              <a:solidFill>
                <a:schemeClr val="dk1"/>
              </a:solidFill>
              <a:latin typeface="Judson"/>
              <a:ea typeface="Judson"/>
              <a:cs typeface="Judson"/>
              <a:sym typeface="Juds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Judson"/>
              <a:ea typeface="Judson"/>
              <a:cs typeface="Judson"/>
              <a:sym typeface="Juds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Judson"/>
                <a:ea typeface="Judson"/>
                <a:cs typeface="Judson"/>
                <a:sym typeface="Judson"/>
              </a:rPr>
              <a:t>Another Kind of Public Education: Race, Schools, the Media, and Democratic Possibilities  (2009)</a:t>
            </a:r>
            <a:endParaRPr b="1" sz="3000">
              <a:solidFill>
                <a:schemeClr val="dk1"/>
              </a:solidFill>
              <a:latin typeface="Judson"/>
              <a:ea typeface="Judson"/>
              <a:cs typeface="Judson"/>
              <a:sym typeface="Juds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Judson"/>
              <a:ea typeface="Judson"/>
              <a:cs typeface="Judson"/>
              <a:sym typeface="Judson"/>
            </a:endParaRPr>
          </a:p>
        </p:txBody>
      </p:sp>
      <p:pic>
        <p:nvPicPr>
          <p:cNvPr id="303" name="Google Shape;3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824" y="3878250"/>
            <a:ext cx="1234850" cy="13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type="title"/>
          </p:nvPr>
        </p:nvSpPr>
        <p:spPr>
          <a:xfrm>
            <a:off x="1223675" y="237748"/>
            <a:ext cx="3771300" cy="46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Seznam literatury</a:t>
            </a:r>
            <a:endParaRPr sz="2800"/>
          </a:p>
        </p:txBody>
      </p:sp>
      <p:sp>
        <p:nvSpPr>
          <p:cNvPr id="309" name="Google Shape;309;p33"/>
          <p:cNvSpPr txBox="1"/>
          <p:nvPr>
            <p:ph idx="1" type="subTitle"/>
          </p:nvPr>
        </p:nvSpPr>
        <p:spPr>
          <a:xfrm>
            <a:off x="1054793" y="3325025"/>
            <a:ext cx="7034400" cy="3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Patricia Hill Collins | American Sociological Association. (n.d.). American Sociological Association. 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https://www.asanet.org/patricia-hill-collins/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TV Boitempo. (2019, March 8). Patricia Hill Collins explica PENSAMENTO FEMINISTA NEGRO | #1 Imagens de controle [legendado] [Video]. YouTube. https://www.youtube.com/watch?v=XVdbyhuAJEs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0" name="Google Shape;310;p33"/>
          <p:cNvSpPr txBox="1"/>
          <p:nvPr>
            <p:ph type="title"/>
          </p:nvPr>
        </p:nvSpPr>
        <p:spPr>
          <a:xfrm>
            <a:off x="1151117" y="2862119"/>
            <a:ext cx="3771300" cy="46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Internetové zdroje</a:t>
            </a:r>
            <a:endParaRPr sz="2800"/>
          </a:p>
        </p:txBody>
      </p:sp>
      <p:sp>
        <p:nvSpPr>
          <p:cNvPr id="311" name="Google Shape;311;p33"/>
          <p:cNvSpPr txBox="1"/>
          <p:nvPr/>
        </p:nvSpPr>
        <p:spPr>
          <a:xfrm>
            <a:off x="822705" y="700662"/>
            <a:ext cx="7341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West, N. M. (2019). Another Lesson from the Outsider Within: The Transcendent Relevance of Black Feminist Thought. Journal of Student Affairs Research and Practice, 57(4), 371–385. 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https://doi.org/10.1080/19496591.2019.1662797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Collins, P. H., da Silva, E. C. G., Ergun, E., Furseth, I., Bond, K. D., &amp; Martínez-Palacios, J. (2021). Intersectionality as critical social theory: Intersectionality as critical social theory, Patricia Hill Collins, Duke University Press, 2019. Contemporary Political Theory, 20(3), 690-725.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Collins, P. H. (2022). Black feminist thought: Knowledge, consciousness, and the politics of empowerment. routledge.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ring Season Theme by Slidesgo">
  <a:themeElements>
    <a:clrScheme name="Simple Light">
      <a:dk1>
        <a:srgbClr val="181818"/>
      </a:dk1>
      <a:lt1>
        <a:srgbClr val="FFFFFF"/>
      </a:lt1>
      <a:dk2>
        <a:srgbClr val="F1ECE6"/>
      </a:dk2>
      <a:lt2>
        <a:srgbClr val="F18B9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