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8794f2bc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8794f2bc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d60ac98d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d60ac98d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8794f2bc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8794f2bc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8794f2bc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8794f2bc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8794f2bc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8794f2bc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9d60ac98db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9d60ac98d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612be70751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612be70751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n.wikipedia.org/wiki/Doi_(identifier)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Nancy Fraser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Kateřina Matějovcová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Úvodem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*1947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filosofka, kritická teoretička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post-strukturalistka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feministická teoretička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téma sociální spravedlnosti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rasa, gender, protest proti imperalismu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profesorka filosofie, The New School v New Yorku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2010 Alfred Schutz Prize (Social Philosophy)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3713" y="587225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Sociální spravedlnost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teritoriální státy &gt; globalizovaný kontext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problém: nedostatečná reflexivita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“vestfálský” &gt; “postvestfálský” politický prostor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původní uzavřenost rámování sociální spravedlnosti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&gt; </a:t>
            </a:r>
            <a:r>
              <a:rPr lang="cs"/>
              <a:t>nadnárodní solidarita, přeshraniční publicita, demokratické rámování, emancipační projekty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128500" y="444980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cs" sz="145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*(the redistribution paradigm (RDP) and the recognition paradigm (RCP))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206000" y="1110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kulturní politika pozdního kapitalismu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dvě paradigmata sociální spravedlnosti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redistribuce: socio-ekonomická změna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uznání: </a:t>
            </a:r>
            <a:r>
              <a:rPr lang="cs"/>
              <a:t>kulturní a symbolická změna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přístupy se nevylučují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&gt; genderové, rasové and třídní utlačování jsou dvojdimenzionální</a:t>
            </a:r>
            <a:endParaRPr b="1">
              <a:highlight>
                <a:srgbClr val="F5F5F5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914400" marR="533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500"/>
              <a:t>“Měli bychom zásadně odmítnout konstrukci přerozdělování a uznávání jako vzájemně se vylučujících alternativ. Cílem by mělo být spíše vyvinout integrovaný přístup, který může zahrnovat a harmonizovat obě dimenze sociální spravedlnosti (Fraser 2003, s.26</a:t>
            </a:r>
            <a:r>
              <a:rPr lang="cs" sz="1500">
                <a:solidFill>
                  <a:srgbClr val="3C4043"/>
                </a:solidFill>
              </a:rPr>
              <a:t>).”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77275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Dvoj-dimenzionální přístup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Institucionalizované vzorce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102870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3C4043"/>
              </a:solidFill>
              <a:highlight>
                <a:srgbClr val="F5F5F5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model statusového uznání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nedostatek není neschopnost seberealizace či psychické deformace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&gt;“institucionalizovaná subordinace”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př. mladí </a:t>
            </a:r>
            <a:r>
              <a:rPr lang="cs"/>
              <a:t>afroameričané</a:t>
            </a:r>
            <a:r>
              <a:rPr lang="cs"/>
              <a:t> braní jako nebezpečí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342900" marR="1028700" rtl="0" algn="l">
              <a:lnSpc>
                <a:spcPct val="155555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500"/>
              <a:t>„Status plnohodnotných partnerů v sociální interakci jednoduše jako důsledek institucionalizovaných vzorců kulturní hodnoty, na jejichž budování se nepodíleli stejnou měrou“ (Fraser 2003, s. 29)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Třetí dimenze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identitární politika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participativní rovnováha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+ 3. podmínka - politická nerovnost &gt; politická reprezentace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meziskupinová úroveň, </a:t>
            </a:r>
            <a:r>
              <a:rPr lang="cs"/>
              <a:t>vnitroskupinová</a:t>
            </a:r>
            <a:r>
              <a:rPr lang="cs"/>
              <a:t> úroveň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Feministická kritika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druhá vlna feminismu - důraz na genderovou subordinaci</a:t>
            </a:r>
            <a:endParaRPr>
              <a:highlight>
                <a:srgbClr val="FFFFFF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sociální vztahy jsou i mocenské</a:t>
            </a:r>
            <a:endParaRPr>
              <a:highlight>
                <a:srgbClr val="FFFFFF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osobní svoboda x spojenectví hnutí</a:t>
            </a:r>
            <a:endParaRPr>
              <a:highlight>
                <a:srgbClr val="FFFFFF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individualizace </a:t>
            </a:r>
            <a:r>
              <a:rPr lang="cs">
                <a:highlight>
                  <a:srgbClr val="FFFFFF"/>
                </a:highlight>
              </a:rPr>
              <a:t>&gt; přispívá neo-liberalismu</a:t>
            </a:r>
            <a:endParaRPr>
              <a:highlight>
                <a:srgbClr val="FFFFFF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“feminismus jako hegemonická ideologie”</a:t>
            </a:r>
            <a:endParaRPr>
              <a:highlight>
                <a:srgbClr val="FFFFFF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kritika lean-in feminismu, korporátního feminismu</a:t>
            </a:r>
            <a:endParaRPr>
              <a:highlight>
                <a:srgbClr val="FFFFFF"/>
              </a:highlight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&gt; nutný globální feministický aktivismus</a:t>
            </a:r>
            <a:endParaRPr>
              <a:highlight>
                <a:srgbClr val="FFFFFF"/>
              </a:highlight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>
                <a:highlight>
                  <a:srgbClr val="FFFFFF"/>
                </a:highlight>
              </a:rPr>
              <a:t>anti-rasistický, anti-imperialistický, anti-kapitalistický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045">
                <a:highlight>
                  <a:srgbClr val="FFFFFF"/>
                </a:highlight>
              </a:rPr>
              <a:t>“Jedním ze znaků sexistické společnosti je, že se tyto dva pojmy oddělily, že individuální svoboda je spojena s muži a sociální vazby se ženami, jako bychom potřebovali dva typy lidí: jeden k vyjádření individuální svobody a druhý společenský vztah. ” </a:t>
            </a:r>
            <a:endParaRPr sz="1045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045">
                <a:highlight>
                  <a:srgbClr val="FFFFFF"/>
                </a:highlight>
              </a:rPr>
              <a:t>“Pro mě není feminismus jen otázkou toho, jak dostat jednotlivé ženy do mocenských a privilegovaných pozic v rámci existujících společenských hierarchií. …Podle mého názoru je toto genderové, hierarchické rozdělení mezi „produkcí“ a „reprodukcí“ určující strukturou kapitalistické společnosti a hlubokým zdrojem genderových asymetrií, které jsou v ní pevně zakotveny. Nemůže dojít k „emancipaci žen“, pokud tato struktura zůstane nedotčena.” (Gutting, Fraser, 2015)</a:t>
            </a:r>
            <a:endParaRPr sz="1045">
              <a:highlight>
                <a:srgbClr val="FFFFFF"/>
              </a:highlight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7424" y="240800"/>
            <a:ext cx="2251075" cy="168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Fraser, Nancy (1989), "Foucault on Modern Power: Empirical Insights and Normative Confusions" in N. Fraser, </a:t>
            </a:r>
            <a:r>
              <a:rPr i="1"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Unruly Practices: Power, Discourse and Gender in Contemporary Social Theory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, Minneapolis: University of Minnesota Press.</a:t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Fraser, Nancy (ed.) (2003). “Redistribution or recognition?: a political-philosophical exchange.” New York: Verso.</a:t>
            </a:r>
            <a:endParaRPr sz="9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285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Fraser, Nancy; Dahl, Hanne Marlene; Stoltz, Pauline; Willig, Rasmus (2004). "Recognition, Redistribution and Representation in Capitalist Global Society: An Interview with Nancy Fraser" </a:t>
            </a:r>
            <a:r>
              <a:rPr lang="cs" sz="9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(PDF)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i="1"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Acta Sociologica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1"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47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 (4): 374–382. </a:t>
            </a:r>
            <a:r>
              <a:rPr lang="cs" sz="950">
                <a:solidFill>
                  <a:srgbClr val="795C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:10.1177/0001699304048671.</a:t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Fraser, Nancy (2009). “Scales of Justice: Reimagining Political Space in a Globalizing World.” New York: Cambridge University Press.</a:t>
            </a:r>
            <a:endParaRPr sz="10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Fraser, Nancy (October 14, 2013). 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"How feminism became capitalism's handmaiden - and how to reclaim it"</a:t>
            </a:r>
            <a:r>
              <a:rPr lang="cs" sz="9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r>
              <a:rPr i="1"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The Guardian</a:t>
            </a:r>
            <a:r>
              <a:rPr lang="cs" sz="9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ISSN</a:t>
            </a:r>
            <a:r>
              <a:rPr lang="cs" sz="9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0261-3077. </a:t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Gutting, Gary; Fraser, Nancy (October 15, 2015). "A Feminism Where 'Lean In' Means Leaning On Others". </a:t>
            </a:r>
            <a:r>
              <a:rPr i="1"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Opinionator</a:t>
            </a:r>
            <a:r>
              <a:rPr lang="cs" sz="95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. Retrieved March 7,2020.</a:t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2857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95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