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1" r:id="rId4"/>
    <p:sldId id="260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32292-6F57-4704-936A-E0A37491C1A7}" v="22" dt="2024-04-29T15:40:04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Blaho" userId="ebd0539852d2846f" providerId="LiveId" clId="{FD212328-2158-4326-81DB-B8E5868ED3C7}"/>
    <pc:docChg chg="modSld">
      <pc:chgData name="Jakub Blaho" userId="ebd0539852d2846f" providerId="LiveId" clId="{FD212328-2158-4326-81DB-B8E5868ED3C7}" dt="2024-03-29T11:31:49.154" v="0" actId="20577"/>
      <pc:docMkLst>
        <pc:docMk/>
      </pc:docMkLst>
      <pc:sldChg chg="modSp mod">
        <pc:chgData name="Jakub Blaho" userId="ebd0539852d2846f" providerId="LiveId" clId="{FD212328-2158-4326-81DB-B8E5868ED3C7}" dt="2024-03-29T11:31:49.154" v="0" actId="20577"/>
        <pc:sldMkLst>
          <pc:docMk/>
          <pc:sldMk cId="2517186838" sldId="257"/>
        </pc:sldMkLst>
        <pc:spChg chg="mod">
          <ac:chgData name="Jakub Blaho" userId="ebd0539852d2846f" providerId="LiveId" clId="{FD212328-2158-4326-81DB-B8E5868ED3C7}" dt="2024-03-29T11:31:49.154" v="0" actId="20577"/>
          <ac:spMkLst>
            <pc:docMk/>
            <pc:sldMk cId="2517186838" sldId="257"/>
            <ac:spMk id="3" creationId="{BA907C6A-F866-D68A-7E5F-FB3B272DEAE4}"/>
          </ac:spMkLst>
        </pc:spChg>
      </pc:sldChg>
    </pc:docChg>
  </pc:docChgLst>
  <pc:docChgLst>
    <pc:chgData name="Jakub Blaho" userId="ebd0539852d2846f" providerId="LiveId" clId="{1C432292-6F57-4704-936A-E0A37491C1A7}"/>
    <pc:docChg chg="undo custSel addSld modSld sldOrd">
      <pc:chgData name="Jakub Blaho" userId="ebd0539852d2846f" providerId="LiveId" clId="{1C432292-6F57-4704-936A-E0A37491C1A7}" dt="2024-04-29T16:12:31.336" v="4418" actId="20577"/>
      <pc:docMkLst>
        <pc:docMk/>
      </pc:docMkLst>
      <pc:sldChg chg="addSp modSp mod setBg">
        <pc:chgData name="Jakub Blaho" userId="ebd0539852d2846f" providerId="LiveId" clId="{1C432292-6F57-4704-936A-E0A37491C1A7}" dt="2024-04-25T12:35:57.352" v="247" actId="1076"/>
        <pc:sldMkLst>
          <pc:docMk/>
          <pc:sldMk cId="768853758" sldId="256"/>
        </pc:sldMkLst>
        <pc:spChg chg="mod">
          <ac:chgData name="Jakub Blaho" userId="ebd0539852d2846f" providerId="LiveId" clId="{1C432292-6F57-4704-936A-E0A37491C1A7}" dt="2024-04-25T12:34:53.994" v="243" actId="26606"/>
          <ac:spMkLst>
            <pc:docMk/>
            <pc:sldMk cId="768853758" sldId="256"/>
            <ac:spMk id="2" creationId="{CC260833-F622-CD15-9B1E-7C5E28E9168C}"/>
          </ac:spMkLst>
        </pc:spChg>
        <pc:spChg chg="mod">
          <ac:chgData name="Jakub Blaho" userId="ebd0539852d2846f" providerId="LiveId" clId="{1C432292-6F57-4704-936A-E0A37491C1A7}" dt="2024-04-25T12:34:53.994" v="243" actId="26606"/>
          <ac:spMkLst>
            <pc:docMk/>
            <pc:sldMk cId="768853758" sldId="256"/>
            <ac:spMk id="3" creationId="{125AFE62-C6D3-D426-3FBD-3FC7D7F7A0E9}"/>
          </ac:spMkLst>
        </pc:spChg>
        <pc:spChg chg="add mod">
          <ac:chgData name="Jakub Blaho" userId="ebd0539852d2846f" providerId="LiveId" clId="{1C432292-6F57-4704-936A-E0A37491C1A7}" dt="2024-04-25T12:35:57.352" v="247" actId="1076"/>
          <ac:spMkLst>
            <pc:docMk/>
            <pc:sldMk cId="768853758" sldId="256"/>
            <ac:spMk id="4" creationId="{F315ECC4-2BC5-661F-895B-2DAC792316AC}"/>
          </ac:spMkLst>
        </pc:spChg>
        <pc:spChg chg="add">
          <ac:chgData name="Jakub Blaho" userId="ebd0539852d2846f" providerId="LiveId" clId="{1C432292-6F57-4704-936A-E0A37491C1A7}" dt="2024-04-25T12:34:53.994" v="243" actId="26606"/>
          <ac:spMkLst>
            <pc:docMk/>
            <pc:sldMk cId="768853758" sldId="256"/>
            <ac:spMk id="1031" creationId="{6706F1B0-D7EA-4E77-91CD-FC213C97419F}"/>
          </ac:spMkLst>
        </pc:spChg>
        <pc:picChg chg="add mod">
          <ac:chgData name="Jakub Blaho" userId="ebd0539852d2846f" providerId="LiveId" clId="{1C432292-6F57-4704-936A-E0A37491C1A7}" dt="2024-04-25T12:34:53.994" v="243" actId="26606"/>
          <ac:picMkLst>
            <pc:docMk/>
            <pc:sldMk cId="768853758" sldId="256"/>
            <ac:picMk id="1026" creationId="{BD93B635-DA2A-15D9-E4B4-04DED7BC427B}"/>
          </ac:picMkLst>
        </pc:picChg>
      </pc:sldChg>
      <pc:sldChg chg="modSp new mod">
        <pc:chgData name="Jakub Blaho" userId="ebd0539852d2846f" providerId="LiveId" clId="{1C432292-6F57-4704-936A-E0A37491C1A7}" dt="2024-04-29T16:12:19.542" v="4416"/>
        <pc:sldMkLst>
          <pc:docMk/>
          <pc:sldMk cId="2802943274" sldId="259"/>
        </pc:sldMkLst>
        <pc:spChg chg="mod">
          <ac:chgData name="Jakub Blaho" userId="ebd0539852d2846f" providerId="LiveId" clId="{1C432292-6F57-4704-936A-E0A37491C1A7}" dt="2024-04-25T12:39:26.843" v="253" actId="20577"/>
          <ac:spMkLst>
            <pc:docMk/>
            <pc:sldMk cId="2802943274" sldId="259"/>
            <ac:spMk id="2" creationId="{340917C9-F615-72FD-F8F1-08B8674F909C}"/>
          </ac:spMkLst>
        </pc:spChg>
        <pc:spChg chg="mod">
          <ac:chgData name="Jakub Blaho" userId="ebd0539852d2846f" providerId="LiveId" clId="{1C432292-6F57-4704-936A-E0A37491C1A7}" dt="2024-04-29T16:12:19.542" v="4416"/>
          <ac:spMkLst>
            <pc:docMk/>
            <pc:sldMk cId="2802943274" sldId="259"/>
            <ac:spMk id="3" creationId="{1E53F6EC-9967-E076-F385-CFF8684A9A0C}"/>
          </ac:spMkLst>
        </pc:spChg>
      </pc:sldChg>
      <pc:sldChg chg="addSp modSp new mod setBg">
        <pc:chgData name="Jakub Blaho" userId="ebd0539852d2846f" providerId="LiveId" clId="{1C432292-6F57-4704-936A-E0A37491C1A7}" dt="2024-04-29T07:27:47.363" v="261" actId="20577"/>
        <pc:sldMkLst>
          <pc:docMk/>
          <pc:sldMk cId="1181428708" sldId="260"/>
        </pc:sldMkLst>
        <pc:spChg chg="mod">
          <ac:chgData name="Jakub Blaho" userId="ebd0539852d2846f" providerId="LiveId" clId="{1C432292-6F57-4704-936A-E0A37491C1A7}" dt="2024-04-25T12:35:15.279" v="244" actId="26606"/>
          <ac:spMkLst>
            <pc:docMk/>
            <pc:sldMk cId="1181428708" sldId="260"/>
            <ac:spMk id="2" creationId="{C4E0EFC6-0F64-2559-E21D-8FEBCBF64A5C}"/>
          </ac:spMkLst>
        </pc:spChg>
        <pc:spChg chg="mod">
          <ac:chgData name="Jakub Blaho" userId="ebd0539852d2846f" providerId="LiveId" clId="{1C432292-6F57-4704-936A-E0A37491C1A7}" dt="2024-04-29T07:27:47.363" v="261" actId="20577"/>
          <ac:spMkLst>
            <pc:docMk/>
            <pc:sldMk cId="1181428708" sldId="260"/>
            <ac:spMk id="3" creationId="{AC6418D5-448D-63DD-6FA2-45D3C9172076}"/>
          </ac:spMkLst>
        </pc:spChg>
        <pc:spChg chg="add">
          <ac:chgData name="Jakub Blaho" userId="ebd0539852d2846f" providerId="LiveId" clId="{1C432292-6F57-4704-936A-E0A37491C1A7}" dt="2024-04-25T12:35:15.279" v="244" actId="26606"/>
          <ac:spMkLst>
            <pc:docMk/>
            <pc:sldMk cId="1181428708" sldId="260"/>
            <ac:spMk id="8" creationId="{9A6C2C86-63BF-47D5-AA3F-905111A238E2}"/>
          </ac:spMkLst>
        </pc:spChg>
        <pc:cxnChg chg="add">
          <ac:chgData name="Jakub Blaho" userId="ebd0539852d2846f" providerId="LiveId" clId="{1C432292-6F57-4704-936A-E0A37491C1A7}" dt="2024-04-25T12:35:15.279" v="244" actId="26606"/>
          <ac:cxnSpMkLst>
            <pc:docMk/>
            <pc:sldMk cId="1181428708" sldId="260"/>
            <ac:cxnSpMk id="10" creationId="{425A0768-3044-4AA9-A889-D2CAA68C517A}"/>
          </ac:cxnSpMkLst>
        </pc:cxnChg>
      </pc:sldChg>
      <pc:sldChg chg="delSp modSp new mod ord">
        <pc:chgData name="Jakub Blaho" userId="ebd0539852d2846f" providerId="LiveId" clId="{1C432292-6F57-4704-936A-E0A37491C1A7}" dt="2024-04-29T15:20:31.763" v="2940"/>
        <pc:sldMkLst>
          <pc:docMk/>
          <pc:sldMk cId="1912543638" sldId="261"/>
        </pc:sldMkLst>
        <pc:spChg chg="mod">
          <ac:chgData name="Jakub Blaho" userId="ebd0539852d2846f" providerId="LiveId" clId="{1C432292-6F57-4704-936A-E0A37491C1A7}" dt="2024-04-25T12:30:19.932" v="241" actId="1076"/>
          <ac:spMkLst>
            <pc:docMk/>
            <pc:sldMk cId="1912543638" sldId="261"/>
            <ac:spMk id="2" creationId="{16B4DDD3-5BEE-78BB-6083-5F9A1E73939D}"/>
          </ac:spMkLst>
        </pc:spChg>
        <pc:spChg chg="del">
          <ac:chgData name="Jakub Blaho" userId="ebd0539852d2846f" providerId="LiveId" clId="{1C432292-6F57-4704-936A-E0A37491C1A7}" dt="2024-04-25T12:30:02.771" v="208" actId="478"/>
          <ac:spMkLst>
            <pc:docMk/>
            <pc:sldMk cId="1912543638" sldId="261"/>
            <ac:spMk id="3" creationId="{113DA49E-5386-1606-B52E-D8AC729621F8}"/>
          </ac:spMkLst>
        </pc:spChg>
      </pc:sldChg>
      <pc:sldChg chg="modSp new mod">
        <pc:chgData name="Jakub Blaho" userId="ebd0539852d2846f" providerId="LiveId" clId="{1C432292-6F57-4704-936A-E0A37491C1A7}" dt="2024-04-29T07:36:13.811" v="834" actId="5793"/>
        <pc:sldMkLst>
          <pc:docMk/>
          <pc:sldMk cId="1528420294" sldId="262"/>
        </pc:sldMkLst>
        <pc:spChg chg="mod">
          <ac:chgData name="Jakub Blaho" userId="ebd0539852d2846f" providerId="LiveId" clId="{1C432292-6F57-4704-936A-E0A37491C1A7}" dt="2024-04-29T07:28:05.365" v="279" actId="20577"/>
          <ac:spMkLst>
            <pc:docMk/>
            <pc:sldMk cId="1528420294" sldId="262"/>
            <ac:spMk id="2" creationId="{BE6C8CA3-48A0-C123-B466-F3B92E58E943}"/>
          </ac:spMkLst>
        </pc:spChg>
        <pc:spChg chg="mod">
          <ac:chgData name="Jakub Blaho" userId="ebd0539852d2846f" providerId="LiveId" clId="{1C432292-6F57-4704-936A-E0A37491C1A7}" dt="2024-04-29T07:36:13.811" v="834" actId="5793"/>
          <ac:spMkLst>
            <pc:docMk/>
            <pc:sldMk cId="1528420294" sldId="262"/>
            <ac:spMk id="3" creationId="{0FF0ACDE-D891-F8DA-DFDB-A05AE64632CE}"/>
          </ac:spMkLst>
        </pc:spChg>
      </pc:sldChg>
      <pc:sldChg chg="addSp modSp new mod setBg">
        <pc:chgData name="Jakub Blaho" userId="ebd0539852d2846f" providerId="LiveId" clId="{1C432292-6F57-4704-936A-E0A37491C1A7}" dt="2024-04-29T07:45:34.810" v="1267" actId="1076"/>
        <pc:sldMkLst>
          <pc:docMk/>
          <pc:sldMk cId="1859137426" sldId="263"/>
        </pc:sldMkLst>
        <pc:spChg chg="mod">
          <ac:chgData name="Jakub Blaho" userId="ebd0539852d2846f" providerId="LiveId" clId="{1C432292-6F57-4704-936A-E0A37491C1A7}" dt="2024-04-29T07:44:50.713" v="1230" actId="26606"/>
          <ac:spMkLst>
            <pc:docMk/>
            <pc:sldMk cId="1859137426" sldId="263"/>
            <ac:spMk id="2" creationId="{B6FE5C47-2345-1F39-61C0-F79350A568DE}"/>
          </ac:spMkLst>
        </pc:spChg>
        <pc:spChg chg="mod">
          <ac:chgData name="Jakub Blaho" userId="ebd0539852d2846f" providerId="LiveId" clId="{1C432292-6F57-4704-936A-E0A37491C1A7}" dt="2024-04-29T07:44:50.713" v="1230" actId="26606"/>
          <ac:spMkLst>
            <pc:docMk/>
            <pc:sldMk cId="1859137426" sldId="263"/>
            <ac:spMk id="3" creationId="{073A8004-90A2-E309-A890-FF6EA1A62559}"/>
          </ac:spMkLst>
        </pc:spChg>
        <pc:spChg chg="add mod">
          <ac:chgData name="Jakub Blaho" userId="ebd0539852d2846f" providerId="LiveId" clId="{1C432292-6F57-4704-936A-E0A37491C1A7}" dt="2024-04-29T07:45:34.810" v="1267" actId="1076"/>
          <ac:spMkLst>
            <pc:docMk/>
            <pc:sldMk cId="1859137426" sldId="263"/>
            <ac:spMk id="4" creationId="{C2707886-D566-2D39-6AC0-945CDF38F014}"/>
          </ac:spMkLst>
        </pc:spChg>
        <pc:picChg chg="add mod">
          <ac:chgData name="Jakub Blaho" userId="ebd0539852d2846f" providerId="LiveId" clId="{1C432292-6F57-4704-936A-E0A37491C1A7}" dt="2024-04-29T07:44:50.713" v="1230" actId="26606"/>
          <ac:picMkLst>
            <pc:docMk/>
            <pc:sldMk cId="1859137426" sldId="263"/>
            <ac:picMk id="1026" creationId="{029784C1-BD87-7A31-01DA-ACF33D89A7BC}"/>
          </ac:picMkLst>
        </pc:picChg>
      </pc:sldChg>
      <pc:sldChg chg="addSp delSp modSp new mod setBg">
        <pc:chgData name="Jakub Blaho" userId="ebd0539852d2846f" providerId="LiveId" clId="{1C432292-6F57-4704-936A-E0A37491C1A7}" dt="2024-04-29T08:08:10.470" v="1835" actId="1076"/>
        <pc:sldMkLst>
          <pc:docMk/>
          <pc:sldMk cId="3145233397" sldId="264"/>
        </pc:sldMkLst>
        <pc:spChg chg="mod">
          <ac:chgData name="Jakub Blaho" userId="ebd0539852d2846f" providerId="LiveId" clId="{1C432292-6F57-4704-936A-E0A37491C1A7}" dt="2024-04-29T08:07:39.265" v="1830" actId="26606"/>
          <ac:spMkLst>
            <pc:docMk/>
            <pc:sldMk cId="3145233397" sldId="264"/>
            <ac:spMk id="2" creationId="{155EA51A-A12E-A464-B90B-DE11A01C1568}"/>
          </ac:spMkLst>
        </pc:spChg>
        <pc:spChg chg="add del mod ord">
          <ac:chgData name="Jakub Blaho" userId="ebd0539852d2846f" providerId="LiveId" clId="{1C432292-6F57-4704-936A-E0A37491C1A7}" dt="2024-04-29T08:07:39.265" v="1830" actId="26606"/>
          <ac:spMkLst>
            <pc:docMk/>
            <pc:sldMk cId="3145233397" sldId="264"/>
            <ac:spMk id="3" creationId="{79A23DDC-7E53-603E-2E15-E2D03AF40445}"/>
          </ac:spMkLst>
        </pc:spChg>
        <pc:spChg chg="add mod">
          <ac:chgData name="Jakub Blaho" userId="ebd0539852d2846f" providerId="LiveId" clId="{1C432292-6F57-4704-936A-E0A37491C1A7}" dt="2024-04-29T08:06:44.744" v="1815" actId="478"/>
          <ac:spMkLst>
            <pc:docMk/>
            <pc:sldMk cId="3145233397" sldId="264"/>
            <ac:spMk id="4" creationId="{A88C8890-E808-14D2-69CA-2EF0F0FBF3AC}"/>
          </ac:spMkLst>
        </pc:spChg>
        <pc:spChg chg="add mod">
          <ac:chgData name="Jakub Blaho" userId="ebd0539852d2846f" providerId="LiveId" clId="{1C432292-6F57-4704-936A-E0A37491C1A7}" dt="2024-04-29T08:06:53.928" v="1817" actId="478"/>
          <ac:spMkLst>
            <pc:docMk/>
            <pc:sldMk cId="3145233397" sldId="264"/>
            <ac:spMk id="5" creationId="{A5DF3A86-D92E-A1E3-897A-27A19E0A0D37}"/>
          </ac:spMkLst>
        </pc:spChg>
        <pc:spChg chg="add mod">
          <ac:chgData name="Jakub Blaho" userId="ebd0539852d2846f" providerId="LiveId" clId="{1C432292-6F57-4704-936A-E0A37491C1A7}" dt="2024-04-29T08:07:16.205" v="1823" actId="478"/>
          <ac:spMkLst>
            <pc:docMk/>
            <pc:sldMk cId="3145233397" sldId="264"/>
            <ac:spMk id="6" creationId="{2E621D16-B3FD-7FA3-3EA4-D3FFC2EC2630}"/>
          </ac:spMkLst>
        </pc:spChg>
        <pc:spChg chg="add mod">
          <ac:chgData name="Jakub Blaho" userId="ebd0539852d2846f" providerId="LiveId" clId="{1C432292-6F57-4704-936A-E0A37491C1A7}" dt="2024-04-29T08:08:10.470" v="1835" actId="1076"/>
          <ac:spMkLst>
            <pc:docMk/>
            <pc:sldMk cId="3145233397" sldId="264"/>
            <ac:spMk id="8" creationId="{AAD740D2-4770-93FA-47F4-05872FF89A35}"/>
          </ac:spMkLst>
        </pc:spChg>
        <pc:picChg chg="add del mod">
          <ac:chgData name="Jakub Blaho" userId="ebd0539852d2846f" providerId="LiveId" clId="{1C432292-6F57-4704-936A-E0A37491C1A7}" dt="2024-04-29T08:07:23.197" v="1826" actId="1076"/>
          <ac:picMkLst>
            <pc:docMk/>
            <pc:sldMk cId="3145233397" sldId="264"/>
            <ac:picMk id="2050" creationId="{EE69813B-4923-4326-0D82-C69782217133}"/>
          </ac:picMkLst>
        </pc:picChg>
        <pc:picChg chg="add mod">
          <ac:chgData name="Jakub Blaho" userId="ebd0539852d2846f" providerId="LiveId" clId="{1C432292-6F57-4704-936A-E0A37491C1A7}" dt="2024-04-29T08:07:11.275" v="1821" actId="1076"/>
          <ac:picMkLst>
            <pc:docMk/>
            <pc:sldMk cId="3145233397" sldId="264"/>
            <ac:picMk id="2052" creationId="{5AD96BB1-C6B7-11F8-152D-A0A34F3F036D}"/>
          </ac:picMkLst>
        </pc:picChg>
        <pc:picChg chg="add mod">
          <ac:chgData name="Jakub Blaho" userId="ebd0539852d2846f" providerId="LiveId" clId="{1C432292-6F57-4704-936A-E0A37491C1A7}" dt="2024-04-29T08:07:39.265" v="1830" actId="26606"/>
          <ac:picMkLst>
            <pc:docMk/>
            <pc:sldMk cId="3145233397" sldId="264"/>
            <ac:picMk id="2054" creationId="{6E396ED4-9D17-FED9-87CC-F4A357101594}"/>
          </ac:picMkLst>
        </pc:picChg>
        <pc:picChg chg="add del">
          <ac:chgData name="Jakub Blaho" userId="ebd0539852d2846f" providerId="LiveId" clId="{1C432292-6F57-4704-936A-E0A37491C1A7}" dt="2024-04-29T08:07:12.968" v="1822" actId="26606"/>
          <ac:picMkLst>
            <pc:docMk/>
            <pc:sldMk cId="3145233397" sldId="264"/>
            <ac:picMk id="2055" creationId="{5405F23C-C82E-4181-95EA-321F3D891A40}"/>
          </ac:picMkLst>
        </pc:picChg>
        <pc:picChg chg="add del">
          <ac:chgData name="Jakub Blaho" userId="ebd0539852d2846f" providerId="LiveId" clId="{1C432292-6F57-4704-936A-E0A37491C1A7}" dt="2024-04-29T08:07:39.183" v="1829" actId="26606"/>
          <ac:picMkLst>
            <pc:docMk/>
            <pc:sldMk cId="3145233397" sldId="264"/>
            <ac:picMk id="2059" creationId="{E67A036B-F109-477D-A092-D947533E27EA}"/>
          </ac:picMkLst>
        </pc:picChg>
        <pc:picChg chg="add">
          <ac:chgData name="Jakub Blaho" userId="ebd0539852d2846f" providerId="LiveId" clId="{1C432292-6F57-4704-936A-E0A37491C1A7}" dt="2024-04-29T08:07:39.265" v="1830" actId="26606"/>
          <ac:picMkLst>
            <pc:docMk/>
            <pc:sldMk cId="3145233397" sldId="264"/>
            <ac:picMk id="2061" creationId="{5405F23C-C82E-4181-95EA-321F3D891A40}"/>
          </ac:picMkLst>
        </pc:picChg>
      </pc:sldChg>
      <pc:sldChg chg="modSp new mod">
        <pc:chgData name="Jakub Blaho" userId="ebd0539852d2846f" providerId="LiveId" clId="{1C432292-6F57-4704-936A-E0A37491C1A7}" dt="2024-04-29T08:25:12.171" v="2130" actId="20577"/>
        <pc:sldMkLst>
          <pc:docMk/>
          <pc:sldMk cId="1969718671" sldId="265"/>
        </pc:sldMkLst>
        <pc:spChg chg="mod">
          <ac:chgData name="Jakub Blaho" userId="ebd0539852d2846f" providerId="LiveId" clId="{1C432292-6F57-4704-936A-E0A37491C1A7}" dt="2024-04-29T08:08:26.968" v="1857" actId="20577"/>
          <ac:spMkLst>
            <pc:docMk/>
            <pc:sldMk cId="1969718671" sldId="265"/>
            <ac:spMk id="2" creationId="{895F89EA-74C9-4957-CC3C-65F84ABCE333}"/>
          </ac:spMkLst>
        </pc:spChg>
        <pc:spChg chg="mod">
          <ac:chgData name="Jakub Blaho" userId="ebd0539852d2846f" providerId="LiveId" clId="{1C432292-6F57-4704-936A-E0A37491C1A7}" dt="2024-04-29T08:25:12.171" v="2130" actId="20577"/>
          <ac:spMkLst>
            <pc:docMk/>
            <pc:sldMk cId="1969718671" sldId="265"/>
            <ac:spMk id="3" creationId="{F9A74E35-DBE0-56D3-41EE-A9589F01A76A}"/>
          </ac:spMkLst>
        </pc:spChg>
      </pc:sldChg>
      <pc:sldChg chg="addSp modSp new mod">
        <pc:chgData name="Jakub Blaho" userId="ebd0539852d2846f" providerId="LiveId" clId="{1C432292-6F57-4704-936A-E0A37491C1A7}" dt="2024-04-29T16:03:27.576" v="4242" actId="20577"/>
        <pc:sldMkLst>
          <pc:docMk/>
          <pc:sldMk cId="819766691" sldId="266"/>
        </pc:sldMkLst>
        <pc:spChg chg="mod">
          <ac:chgData name="Jakub Blaho" userId="ebd0539852d2846f" providerId="LiveId" clId="{1C432292-6F57-4704-936A-E0A37491C1A7}" dt="2024-04-29T08:29:55.785" v="2163" actId="27636"/>
          <ac:spMkLst>
            <pc:docMk/>
            <pc:sldMk cId="819766691" sldId="266"/>
            <ac:spMk id="2" creationId="{83C56217-BA1F-A730-7C1B-D1236267B0EF}"/>
          </ac:spMkLst>
        </pc:spChg>
        <pc:spChg chg="mod">
          <ac:chgData name="Jakub Blaho" userId="ebd0539852d2846f" providerId="LiveId" clId="{1C432292-6F57-4704-936A-E0A37491C1A7}" dt="2024-04-29T16:03:27.576" v="4242" actId="20577"/>
          <ac:spMkLst>
            <pc:docMk/>
            <pc:sldMk cId="819766691" sldId="266"/>
            <ac:spMk id="3" creationId="{646135CB-92DB-764C-E7F2-E0EA7F548D88}"/>
          </ac:spMkLst>
        </pc:spChg>
        <pc:picChg chg="add">
          <ac:chgData name="Jakub Blaho" userId="ebd0539852d2846f" providerId="LiveId" clId="{1C432292-6F57-4704-936A-E0A37491C1A7}" dt="2024-04-29T15:39:39.518" v="3680"/>
          <ac:picMkLst>
            <pc:docMk/>
            <pc:sldMk cId="819766691" sldId="266"/>
            <ac:picMk id="1026" creationId="{CF5F7E8E-0321-D087-5F75-CE99A12144F6}"/>
          </ac:picMkLst>
        </pc:picChg>
      </pc:sldChg>
      <pc:sldChg chg="modSp new mod">
        <pc:chgData name="Jakub Blaho" userId="ebd0539852d2846f" providerId="LiveId" clId="{1C432292-6F57-4704-936A-E0A37491C1A7}" dt="2024-04-29T16:12:31.336" v="4418" actId="20577"/>
        <pc:sldMkLst>
          <pc:docMk/>
          <pc:sldMk cId="1372639890" sldId="267"/>
        </pc:sldMkLst>
        <pc:spChg chg="mod">
          <ac:chgData name="Jakub Blaho" userId="ebd0539852d2846f" providerId="LiveId" clId="{1C432292-6F57-4704-936A-E0A37491C1A7}" dt="2024-04-29T15:22:04.951" v="2952" actId="20577"/>
          <ac:spMkLst>
            <pc:docMk/>
            <pc:sldMk cId="1372639890" sldId="267"/>
            <ac:spMk id="2" creationId="{DB4B0789-1114-2068-E036-ABECDF498F41}"/>
          </ac:spMkLst>
        </pc:spChg>
        <pc:spChg chg="mod">
          <ac:chgData name="Jakub Blaho" userId="ebd0539852d2846f" providerId="LiveId" clId="{1C432292-6F57-4704-936A-E0A37491C1A7}" dt="2024-04-29T16:12:31.336" v="4418" actId="20577"/>
          <ac:spMkLst>
            <pc:docMk/>
            <pc:sldMk cId="1372639890" sldId="267"/>
            <ac:spMk id="3" creationId="{C96B8B86-F62F-FBA5-D24B-7A1A05EF2D97}"/>
          </ac:spMkLst>
        </pc:spChg>
      </pc:sldChg>
      <pc:sldChg chg="addSp delSp new mod">
        <pc:chgData name="Jakub Blaho" userId="ebd0539852d2846f" providerId="LiveId" clId="{1C432292-6F57-4704-936A-E0A37491C1A7}" dt="2024-04-29T15:40:11.461" v="3684" actId="478"/>
        <pc:sldMkLst>
          <pc:docMk/>
          <pc:sldMk cId="3450719582" sldId="268"/>
        </pc:sldMkLst>
        <pc:spChg chg="del">
          <ac:chgData name="Jakub Blaho" userId="ebd0539852d2846f" providerId="LiveId" clId="{1C432292-6F57-4704-936A-E0A37491C1A7}" dt="2024-04-29T15:40:11.461" v="3684" actId="478"/>
          <ac:spMkLst>
            <pc:docMk/>
            <pc:sldMk cId="3450719582" sldId="268"/>
            <ac:spMk id="2" creationId="{C7190329-73F4-3B71-42FD-3E36C55C143D}"/>
          </ac:spMkLst>
        </pc:spChg>
        <pc:spChg chg="del">
          <ac:chgData name="Jakub Blaho" userId="ebd0539852d2846f" providerId="LiveId" clId="{1C432292-6F57-4704-936A-E0A37491C1A7}" dt="2024-04-29T15:40:09.822" v="3683" actId="478"/>
          <ac:spMkLst>
            <pc:docMk/>
            <pc:sldMk cId="3450719582" sldId="268"/>
            <ac:spMk id="3" creationId="{B6896732-18B8-D7E1-4F7A-4D1413912CCA}"/>
          </ac:spMkLst>
        </pc:spChg>
        <pc:picChg chg="add">
          <ac:chgData name="Jakub Blaho" userId="ebd0539852d2846f" providerId="LiveId" clId="{1C432292-6F57-4704-936A-E0A37491C1A7}" dt="2024-04-29T15:40:04.401" v="3682"/>
          <ac:picMkLst>
            <pc:docMk/>
            <pc:sldMk cId="3450719582" sldId="268"/>
            <ac:picMk id="2050" creationId="{28BD376A-DEE6-0D71-305B-A96D59593A9F}"/>
          </ac:picMkLst>
        </pc:picChg>
      </pc:sldChg>
      <pc:sldChg chg="modSp new mod">
        <pc:chgData name="Jakub Blaho" userId="ebd0539852d2846f" providerId="LiveId" clId="{1C432292-6F57-4704-936A-E0A37491C1A7}" dt="2024-04-29T15:48:21.069" v="4240" actId="20577"/>
        <pc:sldMkLst>
          <pc:docMk/>
          <pc:sldMk cId="2230882803" sldId="269"/>
        </pc:sldMkLst>
        <pc:spChg chg="mod">
          <ac:chgData name="Jakub Blaho" userId="ebd0539852d2846f" providerId="LiveId" clId="{1C432292-6F57-4704-936A-E0A37491C1A7}" dt="2024-04-29T15:41:34.728" v="3694" actId="20577"/>
          <ac:spMkLst>
            <pc:docMk/>
            <pc:sldMk cId="2230882803" sldId="269"/>
            <ac:spMk id="2" creationId="{CECFCE5C-D8F3-392A-89CA-8EB45B9F7A20}"/>
          </ac:spMkLst>
        </pc:spChg>
        <pc:spChg chg="mod">
          <ac:chgData name="Jakub Blaho" userId="ebd0539852d2846f" providerId="LiveId" clId="{1C432292-6F57-4704-936A-E0A37491C1A7}" dt="2024-04-29T15:48:21.069" v="4240" actId="20577"/>
          <ac:spMkLst>
            <pc:docMk/>
            <pc:sldMk cId="2230882803" sldId="269"/>
            <ac:spMk id="3" creationId="{B749A300-E5D2-11A3-9959-CD283ED2D7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5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65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5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4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5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8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80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3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2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5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9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6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5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F74031-AD3B-4541-98CE-AC9DD547390F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DFC520-5E9A-464C-8DCC-1D110D156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08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833-F622-CD15-9B1E-7C5E28E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230" y="1233378"/>
            <a:ext cx="5897649" cy="2364964"/>
          </a:xfrm>
        </p:spPr>
        <p:txBody>
          <a:bodyPr>
            <a:normAutofit/>
          </a:bodyPr>
          <a:lstStyle/>
          <a:p>
            <a:r>
              <a:rPr lang="sk-SK" dirty="0"/>
              <a:t>Jean-</a:t>
            </a:r>
            <a:r>
              <a:rPr lang="sk-SK" dirty="0" err="1"/>
              <a:t>Fran</a:t>
            </a:r>
            <a:r>
              <a:rPr lang="en-GB" dirty="0"/>
              <a:t>ç</a:t>
            </a:r>
            <a:r>
              <a:rPr lang="sk-SK" dirty="0" err="1"/>
              <a:t>ois</a:t>
            </a:r>
            <a:r>
              <a:rPr lang="sk-SK" dirty="0"/>
              <a:t> </a:t>
            </a:r>
            <a:r>
              <a:rPr lang="sk-SK" dirty="0" err="1"/>
              <a:t>Lyotard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AFE62-C6D3-D426-3FBD-3FC7D7F7A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7608" y="3598339"/>
            <a:ext cx="5864271" cy="1675335"/>
          </a:xfrm>
        </p:spPr>
        <p:txBody>
          <a:bodyPr>
            <a:normAutofit/>
          </a:bodyPr>
          <a:lstStyle/>
          <a:p>
            <a:r>
              <a:rPr lang="sk-SK" dirty="0"/>
              <a:t>Jakub Blaho</a:t>
            </a:r>
          </a:p>
          <a:p>
            <a:r>
              <a:rPr lang="sk-SK" dirty="0"/>
              <a:t>ISS FSV UK</a:t>
            </a:r>
            <a:endParaRPr lang="en-GB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06F1B0-D7EA-4E77-91CD-FC213C97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5" y="965196"/>
            <a:ext cx="368539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ean-François Lyotard - Monoskop">
            <a:extLst>
              <a:ext uri="{FF2B5EF4-FFF2-40B4-BE49-F238E27FC236}">
                <a16:creationId xmlns:a16="http://schemas.microsoft.com/office/drawing/2014/main" id="{BD93B635-DA2A-15D9-E4B4-04DED7BC4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r="2" b="2"/>
          <a:stretch/>
        </p:blipFill>
        <p:spPr bwMode="auto">
          <a:xfrm>
            <a:off x="1380490" y="1438360"/>
            <a:ext cx="2835022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15ECC4-2BC5-661F-895B-2DAC792316AC}"/>
              </a:ext>
            </a:extLst>
          </p:cNvPr>
          <p:cNvSpPr txBox="1"/>
          <p:nvPr/>
        </p:nvSpPr>
        <p:spPr>
          <a:xfrm>
            <a:off x="612553" y="5892804"/>
            <a:ext cx="472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https://monoskop.org/Jean-</a:t>
            </a:r>
            <a:r>
              <a:rPr lang="en-GB" dirty="0" err="1"/>
              <a:t>François_Lyotard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85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89EA-74C9-4957-CC3C-65F84ABC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Legitimizačné</a:t>
            </a:r>
            <a:r>
              <a:rPr lang="sk-SK" dirty="0"/>
              <a:t> príbehy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74E35-DBE0-56D3-41EE-A9589F01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1. Veda ako </a:t>
            </a:r>
            <a:r>
              <a:rPr lang="sk-SK" sz="3200" dirty="0" err="1"/>
              <a:t>vzdelávateľ</a:t>
            </a:r>
            <a:r>
              <a:rPr lang="sk-SK" sz="3200" dirty="0"/>
              <a:t> a vychovávateľ národa/ľudu – veda v službe subjektu (špekulatívny)</a:t>
            </a:r>
          </a:p>
          <a:p>
            <a:r>
              <a:rPr lang="sk-SK" sz="3200" dirty="0"/>
              <a:t>2. Veda ako informátor o realite a potrebách - vzťah prostriedkov k účelu (emancipačný)</a:t>
            </a:r>
          </a:p>
          <a:p>
            <a:r>
              <a:rPr lang="sk-SK" sz="3200" dirty="0"/>
              <a:t>3. Veda ako jeden z mnohých diskurzov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6971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6217-BA1F-A730-7C1B-D12362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Veda v postmodernej situácii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35CB-92DB-764C-E7F2-E0EA7F54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„Princíp univerzálneho metajazyka je nahradený princípom plurality formálnych a axiomatických systémov, v ktorých môžu byť </a:t>
            </a:r>
            <a:r>
              <a:rPr lang="sk-SK" dirty="0" err="1"/>
              <a:t>denotatívne</a:t>
            </a:r>
            <a:r>
              <a:rPr lang="sk-SK" dirty="0"/>
              <a:t> výpovede dokazované ...“ [</a:t>
            </a:r>
            <a:r>
              <a:rPr lang="sk-SK" dirty="0" err="1"/>
              <a:t>Lyotard</a:t>
            </a:r>
            <a:r>
              <a:rPr lang="sk-SK" dirty="0"/>
              <a:t> 1993: 150]</a:t>
            </a:r>
          </a:p>
          <a:p>
            <a:r>
              <a:rPr lang="sk-SK" dirty="0"/>
              <a:t>„Hry vedeckého jazyka sa stanú hrami bohatých, pri ktorých najbohatší má najväčšie vyhliadky, že bude mať pravdu. Rysuje sa určitá rovnica medzi bohatstvom, účinnosťou a pravdou.“ [</a:t>
            </a:r>
            <a:r>
              <a:rPr lang="sk-SK" dirty="0" err="1"/>
              <a:t>Lyotard</a:t>
            </a:r>
            <a:r>
              <a:rPr lang="sk-SK" dirty="0"/>
              <a:t> 1993: 151]</a:t>
            </a:r>
          </a:p>
          <a:p>
            <a:r>
              <a:rPr lang="sk-SK" dirty="0"/>
              <a:t>Novým princípom je </a:t>
            </a:r>
            <a:r>
              <a:rPr lang="sk-SK" dirty="0" err="1"/>
              <a:t>performativita</a:t>
            </a:r>
            <a:endParaRPr lang="sk-SK" dirty="0"/>
          </a:p>
          <a:p>
            <a:r>
              <a:rPr lang="sk-SK" dirty="0"/>
              <a:t>Technológie </a:t>
            </a:r>
            <a:r>
              <a:rPr lang="sk-SK" dirty="0" err="1"/>
              <a:t>umožnujú</a:t>
            </a:r>
            <a:r>
              <a:rPr lang="sk-SK" dirty="0"/>
              <a:t> ovplyvňovať realitu – kto je pánom reality aj pánom pravdy</a:t>
            </a:r>
          </a:p>
          <a:p>
            <a:r>
              <a:rPr lang="sk-SK" dirty="0"/>
              <a:t>„[Veda] Mení zmysel slova poznanie, a hovorí, ako k tejto zmene môže dochádzať. Produkuje nie poznané, ale to, čo je neznáme.“ [</a:t>
            </a:r>
            <a:r>
              <a:rPr lang="sk-SK" dirty="0" err="1"/>
              <a:t>Lyotard</a:t>
            </a:r>
            <a:r>
              <a:rPr lang="sk-SK" dirty="0"/>
              <a:t> 1993: 169]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76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8BD376A-DEE6-0D71-305B-A96D5959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952500"/>
            <a:ext cx="30003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1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0789-1114-2068-E036-ABECDF49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Paralógia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8B86-F62F-FBA5-D24B-7A1A05EF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</a:t>
            </a:r>
            <a:r>
              <a:rPr lang="sk-SK" dirty="0" err="1"/>
              <a:t>Konsezus</a:t>
            </a:r>
            <a:r>
              <a:rPr lang="sk-SK" dirty="0"/>
              <a:t> je horizontom, nie je nikdy definitívne dosiahnutý.“ [</a:t>
            </a:r>
            <a:r>
              <a:rPr lang="sk-SK" dirty="0" err="1"/>
              <a:t>Lyotard</a:t>
            </a:r>
            <a:r>
              <a:rPr lang="sk-SK" dirty="0"/>
              <a:t> 1993: 170]</a:t>
            </a:r>
          </a:p>
          <a:p>
            <a:r>
              <a:rPr lang="sk-SK" dirty="0"/>
              <a:t>„Každá výpoveď musí byť vzatá v počet, akonáhle čo i len obsahuje niečo odlišné od toho, čo sa vie, a akonáhle čo i len možno pre ňu uviesť argumenty a dôkazy. Je to model ‚otvoreného systému‘ , v ktorom patričnosť výpovede je daná tím, že ‚podnecuje zrod myšlienok.“ [</a:t>
            </a:r>
            <a:r>
              <a:rPr lang="sk-SK" dirty="0" err="1"/>
              <a:t>Lyotard</a:t>
            </a:r>
            <a:r>
              <a:rPr lang="sk-SK" dirty="0"/>
              <a:t> 1993: 174]</a:t>
            </a:r>
          </a:p>
          <a:p>
            <a:r>
              <a:rPr lang="sk-SK" dirty="0"/>
              <a:t>Veda vyžaduje </a:t>
            </a:r>
            <a:r>
              <a:rPr lang="sk-SK" dirty="0" err="1"/>
              <a:t>metapreskriptívne</a:t>
            </a:r>
            <a:r>
              <a:rPr lang="sk-SK" dirty="0"/>
              <a:t> výpovede </a:t>
            </a:r>
          </a:p>
          <a:p>
            <a:r>
              <a:rPr lang="sk-SK" dirty="0"/>
              <a:t>Cieľom vedy je dať vzniknúť novým myšlienkam</a:t>
            </a:r>
          </a:p>
          <a:p>
            <a:r>
              <a:rPr lang="sk-SK" dirty="0"/>
              <a:t>Postmoderná veda nemôže byť založená na </a:t>
            </a:r>
            <a:r>
              <a:rPr lang="sk-SK" dirty="0" err="1"/>
              <a:t>performativite</a:t>
            </a: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3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17C9-F615-72FD-F8F1-08B8674F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3F6EC-9967-E076-F385-CFF8684A9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Harrington, A., &amp;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Antonínová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H. (2006). 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Moderní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sociální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teorie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základní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témata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myšlenkové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proudy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Portál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sk-SK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900" indent="0">
              <a:buNone/>
            </a:pPr>
            <a:endParaRPr lang="sk-SK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900" indent="0">
              <a:buNone/>
            </a:pPr>
            <a:r>
              <a:rPr lang="sk-SK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Gratton</a:t>
            </a:r>
            <a:r>
              <a:rPr lang="sk-SK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R. (2018, 21. S</a:t>
            </a:r>
            <a:r>
              <a:rPr lang="sk-SK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eptember). „Jean-</a:t>
            </a:r>
            <a:r>
              <a:rPr lang="sk-SK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Francois</a:t>
            </a:r>
            <a:r>
              <a:rPr lang="sk-SK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Lyotard</a:t>
            </a:r>
            <a:r>
              <a:rPr lang="sk-SK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</a:t>
            </a:r>
            <a:r>
              <a:rPr lang="sk-SK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sk-SK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Standford</a:t>
            </a:r>
            <a:r>
              <a:rPr lang="sk-SK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Encyclopedia</a:t>
            </a:r>
            <a:r>
              <a:rPr lang="sk-SK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sk-SK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Philosophy</a:t>
            </a:r>
            <a:r>
              <a:rPr lang="sk-SK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sk-SK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Standford</a:t>
            </a:r>
            <a:r>
              <a:rPr lang="sk-SK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University</a:t>
            </a:r>
            <a:r>
              <a:rPr lang="sk-SK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sk-SK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Dosutpné</a:t>
            </a:r>
            <a:r>
              <a:rPr lang="sk-SK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z: https://plato.stanford.edu/entries/lyotard/</a:t>
            </a:r>
            <a:r>
              <a:rPr lang="sk-SK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sk-SK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900" indent="0">
              <a:buNone/>
            </a:pPr>
            <a:endParaRPr lang="sk-SK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90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Lyotard, J. -F., &amp;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Pechar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J. (1993). 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postmodernismu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Postmoderno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vysvětlované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dětem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Postmoderní</a:t>
            </a:r>
            <a:r>
              <a:rPr lang="en-GB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situace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Filosofický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ústav</a:t>
            </a: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AV ČR.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4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E5C-D8F3-392A-89CA-8EB45B9F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1928-1994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A300-E5D2-11A3-9959-CD283ED2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Francúzsky filozof</a:t>
            </a:r>
          </a:p>
          <a:p>
            <a:r>
              <a:rPr lang="sk-SK" dirty="0"/>
              <a:t>Štúdium filozofie a literatúry na </a:t>
            </a:r>
            <a:r>
              <a:rPr lang="sk-SK" dirty="0" err="1"/>
              <a:t>Sorbonne</a:t>
            </a:r>
            <a:endParaRPr lang="sk-SK" dirty="0"/>
          </a:p>
          <a:p>
            <a:r>
              <a:rPr lang="sk-SK" dirty="0"/>
              <a:t>Vysokoškolský pedagóg na </a:t>
            </a:r>
            <a:r>
              <a:rPr lang="sk-SK" dirty="0" err="1"/>
              <a:t>Sorbonne</a:t>
            </a:r>
            <a:r>
              <a:rPr lang="sk-SK" dirty="0"/>
              <a:t>, </a:t>
            </a:r>
            <a:r>
              <a:rPr lang="sk-SK" dirty="0" err="1"/>
              <a:t>Nanterre</a:t>
            </a:r>
            <a:r>
              <a:rPr lang="sk-SK" dirty="0"/>
              <a:t>, Centre </a:t>
            </a:r>
            <a:r>
              <a:rPr lang="sk-SK" dirty="0" err="1"/>
              <a:t>national</a:t>
            </a:r>
            <a:r>
              <a:rPr lang="sk-SK" dirty="0"/>
              <a:t> de la </a:t>
            </a:r>
            <a:r>
              <a:rPr lang="sk-SK" dirty="0" err="1"/>
              <a:t>recherche</a:t>
            </a:r>
            <a:endParaRPr lang="sk-SK" dirty="0"/>
          </a:p>
          <a:p>
            <a:r>
              <a:rPr lang="sk-SK" dirty="0"/>
              <a:t>Oblasti záujmu: fenomenológia, marxizmus, psychoanalýza, lingvistika, semiotika, estetika a teória umenia</a:t>
            </a:r>
          </a:p>
          <a:p>
            <a:r>
              <a:rPr lang="sk-SK" dirty="0"/>
              <a:t>Členom skupiny Socializmus alebo </a:t>
            </a:r>
            <a:r>
              <a:rPr lang="sk-SK" dirty="0" err="1"/>
              <a:t>barbastvo</a:t>
            </a:r>
            <a:endParaRPr lang="sk-SK" dirty="0"/>
          </a:p>
          <a:p>
            <a:r>
              <a:rPr lang="sk-SK" dirty="0"/>
              <a:t>Významné diela: </a:t>
            </a:r>
            <a:r>
              <a:rPr lang="sk-SK" i="1" dirty="0" err="1"/>
              <a:t>Discours</a:t>
            </a:r>
            <a:r>
              <a:rPr lang="sk-SK" i="1" dirty="0"/>
              <a:t>, </a:t>
            </a:r>
            <a:r>
              <a:rPr lang="sk-SK" i="1" dirty="0" err="1"/>
              <a:t>figure</a:t>
            </a:r>
            <a:r>
              <a:rPr lang="sk-SK" i="1" dirty="0"/>
              <a:t> </a:t>
            </a:r>
            <a:r>
              <a:rPr lang="sk-SK" dirty="0"/>
              <a:t>(1971), </a:t>
            </a:r>
            <a:r>
              <a:rPr lang="sk-SK" i="1" dirty="0" err="1"/>
              <a:t>Économie</a:t>
            </a:r>
            <a:r>
              <a:rPr lang="sk-SK" i="1" dirty="0"/>
              <a:t> </a:t>
            </a:r>
            <a:r>
              <a:rPr lang="sk-SK" i="1" dirty="0" err="1"/>
              <a:t>libidinale</a:t>
            </a:r>
            <a:r>
              <a:rPr lang="sk-SK" i="1" dirty="0"/>
              <a:t> </a:t>
            </a:r>
            <a:r>
              <a:rPr lang="sk-SK" dirty="0"/>
              <a:t>(1974), </a:t>
            </a:r>
            <a:r>
              <a:rPr lang="sk-SK" i="1" dirty="0" err="1"/>
              <a:t>Le</a:t>
            </a:r>
            <a:r>
              <a:rPr lang="sk-SK" i="1" dirty="0"/>
              <a:t> </a:t>
            </a:r>
            <a:r>
              <a:rPr lang="sk-SK" i="1" dirty="0" err="1"/>
              <a:t>Différend</a:t>
            </a:r>
            <a:r>
              <a:rPr lang="sk-SK" i="1" dirty="0"/>
              <a:t> </a:t>
            </a:r>
            <a:r>
              <a:rPr lang="sk-SK" dirty="0"/>
              <a:t>(1983)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88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DDD3-5BEE-78BB-6083-5F9A1E73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/>
          <a:lstStyle/>
          <a:p>
            <a:r>
              <a:rPr lang="sk-SK" dirty="0"/>
              <a:t>Postmodernizmus x </a:t>
            </a:r>
            <a:r>
              <a:rPr lang="sk-SK" dirty="0" err="1"/>
              <a:t>Postmodernita</a:t>
            </a:r>
            <a:r>
              <a:rPr lang="sk-SK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54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0EFC6-0F64-2559-E21D-8FEBCBF6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sk-SK" sz="3600"/>
              <a:t>Predchodcovia </a:t>
            </a:r>
            <a:endParaRPr lang="en-GB" sz="3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418D5-448D-63DD-6FA2-45D3C917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sk-SK" dirty="0"/>
              <a:t>Friedrich </a:t>
            </a:r>
            <a:r>
              <a:rPr lang="sk-SK" dirty="0" err="1"/>
              <a:t>Nietszche</a:t>
            </a:r>
            <a:endParaRPr lang="sk-SK" dirty="0"/>
          </a:p>
          <a:p>
            <a:r>
              <a:rPr lang="sk-SK" dirty="0"/>
              <a:t>Martin Heidegger</a:t>
            </a:r>
          </a:p>
          <a:p>
            <a:r>
              <a:rPr lang="sk-SK" dirty="0"/>
              <a:t>Max Weber</a:t>
            </a:r>
          </a:p>
          <a:p>
            <a:r>
              <a:rPr lang="sk-SK" dirty="0" err="1"/>
              <a:t>Georg</a:t>
            </a:r>
            <a:r>
              <a:rPr lang="sk-SK" dirty="0"/>
              <a:t> </a:t>
            </a:r>
            <a:r>
              <a:rPr lang="sk-SK" dirty="0" err="1"/>
              <a:t>Simmel</a:t>
            </a:r>
            <a:endParaRPr lang="sk-SK" dirty="0"/>
          </a:p>
          <a:p>
            <a:r>
              <a:rPr lang="sk-SK" dirty="0" err="1"/>
              <a:t>Theodor</a:t>
            </a:r>
            <a:r>
              <a:rPr lang="sk-SK" dirty="0"/>
              <a:t> </a:t>
            </a:r>
            <a:r>
              <a:rPr lang="sk-SK" dirty="0" err="1"/>
              <a:t>Adorno</a:t>
            </a:r>
            <a:endParaRPr lang="sk-SK" dirty="0"/>
          </a:p>
          <a:p>
            <a:r>
              <a:rPr lang="sk-SK" dirty="0"/>
              <a:t>Arnold </a:t>
            </a:r>
            <a:r>
              <a:rPr lang="sk-SK" dirty="0" err="1"/>
              <a:t>Toynbee</a:t>
            </a:r>
            <a:endParaRPr lang="sk-SK" dirty="0"/>
          </a:p>
          <a:p>
            <a:r>
              <a:rPr lang="sk-SK" dirty="0"/>
              <a:t>Charles </a:t>
            </a:r>
            <a:r>
              <a:rPr lang="sk-SK" dirty="0" err="1"/>
              <a:t>Wright</a:t>
            </a:r>
            <a:r>
              <a:rPr lang="sk-SK" dirty="0"/>
              <a:t> </a:t>
            </a:r>
            <a:r>
              <a:rPr lang="sk-SK" dirty="0" err="1"/>
              <a:t>Mills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142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7194-5721-E72C-3690-BD4610B6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329596"/>
          </a:xfrm>
        </p:spPr>
        <p:txBody>
          <a:bodyPr>
            <a:normAutofit/>
          </a:bodyPr>
          <a:lstStyle/>
          <a:p>
            <a:r>
              <a:rPr lang="sk-SK" i="1" dirty="0"/>
              <a:t>Postmoderná situácia/La </a:t>
            </a:r>
            <a:r>
              <a:rPr lang="sk-SK" i="1" dirty="0" err="1"/>
              <a:t>condition</a:t>
            </a:r>
            <a:r>
              <a:rPr lang="sk-SK" i="1" dirty="0"/>
              <a:t> postmoderne, </a:t>
            </a:r>
            <a:r>
              <a:rPr lang="sk-SK" dirty="0"/>
              <a:t>1979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7C6A-F866-D68A-7E5F-FB3B272D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27623"/>
            <a:ext cx="5978072" cy="3567225"/>
          </a:xfrm>
        </p:spPr>
        <p:txBody>
          <a:bodyPr anchor="ctr">
            <a:normAutofit/>
          </a:bodyPr>
          <a:lstStyle/>
          <a:p>
            <a:r>
              <a:rPr lang="sk-SK" dirty="0"/>
              <a:t>Štúdia situácie poznania v</a:t>
            </a:r>
            <a:r>
              <a:rPr lang="sk-SK" i="1" dirty="0"/>
              <a:t> postmoderných </a:t>
            </a:r>
            <a:r>
              <a:rPr lang="sk-SK" dirty="0"/>
              <a:t>spoločnostiach</a:t>
            </a:r>
          </a:p>
          <a:p>
            <a:r>
              <a:rPr lang="sk-SK" dirty="0"/>
              <a:t>Výsledkom pokroku vied je </a:t>
            </a:r>
            <a:r>
              <a:rPr lang="sk-SK" i="1" dirty="0"/>
              <a:t>postmoderná situácia, </a:t>
            </a:r>
            <a:r>
              <a:rPr lang="sk-SK" dirty="0"/>
              <a:t>ktorá je charakterizovaná nedôverou k </a:t>
            </a:r>
            <a:r>
              <a:rPr lang="sk-SK" dirty="0" err="1"/>
              <a:t>metanaratívom</a:t>
            </a:r>
            <a:endParaRPr lang="sk-SK" dirty="0"/>
          </a:p>
          <a:p>
            <a:r>
              <a:rPr lang="sk-SK" dirty="0" err="1"/>
              <a:t>Metanaratívy</a:t>
            </a:r>
            <a:r>
              <a:rPr lang="sk-SK" dirty="0"/>
              <a:t> sú nahradzované kritériom technologickým, </a:t>
            </a:r>
            <a:r>
              <a:rPr lang="sk-SK" dirty="0" err="1"/>
              <a:t>tj</a:t>
            </a:r>
            <a:r>
              <a:rPr lang="sk-SK" dirty="0"/>
              <a:t>. </a:t>
            </a:r>
            <a:r>
              <a:rPr lang="sk-SK" dirty="0" err="1"/>
              <a:t>výkonostným</a:t>
            </a:r>
            <a:endParaRPr lang="en-GB" dirty="0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1028" name="Picture 4" descr="Jean-François Lyotard: O postmodernismu - Postmoderno vysvětlované dětem - Postmoderní situace">
            <a:extLst>
              <a:ext uri="{FF2B5EF4-FFF2-40B4-BE49-F238E27FC236}">
                <a16:creationId xmlns:a16="http://schemas.microsoft.com/office/drawing/2014/main" id="{FF34248C-04F0-B683-6C18-02B6A5F3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5" y="643465"/>
            <a:ext cx="3995211" cy="51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201D71-D8A7-5A88-66E6-B9585DB8E2B5}"/>
              </a:ext>
            </a:extLst>
          </p:cNvPr>
          <p:cNvSpPr txBox="1"/>
          <p:nvPr/>
        </p:nvSpPr>
        <p:spPr>
          <a:xfrm>
            <a:off x="7418962" y="5891369"/>
            <a:ext cx="4429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https://www.antikavion.cz/kniha/o-postmodernismu-jean-francois-lyotard-1993</a:t>
            </a:r>
          </a:p>
        </p:txBody>
      </p:sp>
    </p:spTree>
    <p:extLst>
      <p:ext uri="{BB962C8B-B14F-4D97-AF65-F5344CB8AC3E}">
        <p14:creationId xmlns:p14="http://schemas.microsoft.com/office/powerpoint/2010/main" val="251718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302D-91D6-93C2-778E-149E96DF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Pole – Problém- Metóda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8B44-829A-984B-AB12-EA467FB2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/>
              <a:t>Pole:</a:t>
            </a:r>
          </a:p>
          <a:p>
            <a:r>
              <a:rPr lang="sk-SK" dirty="0"/>
              <a:t>Poznanie mení svoj status so vstupom do </a:t>
            </a:r>
            <a:r>
              <a:rPr lang="sk-SK" dirty="0" err="1"/>
              <a:t>postindustriálneho</a:t>
            </a:r>
            <a:r>
              <a:rPr lang="sk-SK" dirty="0"/>
              <a:t> veku (</a:t>
            </a:r>
            <a:r>
              <a:rPr lang="sk-SK" dirty="0" err="1"/>
              <a:t>A.Turaine</a:t>
            </a:r>
            <a:r>
              <a:rPr lang="sk-SK" dirty="0"/>
              <a:t>, </a:t>
            </a:r>
            <a:r>
              <a:rPr lang="sk-SK" dirty="0" err="1"/>
              <a:t>U.Beck</a:t>
            </a:r>
            <a:r>
              <a:rPr lang="sk-SK" dirty="0"/>
              <a:t>)</a:t>
            </a:r>
          </a:p>
          <a:p>
            <a:r>
              <a:rPr lang="sk-SK" dirty="0"/>
              <a:t>Poznanie je formované </a:t>
            </a:r>
            <a:r>
              <a:rPr lang="sk-SK" dirty="0" err="1"/>
              <a:t>informatizovanou</a:t>
            </a:r>
            <a:r>
              <a:rPr lang="sk-SK" dirty="0"/>
              <a:t> spoločnosťou</a:t>
            </a:r>
          </a:p>
          <a:p>
            <a:pPr lvl="1"/>
            <a:r>
              <a:rPr lang="sk-SK" dirty="0"/>
              <a:t>Nie je produkované, predávané a konzumované ako účel sám o sebe</a:t>
            </a:r>
          </a:p>
          <a:p>
            <a:r>
              <a:rPr lang="sk-SK" b="1" dirty="0"/>
              <a:t>Problém:</a:t>
            </a:r>
          </a:p>
          <a:p>
            <a:r>
              <a:rPr lang="sk-SK" dirty="0" err="1"/>
              <a:t>Legitimizácia</a:t>
            </a:r>
            <a:r>
              <a:rPr lang="sk-SK" dirty="0"/>
              <a:t> vedeckého poznania – vedecké výpovede musia podliehať určitým pravidlám aby boli brané za vedecké</a:t>
            </a:r>
          </a:p>
          <a:p>
            <a:r>
              <a:rPr lang="sk-SK" i="1" dirty="0"/>
              <a:t>„Tu je </a:t>
            </a:r>
            <a:r>
              <a:rPr lang="sk-SK" i="1" dirty="0" err="1"/>
              <a:t>legitimizácia</a:t>
            </a:r>
            <a:r>
              <a:rPr lang="sk-SK" i="1" dirty="0"/>
              <a:t> proces, ktorým ‚</a:t>
            </a:r>
            <a:r>
              <a:rPr lang="sk-SK" i="1" dirty="0" err="1"/>
              <a:t>zákonodárca</a:t>
            </a:r>
            <a:r>
              <a:rPr lang="sk-SK" i="1" dirty="0"/>
              <a:t>‘ posudzujúci vedecký diskurz nadobúda oprávnenie predpísať podmienky, požadované k tomu, aby určitá výpoveď bola súčasťou tohto diskurzu a mohla byť braná do úvahy vedeckým spoločenstvom... </a:t>
            </a:r>
            <a:r>
              <a:rPr lang="sk-SK" dirty="0"/>
              <a:t>[</a:t>
            </a:r>
            <a:r>
              <a:rPr lang="sk-SK" dirty="0" err="1"/>
              <a:t>Lyotard</a:t>
            </a:r>
            <a:r>
              <a:rPr lang="sk-SK" dirty="0"/>
              <a:t>, 1993: 105]</a:t>
            </a:r>
          </a:p>
          <a:p>
            <a:r>
              <a:rPr lang="sk-SK" dirty="0"/>
              <a:t>Čo je spravodlivé X čo je správne</a:t>
            </a:r>
          </a:p>
          <a:p>
            <a:r>
              <a:rPr lang="sk-SK" b="1" dirty="0"/>
              <a:t>Metóda:</a:t>
            </a:r>
          </a:p>
          <a:p>
            <a:r>
              <a:rPr lang="sk-SK" dirty="0"/>
              <a:t>Rečové hry (</a:t>
            </a:r>
            <a:r>
              <a:rPr lang="sk-SK" dirty="0" err="1"/>
              <a:t>L.Wittgenstein</a:t>
            </a:r>
            <a:r>
              <a:rPr lang="sk-SK" dirty="0"/>
              <a:t>) – rečové hry nadobúdajú legitimitu dohodu medzi jej hráčmi, rečové hry nie sú hrami bez pravidiel</a:t>
            </a:r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702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8CA3-48A0-C123-B466-F3B92E58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Spoločesnká</a:t>
            </a:r>
            <a:r>
              <a:rPr lang="sk-SK" dirty="0"/>
              <a:t> väzba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ACDE-D891-F8DA-DFDB-A05AE646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Moderné alternatívy: </a:t>
            </a:r>
            <a:r>
              <a:rPr lang="sk-SK" dirty="0" err="1"/>
              <a:t>funkcionalizmus</a:t>
            </a:r>
            <a:r>
              <a:rPr lang="sk-SK" dirty="0"/>
              <a:t> </a:t>
            </a:r>
            <a:r>
              <a:rPr lang="sk-SK" dirty="0" err="1"/>
              <a:t>Talcotta</a:t>
            </a:r>
            <a:r>
              <a:rPr lang="sk-SK" dirty="0"/>
              <a:t> </a:t>
            </a:r>
            <a:r>
              <a:rPr lang="sk-SK" dirty="0" err="1"/>
              <a:t>Parsonsa</a:t>
            </a:r>
            <a:r>
              <a:rPr lang="sk-SK" dirty="0"/>
              <a:t> a kritický model marxizmu</a:t>
            </a:r>
          </a:p>
          <a:p>
            <a:r>
              <a:rPr lang="sk-SK" dirty="0" err="1"/>
              <a:t>Lyotard</a:t>
            </a:r>
            <a:r>
              <a:rPr lang="sk-SK" dirty="0"/>
              <a:t> kritizuje </a:t>
            </a:r>
            <a:r>
              <a:rPr lang="sk-SK" dirty="0" err="1"/>
              <a:t>Parsonsovo</a:t>
            </a:r>
            <a:r>
              <a:rPr lang="sk-SK" dirty="0"/>
              <a:t> pojatie spoločnosti ako samoregulačného systému</a:t>
            </a:r>
          </a:p>
          <a:p>
            <a:r>
              <a:rPr lang="sk-SK" dirty="0"/>
              <a:t>Spoločnosť ako „jediný systém“</a:t>
            </a:r>
          </a:p>
          <a:p>
            <a:r>
              <a:rPr lang="sk-SK" dirty="0"/>
              <a:t>Systém funguje na princípe </a:t>
            </a:r>
            <a:r>
              <a:rPr lang="sk-SK" dirty="0" err="1"/>
              <a:t>performativity</a:t>
            </a:r>
            <a:endParaRPr lang="sk-SK" dirty="0"/>
          </a:p>
          <a:p>
            <a:r>
              <a:rPr lang="sk-SK" dirty="0"/>
              <a:t>Podľa </a:t>
            </a:r>
            <a:r>
              <a:rPr lang="sk-SK" dirty="0" err="1"/>
              <a:t>Lyotarda</a:t>
            </a:r>
            <a:r>
              <a:rPr lang="sk-SK" dirty="0"/>
              <a:t> marxizmus stratil na </a:t>
            </a:r>
            <a:r>
              <a:rPr lang="sk-SK" dirty="0" err="1"/>
              <a:t>na</a:t>
            </a:r>
            <a:r>
              <a:rPr lang="sk-SK" dirty="0"/>
              <a:t> svojej radikálnosti</a:t>
            </a:r>
          </a:p>
          <a:p>
            <a:pPr marL="36900" indent="0">
              <a:buNone/>
            </a:pPr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42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5C47-2345-1F39-61C0-F79350A5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8004-90A2-E309-A890-FF6EA1A62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r>
              <a:rPr lang="sk-SK" dirty="0"/>
              <a:t>Postmoderná perspektíva:</a:t>
            </a:r>
          </a:p>
          <a:p>
            <a:r>
              <a:rPr lang="sk-SK" dirty="0"/>
              <a:t>Vládnucou triedou už nie je politická trieda ale všetci tí, ktorí disponujú informáciami</a:t>
            </a:r>
          </a:p>
          <a:p>
            <a:r>
              <a:rPr lang="sk-SK" dirty="0"/>
              <a:t>Dôraz na „vlastné ja,“ ktoré veľa neznamená</a:t>
            </a:r>
          </a:p>
          <a:p>
            <a:r>
              <a:rPr lang="sk-SK" dirty="0"/>
              <a:t>Spoločenská väzba ako rečová hra</a:t>
            </a:r>
          </a:p>
          <a:p>
            <a:r>
              <a:rPr lang="sk-SK" dirty="0"/>
              <a:t>Inštitúcie vytyčujú v </a:t>
            </a:r>
            <a:r>
              <a:rPr lang="sk-SK" dirty="0" err="1"/>
              <a:t>komunikáci</a:t>
            </a:r>
            <a:r>
              <a:rPr lang="sk-SK" dirty="0"/>
              <a:t> pravidlá: spôsoby čo a ako sa má hovoriť</a:t>
            </a:r>
          </a:p>
          <a:p>
            <a:r>
              <a:rPr lang="sk-SK" dirty="0" err="1"/>
              <a:t>Lyotard</a:t>
            </a:r>
            <a:r>
              <a:rPr lang="sk-SK" dirty="0"/>
              <a:t> navrhuje študovať spoločnosť na základe teórie komunikácie a teórie hier</a:t>
            </a:r>
          </a:p>
          <a:p>
            <a:endParaRPr lang="en-GB" dirty="0"/>
          </a:p>
        </p:txBody>
      </p:sp>
      <p:pic>
        <p:nvPicPr>
          <p:cNvPr id="1026" name="Picture 2" descr="L'Avventura” (1960): Antonioni's 'Scandalous' Masterpiece turns 60 - Golden  Globes">
            <a:extLst>
              <a:ext uri="{FF2B5EF4-FFF2-40B4-BE49-F238E27FC236}">
                <a16:creationId xmlns:a16="http://schemas.microsoft.com/office/drawing/2014/main" id="{029784C1-BD87-7A31-01DA-ACF33D89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560" y="2664150"/>
            <a:ext cx="4065464" cy="21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07886-D566-2D39-6AC0-945CDF38F014}"/>
              </a:ext>
            </a:extLst>
          </p:cNvPr>
          <p:cNvSpPr txBox="1"/>
          <p:nvPr/>
        </p:nvSpPr>
        <p:spPr>
          <a:xfrm>
            <a:off x="7326018" y="4859500"/>
            <a:ext cx="354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L‘Avventura</a:t>
            </a:r>
            <a:r>
              <a:rPr lang="sk-SK" dirty="0"/>
              <a:t> (M. </a:t>
            </a:r>
            <a:r>
              <a:rPr lang="sk-SK" dirty="0" err="1"/>
              <a:t>Antonioni</a:t>
            </a:r>
            <a:r>
              <a:rPr lang="sk-SK" dirty="0"/>
              <a:t>, 1960)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13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A51A-A12E-A464-B90B-DE11A01C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sk-SK" dirty="0"/>
              <a:t>Pragmatika poznania</a:t>
            </a:r>
            <a:endParaRPr lang="en-GB" dirty="0"/>
          </a:p>
        </p:txBody>
      </p:sp>
      <p:pic>
        <p:nvPicPr>
          <p:cNvPr id="2061" name="Picture 2060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2054" name="Picture 6" descr="Plato | Life, Philosophy, &amp; Works | Britannica">
            <a:extLst>
              <a:ext uri="{FF2B5EF4-FFF2-40B4-BE49-F238E27FC236}">
                <a16:creationId xmlns:a16="http://schemas.microsoft.com/office/drawing/2014/main" id="{6E396ED4-9D17-FED9-87CC-F4A35710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507" y="643465"/>
            <a:ext cx="3406500" cy="51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3DDC-7E53-603E-2E15-E2D03AF4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5A7FAA"/>
              </a:buClr>
            </a:pPr>
            <a:r>
              <a:rPr lang="sk-SK" sz="1700"/>
              <a:t>Jedným z kritérií hodnotenia (</a:t>
            </a:r>
            <a:r>
              <a:rPr lang="sk-SK" sz="1700" err="1"/>
              <a:t>legitimizáciou</a:t>
            </a:r>
            <a:r>
              <a:rPr lang="sk-SK" sz="1700"/>
              <a:t>) poznania je príbuznosť so zvyklosťami</a:t>
            </a:r>
          </a:p>
          <a:p>
            <a:pPr>
              <a:lnSpc>
                <a:spcPct val="90000"/>
              </a:lnSpc>
              <a:buClr>
                <a:srgbClr val="5A7FAA"/>
              </a:buClr>
            </a:pPr>
            <a:r>
              <a:rPr lang="sk-SK" sz="1700"/>
              <a:t>Ľudové </a:t>
            </a:r>
            <a:r>
              <a:rPr lang="sk-SK" sz="1700" err="1"/>
              <a:t>naratívy</a:t>
            </a:r>
            <a:r>
              <a:rPr lang="sk-SK" sz="1700"/>
              <a:t> (legendy, mýty, rozprávky) hodnotia formy poznania a určujú, čo sa má rozprávať </a:t>
            </a:r>
          </a:p>
          <a:p>
            <a:pPr>
              <a:lnSpc>
                <a:spcPct val="90000"/>
              </a:lnSpc>
              <a:buClr>
                <a:srgbClr val="5A7FAA"/>
              </a:buClr>
            </a:pPr>
            <a:r>
              <a:rPr lang="sk-SK" sz="1700"/>
              <a:t>Pragmatika vedy je na druhej strane postavená na </a:t>
            </a:r>
            <a:r>
              <a:rPr lang="sk-SK" sz="1700" err="1"/>
              <a:t>denotatívnych</a:t>
            </a:r>
            <a:r>
              <a:rPr lang="sk-SK" sz="1700"/>
              <a:t> výpovediach – kritériom je pravdivostná hodnota</a:t>
            </a:r>
          </a:p>
          <a:p>
            <a:pPr>
              <a:lnSpc>
                <a:spcPct val="90000"/>
              </a:lnSpc>
              <a:buClr>
                <a:srgbClr val="5A7FAA"/>
              </a:buClr>
            </a:pPr>
            <a:r>
              <a:rPr lang="sk-SK" sz="1700"/>
              <a:t>Vedecké poznanie je od zvyšku spoločnosti oddelené</a:t>
            </a:r>
          </a:p>
          <a:p>
            <a:pPr>
              <a:lnSpc>
                <a:spcPct val="90000"/>
              </a:lnSpc>
              <a:buClr>
                <a:srgbClr val="5A7FAA"/>
              </a:buClr>
            </a:pPr>
            <a:r>
              <a:rPr lang="sk-SK" sz="1700"/>
              <a:t>Veda nemôže sama </a:t>
            </a:r>
            <a:r>
              <a:rPr lang="sk-SK" sz="1700" err="1"/>
              <a:t>sebú</a:t>
            </a:r>
            <a:r>
              <a:rPr lang="sk-SK" sz="1700"/>
              <a:t> legitimizovať </a:t>
            </a:r>
          </a:p>
          <a:p>
            <a:pPr lvl="1">
              <a:lnSpc>
                <a:spcPct val="90000"/>
              </a:lnSpc>
              <a:buClr>
                <a:srgbClr val="5A7FAA"/>
              </a:buClr>
            </a:pPr>
            <a:r>
              <a:rPr lang="sk-SK" sz="1700"/>
              <a:t>V </a:t>
            </a:r>
            <a:r>
              <a:rPr lang="sk-SK" sz="1700" err="1"/>
              <a:t>modernite</a:t>
            </a:r>
            <a:r>
              <a:rPr lang="sk-SK" sz="1700"/>
              <a:t> je to konsenzus - naratív</a:t>
            </a:r>
            <a:endParaRPr lang="en-GB" sz="1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740D2-4770-93FA-47F4-05872FF89A35}"/>
              </a:ext>
            </a:extLst>
          </p:cNvPr>
          <p:cNvSpPr txBox="1"/>
          <p:nvPr/>
        </p:nvSpPr>
        <p:spPr>
          <a:xfrm>
            <a:off x="1136713" y="5821298"/>
            <a:ext cx="6099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https://www.britannica.com/biography/Plato</a:t>
            </a:r>
          </a:p>
        </p:txBody>
      </p:sp>
    </p:spTree>
    <p:extLst>
      <p:ext uri="{BB962C8B-B14F-4D97-AF65-F5344CB8AC3E}">
        <p14:creationId xmlns:p14="http://schemas.microsoft.com/office/powerpoint/2010/main" val="3145233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162</TotalTime>
  <Words>823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Calisto MT</vt:lpstr>
      <vt:lpstr>Wingdings 2</vt:lpstr>
      <vt:lpstr>Slate</vt:lpstr>
      <vt:lpstr>Jean-François Lyotard</vt:lpstr>
      <vt:lpstr>1928-1994</vt:lpstr>
      <vt:lpstr>Postmodernizmus x Postmodernita </vt:lpstr>
      <vt:lpstr>Predchodcovia </vt:lpstr>
      <vt:lpstr>Postmoderná situácia/La condition postmoderne, 1979</vt:lpstr>
      <vt:lpstr>Pole – Problém- Metóda</vt:lpstr>
      <vt:lpstr>Spoločesnká väzba</vt:lpstr>
      <vt:lpstr>PowerPoint Presentation</vt:lpstr>
      <vt:lpstr>Pragmatika poznania</vt:lpstr>
      <vt:lpstr>Legitimizačné príbehy</vt:lpstr>
      <vt:lpstr>Veda v postmodernej situácii</vt:lpstr>
      <vt:lpstr>PowerPoint Presentation</vt:lpstr>
      <vt:lpstr>Paralógia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Jean-François Lyotard</dc:title>
  <dc:creator>Jakub Blaho</dc:creator>
  <cp:lastModifiedBy>Jakub Blaho</cp:lastModifiedBy>
  <cp:revision>1</cp:revision>
  <dcterms:created xsi:type="dcterms:W3CDTF">2024-03-29T11:10:07Z</dcterms:created>
  <dcterms:modified xsi:type="dcterms:W3CDTF">2024-04-29T16:12:33Z</dcterms:modified>
</cp:coreProperties>
</file>