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7" r:id="rId1"/>
  </p:sldMasterIdLst>
  <p:notesMasterIdLst>
    <p:notesMasterId r:id="rId9"/>
  </p:notesMasterIdLst>
  <p:sldIdLst>
    <p:sldId id="256" r:id="rId2"/>
    <p:sldId id="264" r:id="rId3"/>
    <p:sldId id="265" r:id="rId4"/>
    <p:sldId id="263" r:id="rId5"/>
    <p:sldId id="319" r:id="rId6"/>
    <p:sldId id="275" r:id="rId7"/>
    <p:sldId id="315" r:id="rId8"/>
  </p:sldIdLst>
  <p:sldSz cx="9144000" cy="5143500" type="screen16x9"/>
  <p:notesSz cx="6858000" cy="9144000"/>
  <p:embeddedFontLst>
    <p:embeddedFont>
      <p:font typeface="Bungee" panose="020B0604020202020204" charset="-18"/>
      <p:regular r:id="rId10"/>
    </p:embeddedFont>
    <p:embeddedFont>
      <p:font typeface="Montserrat" panose="00000500000000000000" pitchFamily="2" charset="-18"/>
      <p:regular r:id="rId11"/>
      <p:bold r:id="rId12"/>
      <p:italic r:id="rId13"/>
      <p:boldItalic r:id="rId14"/>
    </p:embeddedFont>
    <p:embeddedFont>
      <p:font typeface="Montserrat Medium" panose="00000600000000000000" pitchFamily="2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EB1FFA-277F-4109-BF22-6D314C04639B}">
  <a:tblStyle styleId="{F5EB1FFA-277F-4109-BF22-6D314C0463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5AE2966-49B5-4C5C-9B73-04D8BEB77F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" name="Google Shape;1690;ge45c22a1be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1" name="Google Shape;1691;ge45c22a1be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" name="Google Shape;2220;ge2883c3a71_2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1" name="Google Shape;2221;ge2883c3a71_2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" name="Google Shape;2359;g117b00598a7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0" name="Google Shape;2360;g117b00598a7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Google Shape;2088;g117b00598a7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9" name="Google Shape;2089;g117b00598a7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6" name="Google Shape;10206;g11432187d59_0_1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7" name="Google Shape;10207;g11432187d59_0_1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" name="Google Shape;3491;g54ff9c4cb4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2" name="Google Shape;3492;g54ff9c4cb4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1" name="Google Shape;9061;g54dda1946d_4_27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62" name="Google Shape;9062;g54dda1946d_4_27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01200" y="194400"/>
            <a:ext cx="8734600" cy="4855725"/>
            <a:chOff x="201200" y="194400"/>
            <a:chExt cx="8734600" cy="4855725"/>
          </a:xfrm>
        </p:grpSpPr>
        <p:sp>
          <p:nvSpPr>
            <p:cNvPr id="10" name="Google Shape;10;p2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5400000">
              <a:off x="2265975" y="-1733850"/>
              <a:ext cx="45045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-5400000">
              <a:off x="488550" y="4159425"/>
              <a:ext cx="1264200" cy="517200"/>
            </a:xfrm>
            <a:prstGeom prst="chevron">
              <a:avLst>
                <a:gd name="adj" fmla="val 15279"/>
              </a:avLst>
            </a:prstGeom>
            <a:solidFill>
              <a:schemeClr val="accent3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201200" y="194400"/>
              <a:ext cx="8519100" cy="4529700"/>
              <a:chOff x="201200" y="194400"/>
              <a:chExt cx="8519100" cy="4529700"/>
            </a:xfrm>
          </p:grpSpPr>
          <p:sp>
            <p:nvSpPr>
              <p:cNvPr id="14" name="Google Shape;14;p2"/>
              <p:cNvSpPr/>
              <p:nvPr/>
            </p:nvSpPr>
            <p:spPr>
              <a:xfrm rot="5400000">
                <a:off x="2196950" y="-1801350"/>
                <a:ext cx="4527600" cy="8519100"/>
              </a:xfrm>
              <a:prstGeom prst="round2SameRect">
                <a:avLst>
                  <a:gd name="adj1" fmla="val 9329"/>
                  <a:gd name="adj2" fmla="val 0"/>
                </a:avLst>
              </a:prstGeom>
              <a:solidFill>
                <a:schemeClr val="lt2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01225" y="196500"/>
                <a:ext cx="438300" cy="4527600"/>
              </a:xfrm>
              <a:prstGeom prst="rect">
                <a:avLst/>
              </a:prstGeom>
              <a:solidFill>
                <a:schemeClr val="dk2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" name="Google Shape;16;p2"/>
          <p:cNvGrpSpPr/>
          <p:nvPr/>
        </p:nvGrpSpPr>
        <p:grpSpPr>
          <a:xfrm>
            <a:off x="188763" y="1961434"/>
            <a:ext cx="1024422" cy="1994288"/>
            <a:chOff x="188763" y="1961434"/>
            <a:chExt cx="1024422" cy="1994288"/>
          </a:xfrm>
        </p:grpSpPr>
        <p:sp>
          <p:nvSpPr>
            <p:cNvPr id="17" name="Google Shape;17;p2"/>
            <p:cNvSpPr/>
            <p:nvPr/>
          </p:nvSpPr>
          <p:spPr>
            <a:xfrm>
              <a:off x="204727" y="1975525"/>
              <a:ext cx="994854" cy="1966594"/>
            </a:xfrm>
            <a:custGeom>
              <a:avLst/>
              <a:gdLst/>
              <a:ahLst/>
              <a:cxnLst/>
              <a:rect l="l" t="t" r="r" b="b"/>
              <a:pathLst>
                <a:path w="14333" h="28333" extrusionOk="0">
                  <a:moveTo>
                    <a:pt x="0" y="0"/>
                  </a:moveTo>
                  <a:lnTo>
                    <a:pt x="0" y="3522"/>
                  </a:lnTo>
                  <a:lnTo>
                    <a:pt x="0" y="4484"/>
                  </a:lnTo>
                  <a:lnTo>
                    <a:pt x="0" y="7478"/>
                  </a:lnTo>
                  <a:lnTo>
                    <a:pt x="0" y="8433"/>
                  </a:lnTo>
                  <a:lnTo>
                    <a:pt x="0" y="11684"/>
                  </a:lnTo>
                  <a:lnTo>
                    <a:pt x="0" y="12639"/>
                  </a:lnTo>
                  <a:lnTo>
                    <a:pt x="0" y="15917"/>
                  </a:lnTo>
                  <a:lnTo>
                    <a:pt x="0" y="16872"/>
                  </a:lnTo>
                  <a:lnTo>
                    <a:pt x="0" y="20116"/>
                  </a:lnTo>
                  <a:lnTo>
                    <a:pt x="0" y="21078"/>
                  </a:lnTo>
                  <a:lnTo>
                    <a:pt x="0" y="24350"/>
                  </a:lnTo>
                  <a:lnTo>
                    <a:pt x="0" y="25311"/>
                  </a:lnTo>
                  <a:lnTo>
                    <a:pt x="0" y="28136"/>
                  </a:lnTo>
                  <a:lnTo>
                    <a:pt x="0" y="28332"/>
                  </a:lnTo>
                  <a:lnTo>
                    <a:pt x="170" y="28332"/>
                  </a:lnTo>
                  <a:cubicBezTo>
                    <a:pt x="8013" y="28332"/>
                    <a:pt x="14332" y="22013"/>
                    <a:pt x="14332" y="14163"/>
                  </a:cubicBezTo>
                  <a:cubicBezTo>
                    <a:pt x="14332" y="8975"/>
                    <a:pt x="11542" y="4403"/>
                    <a:pt x="7336" y="1944"/>
                  </a:cubicBezTo>
                  <a:cubicBezTo>
                    <a:pt x="7139" y="1829"/>
                    <a:pt x="6909" y="1721"/>
                    <a:pt x="6713" y="1606"/>
                  </a:cubicBezTo>
                  <a:cubicBezTo>
                    <a:pt x="4742" y="590"/>
                    <a:pt x="2540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" name="Google Shape;18;p2"/>
            <p:cNvGrpSpPr/>
            <p:nvPr/>
          </p:nvGrpSpPr>
          <p:grpSpPr>
            <a:xfrm>
              <a:off x="272886" y="2085053"/>
              <a:ext cx="905027" cy="1803882"/>
              <a:chOff x="272886" y="2085053"/>
              <a:chExt cx="905027" cy="1803882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272886" y="2359150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9"/>
                      <a:pt x="204" y="962"/>
                      <a:pt x="481" y="962"/>
                    </a:cubicBezTo>
                    <a:cubicBezTo>
                      <a:pt x="739" y="962"/>
                      <a:pt x="935" y="739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46091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2" y="739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64894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3" y="739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37045" y="2359150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9"/>
                      <a:pt x="203" y="962"/>
                      <a:pt x="481" y="962"/>
                    </a:cubicBezTo>
                    <a:cubicBezTo>
                      <a:pt x="738" y="962"/>
                      <a:pt x="962" y="739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5937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59" y="956"/>
                      <a:pt x="956" y="732"/>
                      <a:pt x="956" y="482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54740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60" y="956"/>
                      <a:pt x="956" y="732"/>
                      <a:pt x="956" y="482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735499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923528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72886" y="265108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35" y="766"/>
                      <a:pt x="935" y="481"/>
                    </a:cubicBezTo>
                    <a:cubicBezTo>
                      <a:pt x="935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46091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64894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3" y="766"/>
                      <a:pt x="963" y="481"/>
                    </a:cubicBezTo>
                    <a:cubicBezTo>
                      <a:pt x="963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837045" y="265108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224"/>
                      <a:pt x="0" y="481"/>
                    </a:cubicBezTo>
                    <a:cubicBezTo>
                      <a:pt x="0" y="766"/>
                      <a:pt x="203" y="962"/>
                      <a:pt x="481" y="962"/>
                    </a:cubicBezTo>
                    <a:cubicBezTo>
                      <a:pt x="738" y="962"/>
                      <a:pt x="962" y="766"/>
                      <a:pt x="962" y="481"/>
                    </a:cubicBezTo>
                    <a:cubicBezTo>
                      <a:pt x="962" y="224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025074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5937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59" y="956"/>
                      <a:pt x="956" y="760"/>
                      <a:pt x="956" y="475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54740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60" y="956"/>
                      <a:pt x="956" y="760"/>
                      <a:pt x="956" y="475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735499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923528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1113432" y="2786435"/>
                <a:ext cx="6448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56" extrusionOk="0">
                    <a:moveTo>
                      <a:pt x="455" y="1"/>
                    </a:moveTo>
                    <a:cubicBezTo>
                      <a:pt x="197" y="1"/>
                      <a:pt x="1" y="224"/>
                      <a:pt x="1" y="475"/>
                    </a:cubicBezTo>
                    <a:cubicBezTo>
                      <a:pt x="1" y="760"/>
                      <a:pt x="197" y="956"/>
                      <a:pt x="455" y="956"/>
                    </a:cubicBezTo>
                    <a:cubicBezTo>
                      <a:pt x="732" y="956"/>
                      <a:pt x="929" y="760"/>
                      <a:pt x="929" y="475"/>
                    </a:cubicBezTo>
                    <a:cubicBezTo>
                      <a:pt x="929" y="224"/>
                      <a:pt x="732" y="1"/>
                      <a:pt x="4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72886" y="294489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46091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64894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837045" y="294489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1025074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35937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59" y="955"/>
                      <a:pt x="956" y="732"/>
                      <a:pt x="956" y="474"/>
                    </a:cubicBezTo>
                    <a:cubicBezTo>
                      <a:pt x="956" y="22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54740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60" y="955"/>
                      <a:pt x="956" y="732"/>
                      <a:pt x="956" y="474"/>
                    </a:cubicBezTo>
                    <a:cubicBezTo>
                      <a:pt x="956" y="22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35499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923528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1113432" y="3080314"/>
                <a:ext cx="6448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56" extrusionOk="0">
                    <a:moveTo>
                      <a:pt x="455" y="0"/>
                    </a:moveTo>
                    <a:cubicBezTo>
                      <a:pt x="197" y="0"/>
                      <a:pt x="1" y="224"/>
                      <a:pt x="1" y="474"/>
                    </a:cubicBezTo>
                    <a:cubicBezTo>
                      <a:pt x="1" y="732"/>
                      <a:pt x="197" y="955"/>
                      <a:pt x="455" y="955"/>
                    </a:cubicBezTo>
                    <a:cubicBezTo>
                      <a:pt x="732" y="955"/>
                      <a:pt x="929" y="732"/>
                      <a:pt x="929" y="474"/>
                    </a:cubicBezTo>
                    <a:cubicBezTo>
                      <a:pt x="929" y="224"/>
                      <a:pt x="732" y="0"/>
                      <a:pt x="4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72886" y="323683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35" y="759"/>
                      <a:pt x="935" y="481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46091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64894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3" y="759"/>
                      <a:pt x="963" y="481"/>
                    </a:cubicBezTo>
                    <a:cubicBezTo>
                      <a:pt x="963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837045" y="323683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224"/>
                      <a:pt x="0" y="481"/>
                    </a:cubicBezTo>
                    <a:cubicBezTo>
                      <a:pt x="0" y="759"/>
                      <a:pt x="203" y="962"/>
                      <a:pt x="481" y="962"/>
                    </a:cubicBezTo>
                    <a:cubicBezTo>
                      <a:pt x="738" y="962"/>
                      <a:pt x="962" y="759"/>
                      <a:pt x="962" y="481"/>
                    </a:cubicBezTo>
                    <a:cubicBezTo>
                      <a:pt x="962" y="224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1025074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35937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59" y="962"/>
                      <a:pt x="956" y="766"/>
                      <a:pt x="956" y="481"/>
                    </a:cubicBezTo>
                    <a:cubicBezTo>
                      <a:pt x="956" y="231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4740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60" y="962"/>
                      <a:pt x="956" y="766"/>
                      <a:pt x="956" y="481"/>
                    </a:cubicBezTo>
                    <a:cubicBezTo>
                      <a:pt x="956" y="231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35499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923528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272886" y="353064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2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2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46091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2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64894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2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37045" y="353064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197"/>
                      <a:pt x="0" y="482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2"/>
                    </a:cubicBezTo>
                    <a:cubicBezTo>
                      <a:pt x="962" y="197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35937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54740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35499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1"/>
                    </a:moveTo>
                    <a:cubicBezTo>
                      <a:pt x="224" y="1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72886" y="3822579"/>
                <a:ext cx="64968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2"/>
                    </a:cubicBezTo>
                    <a:cubicBezTo>
                      <a:pt x="0" y="759"/>
                      <a:pt x="204" y="956"/>
                      <a:pt x="481" y="956"/>
                    </a:cubicBezTo>
                    <a:cubicBezTo>
                      <a:pt x="739" y="956"/>
                      <a:pt x="935" y="759"/>
                      <a:pt x="935" y="482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60916" y="3822579"/>
                <a:ext cx="6684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56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2"/>
                    </a:cubicBezTo>
                    <a:cubicBezTo>
                      <a:pt x="1" y="759"/>
                      <a:pt x="204" y="956"/>
                      <a:pt x="482" y="956"/>
                    </a:cubicBezTo>
                    <a:cubicBezTo>
                      <a:pt x="739" y="956"/>
                      <a:pt x="962" y="759"/>
                      <a:pt x="962" y="482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272886" y="208505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6091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64894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5937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54740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35499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" name="Google Shape;71;p2"/>
            <p:cNvSpPr/>
            <p:nvPr/>
          </p:nvSpPr>
          <p:spPr>
            <a:xfrm>
              <a:off x="188763" y="1961434"/>
              <a:ext cx="1024422" cy="1994288"/>
            </a:xfrm>
            <a:custGeom>
              <a:avLst/>
              <a:gdLst/>
              <a:ahLst/>
              <a:cxnLst/>
              <a:rect l="l" t="t" r="r" b="b"/>
              <a:pathLst>
                <a:path w="14759" h="28732" extrusionOk="0">
                  <a:moveTo>
                    <a:pt x="454" y="427"/>
                  </a:moveTo>
                  <a:cubicBezTo>
                    <a:pt x="2709" y="427"/>
                    <a:pt x="4856" y="962"/>
                    <a:pt x="6746" y="1924"/>
                  </a:cubicBezTo>
                  <a:cubicBezTo>
                    <a:pt x="7031" y="2066"/>
                    <a:pt x="7281" y="2235"/>
                    <a:pt x="7566" y="2371"/>
                  </a:cubicBezTo>
                  <a:cubicBezTo>
                    <a:pt x="11006" y="4464"/>
                    <a:pt x="13519" y="7992"/>
                    <a:pt x="14196" y="12110"/>
                  </a:cubicBezTo>
                  <a:cubicBezTo>
                    <a:pt x="14196" y="12253"/>
                    <a:pt x="14224" y="12361"/>
                    <a:pt x="14251" y="12503"/>
                  </a:cubicBezTo>
                  <a:cubicBezTo>
                    <a:pt x="14339" y="13126"/>
                    <a:pt x="14366" y="13750"/>
                    <a:pt x="14366" y="14366"/>
                  </a:cubicBezTo>
                  <a:cubicBezTo>
                    <a:pt x="14366" y="15070"/>
                    <a:pt x="14312" y="15748"/>
                    <a:pt x="14224" y="16398"/>
                  </a:cubicBezTo>
                  <a:cubicBezTo>
                    <a:pt x="14196" y="16567"/>
                    <a:pt x="14169" y="16736"/>
                    <a:pt x="14142" y="16906"/>
                  </a:cubicBezTo>
                  <a:cubicBezTo>
                    <a:pt x="13208" y="21986"/>
                    <a:pt x="9510" y="26110"/>
                    <a:pt x="4687" y="27688"/>
                  </a:cubicBezTo>
                  <a:cubicBezTo>
                    <a:pt x="4572" y="27716"/>
                    <a:pt x="4464" y="27743"/>
                    <a:pt x="4376" y="27770"/>
                  </a:cubicBezTo>
                  <a:lnTo>
                    <a:pt x="4348" y="27770"/>
                  </a:lnTo>
                  <a:cubicBezTo>
                    <a:pt x="3136" y="28142"/>
                    <a:pt x="1809" y="28339"/>
                    <a:pt x="454" y="28339"/>
                  </a:cubicBezTo>
                  <a:lnTo>
                    <a:pt x="454" y="427"/>
                  </a:lnTo>
                  <a:close/>
                  <a:moveTo>
                    <a:pt x="0" y="0"/>
                  </a:moveTo>
                  <a:lnTo>
                    <a:pt x="0" y="28731"/>
                  </a:lnTo>
                  <a:lnTo>
                    <a:pt x="454" y="28731"/>
                  </a:lnTo>
                  <a:cubicBezTo>
                    <a:pt x="8358" y="28704"/>
                    <a:pt x="14759" y="22270"/>
                    <a:pt x="14759" y="14366"/>
                  </a:cubicBezTo>
                  <a:cubicBezTo>
                    <a:pt x="14759" y="6469"/>
                    <a:pt x="8358" y="61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2"/>
          <p:cNvGrpSpPr/>
          <p:nvPr/>
        </p:nvGrpSpPr>
        <p:grpSpPr>
          <a:xfrm>
            <a:off x="6537561" y="181080"/>
            <a:ext cx="1751783" cy="899852"/>
            <a:chOff x="6537561" y="181080"/>
            <a:chExt cx="1751783" cy="899852"/>
          </a:xfrm>
        </p:grpSpPr>
        <p:sp>
          <p:nvSpPr>
            <p:cNvPr id="73" name="Google Shape;73;p2"/>
            <p:cNvSpPr/>
            <p:nvPr/>
          </p:nvSpPr>
          <p:spPr>
            <a:xfrm rot="5400000">
              <a:off x="6976300" y="-231686"/>
              <a:ext cx="873879" cy="1727456"/>
            </a:xfrm>
            <a:custGeom>
              <a:avLst/>
              <a:gdLst/>
              <a:ahLst/>
              <a:cxnLst/>
              <a:rect l="l" t="t" r="r" b="b"/>
              <a:pathLst>
                <a:path w="14333" h="28333" extrusionOk="0">
                  <a:moveTo>
                    <a:pt x="0" y="0"/>
                  </a:moveTo>
                  <a:lnTo>
                    <a:pt x="0" y="3522"/>
                  </a:lnTo>
                  <a:lnTo>
                    <a:pt x="0" y="4484"/>
                  </a:lnTo>
                  <a:lnTo>
                    <a:pt x="0" y="7478"/>
                  </a:lnTo>
                  <a:lnTo>
                    <a:pt x="0" y="8433"/>
                  </a:lnTo>
                  <a:lnTo>
                    <a:pt x="0" y="11684"/>
                  </a:lnTo>
                  <a:lnTo>
                    <a:pt x="0" y="12639"/>
                  </a:lnTo>
                  <a:lnTo>
                    <a:pt x="0" y="15917"/>
                  </a:lnTo>
                  <a:lnTo>
                    <a:pt x="0" y="16872"/>
                  </a:lnTo>
                  <a:lnTo>
                    <a:pt x="0" y="20116"/>
                  </a:lnTo>
                  <a:lnTo>
                    <a:pt x="0" y="21078"/>
                  </a:lnTo>
                  <a:lnTo>
                    <a:pt x="0" y="24350"/>
                  </a:lnTo>
                  <a:lnTo>
                    <a:pt x="0" y="25311"/>
                  </a:lnTo>
                  <a:lnTo>
                    <a:pt x="0" y="28136"/>
                  </a:lnTo>
                  <a:lnTo>
                    <a:pt x="0" y="28332"/>
                  </a:lnTo>
                  <a:lnTo>
                    <a:pt x="170" y="28332"/>
                  </a:lnTo>
                  <a:cubicBezTo>
                    <a:pt x="8013" y="28332"/>
                    <a:pt x="14332" y="22013"/>
                    <a:pt x="14332" y="14163"/>
                  </a:cubicBezTo>
                  <a:cubicBezTo>
                    <a:pt x="14332" y="8975"/>
                    <a:pt x="11542" y="4403"/>
                    <a:pt x="7336" y="1944"/>
                  </a:cubicBezTo>
                  <a:cubicBezTo>
                    <a:pt x="7139" y="1829"/>
                    <a:pt x="6909" y="1721"/>
                    <a:pt x="6713" y="1606"/>
                  </a:cubicBezTo>
                  <a:cubicBezTo>
                    <a:pt x="4742" y="590"/>
                    <a:pt x="2540" y="0"/>
                    <a:pt x="1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" name="Google Shape;74;p2"/>
            <p:cNvGrpSpPr/>
            <p:nvPr/>
          </p:nvGrpSpPr>
          <p:grpSpPr>
            <a:xfrm rot="5400000">
              <a:off x="6991005" y="-139803"/>
              <a:ext cx="794976" cy="1584530"/>
              <a:chOff x="272886" y="2085053"/>
              <a:chExt cx="905027" cy="1803882"/>
            </a:xfrm>
          </p:grpSpPr>
          <p:sp>
            <p:nvSpPr>
              <p:cNvPr id="75" name="Google Shape;75;p2"/>
              <p:cNvSpPr/>
              <p:nvPr/>
            </p:nvSpPr>
            <p:spPr>
              <a:xfrm>
                <a:off x="272886" y="2359150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9"/>
                      <a:pt x="204" y="962"/>
                      <a:pt x="481" y="962"/>
                    </a:cubicBezTo>
                    <a:cubicBezTo>
                      <a:pt x="739" y="962"/>
                      <a:pt x="935" y="739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46091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2" y="739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64894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3" y="739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837045" y="2359150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9"/>
                      <a:pt x="203" y="962"/>
                      <a:pt x="481" y="962"/>
                    </a:cubicBezTo>
                    <a:cubicBezTo>
                      <a:pt x="738" y="962"/>
                      <a:pt x="962" y="739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35937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59" y="956"/>
                      <a:pt x="956" y="732"/>
                      <a:pt x="956" y="482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54740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60" y="956"/>
                      <a:pt x="956" y="732"/>
                      <a:pt x="956" y="482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735499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923528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272886" y="265108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35" y="766"/>
                      <a:pt x="935" y="481"/>
                    </a:cubicBezTo>
                    <a:cubicBezTo>
                      <a:pt x="935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46091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64894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3" y="766"/>
                      <a:pt x="963" y="481"/>
                    </a:cubicBezTo>
                    <a:cubicBezTo>
                      <a:pt x="963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837045" y="265108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224"/>
                      <a:pt x="0" y="481"/>
                    </a:cubicBezTo>
                    <a:cubicBezTo>
                      <a:pt x="0" y="766"/>
                      <a:pt x="203" y="962"/>
                      <a:pt x="481" y="962"/>
                    </a:cubicBezTo>
                    <a:cubicBezTo>
                      <a:pt x="738" y="962"/>
                      <a:pt x="962" y="766"/>
                      <a:pt x="962" y="481"/>
                    </a:cubicBezTo>
                    <a:cubicBezTo>
                      <a:pt x="962" y="224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025074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5937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59" y="956"/>
                      <a:pt x="956" y="760"/>
                      <a:pt x="956" y="475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4740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60" y="956"/>
                      <a:pt x="956" y="760"/>
                      <a:pt x="956" y="475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735499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923528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1113432" y="2786435"/>
                <a:ext cx="6448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56" extrusionOk="0">
                    <a:moveTo>
                      <a:pt x="455" y="1"/>
                    </a:moveTo>
                    <a:cubicBezTo>
                      <a:pt x="197" y="1"/>
                      <a:pt x="1" y="224"/>
                      <a:pt x="1" y="475"/>
                    </a:cubicBezTo>
                    <a:cubicBezTo>
                      <a:pt x="1" y="760"/>
                      <a:pt x="197" y="956"/>
                      <a:pt x="455" y="956"/>
                    </a:cubicBezTo>
                    <a:cubicBezTo>
                      <a:pt x="732" y="956"/>
                      <a:pt x="929" y="760"/>
                      <a:pt x="929" y="475"/>
                    </a:cubicBezTo>
                    <a:cubicBezTo>
                      <a:pt x="929" y="224"/>
                      <a:pt x="732" y="1"/>
                      <a:pt x="45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72886" y="294489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46091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64894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37045" y="294489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1025074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5937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59" y="955"/>
                      <a:pt x="956" y="732"/>
                      <a:pt x="956" y="474"/>
                    </a:cubicBezTo>
                    <a:cubicBezTo>
                      <a:pt x="956" y="22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54740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60" y="955"/>
                      <a:pt x="956" y="732"/>
                      <a:pt x="956" y="474"/>
                    </a:cubicBezTo>
                    <a:cubicBezTo>
                      <a:pt x="956" y="22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735499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923528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1113432" y="3080314"/>
                <a:ext cx="6448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56" extrusionOk="0">
                    <a:moveTo>
                      <a:pt x="455" y="0"/>
                    </a:moveTo>
                    <a:cubicBezTo>
                      <a:pt x="197" y="0"/>
                      <a:pt x="1" y="224"/>
                      <a:pt x="1" y="474"/>
                    </a:cubicBezTo>
                    <a:cubicBezTo>
                      <a:pt x="1" y="732"/>
                      <a:pt x="197" y="955"/>
                      <a:pt x="455" y="955"/>
                    </a:cubicBezTo>
                    <a:cubicBezTo>
                      <a:pt x="732" y="955"/>
                      <a:pt x="929" y="732"/>
                      <a:pt x="929" y="474"/>
                    </a:cubicBezTo>
                    <a:cubicBezTo>
                      <a:pt x="929" y="224"/>
                      <a:pt x="732" y="0"/>
                      <a:pt x="4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72886" y="323683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35" y="759"/>
                      <a:pt x="935" y="481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6091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64894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3" y="759"/>
                      <a:pt x="963" y="481"/>
                    </a:cubicBezTo>
                    <a:cubicBezTo>
                      <a:pt x="963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837045" y="323683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224"/>
                      <a:pt x="0" y="481"/>
                    </a:cubicBezTo>
                    <a:cubicBezTo>
                      <a:pt x="0" y="759"/>
                      <a:pt x="203" y="962"/>
                      <a:pt x="481" y="962"/>
                    </a:cubicBezTo>
                    <a:cubicBezTo>
                      <a:pt x="738" y="962"/>
                      <a:pt x="962" y="759"/>
                      <a:pt x="962" y="481"/>
                    </a:cubicBezTo>
                    <a:cubicBezTo>
                      <a:pt x="962" y="224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1025074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35937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59" y="962"/>
                      <a:pt x="956" y="766"/>
                      <a:pt x="956" y="481"/>
                    </a:cubicBezTo>
                    <a:cubicBezTo>
                      <a:pt x="956" y="231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54740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60" y="962"/>
                      <a:pt x="956" y="766"/>
                      <a:pt x="956" y="481"/>
                    </a:cubicBezTo>
                    <a:cubicBezTo>
                      <a:pt x="956" y="231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735499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923528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272886" y="353064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2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2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46091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2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64894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2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837045" y="353064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197"/>
                      <a:pt x="0" y="482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2"/>
                    </a:cubicBezTo>
                    <a:cubicBezTo>
                      <a:pt x="962" y="197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35937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54740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735499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1"/>
                    </a:moveTo>
                    <a:cubicBezTo>
                      <a:pt x="224" y="1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272886" y="3822579"/>
                <a:ext cx="64968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2"/>
                    </a:cubicBezTo>
                    <a:cubicBezTo>
                      <a:pt x="0" y="759"/>
                      <a:pt x="204" y="956"/>
                      <a:pt x="481" y="956"/>
                    </a:cubicBezTo>
                    <a:cubicBezTo>
                      <a:pt x="739" y="956"/>
                      <a:pt x="935" y="759"/>
                      <a:pt x="935" y="482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460916" y="3822579"/>
                <a:ext cx="6684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56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2"/>
                    </a:cubicBezTo>
                    <a:cubicBezTo>
                      <a:pt x="1" y="759"/>
                      <a:pt x="204" y="956"/>
                      <a:pt x="482" y="956"/>
                    </a:cubicBezTo>
                    <a:cubicBezTo>
                      <a:pt x="739" y="956"/>
                      <a:pt x="962" y="759"/>
                      <a:pt x="962" y="482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272886" y="208505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46091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64894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5937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54740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735499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7" name="Google Shape;127;p2"/>
            <p:cNvSpPr/>
            <p:nvPr/>
          </p:nvSpPr>
          <p:spPr>
            <a:xfrm rot="5400000">
              <a:off x="6963526" y="-244886"/>
              <a:ext cx="899852" cy="1751783"/>
            </a:xfrm>
            <a:custGeom>
              <a:avLst/>
              <a:gdLst/>
              <a:ahLst/>
              <a:cxnLst/>
              <a:rect l="l" t="t" r="r" b="b"/>
              <a:pathLst>
                <a:path w="14759" h="28732" extrusionOk="0">
                  <a:moveTo>
                    <a:pt x="454" y="427"/>
                  </a:moveTo>
                  <a:cubicBezTo>
                    <a:pt x="2709" y="427"/>
                    <a:pt x="4856" y="962"/>
                    <a:pt x="6746" y="1924"/>
                  </a:cubicBezTo>
                  <a:cubicBezTo>
                    <a:pt x="7031" y="2066"/>
                    <a:pt x="7281" y="2235"/>
                    <a:pt x="7566" y="2371"/>
                  </a:cubicBezTo>
                  <a:cubicBezTo>
                    <a:pt x="11006" y="4464"/>
                    <a:pt x="13519" y="7992"/>
                    <a:pt x="14196" y="12110"/>
                  </a:cubicBezTo>
                  <a:cubicBezTo>
                    <a:pt x="14196" y="12253"/>
                    <a:pt x="14224" y="12361"/>
                    <a:pt x="14251" y="12503"/>
                  </a:cubicBezTo>
                  <a:cubicBezTo>
                    <a:pt x="14339" y="13126"/>
                    <a:pt x="14366" y="13750"/>
                    <a:pt x="14366" y="14366"/>
                  </a:cubicBezTo>
                  <a:cubicBezTo>
                    <a:pt x="14366" y="15070"/>
                    <a:pt x="14312" y="15748"/>
                    <a:pt x="14224" y="16398"/>
                  </a:cubicBezTo>
                  <a:cubicBezTo>
                    <a:pt x="14196" y="16567"/>
                    <a:pt x="14169" y="16736"/>
                    <a:pt x="14142" y="16906"/>
                  </a:cubicBezTo>
                  <a:cubicBezTo>
                    <a:pt x="13208" y="21986"/>
                    <a:pt x="9510" y="26110"/>
                    <a:pt x="4687" y="27688"/>
                  </a:cubicBezTo>
                  <a:cubicBezTo>
                    <a:pt x="4572" y="27716"/>
                    <a:pt x="4464" y="27743"/>
                    <a:pt x="4376" y="27770"/>
                  </a:cubicBezTo>
                  <a:lnTo>
                    <a:pt x="4348" y="27770"/>
                  </a:lnTo>
                  <a:cubicBezTo>
                    <a:pt x="3136" y="28142"/>
                    <a:pt x="1809" y="28339"/>
                    <a:pt x="454" y="28339"/>
                  </a:cubicBezTo>
                  <a:lnTo>
                    <a:pt x="454" y="427"/>
                  </a:lnTo>
                  <a:close/>
                  <a:moveTo>
                    <a:pt x="0" y="0"/>
                  </a:moveTo>
                  <a:lnTo>
                    <a:pt x="0" y="28731"/>
                  </a:lnTo>
                  <a:lnTo>
                    <a:pt x="454" y="28731"/>
                  </a:lnTo>
                  <a:cubicBezTo>
                    <a:pt x="8358" y="28704"/>
                    <a:pt x="14759" y="22270"/>
                    <a:pt x="14759" y="14366"/>
                  </a:cubicBezTo>
                  <a:cubicBezTo>
                    <a:pt x="14759" y="6469"/>
                    <a:pt x="8358" y="61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" name="Google Shape;128;p2"/>
          <p:cNvSpPr txBox="1">
            <a:spLocks noGrp="1"/>
          </p:cNvSpPr>
          <p:nvPr>
            <p:ph type="subTitle" idx="1"/>
          </p:nvPr>
        </p:nvSpPr>
        <p:spPr>
          <a:xfrm>
            <a:off x="3121075" y="3601100"/>
            <a:ext cx="2905200" cy="5130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"/>
          <p:cNvSpPr txBox="1">
            <a:spLocks noGrp="1"/>
          </p:cNvSpPr>
          <p:nvPr>
            <p:ph type="title"/>
          </p:nvPr>
        </p:nvSpPr>
        <p:spPr>
          <a:xfrm>
            <a:off x="1945350" y="823012"/>
            <a:ext cx="5253300" cy="24768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">
    <p:bg>
      <p:bgPr>
        <a:solidFill>
          <a:schemeClr val="accent1"/>
        </a:solidFill>
        <a:effectLst/>
      </p:bgPr>
    </p:bg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9" name="Google Shape;1519;p45"/>
          <p:cNvGrpSpPr/>
          <p:nvPr/>
        </p:nvGrpSpPr>
        <p:grpSpPr>
          <a:xfrm flipH="1">
            <a:off x="201200" y="194400"/>
            <a:ext cx="8734600" cy="4855725"/>
            <a:chOff x="201200" y="194400"/>
            <a:chExt cx="8734600" cy="4855725"/>
          </a:xfrm>
        </p:grpSpPr>
        <p:sp>
          <p:nvSpPr>
            <p:cNvPr id="1520" name="Google Shape;1520;p45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5"/>
            <p:cNvSpPr/>
            <p:nvPr/>
          </p:nvSpPr>
          <p:spPr>
            <a:xfrm rot="5400000">
              <a:off x="2265975" y="-1733850"/>
              <a:ext cx="45045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5"/>
            <p:cNvSpPr/>
            <p:nvPr/>
          </p:nvSpPr>
          <p:spPr>
            <a:xfrm rot="-5400000">
              <a:off x="488550" y="4159425"/>
              <a:ext cx="1264200" cy="517200"/>
            </a:xfrm>
            <a:prstGeom prst="chevron">
              <a:avLst>
                <a:gd name="adj" fmla="val 15279"/>
              </a:avLst>
            </a:prstGeom>
            <a:solidFill>
              <a:schemeClr val="accent3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3" name="Google Shape;1523;p45"/>
            <p:cNvGrpSpPr/>
            <p:nvPr/>
          </p:nvGrpSpPr>
          <p:grpSpPr>
            <a:xfrm>
              <a:off x="201200" y="194400"/>
              <a:ext cx="8519100" cy="4529700"/>
              <a:chOff x="201200" y="194400"/>
              <a:chExt cx="8519100" cy="4529700"/>
            </a:xfrm>
          </p:grpSpPr>
          <p:sp>
            <p:nvSpPr>
              <p:cNvPr id="1524" name="Google Shape;1524;p45"/>
              <p:cNvSpPr/>
              <p:nvPr/>
            </p:nvSpPr>
            <p:spPr>
              <a:xfrm rot="5400000">
                <a:off x="2196950" y="-1801350"/>
                <a:ext cx="4527600" cy="8519100"/>
              </a:xfrm>
              <a:prstGeom prst="round2SameRect">
                <a:avLst>
                  <a:gd name="adj1" fmla="val 9329"/>
                  <a:gd name="adj2" fmla="val 0"/>
                </a:avLst>
              </a:prstGeom>
              <a:solidFill>
                <a:schemeClr val="lt2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45"/>
              <p:cNvSpPr/>
              <p:nvPr/>
            </p:nvSpPr>
            <p:spPr>
              <a:xfrm>
                <a:off x="201225" y="196500"/>
                <a:ext cx="438300" cy="4527600"/>
              </a:xfrm>
              <a:prstGeom prst="rect">
                <a:avLst/>
              </a:prstGeom>
              <a:solidFill>
                <a:schemeClr val="dk2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6" name="Google Shape;1526;p45"/>
          <p:cNvSpPr txBox="1">
            <a:spLocks noGrp="1"/>
          </p:cNvSpPr>
          <p:nvPr>
            <p:ph type="subTitle" idx="1"/>
          </p:nvPr>
        </p:nvSpPr>
        <p:spPr>
          <a:xfrm>
            <a:off x="3072000" y="2560661"/>
            <a:ext cx="3000000" cy="7590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7" name="Google Shape;1527;p45"/>
          <p:cNvSpPr txBox="1"/>
          <p:nvPr/>
        </p:nvSpPr>
        <p:spPr>
          <a:xfrm>
            <a:off x="3072000" y="4294350"/>
            <a:ext cx="30000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Please keep this slide for attribution</a:t>
            </a:r>
            <a:endParaRPr sz="1000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28" name="Google Shape;1528;p45"/>
          <p:cNvSpPr txBox="1"/>
          <p:nvPr/>
        </p:nvSpPr>
        <p:spPr>
          <a:xfrm>
            <a:off x="2212650" y="3848673"/>
            <a:ext cx="4718700" cy="5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CREDITS: This presentation template was created by </a:t>
            </a:r>
            <a:r>
              <a:rPr lang="en" sz="1000">
                <a:solidFill>
                  <a:srgbClr val="434343"/>
                </a:solidFill>
                <a:uFill>
                  <a:noFill/>
                </a:uFill>
                <a:latin typeface="Montserrat Medium"/>
                <a:ea typeface="Montserrat Medium"/>
                <a:cs typeface="Montserrat Medium"/>
                <a:sym typeface="Montserrat Medium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including icons by </a:t>
            </a:r>
            <a:r>
              <a:rPr lang="en" sz="1000">
                <a:solidFill>
                  <a:srgbClr val="434343"/>
                </a:solidFill>
                <a:uFill>
                  <a:noFill/>
                </a:uFill>
                <a:latin typeface="Montserrat Medium"/>
                <a:ea typeface="Montserrat Medium"/>
                <a:cs typeface="Montserrat Medium"/>
                <a:sym typeface="Montserrat Mediu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infographics &amp; images by </a:t>
            </a:r>
            <a:r>
              <a:rPr lang="en" sz="1000">
                <a:solidFill>
                  <a:srgbClr val="434343"/>
                </a:solidFill>
                <a:uFill>
                  <a:noFill/>
                </a:uFill>
                <a:latin typeface="Montserrat Medium"/>
                <a:ea typeface="Montserrat Medium"/>
                <a:cs typeface="Montserrat Medium"/>
                <a:sym typeface="Montserrat Mediu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29" name="Google Shape;1529;p45"/>
          <p:cNvSpPr txBox="1">
            <a:spLocks noGrp="1"/>
          </p:cNvSpPr>
          <p:nvPr>
            <p:ph type="subTitle" idx="2"/>
          </p:nvPr>
        </p:nvSpPr>
        <p:spPr>
          <a:xfrm>
            <a:off x="3179650" y="1798650"/>
            <a:ext cx="2777700" cy="6051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5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0" name="Google Shape;1530;p45"/>
          <p:cNvSpPr txBox="1">
            <a:spLocks noGrp="1"/>
          </p:cNvSpPr>
          <p:nvPr>
            <p:ph type="title"/>
          </p:nvPr>
        </p:nvSpPr>
        <p:spPr>
          <a:xfrm>
            <a:off x="1927350" y="393700"/>
            <a:ext cx="5289300" cy="11628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8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531" name="Google Shape;1531;p45"/>
          <p:cNvGrpSpPr/>
          <p:nvPr/>
        </p:nvGrpSpPr>
        <p:grpSpPr>
          <a:xfrm>
            <a:off x="651466" y="447101"/>
            <a:ext cx="7594848" cy="3811413"/>
            <a:chOff x="651466" y="447101"/>
            <a:chExt cx="7594848" cy="3811413"/>
          </a:xfrm>
        </p:grpSpPr>
        <p:sp>
          <p:nvSpPr>
            <p:cNvPr id="1532" name="Google Shape;1532;p45"/>
            <p:cNvSpPr/>
            <p:nvPr/>
          </p:nvSpPr>
          <p:spPr>
            <a:xfrm rot="-224866">
              <a:off x="7086893" y="455988"/>
              <a:ext cx="281117" cy="280877"/>
            </a:xfrm>
            <a:custGeom>
              <a:avLst/>
              <a:gdLst/>
              <a:ahLst/>
              <a:cxnLst/>
              <a:rect l="l" t="t" r="r" b="b"/>
              <a:pathLst>
                <a:path w="2343" h="2341" extrusionOk="0">
                  <a:moveTo>
                    <a:pt x="1566" y="1"/>
                  </a:moveTo>
                  <a:cubicBezTo>
                    <a:pt x="1530" y="1"/>
                    <a:pt x="1500" y="25"/>
                    <a:pt x="1489" y="63"/>
                  </a:cubicBezTo>
                  <a:lnTo>
                    <a:pt x="1165" y="930"/>
                  </a:lnTo>
                  <a:lnTo>
                    <a:pt x="777" y="88"/>
                  </a:lnTo>
                  <a:cubicBezTo>
                    <a:pt x="768" y="48"/>
                    <a:pt x="727" y="31"/>
                    <a:pt x="692" y="31"/>
                  </a:cubicBezTo>
                  <a:cubicBezTo>
                    <a:pt x="681" y="31"/>
                    <a:pt x="671" y="32"/>
                    <a:pt x="662" y="35"/>
                  </a:cubicBezTo>
                  <a:cubicBezTo>
                    <a:pt x="609" y="63"/>
                    <a:pt x="597" y="113"/>
                    <a:pt x="609" y="166"/>
                  </a:cubicBezTo>
                  <a:lnTo>
                    <a:pt x="998" y="1008"/>
                  </a:lnTo>
                  <a:lnTo>
                    <a:pt x="998" y="1008"/>
                  </a:lnTo>
                  <a:lnTo>
                    <a:pt x="131" y="685"/>
                  </a:lnTo>
                  <a:cubicBezTo>
                    <a:pt x="119" y="682"/>
                    <a:pt x="106" y="680"/>
                    <a:pt x="95" y="680"/>
                  </a:cubicBezTo>
                  <a:cubicBezTo>
                    <a:pt x="57" y="680"/>
                    <a:pt x="25" y="696"/>
                    <a:pt x="13" y="734"/>
                  </a:cubicBezTo>
                  <a:cubicBezTo>
                    <a:pt x="1" y="787"/>
                    <a:pt x="13" y="840"/>
                    <a:pt x="66" y="852"/>
                  </a:cubicBezTo>
                  <a:lnTo>
                    <a:pt x="932" y="1175"/>
                  </a:lnTo>
                  <a:lnTo>
                    <a:pt x="91" y="1564"/>
                  </a:lnTo>
                  <a:cubicBezTo>
                    <a:pt x="53" y="1589"/>
                    <a:pt x="28" y="1641"/>
                    <a:pt x="53" y="1682"/>
                  </a:cubicBezTo>
                  <a:cubicBezTo>
                    <a:pt x="63" y="1720"/>
                    <a:pt x="96" y="1736"/>
                    <a:pt x="133" y="1736"/>
                  </a:cubicBezTo>
                  <a:cubicBezTo>
                    <a:pt x="145" y="1736"/>
                    <a:pt x="157" y="1734"/>
                    <a:pt x="168" y="1731"/>
                  </a:cubicBezTo>
                  <a:lnTo>
                    <a:pt x="1010" y="1343"/>
                  </a:lnTo>
                  <a:lnTo>
                    <a:pt x="687" y="2210"/>
                  </a:lnTo>
                  <a:cubicBezTo>
                    <a:pt x="675" y="2263"/>
                    <a:pt x="699" y="2315"/>
                    <a:pt x="740" y="2328"/>
                  </a:cubicBezTo>
                  <a:cubicBezTo>
                    <a:pt x="752" y="2328"/>
                    <a:pt x="765" y="2340"/>
                    <a:pt x="777" y="2340"/>
                  </a:cubicBezTo>
                  <a:cubicBezTo>
                    <a:pt x="818" y="2340"/>
                    <a:pt x="842" y="2315"/>
                    <a:pt x="855" y="2275"/>
                  </a:cubicBezTo>
                  <a:lnTo>
                    <a:pt x="1178" y="1408"/>
                  </a:lnTo>
                  <a:lnTo>
                    <a:pt x="1566" y="2250"/>
                  </a:lnTo>
                  <a:cubicBezTo>
                    <a:pt x="1586" y="2277"/>
                    <a:pt x="1617" y="2299"/>
                    <a:pt x="1653" y="2299"/>
                  </a:cubicBezTo>
                  <a:cubicBezTo>
                    <a:pt x="1667" y="2299"/>
                    <a:pt x="1682" y="2295"/>
                    <a:pt x="1697" y="2288"/>
                  </a:cubicBezTo>
                  <a:cubicBezTo>
                    <a:pt x="1737" y="2275"/>
                    <a:pt x="1762" y="2225"/>
                    <a:pt x="1737" y="2173"/>
                  </a:cubicBezTo>
                  <a:lnTo>
                    <a:pt x="1349" y="1331"/>
                  </a:lnTo>
                  <a:lnTo>
                    <a:pt x="2215" y="1654"/>
                  </a:lnTo>
                  <a:cubicBezTo>
                    <a:pt x="2224" y="1656"/>
                    <a:pt x="2233" y="1657"/>
                    <a:pt x="2242" y="1657"/>
                  </a:cubicBezTo>
                  <a:cubicBezTo>
                    <a:pt x="2283" y="1657"/>
                    <a:pt x="2322" y="1635"/>
                    <a:pt x="2343" y="1604"/>
                  </a:cubicBezTo>
                  <a:lnTo>
                    <a:pt x="2343" y="1564"/>
                  </a:lnTo>
                  <a:cubicBezTo>
                    <a:pt x="2343" y="1526"/>
                    <a:pt x="2318" y="1498"/>
                    <a:pt x="2281" y="1486"/>
                  </a:cubicBezTo>
                  <a:lnTo>
                    <a:pt x="1411" y="1163"/>
                  </a:lnTo>
                  <a:lnTo>
                    <a:pt x="2253" y="775"/>
                  </a:lnTo>
                  <a:cubicBezTo>
                    <a:pt x="2306" y="750"/>
                    <a:pt x="2318" y="697"/>
                    <a:pt x="2306" y="644"/>
                  </a:cubicBezTo>
                  <a:cubicBezTo>
                    <a:pt x="2288" y="618"/>
                    <a:pt x="2256" y="596"/>
                    <a:pt x="2219" y="596"/>
                  </a:cubicBezTo>
                  <a:cubicBezTo>
                    <a:pt x="2205" y="596"/>
                    <a:pt x="2190" y="599"/>
                    <a:pt x="2175" y="607"/>
                  </a:cubicBezTo>
                  <a:lnTo>
                    <a:pt x="1333" y="995"/>
                  </a:lnTo>
                  <a:lnTo>
                    <a:pt x="1659" y="129"/>
                  </a:lnTo>
                  <a:cubicBezTo>
                    <a:pt x="1684" y="76"/>
                    <a:pt x="1659" y="23"/>
                    <a:pt x="1607" y="11"/>
                  </a:cubicBezTo>
                  <a:cubicBezTo>
                    <a:pt x="1593" y="4"/>
                    <a:pt x="1579" y="1"/>
                    <a:pt x="15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5"/>
            <p:cNvSpPr/>
            <p:nvPr/>
          </p:nvSpPr>
          <p:spPr>
            <a:xfrm rot="-224866">
              <a:off x="2714930" y="3222763"/>
              <a:ext cx="281117" cy="280877"/>
            </a:xfrm>
            <a:custGeom>
              <a:avLst/>
              <a:gdLst/>
              <a:ahLst/>
              <a:cxnLst/>
              <a:rect l="l" t="t" r="r" b="b"/>
              <a:pathLst>
                <a:path w="2343" h="2341" extrusionOk="0">
                  <a:moveTo>
                    <a:pt x="1566" y="1"/>
                  </a:moveTo>
                  <a:cubicBezTo>
                    <a:pt x="1530" y="1"/>
                    <a:pt x="1500" y="25"/>
                    <a:pt x="1489" y="63"/>
                  </a:cubicBezTo>
                  <a:lnTo>
                    <a:pt x="1165" y="930"/>
                  </a:lnTo>
                  <a:lnTo>
                    <a:pt x="777" y="88"/>
                  </a:lnTo>
                  <a:cubicBezTo>
                    <a:pt x="768" y="48"/>
                    <a:pt x="727" y="31"/>
                    <a:pt x="692" y="31"/>
                  </a:cubicBezTo>
                  <a:cubicBezTo>
                    <a:pt x="681" y="31"/>
                    <a:pt x="671" y="32"/>
                    <a:pt x="662" y="35"/>
                  </a:cubicBezTo>
                  <a:cubicBezTo>
                    <a:pt x="609" y="63"/>
                    <a:pt x="597" y="113"/>
                    <a:pt x="609" y="166"/>
                  </a:cubicBezTo>
                  <a:lnTo>
                    <a:pt x="998" y="1008"/>
                  </a:lnTo>
                  <a:lnTo>
                    <a:pt x="998" y="1008"/>
                  </a:lnTo>
                  <a:lnTo>
                    <a:pt x="131" y="685"/>
                  </a:lnTo>
                  <a:cubicBezTo>
                    <a:pt x="119" y="682"/>
                    <a:pt x="106" y="680"/>
                    <a:pt x="95" y="680"/>
                  </a:cubicBezTo>
                  <a:cubicBezTo>
                    <a:pt x="57" y="680"/>
                    <a:pt x="25" y="696"/>
                    <a:pt x="13" y="734"/>
                  </a:cubicBezTo>
                  <a:cubicBezTo>
                    <a:pt x="1" y="787"/>
                    <a:pt x="13" y="840"/>
                    <a:pt x="66" y="852"/>
                  </a:cubicBezTo>
                  <a:lnTo>
                    <a:pt x="932" y="1175"/>
                  </a:lnTo>
                  <a:lnTo>
                    <a:pt x="91" y="1564"/>
                  </a:lnTo>
                  <a:cubicBezTo>
                    <a:pt x="53" y="1589"/>
                    <a:pt x="28" y="1641"/>
                    <a:pt x="53" y="1682"/>
                  </a:cubicBezTo>
                  <a:cubicBezTo>
                    <a:pt x="63" y="1720"/>
                    <a:pt x="96" y="1736"/>
                    <a:pt x="133" y="1736"/>
                  </a:cubicBezTo>
                  <a:cubicBezTo>
                    <a:pt x="145" y="1736"/>
                    <a:pt x="157" y="1734"/>
                    <a:pt x="168" y="1731"/>
                  </a:cubicBezTo>
                  <a:lnTo>
                    <a:pt x="1010" y="1343"/>
                  </a:lnTo>
                  <a:lnTo>
                    <a:pt x="687" y="2210"/>
                  </a:lnTo>
                  <a:cubicBezTo>
                    <a:pt x="675" y="2263"/>
                    <a:pt x="699" y="2315"/>
                    <a:pt x="740" y="2328"/>
                  </a:cubicBezTo>
                  <a:cubicBezTo>
                    <a:pt x="752" y="2328"/>
                    <a:pt x="765" y="2340"/>
                    <a:pt x="777" y="2340"/>
                  </a:cubicBezTo>
                  <a:cubicBezTo>
                    <a:pt x="818" y="2340"/>
                    <a:pt x="842" y="2315"/>
                    <a:pt x="855" y="2275"/>
                  </a:cubicBezTo>
                  <a:lnTo>
                    <a:pt x="1178" y="1408"/>
                  </a:lnTo>
                  <a:lnTo>
                    <a:pt x="1566" y="2250"/>
                  </a:lnTo>
                  <a:cubicBezTo>
                    <a:pt x="1586" y="2277"/>
                    <a:pt x="1617" y="2299"/>
                    <a:pt x="1653" y="2299"/>
                  </a:cubicBezTo>
                  <a:cubicBezTo>
                    <a:pt x="1667" y="2299"/>
                    <a:pt x="1682" y="2295"/>
                    <a:pt x="1697" y="2288"/>
                  </a:cubicBezTo>
                  <a:cubicBezTo>
                    <a:pt x="1737" y="2275"/>
                    <a:pt x="1762" y="2225"/>
                    <a:pt x="1737" y="2173"/>
                  </a:cubicBezTo>
                  <a:lnTo>
                    <a:pt x="1349" y="1331"/>
                  </a:lnTo>
                  <a:lnTo>
                    <a:pt x="2215" y="1654"/>
                  </a:lnTo>
                  <a:cubicBezTo>
                    <a:pt x="2224" y="1656"/>
                    <a:pt x="2233" y="1657"/>
                    <a:pt x="2242" y="1657"/>
                  </a:cubicBezTo>
                  <a:cubicBezTo>
                    <a:pt x="2283" y="1657"/>
                    <a:pt x="2322" y="1635"/>
                    <a:pt x="2343" y="1604"/>
                  </a:cubicBezTo>
                  <a:lnTo>
                    <a:pt x="2343" y="1564"/>
                  </a:lnTo>
                  <a:cubicBezTo>
                    <a:pt x="2343" y="1526"/>
                    <a:pt x="2318" y="1498"/>
                    <a:pt x="2281" y="1486"/>
                  </a:cubicBezTo>
                  <a:lnTo>
                    <a:pt x="1411" y="1163"/>
                  </a:lnTo>
                  <a:lnTo>
                    <a:pt x="2253" y="775"/>
                  </a:lnTo>
                  <a:cubicBezTo>
                    <a:pt x="2306" y="750"/>
                    <a:pt x="2318" y="697"/>
                    <a:pt x="2306" y="644"/>
                  </a:cubicBezTo>
                  <a:cubicBezTo>
                    <a:pt x="2288" y="618"/>
                    <a:pt x="2256" y="596"/>
                    <a:pt x="2219" y="596"/>
                  </a:cubicBezTo>
                  <a:cubicBezTo>
                    <a:pt x="2205" y="596"/>
                    <a:pt x="2190" y="599"/>
                    <a:pt x="2175" y="607"/>
                  </a:cubicBezTo>
                  <a:lnTo>
                    <a:pt x="1333" y="995"/>
                  </a:lnTo>
                  <a:lnTo>
                    <a:pt x="1659" y="129"/>
                  </a:lnTo>
                  <a:cubicBezTo>
                    <a:pt x="1684" y="76"/>
                    <a:pt x="1659" y="23"/>
                    <a:pt x="1607" y="11"/>
                  </a:cubicBezTo>
                  <a:cubicBezTo>
                    <a:pt x="1593" y="4"/>
                    <a:pt x="1579" y="1"/>
                    <a:pt x="15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34" name="Google Shape;1534;p45"/>
            <p:cNvGrpSpPr/>
            <p:nvPr/>
          </p:nvGrpSpPr>
          <p:grpSpPr>
            <a:xfrm rot="780912">
              <a:off x="948294" y="720373"/>
              <a:ext cx="333240" cy="317127"/>
              <a:chOff x="631103" y="2799952"/>
              <a:chExt cx="83592" cy="79532"/>
            </a:xfrm>
          </p:grpSpPr>
          <p:sp>
            <p:nvSpPr>
              <p:cNvPr id="1535" name="Google Shape;1535;p45"/>
              <p:cNvSpPr/>
              <p:nvPr/>
            </p:nvSpPr>
            <p:spPr>
              <a:xfrm>
                <a:off x="632271" y="2802727"/>
                <a:ext cx="81255" cy="74099"/>
              </a:xfrm>
              <a:custGeom>
                <a:avLst/>
                <a:gdLst/>
                <a:ahLst/>
                <a:cxnLst/>
                <a:rect l="l" t="t" r="r" b="b"/>
                <a:pathLst>
                  <a:path w="2782" h="2537" extrusionOk="0">
                    <a:moveTo>
                      <a:pt x="1391" y="0"/>
                    </a:moveTo>
                    <a:cubicBezTo>
                      <a:pt x="1307" y="0"/>
                      <a:pt x="1223" y="42"/>
                      <a:pt x="1178" y="126"/>
                    </a:cubicBezTo>
                    <a:lnTo>
                      <a:pt x="958" y="592"/>
                    </a:lnTo>
                    <a:cubicBezTo>
                      <a:pt x="917" y="657"/>
                      <a:pt x="855" y="710"/>
                      <a:pt x="778" y="722"/>
                    </a:cubicBezTo>
                    <a:lnTo>
                      <a:pt x="271" y="788"/>
                    </a:lnTo>
                    <a:cubicBezTo>
                      <a:pt x="79" y="812"/>
                      <a:pt x="1" y="1058"/>
                      <a:pt x="141" y="1188"/>
                    </a:cubicBezTo>
                    <a:lnTo>
                      <a:pt x="504" y="1549"/>
                    </a:lnTo>
                    <a:cubicBezTo>
                      <a:pt x="569" y="1601"/>
                      <a:pt x="594" y="1679"/>
                      <a:pt x="582" y="1757"/>
                    </a:cubicBezTo>
                    <a:lnTo>
                      <a:pt x="492" y="2263"/>
                    </a:lnTo>
                    <a:cubicBezTo>
                      <a:pt x="460" y="2415"/>
                      <a:pt x="583" y="2536"/>
                      <a:pt x="719" y="2536"/>
                    </a:cubicBezTo>
                    <a:cubicBezTo>
                      <a:pt x="755" y="2536"/>
                      <a:pt x="792" y="2528"/>
                      <a:pt x="827" y="2509"/>
                    </a:cubicBezTo>
                    <a:lnTo>
                      <a:pt x="1281" y="2263"/>
                    </a:lnTo>
                    <a:cubicBezTo>
                      <a:pt x="1313" y="2243"/>
                      <a:pt x="1352" y="2233"/>
                      <a:pt x="1391" y="2233"/>
                    </a:cubicBezTo>
                    <a:cubicBezTo>
                      <a:pt x="1430" y="2233"/>
                      <a:pt x="1469" y="2243"/>
                      <a:pt x="1501" y="2263"/>
                    </a:cubicBezTo>
                    <a:lnTo>
                      <a:pt x="1955" y="2509"/>
                    </a:lnTo>
                    <a:cubicBezTo>
                      <a:pt x="1990" y="2528"/>
                      <a:pt x="2027" y="2536"/>
                      <a:pt x="2064" y="2536"/>
                    </a:cubicBezTo>
                    <a:cubicBezTo>
                      <a:pt x="2199" y="2536"/>
                      <a:pt x="2322" y="2415"/>
                      <a:pt x="2290" y="2263"/>
                    </a:cubicBezTo>
                    <a:lnTo>
                      <a:pt x="2200" y="1757"/>
                    </a:lnTo>
                    <a:cubicBezTo>
                      <a:pt x="2188" y="1679"/>
                      <a:pt x="2213" y="1601"/>
                      <a:pt x="2266" y="1549"/>
                    </a:cubicBezTo>
                    <a:lnTo>
                      <a:pt x="2641" y="1188"/>
                    </a:lnTo>
                    <a:cubicBezTo>
                      <a:pt x="2781" y="1058"/>
                      <a:pt x="2704" y="812"/>
                      <a:pt x="2511" y="788"/>
                    </a:cubicBezTo>
                    <a:lnTo>
                      <a:pt x="2005" y="722"/>
                    </a:lnTo>
                    <a:cubicBezTo>
                      <a:pt x="1927" y="710"/>
                      <a:pt x="1849" y="657"/>
                      <a:pt x="1824" y="592"/>
                    </a:cubicBezTo>
                    <a:lnTo>
                      <a:pt x="1604" y="126"/>
                    </a:lnTo>
                    <a:cubicBezTo>
                      <a:pt x="1559" y="42"/>
                      <a:pt x="1475" y="0"/>
                      <a:pt x="13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45"/>
              <p:cNvSpPr/>
              <p:nvPr/>
            </p:nvSpPr>
            <p:spPr>
              <a:xfrm>
                <a:off x="631103" y="2799952"/>
                <a:ext cx="83592" cy="79532"/>
              </a:xfrm>
              <a:custGeom>
                <a:avLst/>
                <a:gdLst/>
                <a:ahLst/>
                <a:cxnLst/>
                <a:rect l="l" t="t" r="r" b="b"/>
                <a:pathLst>
                  <a:path w="2862" h="2723" extrusionOk="0">
                    <a:moveTo>
                      <a:pt x="1423" y="184"/>
                    </a:moveTo>
                    <a:cubicBezTo>
                      <a:pt x="1489" y="184"/>
                      <a:pt x="1529" y="221"/>
                      <a:pt x="1554" y="274"/>
                    </a:cubicBezTo>
                    <a:lnTo>
                      <a:pt x="1774" y="727"/>
                    </a:lnTo>
                    <a:cubicBezTo>
                      <a:pt x="1827" y="830"/>
                      <a:pt x="1917" y="895"/>
                      <a:pt x="2032" y="907"/>
                    </a:cubicBezTo>
                    <a:lnTo>
                      <a:pt x="2539" y="973"/>
                    </a:lnTo>
                    <a:cubicBezTo>
                      <a:pt x="2588" y="985"/>
                      <a:pt x="2629" y="1022"/>
                      <a:pt x="2654" y="1075"/>
                    </a:cubicBezTo>
                    <a:cubicBezTo>
                      <a:pt x="2666" y="1128"/>
                      <a:pt x="2654" y="1178"/>
                      <a:pt x="2616" y="1218"/>
                    </a:cubicBezTo>
                    <a:lnTo>
                      <a:pt x="2240" y="1582"/>
                    </a:lnTo>
                    <a:cubicBezTo>
                      <a:pt x="2163" y="1644"/>
                      <a:pt x="2138" y="1762"/>
                      <a:pt x="2150" y="1864"/>
                    </a:cubicBezTo>
                    <a:lnTo>
                      <a:pt x="2240" y="2371"/>
                    </a:lnTo>
                    <a:cubicBezTo>
                      <a:pt x="2253" y="2420"/>
                      <a:pt x="2228" y="2473"/>
                      <a:pt x="2188" y="2513"/>
                    </a:cubicBezTo>
                    <a:cubicBezTo>
                      <a:pt x="2157" y="2529"/>
                      <a:pt x="2125" y="2539"/>
                      <a:pt x="2093" y="2539"/>
                    </a:cubicBezTo>
                    <a:cubicBezTo>
                      <a:pt x="2073" y="2539"/>
                      <a:pt x="2052" y="2535"/>
                      <a:pt x="2032" y="2526"/>
                    </a:cubicBezTo>
                    <a:lnTo>
                      <a:pt x="1579" y="2280"/>
                    </a:lnTo>
                    <a:cubicBezTo>
                      <a:pt x="1534" y="2254"/>
                      <a:pt x="1482" y="2241"/>
                      <a:pt x="1429" y="2241"/>
                    </a:cubicBezTo>
                    <a:cubicBezTo>
                      <a:pt x="1376" y="2241"/>
                      <a:pt x="1321" y="2254"/>
                      <a:pt x="1268" y="2280"/>
                    </a:cubicBezTo>
                    <a:lnTo>
                      <a:pt x="830" y="2526"/>
                    </a:lnTo>
                    <a:cubicBezTo>
                      <a:pt x="810" y="2535"/>
                      <a:pt x="790" y="2539"/>
                      <a:pt x="770" y="2539"/>
                    </a:cubicBezTo>
                    <a:cubicBezTo>
                      <a:pt x="737" y="2539"/>
                      <a:pt x="705" y="2529"/>
                      <a:pt x="675" y="2513"/>
                    </a:cubicBezTo>
                    <a:cubicBezTo>
                      <a:pt x="622" y="2473"/>
                      <a:pt x="609" y="2420"/>
                      <a:pt x="622" y="2371"/>
                    </a:cubicBezTo>
                    <a:lnTo>
                      <a:pt x="712" y="1864"/>
                    </a:lnTo>
                    <a:cubicBezTo>
                      <a:pt x="724" y="1762"/>
                      <a:pt x="687" y="1644"/>
                      <a:pt x="609" y="1582"/>
                    </a:cubicBezTo>
                    <a:lnTo>
                      <a:pt x="246" y="1218"/>
                    </a:lnTo>
                    <a:cubicBezTo>
                      <a:pt x="209" y="1178"/>
                      <a:pt x="196" y="1128"/>
                      <a:pt x="209" y="1075"/>
                    </a:cubicBezTo>
                    <a:cubicBezTo>
                      <a:pt x="221" y="1022"/>
                      <a:pt x="274" y="985"/>
                      <a:pt x="324" y="973"/>
                    </a:cubicBezTo>
                    <a:lnTo>
                      <a:pt x="830" y="907"/>
                    </a:lnTo>
                    <a:cubicBezTo>
                      <a:pt x="933" y="895"/>
                      <a:pt x="1035" y="830"/>
                      <a:pt x="1075" y="727"/>
                    </a:cubicBezTo>
                    <a:lnTo>
                      <a:pt x="1296" y="274"/>
                    </a:lnTo>
                    <a:cubicBezTo>
                      <a:pt x="1321" y="221"/>
                      <a:pt x="1374" y="184"/>
                      <a:pt x="1423" y="184"/>
                    </a:cubicBezTo>
                    <a:close/>
                    <a:moveTo>
                      <a:pt x="1423" y="0"/>
                    </a:moveTo>
                    <a:cubicBezTo>
                      <a:pt x="1308" y="0"/>
                      <a:pt x="1190" y="78"/>
                      <a:pt x="1141" y="184"/>
                    </a:cubicBezTo>
                    <a:lnTo>
                      <a:pt x="920" y="650"/>
                    </a:lnTo>
                    <a:cubicBezTo>
                      <a:pt x="895" y="687"/>
                      <a:pt x="855" y="727"/>
                      <a:pt x="802" y="727"/>
                    </a:cubicBezTo>
                    <a:lnTo>
                      <a:pt x="299" y="789"/>
                    </a:lnTo>
                    <a:cubicBezTo>
                      <a:pt x="168" y="817"/>
                      <a:pt x="78" y="895"/>
                      <a:pt x="41" y="1022"/>
                    </a:cubicBezTo>
                    <a:cubicBezTo>
                      <a:pt x="1" y="1140"/>
                      <a:pt x="25" y="1271"/>
                      <a:pt x="119" y="1361"/>
                    </a:cubicBezTo>
                    <a:lnTo>
                      <a:pt x="479" y="1709"/>
                    </a:lnTo>
                    <a:cubicBezTo>
                      <a:pt x="519" y="1737"/>
                      <a:pt x="532" y="1787"/>
                      <a:pt x="532" y="1839"/>
                    </a:cubicBezTo>
                    <a:lnTo>
                      <a:pt x="442" y="2330"/>
                    </a:lnTo>
                    <a:cubicBezTo>
                      <a:pt x="414" y="2461"/>
                      <a:pt x="467" y="2591"/>
                      <a:pt x="569" y="2653"/>
                    </a:cubicBezTo>
                    <a:cubicBezTo>
                      <a:pt x="630" y="2698"/>
                      <a:pt x="698" y="2722"/>
                      <a:pt x="765" y="2722"/>
                    </a:cubicBezTo>
                    <a:cubicBezTo>
                      <a:pt x="814" y="2722"/>
                      <a:pt x="863" y="2709"/>
                      <a:pt x="908" y="2681"/>
                    </a:cubicBezTo>
                    <a:lnTo>
                      <a:pt x="1361" y="2436"/>
                    </a:lnTo>
                    <a:cubicBezTo>
                      <a:pt x="1380" y="2428"/>
                      <a:pt x="1402" y="2424"/>
                      <a:pt x="1426" y="2424"/>
                    </a:cubicBezTo>
                    <a:cubicBezTo>
                      <a:pt x="1451" y="2424"/>
                      <a:pt x="1476" y="2428"/>
                      <a:pt x="1501" y="2436"/>
                    </a:cubicBezTo>
                    <a:lnTo>
                      <a:pt x="1942" y="2681"/>
                    </a:lnTo>
                    <a:cubicBezTo>
                      <a:pt x="1995" y="2706"/>
                      <a:pt x="2045" y="2718"/>
                      <a:pt x="2097" y="2718"/>
                    </a:cubicBezTo>
                    <a:cubicBezTo>
                      <a:pt x="2163" y="2718"/>
                      <a:pt x="2240" y="2706"/>
                      <a:pt x="2293" y="2653"/>
                    </a:cubicBezTo>
                    <a:cubicBezTo>
                      <a:pt x="2396" y="2591"/>
                      <a:pt x="2448" y="2461"/>
                      <a:pt x="2421" y="2330"/>
                    </a:cubicBezTo>
                    <a:lnTo>
                      <a:pt x="2330" y="1839"/>
                    </a:lnTo>
                    <a:cubicBezTo>
                      <a:pt x="2318" y="1787"/>
                      <a:pt x="2343" y="1737"/>
                      <a:pt x="2371" y="1709"/>
                    </a:cubicBezTo>
                    <a:lnTo>
                      <a:pt x="2744" y="1361"/>
                    </a:lnTo>
                    <a:cubicBezTo>
                      <a:pt x="2837" y="1271"/>
                      <a:pt x="2862" y="1140"/>
                      <a:pt x="2821" y="1022"/>
                    </a:cubicBezTo>
                    <a:cubicBezTo>
                      <a:pt x="2784" y="895"/>
                      <a:pt x="2681" y="817"/>
                      <a:pt x="2563" y="789"/>
                    </a:cubicBezTo>
                    <a:lnTo>
                      <a:pt x="2060" y="727"/>
                    </a:lnTo>
                    <a:cubicBezTo>
                      <a:pt x="2007" y="727"/>
                      <a:pt x="1967" y="687"/>
                      <a:pt x="1942" y="650"/>
                    </a:cubicBezTo>
                    <a:lnTo>
                      <a:pt x="1722" y="184"/>
                    </a:lnTo>
                    <a:cubicBezTo>
                      <a:pt x="1672" y="78"/>
                      <a:pt x="1554" y="0"/>
                      <a:pt x="14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37" name="Google Shape;1537;p45"/>
            <p:cNvGrpSpPr/>
            <p:nvPr/>
          </p:nvGrpSpPr>
          <p:grpSpPr>
            <a:xfrm>
              <a:off x="7980916" y="3782041"/>
              <a:ext cx="265398" cy="476473"/>
              <a:chOff x="844318" y="2802435"/>
              <a:chExt cx="62008" cy="111310"/>
            </a:xfrm>
          </p:grpSpPr>
          <p:sp>
            <p:nvSpPr>
              <p:cNvPr id="1538" name="Google Shape;1538;p45"/>
              <p:cNvSpPr/>
              <p:nvPr/>
            </p:nvSpPr>
            <p:spPr>
              <a:xfrm>
                <a:off x="847326" y="2805297"/>
                <a:ext cx="56370" cy="105819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3623" extrusionOk="0">
                    <a:moveTo>
                      <a:pt x="1038" y="1"/>
                    </a:moveTo>
                    <a:lnTo>
                      <a:pt x="0" y="1734"/>
                    </a:lnTo>
                    <a:lnTo>
                      <a:pt x="948" y="2237"/>
                    </a:lnTo>
                    <a:lnTo>
                      <a:pt x="948" y="3623"/>
                    </a:lnTo>
                    <a:lnTo>
                      <a:pt x="1929" y="1864"/>
                    </a:lnTo>
                    <a:lnTo>
                      <a:pt x="1038" y="1399"/>
                    </a:lnTo>
                    <a:lnTo>
                      <a:pt x="103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45"/>
              <p:cNvSpPr/>
              <p:nvPr/>
            </p:nvSpPr>
            <p:spPr>
              <a:xfrm>
                <a:off x="844318" y="2802435"/>
                <a:ext cx="62008" cy="11131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3811" extrusionOk="0">
                    <a:moveTo>
                      <a:pt x="1051" y="422"/>
                    </a:moveTo>
                    <a:lnTo>
                      <a:pt x="1051" y="1497"/>
                    </a:lnTo>
                    <a:cubicBezTo>
                      <a:pt x="1051" y="1521"/>
                      <a:pt x="1076" y="1559"/>
                      <a:pt x="1100" y="1574"/>
                    </a:cubicBezTo>
                    <a:lnTo>
                      <a:pt x="1905" y="2000"/>
                    </a:lnTo>
                    <a:lnTo>
                      <a:pt x="1153" y="3373"/>
                    </a:lnTo>
                    <a:lnTo>
                      <a:pt x="1153" y="2335"/>
                    </a:lnTo>
                    <a:cubicBezTo>
                      <a:pt x="1153" y="2298"/>
                      <a:pt x="1128" y="2273"/>
                      <a:pt x="1100" y="2245"/>
                    </a:cubicBezTo>
                    <a:lnTo>
                      <a:pt x="221" y="1792"/>
                    </a:lnTo>
                    <a:lnTo>
                      <a:pt x="1051" y="422"/>
                    </a:lnTo>
                    <a:close/>
                    <a:moveTo>
                      <a:pt x="1138" y="1"/>
                    </a:moveTo>
                    <a:cubicBezTo>
                      <a:pt x="1109" y="1"/>
                      <a:pt x="1082" y="15"/>
                      <a:pt x="1063" y="46"/>
                    </a:cubicBezTo>
                    <a:lnTo>
                      <a:pt x="13" y="1779"/>
                    </a:lnTo>
                    <a:cubicBezTo>
                      <a:pt x="1" y="1807"/>
                      <a:pt x="1" y="1832"/>
                      <a:pt x="13" y="1857"/>
                    </a:cubicBezTo>
                    <a:cubicBezTo>
                      <a:pt x="13" y="1885"/>
                      <a:pt x="41" y="1897"/>
                      <a:pt x="54" y="1910"/>
                    </a:cubicBezTo>
                    <a:lnTo>
                      <a:pt x="958" y="2388"/>
                    </a:lnTo>
                    <a:lnTo>
                      <a:pt x="958" y="3721"/>
                    </a:lnTo>
                    <a:cubicBezTo>
                      <a:pt x="958" y="3761"/>
                      <a:pt x="998" y="3798"/>
                      <a:pt x="1035" y="3811"/>
                    </a:cubicBezTo>
                    <a:lnTo>
                      <a:pt x="1051" y="3811"/>
                    </a:lnTo>
                    <a:cubicBezTo>
                      <a:pt x="1088" y="3811"/>
                      <a:pt x="1113" y="3798"/>
                      <a:pt x="1141" y="3774"/>
                    </a:cubicBezTo>
                    <a:lnTo>
                      <a:pt x="2110" y="2000"/>
                    </a:lnTo>
                    <a:cubicBezTo>
                      <a:pt x="2122" y="1987"/>
                      <a:pt x="2122" y="1962"/>
                      <a:pt x="2122" y="1935"/>
                    </a:cubicBezTo>
                    <a:cubicBezTo>
                      <a:pt x="2110" y="1910"/>
                      <a:pt x="2098" y="1897"/>
                      <a:pt x="2073" y="1885"/>
                    </a:cubicBezTo>
                    <a:lnTo>
                      <a:pt x="1231" y="1431"/>
                    </a:lnTo>
                    <a:lnTo>
                      <a:pt x="1231" y="99"/>
                    </a:lnTo>
                    <a:cubicBezTo>
                      <a:pt x="1231" y="46"/>
                      <a:pt x="1206" y="21"/>
                      <a:pt x="1166" y="5"/>
                    </a:cubicBezTo>
                    <a:cubicBezTo>
                      <a:pt x="1156" y="2"/>
                      <a:pt x="1147" y="1"/>
                      <a:pt x="11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0" name="Google Shape;1540;p45"/>
            <p:cNvGrpSpPr/>
            <p:nvPr/>
          </p:nvGrpSpPr>
          <p:grpSpPr>
            <a:xfrm>
              <a:off x="651466" y="2701903"/>
              <a:ext cx="265398" cy="476473"/>
              <a:chOff x="844318" y="2802435"/>
              <a:chExt cx="62008" cy="111310"/>
            </a:xfrm>
          </p:grpSpPr>
          <p:sp>
            <p:nvSpPr>
              <p:cNvPr id="1541" name="Google Shape;1541;p45"/>
              <p:cNvSpPr/>
              <p:nvPr/>
            </p:nvSpPr>
            <p:spPr>
              <a:xfrm>
                <a:off x="847326" y="2805297"/>
                <a:ext cx="56370" cy="105819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3623" extrusionOk="0">
                    <a:moveTo>
                      <a:pt x="1038" y="1"/>
                    </a:moveTo>
                    <a:lnTo>
                      <a:pt x="0" y="1734"/>
                    </a:lnTo>
                    <a:lnTo>
                      <a:pt x="948" y="2237"/>
                    </a:lnTo>
                    <a:lnTo>
                      <a:pt x="948" y="3623"/>
                    </a:lnTo>
                    <a:lnTo>
                      <a:pt x="1929" y="1864"/>
                    </a:lnTo>
                    <a:lnTo>
                      <a:pt x="1038" y="1399"/>
                    </a:lnTo>
                    <a:lnTo>
                      <a:pt x="103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5"/>
              <p:cNvSpPr/>
              <p:nvPr/>
            </p:nvSpPr>
            <p:spPr>
              <a:xfrm>
                <a:off x="844318" y="2802435"/>
                <a:ext cx="62008" cy="11131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3811" extrusionOk="0">
                    <a:moveTo>
                      <a:pt x="1051" y="422"/>
                    </a:moveTo>
                    <a:lnTo>
                      <a:pt x="1051" y="1497"/>
                    </a:lnTo>
                    <a:cubicBezTo>
                      <a:pt x="1051" y="1521"/>
                      <a:pt x="1076" y="1559"/>
                      <a:pt x="1100" y="1574"/>
                    </a:cubicBezTo>
                    <a:lnTo>
                      <a:pt x="1905" y="2000"/>
                    </a:lnTo>
                    <a:lnTo>
                      <a:pt x="1153" y="3373"/>
                    </a:lnTo>
                    <a:lnTo>
                      <a:pt x="1153" y="2335"/>
                    </a:lnTo>
                    <a:cubicBezTo>
                      <a:pt x="1153" y="2298"/>
                      <a:pt x="1128" y="2273"/>
                      <a:pt x="1100" y="2245"/>
                    </a:cubicBezTo>
                    <a:lnTo>
                      <a:pt x="221" y="1792"/>
                    </a:lnTo>
                    <a:lnTo>
                      <a:pt x="1051" y="422"/>
                    </a:lnTo>
                    <a:close/>
                    <a:moveTo>
                      <a:pt x="1138" y="1"/>
                    </a:moveTo>
                    <a:cubicBezTo>
                      <a:pt x="1109" y="1"/>
                      <a:pt x="1082" y="15"/>
                      <a:pt x="1063" y="46"/>
                    </a:cubicBezTo>
                    <a:lnTo>
                      <a:pt x="13" y="1779"/>
                    </a:lnTo>
                    <a:cubicBezTo>
                      <a:pt x="1" y="1807"/>
                      <a:pt x="1" y="1832"/>
                      <a:pt x="13" y="1857"/>
                    </a:cubicBezTo>
                    <a:cubicBezTo>
                      <a:pt x="13" y="1885"/>
                      <a:pt x="41" y="1897"/>
                      <a:pt x="54" y="1910"/>
                    </a:cubicBezTo>
                    <a:lnTo>
                      <a:pt x="958" y="2388"/>
                    </a:lnTo>
                    <a:lnTo>
                      <a:pt x="958" y="3721"/>
                    </a:lnTo>
                    <a:cubicBezTo>
                      <a:pt x="958" y="3761"/>
                      <a:pt x="998" y="3798"/>
                      <a:pt x="1035" y="3811"/>
                    </a:cubicBezTo>
                    <a:lnTo>
                      <a:pt x="1051" y="3811"/>
                    </a:lnTo>
                    <a:cubicBezTo>
                      <a:pt x="1088" y="3811"/>
                      <a:pt x="1113" y="3798"/>
                      <a:pt x="1141" y="3774"/>
                    </a:cubicBezTo>
                    <a:lnTo>
                      <a:pt x="2110" y="2000"/>
                    </a:lnTo>
                    <a:cubicBezTo>
                      <a:pt x="2122" y="1987"/>
                      <a:pt x="2122" y="1962"/>
                      <a:pt x="2122" y="1935"/>
                    </a:cubicBezTo>
                    <a:cubicBezTo>
                      <a:pt x="2110" y="1910"/>
                      <a:pt x="2098" y="1897"/>
                      <a:pt x="2073" y="1885"/>
                    </a:cubicBezTo>
                    <a:lnTo>
                      <a:pt x="1231" y="1431"/>
                    </a:lnTo>
                    <a:lnTo>
                      <a:pt x="1231" y="99"/>
                    </a:lnTo>
                    <a:cubicBezTo>
                      <a:pt x="1231" y="46"/>
                      <a:pt x="1206" y="21"/>
                      <a:pt x="1166" y="5"/>
                    </a:cubicBezTo>
                    <a:cubicBezTo>
                      <a:pt x="1156" y="2"/>
                      <a:pt x="1147" y="1"/>
                      <a:pt x="11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3" name="Google Shape;1543;p45"/>
            <p:cNvGrpSpPr/>
            <p:nvPr/>
          </p:nvGrpSpPr>
          <p:grpSpPr>
            <a:xfrm rot="-1280781">
              <a:off x="7821148" y="1052644"/>
              <a:ext cx="333238" cy="317124"/>
              <a:chOff x="631103" y="2799952"/>
              <a:chExt cx="83592" cy="79532"/>
            </a:xfrm>
          </p:grpSpPr>
          <p:sp>
            <p:nvSpPr>
              <p:cNvPr id="1544" name="Google Shape;1544;p45"/>
              <p:cNvSpPr/>
              <p:nvPr/>
            </p:nvSpPr>
            <p:spPr>
              <a:xfrm>
                <a:off x="632271" y="2802727"/>
                <a:ext cx="81255" cy="74099"/>
              </a:xfrm>
              <a:custGeom>
                <a:avLst/>
                <a:gdLst/>
                <a:ahLst/>
                <a:cxnLst/>
                <a:rect l="l" t="t" r="r" b="b"/>
                <a:pathLst>
                  <a:path w="2782" h="2537" extrusionOk="0">
                    <a:moveTo>
                      <a:pt x="1391" y="0"/>
                    </a:moveTo>
                    <a:cubicBezTo>
                      <a:pt x="1307" y="0"/>
                      <a:pt x="1223" y="42"/>
                      <a:pt x="1178" y="126"/>
                    </a:cubicBezTo>
                    <a:lnTo>
                      <a:pt x="958" y="592"/>
                    </a:lnTo>
                    <a:cubicBezTo>
                      <a:pt x="917" y="657"/>
                      <a:pt x="855" y="710"/>
                      <a:pt x="778" y="722"/>
                    </a:cubicBezTo>
                    <a:lnTo>
                      <a:pt x="271" y="788"/>
                    </a:lnTo>
                    <a:cubicBezTo>
                      <a:pt x="79" y="812"/>
                      <a:pt x="1" y="1058"/>
                      <a:pt x="141" y="1188"/>
                    </a:cubicBezTo>
                    <a:lnTo>
                      <a:pt x="504" y="1549"/>
                    </a:lnTo>
                    <a:cubicBezTo>
                      <a:pt x="569" y="1601"/>
                      <a:pt x="594" y="1679"/>
                      <a:pt x="582" y="1757"/>
                    </a:cubicBezTo>
                    <a:lnTo>
                      <a:pt x="492" y="2263"/>
                    </a:lnTo>
                    <a:cubicBezTo>
                      <a:pt x="460" y="2415"/>
                      <a:pt x="583" y="2536"/>
                      <a:pt x="719" y="2536"/>
                    </a:cubicBezTo>
                    <a:cubicBezTo>
                      <a:pt x="755" y="2536"/>
                      <a:pt x="792" y="2528"/>
                      <a:pt x="827" y="2509"/>
                    </a:cubicBezTo>
                    <a:lnTo>
                      <a:pt x="1281" y="2263"/>
                    </a:lnTo>
                    <a:cubicBezTo>
                      <a:pt x="1313" y="2243"/>
                      <a:pt x="1352" y="2233"/>
                      <a:pt x="1391" y="2233"/>
                    </a:cubicBezTo>
                    <a:cubicBezTo>
                      <a:pt x="1430" y="2233"/>
                      <a:pt x="1469" y="2243"/>
                      <a:pt x="1501" y="2263"/>
                    </a:cubicBezTo>
                    <a:lnTo>
                      <a:pt x="1955" y="2509"/>
                    </a:lnTo>
                    <a:cubicBezTo>
                      <a:pt x="1990" y="2528"/>
                      <a:pt x="2027" y="2536"/>
                      <a:pt x="2064" y="2536"/>
                    </a:cubicBezTo>
                    <a:cubicBezTo>
                      <a:pt x="2199" y="2536"/>
                      <a:pt x="2322" y="2415"/>
                      <a:pt x="2290" y="2263"/>
                    </a:cubicBezTo>
                    <a:lnTo>
                      <a:pt x="2200" y="1757"/>
                    </a:lnTo>
                    <a:cubicBezTo>
                      <a:pt x="2188" y="1679"/>
                      <a:pt x="2213" y="1601"/>
                      <a:pt x="2266" y="1549"/>
                    </a:cubicBezTo>
                    <a:lnTo>
                      <a:pt x="2641" y="1188"/>
                    </a:lnTo>
                    <a:cubicBezTo>
                      <a:pt x="2781" y="1058"/>
                      <a:pt x="2704" y="812"/>
                      <a:pt x="2511" y="788"/>
                    </a:cubicBezTo>
                    <a:lnTo>
                      <a:pt x="2005" y="722"/>
                    </a:lnTo>
                    <a:cubicBezTo>
                      <a:pt x="1927" y="710"/>
                      <a:pt x="1849" y="657"/>
                      <a:pt x="1824" y="592"/>
                    </a:cubicBezTo>
                    <a:lnTo>
                      <a:pt x="1604" y="126"/>
                    </a:lnTo>
                    <a:cubicBezTo>
                      <a:pt x="1559" y="42"/>
                      <a:pt x="1475" y="0"/>
                      <a:pt x="13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45"/>
              <p:cNvSpPr/>
              <p:nvPr/>
            </p:nvSpPr>
            <p:spPr>
              <a:xfrm>
                <a:off x="631103" y="2799952"/>
                <a:ext cx="83592" cy="79532"/>
              </a:xfrm>
              <a:custGeom>
                <a:avLst/>
                <a:gdLst/>
                <a:ahLst/>
                <a:cxnLst/>
                <a:rect l="l" t="t" r="r" b="b"/>
                <a:pathLst>
                  <a:path w="2862" h="2723" extrusionOk="0">
                    <a:moveTo>
                      <a:pt x="1423" y="184"/>
                    </a:moveTo>
                    <a:cubicBezTo>
                      <a:pt x="1489" y="184"/>
                      <a:pt x="1529" y="221"/>
                      <a:pt x="1554" y="274"/>
                    </a:cubicBezTo>
                    <a:lnTo>
                      <a:pt x="1774" y="727"/>
                    </a:lnTo>
                    <a:cubicBezTo>
                      <a:pt x="1827" y="830"/>
                      <a:pt x="1917" y="895"/>
                      <a:pt x="2032" y="907"/>
                    </a:cubicBezTo>
                    <a:lnTo>
                      <a:pt x="2539" y="973"/>
                    </a:lnTo>
                    <a:cubicBezTo>
                      <a:pt x="2588" y="985"/>
                      <a:pt x="2629" y="1022"/>
                      <a:pt x="2654" y="1075"/>
                    </a:cubicBezTo>
                    <a:cubicBezTo>
                      <a:pt x="2666" y="1128"/>
                      <a:pt x="2654" y="1178"/>
                      <a:pt x="2616" y="1218"/>
                    </a:cubicBezTo>
                    <a:lnTo>
                      <a:pt x="2240" y="1582"/>
                    </a:lnTo>
                    <a:cubicBezTo>
                      <a:pt x="2163" y="1644"/>
                      <a:pt x="2138" y="1762"/>
                      <a:pt x="2150" y="1864"/>
                    </a:cubicBezTo>
                    <a:lnTo>
                      <a:pt x="2240" y="2371"/>
                    </a:lnTo>
                    <a:cubicBezTo>
                      <a:pt x="2253" y="2420"/>
                      <a:pt x="2228" y="2473"/>
                      <a:pt x="2188" y="2513"/>
                    </a:cubicBezTo>
                    <a:cubicBezTo>
                      <a:pt x="2157" y="2529"/>
                      <a:pt x="2125" y="2539"/>
                      <a:pt x="2093" y="2539"/>
                    </a:cubicBezTo>
                    <a:cubicBezTo>
                      <a:pt x="2073" y="2539"/>
                      <a:pt x="2052" y="2535"/>
                      <a:pt x="2032" y="2526"/>
                    </a:cubicBezTo>
                    <a:lnTo>
                      <a:pt x="1579" y="2280"/>
                    </a:lnTo>
                    <a:cubicBezTo>
                      <a:pt x="1534" y="2254"/>
                      <a:pt x="1482" y="2241"/>
                      <a:pt x="1429" y="2241"/>
                    </a:cubicBezTo>
                    <a:cubicBezTo>
                      <a:pt x="1376" y="2241"/>
                      <a:pt x="1321" y="2254"/>
                      <a:pt x="1268" y="2280"/>
                    </a:cubicBezTo>
                    <a:lnTo>
                      <a:pt x="830" y="2526"/>
                    </a:lnTo>
                    <a:cubicBezTo>
                      <a:pt x="810" y="2535"/>
                      <a:pt x="790" y="2539"/>
                      <a:pt x="770" y="2539"/>
                    </a:cubicBezTo>
                    <a:cubicBezTo>
                      <a:pt x="737" y="2539"/>
                      <a:pt x="705" y="2529"/>
                      <a:pt x="675" y="2513"/>
                    </a:cubicBezTo>
                    <a:cubicBezTo>
                      <a:pt x="622" y="2473"/>
                      <a:pt x="609" y="2420"/>
                      <a:pt x="622" y="2371"/>
                    </a:cubicBezTo>
                    <a:lnTo>
                      <a:pt x="712" y="1864"/>
                    </a:lnTo>
                    <a:cubicBezTo>
                      <a:pt x="724" y="1762"/>
                      <a:pt x="687" y="1644"/>
                      <a:pt x="609" y="1582"/>
                    </a:cubicBezTo>
                    <a:lnTo>
                      <a:pt x="246" y="1218"/>
                    </a:lnTo>
                    <a:cubicBezTo>
                      <a:pt x="209" y="1178"/>
                      <a:pt x="196" y="1128"/>
                      <a:pt x="209" y="1075"/>
                    </a:cubicBezTo>
                    <a:cubicBezTo>
                      <a:pt x="221" y="1022"/>
                      <a:pt x="274" y="985"/>
                      <a:pt x="324" y="973"/>
                    </a:cubicBezTo>
                    <a:lnTo>
                      <a:pt x="830" y="907"/>
                    </a:lnTo>
                    <a:cubicBezTo>
                      <a:pt x="933" y="895"/>
                      <a:pt x="1035" y="830"/>
                      <a:pt x="1075" y="727"/>
                    </a:cubicBezTo>
                    <a:lnTo>
                      <a:pt x="1296" y="274"/>
                    </a:lnTo>
                    <a:cubicBezTo>
                      <a:pt x="1321" y="221"/>
                      <a:pt x="1374" y="184"/>
                      <a:pt x="1423" y="184"/>
                    </a:cubicBezTo>
                    <a:close/>
                    <a:moveTo>
                      <a:pt x="1423" y="0"/>
                    </a:moveTo>
                    <a:cubicBezTo>
                      <a:pt x="1308" y="0"/>
                      <a:pt x="1190" y="78"/>
                      <a:pt x="1141" y="184"/>
                    </a:cubicBezTo>
                    <a:lnTo>
                      <a:pt x="920" y="650"/>
                    </a:lnTo>
                    <a:cubicBezTo>
                      <a:pt x="895" y="687"/>
                      <a:pt x="855" y="727"/>
                      <a:pt x="802" y="727"/>
                    </a:cubicBezTo>
                    <a:lnTo>
                      <a:pt x="299" y="789"/>
                    </a:lnTo>
                    <a:cubicBezTo>
                      <a:pt x="168" y="817"/>
                      <a:pt x="78" y="895"/>
                      <a:pt x="41" y="1022"/>
                    </a:cubicBezTo>
                    <a:cubicBezTo>
                      <a:pt x="1" y="1140"/>
                      <a:pt x="25" y="1271"/>
                      <a:pt x="119" y="1361"/>
                    </a:cubicBezTo>
                    <a:lnTo>
                      <a:pt x="479" y="1709"/>
                    </a:lnTo>
                    <a:cubicBezTo>
                      <a:pt x="519" y="1737"/>
                      <a:pt x="532" y="1787"/>
                      <a:pt x="532" y="1839"/>
                    </a:cubicBezTo>
                    <a:lnTo>
                      <a:pt x="442" y="2330"/>
                    </a:lnTo>
                    <a:cubicBezTo>
                      <a:pt x="414" y="2461"/>
                      <a:pt x="467" y="2591"/>
                      <a:pt x="569" y="2653"/>
                    </a:cubicBezTo>
                    <a:cubicBezTo>
                      <a:pt x="630" y="2698"/>
                      <a:pt x="698" y="2722"/>
                      <a:pt x="765" y="2722"/>
                    </a:cubicBezTo>
                    <a:cubicBezTo>
                      <a:pt x="814" y="2722"/>
                      <a:pt x="863" y="2709"/>
                      <a:pt x="908" y="2681"/>
                    </a:cubicBezTo>
                    <a:lnTo>
                      <a:pt x="1361" y="2436"/>
                    </a:lnTo>
                    <a:cubicBezTo>
                      <a:pt x="1380" y="2428"/>
                      <a:pt x="1402" y="2424"/>
                      <a:pt x="1426" y="2424"/>
                    </a:cubicBezTo>
                    <a:cubicBezTo>
                      <a:pt x="1451" y="2424"/>
                      <a:pt x="1476" y="2428"/>
                      <a:pt x="1501" y="2436"/>
                    </a:cubicBezTo>
                    <a:lnTo>
                      <a:pt x="1942" y="2681"/>
                    </a:lnTo>
                    <a:cubicBezTo>
                      <a:pt x="1995" y="2706"/>
                      <a:pt x="2045" y="2718"/>
                      <a:pt x="2097" y="2718"/>
                    </a:cubicBezTo>
                    <a:cubicBezTo>
                      <a:pt x="2163" y="2718"/>
                      <a:pt x="2240" y="2706"/>
                      <a:pt x="2293" y="2653"/>
                    </a:cubicBezTo>
                    <a:cubicBezTo>
                      <a:pt x="2396" y="2591"/>
                      <a:pt x="2448" y="2461"/>
                      <a:pt x="2421" y="2330"/>
                    </a:cubicBezTo>
                    <a:lnTo>
                      <a:pt x="2330" y="1839"/>
                    </a:lnTo>
                    <a:cubicBezTo>
                      <a:pt x="2318" y="1787"/>
                      <a:pt x="2343" y="1737"/>
                      <a:pt x="2371" y="1709"/>
                    </a:cubicBezTo>
                    <a:lnTo>
                      <a:pt x="2744" y="1361"/>
                    </a:lnTo>
                    <a:cubicBezTo>
                      <a:pt x="2837" y="1271"/>
                      <a:pt x="2862" y="1140"/>
                      <a:pt x="2821" y="1022"/>
                    </a:cubicBezTo>
                    <a:cubicBezTo>
                      <a:pt x="2784" y="895"/>
                      <a:pt x="2681" y="817"/>
                      <a:pt x="2563" y="789"/>
                    </a:cubicBezTo>
                    <a:lnTo>
                      <a:pt x="2060" y="727"/>
                    </a:lnTo>
                    <a:cubicBezTo>
                      <a:pt x="2007" y="727"/>
                      <a:pt x="1967" y="687"/>
                      <a:pt x="1942" y="650"/>
                    </a:cubicBezTo>
                    <a:lnTo>
                      <a:pt x="1722" y="184"/>
                    </a:lnTo>
                    <a:cubicBezTo>
                      <a:pt x="1672" y="78"/>
                      <a:pt x="1554" y="0"/>
                      <a:pt x="14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46" name="Google Shape;1546;p45"/>
            <p:cNvSpPr/>
            <p:nvPr/>
          </p:nvSpPr>
          <p:spPr>
            <a:xfrm rot="-224840">
              <a:off x="1263870" y="1515501"/>
              <a:ext cx="200040" cy="199875"/>
            </a:xfrm>
            <a:custGeom>
              <a:avLst/>
              <a:gdLst/>
              <a:ahLst/>
              <a:cxnLst/>
              <a:rect l="l" t="t" r="r" b="b"/>
              <a:pathLst>
                <a:path w="2343" h="2341" extrusionOk="0">
                  <a:moveTo>
                    <a:pt x="1566" y="1"/>
                  </a:moveTo>
                  <a:cubicBezTo>
                    <a:pt x="1530" y="1"/>
                    <a:pt x="1500" y="25"/>
                    <a:pt x="1489" y="63"/>
                  </a:cubicBezTo>
                  <a:lnTo>
                    <a:pt x="1165" y="930"/>
                  </a:lnTo>
                  <a:lnTo>
                    <a:pt x="777" y="88"/>
                  </a:lnTo>
                  <a:cubicBezTo>
                    <a:pt x="768" y="48"/>
                    <a:pt x="727" y="31"/>
                    <a:pt x="692" y="31"/>
                  </a:cubicBezTo>
                  <a:cubicBezTo>
                    <a:pt x="681" y="31"/>
                    <a:pt x="671" y="32"/>
                    <a:pt x="662" y="35"/>
                  </a:cubicBezTo>
                  <a:cubicBezTo>
                    <a:pt x="609" y="63"/>
                    <a:pt x="597" y="113"/>
                    <a:pt x="609" y="166"/>
                  </a:cubicBezTo>
                  <a:lnTo>
                    <a:pt x="998" y="1008"/>
                  </a:lnTo>
                  <a:lnTo>
                    <a:pt x="998" y="1008"/>
                  </a:lnTo>
                  <a:lnTo>
                    <a:pt x="131" y="685"/>
                  </a:lnTo>
                  <a:cubicBezTo>
                    <a:pt x="119" y="682"/>
                    <a:pt x="106" y="680"/>
                    <a:pt x="95" y="680"/>
                  </a:cubicBezTo>
                  <a:cubicBezTo>
                    <a:pt x="57" y="680"/>
                    <a:pt x="25" y="696"/>
                    <a:pt x="13" y="734"/>
                  </a:cubicBezTo>
                  <a:cubicBezTo>
                    <a:pt x="1" y="787"/>
                    <a:pt x="13" y="840"/>
                    <a:pt x="66" y="852"/>
                  </a:cubicBezTo>
                  <a:lnTo>
                    <a:pt x="932" y="1175"/>
                  </a:lnTo>
                  <a:lnTo>
                    <a:pt x="91" y="1564"/>
                  </a:lnTo>
                  <a:cubicBezTo>
                    <a:pt x="53" y="1589"/>
                    <a:pt x="28" y="1641"/>
                    <a:pt x="53" y="1682"/>
                  </a:cubicBezTo>
                  <a:cubicBezTo>
                    <a:pt x="63" y="1720"/>
                    <a:pt x="96" y="1736"/>
                    <a:pt x="133" y="1736"/>
                  </a:cubicBezTo>
                  <a:cubicBezTo>
                    <a:pt x="145" y="1736"/>
                    <a:pt x="157" y="1734"/>
                    <a:pt x="168" y="1731"/>
                  </a:cubicBezTo>
                  <a:lnTo>
                    <a:pt x="1010" y="1343"/>
                  </a:lnTo>
                  <a:lnTo>
                    <a:pt x="687" y="2210"/>
                  </a:lnTo>
                  <a:cubicBezTo>
                    <a:pt x="675" y="2263"/>
                    <a:pt x="699" y="2315"/>
                    <a:pt x="740" y="2328"/>
                  </a:cubicBezTo>
                  <a:cubicBezTo>
                    <a:pt x="752" y="2328"/>
                    <a:pt x="765" y="2340"/>
                    <a:pt x="777" y="2340"/>
                  </a:cubicBezTo>
                  <a:cubicBezTo>
                    <a:pt x="818" y="2340"/>
                    <a:pt x="842" y="2315"/>
                    <a:pt x="855" y="2275"/>
                  </a:cubicBezTo>
                  <a:lnTo>
                    <a:pt x="1178" y="1408"/>
                  </a:lnTo>
                  <a:lnTo>
                    <a:pt x="1566" y="2250"/>
                  </a:lnTo>
                  <a:cubicBezTo>
                    <a:pt x="1586" y="2277"/>
                    <a:pt x="1617" y="2299"/>
                    <a:pt x="1653" y="2299"/>
                  </a:cubicBezTo>
                  <a:cubicBezTo>
                    <a:pt x="1667" y="2299"/>
                    <a:pt x="1682" y="2295"/>
                    <a:pt x="1697" y="2288"/>
                  </a:cubicBezTo>
                  <a:cubicBezTo>
                    <a:pt x="1737" y="2275"/>
                    <a:pt x="1762" y="2225"/>
                    <a:pt x="1737" y="2173"/>
                  </a:cubicBezTo>
                  <a:lnTo>
                    <a:pt x="1349" y="1331"/>
                  </a:lnTo>
                  <a:lnTo>
                    <a:pt x="2215" y="1654"/>
                  </a:lnTo>
                  <a:cubicBezTo>
                    <a:pt x="2224" y="1656"/>
                    <a:pt x="2233" y="1657"/>
                    <a:pt x="2242" y="1657"/>
                  </a:cubicBezTo>
                  <a:cubicBezTo>
                    <a:pt x="2283" y="1657"/>
                    <a:pt x="2322" y="1635"/>
                    <a:pt x="2343" y="1604"/>
                  </a:cubicBezTo>
                  <a:lnTo>
                    <a:pt x="2343" y="1564"/>
                  </a:lnTo>
                  <a:cubicBezTo>
                    <a:pt x="2343" y="1526"/>
                    <a:pt x="2318" y="1498"/>
                    <a:pt x="2281" y="1486"/>
                  </a:cubicBezTo>
                  <a:lnTo>
                    <a:pt x="1411" y="1163"/>
                  </a:lnTo>
                  <a:lnTo>
                    <a:pt x="2253" y="775"/>
                  </a:lnTo>
                  <a:cubicBezTo>
                    <a:pt x="2306" y="750"/>
                    <a:pt x="2318" y="697"/>
                    <a:pt x="2306" y="644"/>
                  </a:cubicBezTo>
                  <a:cubicBezTo>
                    <a:pt x="2288" y="618"/>
                    <a:pt x="2256" y="596"/>
                    <a:pt x="2219" y="596"/>
                  </a:cubicBezTo>
                  <a:cubicBezTo>
                    <a:pt x="2205" y="596"/>
                    <a:pt x="2190" y="599"/>
                    <a:pt x="2175" y="607"/>
                  </a:cubicBezTo>
                  <a:lnTo>
                    <a:pt x="1333" y="995"/>
                  </a:lnTo>
                  <a:lnTo>
                    <a:pt x="1659" y="129"/>
                  </a:lnTo>
                  <a:cubicBezTo>
                    <a:pt x="1684" y="76"/>
                    <a:pt x="1659" y="23"/>
                    <a:pt x="1607" y="11"/>
                  </a:cubicBezTo>
                  <a:cubicBezTo>
                    <a:pt x="1593" y="4"/>
                    <a:pt x="1579" y="1"/>
                    <a:pt x="15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8" name="Google Shape;1548;p46"/>
          <p:cNvGrpSpPr/>
          <p:nvPr/>
        </p:nvGrpSpPr>
        <p:grpSpPr>
          <a:xfrm flipH="1">
            <a:off x="192125" y="199200"/>
            <a:ext cx="8734575" cy="4745100"/>
            <a:chOff x="201225" y="195300"/>
            <a:chExt cx="8734575" cy="4745100"/>
          </a:xfrm>
        </p:grpSpPr>
        <p:sp>
          <p:nvSpPr>
            <p:cNvPr id="1549" name="Google Shape;1549;p46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6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1" name="Google Shape;1551;p46"/>
          <p:cNvGrpSpPr/>
          <p:nvPr/>
        </p:nvGrpSpPr>
        <p:grpSpPr>
          <a:xfrm>
            <a:off x="3539854" y="3753688"/>
            <a:ext cx="2132454" cy="1095395"/>
            <a:chOff x="3539854" y="3753688"/>
            <a:chExt cx="2132454" cy="1095395"/>
          </a:xfrm>
        </p:grpSpPr>
        <p:sp>
          <p:nvSpPr>
            <p:cNvPr id="1552" name="Google Shape;1552;p46"/>
            <p:cNvSpPr/>
            <p:nvPr/>
          </p:nvSpPr>
          <p:spPr>
            <a:xfrm rot="-5400000">
              <a:off x="4074451" y="3248704"/>
              <a:ext cx="1063778" cy="2102841"/>
            </a:xfrm>
            <a:custGeom>
              <a:avLst/>
              <a:gdLst/>
              <a:ahLst/>
              <a:cxnLst/>
              <a:rect l="l" t="t" r="r" b="b"/>
              <a:pathLst>
                <a:path w="14333" h="28333" extrusionOk="0">
                  <a:moveTo>
                    <a:pt x="0" y="0"/>
                  </a:moveTo>
                  <a:lnTo>
                    <a:pt x="0" y="3522"/>
                  </a:lnTo>
                  <a:lnTo>
                    <a:pt x="0" y="4484"/>
                  </a:lnTo>
                  <a:lnTo>
                    <a:pt x="0" y="7478"/>
                  </a:lnTo>
                  <a:lnTo>
                    <a:pt x="0" y="8433"/>
                  </a:lnTo>
                  <a:lnTo>
                    <a:pt x="0" y="11684"/>
                  </a:lnTo>
                  <a:lnTo>
                    <a:pt x="0" y="12639"/>
                  </a:lnTo>
                  <a:lnTo>
                    <a:pt x="0" y="15917"/>
                  </a:lnTo>
                  <a:lnTo>
                    <a:pt x="0" y="16872"/>
                  </a:lnTo>
                  <a:lnTo>
                    <a:pt x="0" y="20116"/>
                  </a:lnTo>
                  <a:lnTo>
                    <a:pt x="0" y="21078"/>
                  </a:lnTo>
                  <a:lnTo>
                    <a:pt x="0" y="24350"/>
                  </a:lnTo>
                  <a:lnTo>
                    <a:pt x="0" y="25311"/>
                  </a:lnTo>
                  <a:lnTo>
                    <a:pt x="0" y="28136"/>
                  </a:lnTo>
                  <a:lnTo>
                    <a:pt x="0" y="28332"/>
                  </a:lnTo>
                  <a:lnTo>
                    <a:pt x="170" y="28332"/>
                  </a:lnTo>
                  <a:cubicBezTo>
                    <a:pt x="8013" y="28332"/>
                    <a:pt x="14332" y="22013"/>
                    <a:pt x="14332" y="14163"/>
                  </a:cubicBezTo>
                  <a:cubicBezTo>
                    <a:pt x="14332" y="8975"/>
                    <a:pt x="11542" y="4403"/>
                    <a:pt x="7336" y="1944"/>
                  </a:cubicBezTo>
                  <a:cubicBezTo>
                    <a:pt x="7139" y="1829"/>
                    <a:pt x="6909" y="1721"/>
                    <a:pt x="6713" y="1606"/>
                  </a:cubicBezTo>
                  <a:cubicBezTo>
                    <a:pt x="4742" y="590"/>
                    <a:pt x="2540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53" name="Google Shape;1553;p46"/>
            <p:cNvGrpSpPr/>
            <p:nvPr/>
          </p:nvGrpSpPr>
          <p:grpSpPr>
            <a:xfrm rot="-5400000">
              <a:off x="4152598" y="3310845"/>
              <a:ext cx="967724" cy="1928849"/>
              <a:chOff x="272886" y="2085053"/>
              <a:chExt cx="905027" cy="1803882"/>
            </a:xfrm>
          </p:grpSpPr>
          <p:sp>
            <p:nvSpPr>
              <p:cNvPr id="1554" name="Google Shape;1554;p46"/>
              <p:cNvSpPr/>
              <p:nvPr/>
            </p:nvSpPr>
            <p:spPr>
              <a:xfrm>
                <a:off x="272886" y="2359150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9"/>
                      <a:pt x="204" y="962"/>
                      <a:pt x="481" y="962"/>
                    </a:cubicBezTo>
                    <a:cubicBezTo>
                      <a:pt x="739" y="962"/>
                      <a:pt x="935" y="739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46"/>
              <p:cNvSpPr/>
              <p:nvPr/>
            </p:nvSpPr>
            <p:spPr>
              <a:xfrm>
                <a:off x="46091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2" y="739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46"/>
              <p:cNvSpPr/>
              <p:nvPr/>
            </p:nvSpPr>
            <p:spPr>
              <a:xfrm>
                <a:off x="64894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3" y="739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46"/>
              <p:cNvSpPr/>
              <p:nvPr/>
            </p:nvSpPr>
            <p:spPr>
              <a:xfrm>
                <a:off x="837045" y="2359150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9"/>
                      <a:pt x="203" y="962"/>
                      <a:pt x="481" y="962"/>
                    </a:cubicBezTo>
                    <a:cubicBezTo>
                      <a:pt x="738" y="962"/>
                      <a:pt x="962" y="739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46"/>
              <p:cNvSpPr/>
              <p:nvPr/>
            </p:nvSpPr>
            <p:spPr>
              <a:xfrm>
                <a:off x="35937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59" y="956"/>
                      <a:pt x="956" y="732"/>
                      <a:pt x="956" y="482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46"/>
              <p:cNvSpPr/>
              <p:nvPr/>
            </p:nvSpPr>
            <p:spPr>
              <a:xfrm>
                <a:off x="54740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60" y="956"/>
                      <a:pt x="956" y="732"/>
                      <a:pt x="956" y="482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46"/>
              <p:cNvSpPr/>
              <p:nvPr/>
            </p:nvSpPr>
            <p:spPr>
              <a:xfrm>
                <a:off x="735499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46"/>
              <p:cNvSpPr/>
              <p:nvPr/>
            </p:nvSpPr>
            <p:spPr>
              <a:xfrm>
                <a:off x="923528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46"/>
              <p:cNvSpPr/>
              <p:nvPr/>
            </p:nvSpPr>
            <p:spPr>
              <a:xfrm>
                <a:off x="272886" y="265108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35" y="766"/>
                      <a:pt x="935" y="481"/>
                    </a:cubicBezTo>
                    <a:cubicBezTo>
                      <a:pt x="935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6"/>
              <p:cNvSpPr/>
              <p:nvPr/>
            </p:nvSpPr>
            <p:spPr>
              <a:xfrm>
                <a:off x="46091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6"/>
              <p:cNvSpPr/>
              <p:nvPr/>
            </p:nvSpPr>
            <p:spPr>
              <a:xfrm>
                <a:off x="64894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3" y="766"/>
                      <a:pt x="963" y="481"/>
                    </a:cubicBezTo>
                    <a:cubicBezTo>
                      <a:pt x="963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6"/>
              <p:cNvSpPr/>
              <p:nvPr/>
            </p:nvSpPr>
            <p:spPr>
              <a:xfrm>
                <a:off x="837045" y="265108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224"/>
                      <a:pt x="0" y="481"/>
                    </a:cubicBezTo>
                    <a:cubicBezTo>
                      <a:pt x="0" y="766"/>
                      <a:pt x="203" y="962"/>
                      <a:pt x="481" y="962"/>
                    </a:cubicBezTo>
                    <a:cubicBezTo>
                      <a:pt x="738" y="962"/>
                      <a:pt x="962" y="766"/>
                      <a:pt x="962" y="481"/>
                    </a:cubicBezTo>
                    <a:cubicBezTo>
                      <a:pt x="962" y="224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6"/>
              <p:cNvSpPr/>
              <p:nvPr/>
            </p:nvSpPr>
            <p:spPr>
              <a:xfrm>
                <a:off x="1025074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6"/>
              <p:cNvSpPr/>
              <p:nvPr/>
            </p:nvSpPr>
            <p:spPr>
              <a:xfrm>
                <a:off x="35937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59" y="956"/>
                      <a:pt x="956" y="760"/>
                      <a:pt x="956" y="475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46"/>
              <p:cNvSpPr/>
              <p:nvPr/>
            </p:nvSpPr>
            <p:spPr>
              <a:xfrm>
                <a:off x="54740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60" y="956"/>
                      <a:pt x="956" y="760"/>
                      <a:pt x="956" y="475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46"/>
              <p:cNvSpPr/>
              <p:nvPr/>
            </p:nvSpPr>
            <p:spPr>
              <a:xfrm>
                <a:off x="735499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46"/>
              <p:cNvSpPr/>
              <p:nvPr/>
            </p:nvSpPr>
            <p:spPr>
              <a:xfrm>
                <a:off x="923528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46"/>
              <p:cNvSpPr/>
              <p:nvPr/>
            </p:nvSpPr>
            <p:spPr>
              <a:xfrm>
                <a:off x="1113432" y="2786435"/>
                <a:ext cx="6448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56" extrusionOk="0">
                    <a:moveTo>
                      <a:pt x="455" y="1"/>
                    </a:moveTo>
                    <a:cubicBezTo>
                      <a:pt x="197" y="1"/>
                      <a:pt x="1" y="224"/>
                      <a:pt x="1" y="475"/>
                    </a:cubicBezTo>
                    <a:cubicBezTo>
                      <a:pt x="1" y="760"/>
                      <a:pt x="197" y="956"/>
                      <a:pt x="455" y="956"/>
                    </a:cubicBezTo>
                    <a:cubicBezTo>
                      <a:pt x="732" y="956"/>
                      <a:pt x="929" y="760"/>
                      <a:pt x="929" y="475"/>
                    </a:cubicBezTo>
                    <a:cubicBezTo>
                      <a:pt x="929" y="224"/>
                      <a:pt x="732" y="1"/>
                      <a:pt x="4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6"/>
              <p:cNvSpPr/>
              <p:nvPr/>
            </p:nvSpPr>
            <p:spPr>
              <a:xfrm>
                <a:off x="272886" y="294489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46"/>
              <p:cNvSpPr/>
              <p:nvPr/>
            </p:nvSpPr>
            <p:spPr>
              <a:xfrm>
                <a:off x="46091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46"/>
              <p:cNvSpPr/>
              <p:nvPr/>
            </p:nvSpPr>
            <p:spPr>
              <a:xfrm>
                <a:off x="64894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46"/>
              <p:cNvSpPr/>
              <p:nvPr/>
            </p:nvSpPr>
            <p:spPr>
              <a:xfrm>
                <a:off x="837045" y="294489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46"/>
              <p:cNvSpPr/>
              <p:nvPr/>
            </p:nvSpPr>
            <p:spPr>
              <a:xfrm>
                <a:off x="1025074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46"/>
              <p:cNvSpPr/>
              <p:nvPr/>
            </p:nvSpPr>
            <p:spPr>
              <a:xfrm>
                <a:off x="35937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59" y="955"/>
                      <a:pt x="956" y="732"/>
                      <a:pt x="956" y="474"/>
                    </a:cubicBezTo>
                    <a:cubicBezTo>
                      <a:pt x="956" y="22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46"/>
              <p:cNvSpPr/>
              <p:nvPr/>
            </p:nvSpPr>
            <p:spPr>
              <a:xfrm>
                <a:off x="54740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60" y="955"/>
                      <a:pt x="956" y="732"/>
                      <a:pt x="956" y="474"/>
                    </a:cubicBezTo>
                    <a:cubicBezTo>
                      <a:pt x="956" y="22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46"/>
              <p:cNvSpPr/>
              <p:nvPr/>
            </p:nvSpPr>
            <p:spPr>
              <a:xfrm>
                <a:off x="735499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46"/>
              <p:cNvSpPr/>
              <p:nvPr/>
            </p:nvSpPr>
            <p:spPr>
              <a:xfrm>
                <a:off x="923528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46"/>
              <p:cNvSpPr/>
              <p:nvPr/>
            </p:nvSpPr>
            <p:spPr>
              <a:xfrm>
                <a:off x="1113432" y="3080314"/>
                <a:ext cx="6448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56" extrusionOk="0">
                    <a:moveTo>
                      <a:pt x="455" y="0"/>
                    </a:moveTo>
                    <a:cubicBezTo>
                      <a:pt x="197" y="0"/>
                      <a:pt x="1" y="224"/>
                      <a:pt x="1" y="474"/>
                    </a:cubicBezTo>
                    <a:cubicBezTo>
                      <a:pt x="1" y="732"/>
                      <a:pt x="197" y="955"/>
                      <a:pt x="455" y="955"/>
                    </a:cubicBezTo>
                    <a:cubicBezTo>
                      <a:pt x="732" y="955"/>
                      <a:pt x="929" y="732"/>
                      <a:pt x="929" y="474"/>
                    </a:cubicBezTo>
                    <a:cubicBezTo>
                      <a:pt x="929" y="224"/>
                      <a:pt x="732" y="0"/>
                      <a:pt x="4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46"/>
              <p:cNvSpPr/>
              <p:nvPr/>
            </p:nvSpPr>
            <p:spPr>
              <a:xfrm>
                <a:off x="272886" y="323683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35" y="759"/>
                      <a:pt x="935" y="481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46"/>
              <p:cNvSpPr/>
              <p:nvPr/>
            </p:nvSpPr>
            <p:spPr>
              <a:xfrm>
                <a:off x="46091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46"/>
              <p:cNvSpPr/>
              <p:nvPr/>
            </p:nvSpPr>
            <p:spPr>
              <a:xfrm>
                <a:off x="64894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3" y="759"/>
                      <a:pt x="963" y="481"/>
                    </a:cubicBezTo>
                    <a:cubicBezTo>
                      <a:pt x="963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46"/>
              <p:cNvSpPr/>
              <p:nvPr/>
            </p:nvSpPr>
            <p:spPr>
              <a:xfrm>
                <a:off x="837045" y="323683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224"/>
                      <a:pt x="0" y="481"/>
                    </a:cubicBezTo>
                    <a:cubicBezTo>
                      <a:pt x="0" y="759"/>
                      <a:pt x="203" y="962"/>
                      <a:pt x="481" y="962"/>
                    </a:cubicBezTo>
                    <a:cubicBezTo>
                      <a:pt x="738" y="962"/>
                      <a:pt x="962" y="759"/>
                      <a:pt x="962" y="481"/>
                    </a:cubicBezTo>
                    <a:cubicBezTo>
                      <a:pt x="962" y="224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46"/>
              <p:cNvSpPr/>
              <p:nvPr/>
            </p:nvSpPr>
            <p:spPr>
              <a:xfrm>
                <a:off x="1025074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46"/>
              <p:cNvSpPr/>
              <p:nvPr/>
            </p:nvSpPr>
            <p:spPr>
              <a:xfrm>
                <a:off x="35937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59" y="962"/>
                      <a:pt x="956" y="766"/>
                      <a:pt x="956" y="481"/>
                    </a:cubicBezTo>
                    <a:cubicBezTo>
                      <a:pt x="956" y="231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46"/>
              <p:cNvSpPr/>
              <p:nvPr/>
            </p:nvSpPr>
            <p:spPr>
              <a:xfrm>
                <a:off x="54740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60" y="962"/>
                      <a:pt x="956" y="766"/>
                      <a:pt x="956" y="481"/>
                    </a:cubicBezTo>
                    <a:cubicBezTo>
                      <a:pt x="956" y="231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46"/>
              <p:cNvSpPr/>
              <p:nvPr/>
            </p:nvSpPr>
            <p:spPr>
              <a:xfrm>
                <a:off x="735499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46"/>
              <p:cNvSpPr/>
              <p:nvPr/>
            </p:nvSpPr>
            <p:spPr>
              <a:xfrm>
                <a:off x="923528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46"/>
              <p:cNvSpPr/>
              <p:nvPr/>
            </p:nvSpPr>
            <p:spPr>
              <a:xfrm>
                <a:off x="272886" y="353064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2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2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46"/>
              <p:cNvSpPr/>
              <p:nvPr/>
            </p:nvSpPr>
            <p:spPr>
              <a:xfrm>
                <a:off x="46091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2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46"/>
              <p:cNvSpPr/>
              <p:nvPr/>
            </p:nvSpPr>
            <p:spPr>
              <a:xfrm>
                <a:off x="64894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2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46"/>
              <p:cNvSpPr/>
              <p:nvPr/>
            </p:nvSpPr>
            <p:spPr>
              <a:xfrm>
                <a:off x="837045" y="353064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197"/>
                      <a:pt x="0" y="482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2"/>
                    </a:cubicBezTo>
                    <a:cubicBezTo>
                      <a:pt x="962" y="197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46"/>
              <p:cNvSpPr/>
              <p:nvPr/>
            </p:nvSpPr>
            <p:spPr>
              <a:xfrm>
                <a:off x="35937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46"/>
              <p:cNvSpPr/>
              <p:nvPr/>
            </p:nvSpPr>
            <p:spPr>
              <a:xfrm>
                <a:off x="54740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46"/>
              <p:cNvSpPr/>
              <p:nvPr/>
            </p:nvSpPr>
            <p:spPr>
              <a:xfrm>
                <a:off x="735499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1"/>
                    </a:moveTo>
                    <a:cubicBezTo>
                      <a:pt x="224" y="1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46"/>
              <p:cNvSpPr/>
              <p:nvPr/>
            </p:nvSpPr>
            <p:spPr>
              <a:xfrm>
                <a:off x="272886" y="3822579"/>
                <a:ext cx="64968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2"/>
                    </a:cubicBezTo>
                    <a:cubicBezTo>
                      <a:pt x="0" y="759"/>
                      <a:pt x="204" y="956"/>
                      <a:pt x="481" y="956"/>
                    </a:cubicBezTo>
                    <a:cubicBezTo>
                      <a:pt x="739" y="956"/>
                      <a:pt x="935" y="759"/>
                      <a:pt x="935" y="482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46"/>
              <p:cNvSpPr/>
              <p:nvPr/>
            </p:nvSpPr>
            <p:spPr>
              <a:xfrm>
                <a:off x="460916" y="3822579"/>
                <a:ext cx="66842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56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2"/>
                    </a:cubicBezTo>
                    <a:cubicBezTo>
                      <a:pt x="1" y="759"/>
                      <a:pt x="204" y="956"/>
                      <a:pt x="482" y="956"/>
                    </a:cubicBezTo>
                    <a:cubicBezTo>
                      <a:pt x="739" y="956"/>
                      <a:pt x="962" y="759"/>
                      <a:pt x="962" y="482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46"/>
              <p:cNvSpPr/>
              <p:nvPr/>
            </p:nvSpPr>
            <p:spPr>
              <a:xfrm>
                <a:off x="272886" y="208505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46"/>
              <p:cNvSpPr/>
              <p:nvPr/>
            </p:nvSpPr>
            <p:spPr>
              <a:xfrm>
                <a:off x="46091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46"/>
              <p:cNvSpPr/>
              <p:nvPr/>
            </p:nvSpPr>
            <p:spPr>
              <a:xfrm>
                <a:off x="64894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46"/>
              <p:cNvSpPr/>
              <p:nvPr/>
            </p:nvSpPr>
            <p:spPr>
              <a:xfrm>
                <a:off x="35937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46"/>
              <p:cNvSpPr/>
              <p:nvPr/>
            </p:nvSpPr>
            <p:spPr>
              <a:xfrm>
                <a:off x="54740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46"/>
              <p:cNvSpPr/>
              <p:nvPr/>
            </p:nvSpPr>
            <p:spPr>
              <a:xfrm>
                <a:off x="735499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06" name="Google Shape;1606;p46"/>
            <p:cNvSpPr/>
            <p:nvPr/>
          </p:nvSpPr>
          <p:spPr>
            <a:xfrm rot="-5400000">
              <a:off x="4058383" y="3235159"/>
              <a:ext cx="1095395" cy="2132454"/>
            </a:xfrm>
            <a:custGeom>
              <a:avLst/>
              <a:gdLst/>
              <a:ahLst/>
              <a:cxnLst/>
              <a:rect l="l" t="t" r="r" b="b"/>
              <a:pathLst>
                <a:path w="14759" h="28732" extrusionOk="0">
                  <a:moveTo>
                    <a:pt x="454" y="427"/>
                  </a:moveTo>
                  <a:cubicBezTo>
                    <a:pt x="2709" y="427"/>
                    <a:pt x="4856" y="962"/>
                    <a:pt x="6746" y="1924"/>
                  </a:cubicBezTo>
                  <a:cubicBezTo>
                    <a:pt x="7031" y="2066"/>
                    <a:pt x="7281" y="2235"/>
                    <a:pt x="7566" y="2371"/>
                  </a:cubicBezTo>
                  <a:cubicBezTo>
                    <a:pt x="11006" y="4464"/>
                    <a:pt x="13519" y="7992"/>
                    <a:pt x="14196" y="12110"/>
                  </a:cubicBezTo>
                  <a:cubicBezTo>
                    <a:pt x="14196" y="12253"/>
                    <a:pt x="14224" y="12361"/>
                    <a:pt x="14251" y="12503"/>
                  </a:cubicBezTo>
                  <a:cubicBezTo>
                    <a:pt x="14339" y="13126"/>
                    <a:pt x="14366" y="13750"/>
                    <a:pt x="14366" y="14366"/>
                  </a:cubicBezTo>
                  <a:cubicBezTo>
                    <a:pt x="14366" y="15070"/>
                    <a:pt x="14312" y="15748"/>
                    <a:pt x="14224" y="16398"/>
                  </a:cubicBezTo>
                  <a:cubicBezTo>
                    <a:pt x="14196" y="16567"/>
                    <a:pt x="14169" y="16736"/>
                    <a:pt x="14142" y="16906"/>
                  </a:cubicBezTo>
                  <a:cubicBezTo>
                    <a:pt x="13208" y="21986"/>
                    <a:pt x="9510" y="26110"/>
                    <a:pt x="4687" y="27688"/>
                  </a:cubicBezTo>
                  <a:cubicBezTo>
                    <a:pt x="4572" y="27716"/>
                    <a:pt x="4464" y="27743"/>
                    <a:pt x="4376" y="27770"/>
                  </a:cubicBezTo>
                  <a:lnTo>
                    <a:pt x="4348" y="27770"/>
                  </a:lnTo>
                  <a:cubicBezTo>
                    <a:pt x="3136" y="28142"/>
                    <a:pt x="1809" y="28339"/>
                    <a:pt x="454" y="28339"/>
                  </a:cubicBezTo>
                  <a:lnTo>
                    <a:pt x="454" y="427"/>
                  </a:lnTo>
                  <a:close/>
                  <a:moveTo>
                    <a:pt x="0" y="0"/>
                  </a:moveTo>
                  <a:lnTo>
                    <a:pt x="0" y="28731"/>
                  </a:lnTo>
                  <a:lnTo>
                    <a:pt x="454" y="28731"/>
                  </a:lnTo>
                  <a:cubicBezTo>
                    <a:pt x="8358" y="28704"/>
                    <a:pt x="14759" y="22270"/>
                    <a:pt x="14759" y="14366"/>
                  </a:cubicBezTo>
                  <a:cubicBezTo>
                    <a:pt x="14759" y="6469"/>
                    <a:pt x="8358" y="61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7" name="Google Shape;1607;p46"/>
          <p:cNvGrpSpPr/>
          <p:nvPr/>
        </p:nvGrpSpPr>
        <p:grpSpPr>
          <a:xfrm flipH="1">
            <a:off x="285456" y="4297259"/>
            <a:ext cx="8641233" cy="551810"/>
            <a:chOff x="201225" y="4275215"/>
            <a:chExt cx="8632600" cy="551810"/>
          </a:xfrm>
        </p:grpSpPr>
        <p:sp>
          <p:nvSpPr>
            <p:cNvPr id="1608" name="Google Shape;1608;p46"/>
            <p:cNvSpPr/>
            <p:nvPr/>
          </p:nvSpPr>
          <p:spPr>
            <a:xfrm>
              <a:off x="214098" y="4580241"/>
              <a:ext cx="8498303" cy="233967"/>
            </a:xfrm>
            <a:custGeom>
              <a:avLst/>
              <a:gdLst/>
              <a:ahLst/>
              <a:cxnLst/>
              <a:rect l="l" t="t" r="r" b="b"/>
              <a:pathLst>
                <a:path w="151175" h="4162" extrusionOk="0">
                  <a:moveTo>
                    <a:pt x="5114" y="0"/>
                  </a:moveTo>
                  <a:cubicBezTo>
                    <a:pt x="3832" y="0"/>
                    <a:pt x="2550" y="407"/>
                    <a:pt x="1568" y="1221"/>
                  </a:cubicBezTo>
                  <a:cubicBezTo>
                    <a:pt x="1117" y="1611"/>
                    <a:pt x="559" y="1921"/>
                    <a:pt x="1" y="2116"/>
                  </a:cubicBezTo>
                  <a:lnTo>
                    <a:pt x="1" y="4161"/>
                  </a:lnTo>
                  <a:lnTo>
                    <a:pt x="145685" y="4161"/>
                  </a:lnTo>
                  <a:cubicBezTo>
                    <a:pt x="147844" y="4161"/>
                    <a:pt x="149802" y="3266"/>
                    <a:pt x="151174" y="1806"/>
                  </a:cubicBezTo>
                  <a:lnTo>
                    <a:pt x="150475" y="1221"/>
                  </a:lnTo>
                  <a:cubicBezTo>
                    <a:pt x="149496" y="407"/>
                    <a:pt x="148214" y="0"/>
                    <a:pt x="146932" y="0"/>
                  </a:cubicBezTo>
                  <a:cubicBezTo>
                    <a:pt x="145649" y="0"/>
                    <a:pt x="144366" y="407"/>
                    <a:pt x="143384" y="1221"/>
                  </a:cubicBezTo>
                  <a:cubicBezTo>
                    <a:pt x="142401" y="2032"/>
                    <a:pt x="141120" y="2437"/>
                    <a:pt x="139838" y="2437"/>
                  </a:cubicBezTo>
                  <a:cubicBezTo>
                    <a:pt x="138556" y="2437"/>
                    <a:pt x="137275" y="2032"/>
                    <a:pt x="136293" y="1221"/>
                  </a:cubicBezTo>
                  <a:cubicBezTo>
                    <a:pt x="135310" y="407"/>
                    <a:pt x="134027" y="0"/>
                    <a:pt x="132744" y="0"/>
                  </a:cubicBezTo>
                  <a:cubicBezTo>
                    <a:pt x="131462" y="0"/>
                    <a:pt x="130180" y="407"/>
                    <a:pt x="129201" y="1221"/>
                  </a:cubicBezTo>
                  <a:cubicBezTo>
                    <a:pt x="128233" y="2032"/>
                    <a:pt x="126949" y="2437"/>
                    <a:pt x="125663" y="2437"/>
                  </a:cubicBezTo>
                  <a:cubicBezTo>
                    <a:pt x="124378" y="2437"/>
                    <a:pt x="123089" y="2032"/>
                    <a:pt x="122110" y="1221"/>
                  </a:cubicBezTo>
                  <a:cubicBezTo>
                    <a:pt x="121141" y="407"/>
                    <a:pt x="119858" y="0"/>
                    <a:pt x="118571" y="0"/>
                  </a:cubicBezTo>
                  <a:cubicBezTo>
                    <a:pt x="117285" y="0"/>
                    <a:pt x="115995" y="407"/>
                    <a:pt x="115012" y="1221"/>
                  </a:cubicBezTo>
                  <a:cubicBezTo>
                    <a:pt x="114047" y="2032"/>
                    <a:pt x="112765" y="2437"/>
                    <a:pt x="111483" y="2437"/>
                  </a:cubicBezTo>
                  <a:cubicBezTo>
                    <a:pt x="110200" y="2437"/>
                    <a:pt x="108917" y="2032"/>
                    <a:pt x="107948" y="1221"/>
                  </a:cubicBezTo>
                  <a:cubicBezTo>
                    <a:pt x="106969" y="407"/>
                    <a:pt x="105681" y="0"/>
                    <a:pt x="104395" y="0"/>
                  </a:cubicBezTo>
                  <a:cubicBezTo>
                    <a:pt x="103109" y="0"/>
                    <a:pt x="101826" y="407"/>
                    <a:pt x="100857" y="1221"/>
                  </a:cubicBezTo>
                  <a:cubicBezTo>
                    <a:pt x="99878" y="2032"/>
                    <a:pt x="98597" y="2437"/>
                    <a:pt x="97314" y="2437"/>
                  </a:cubicBezTo>
                  <a:cubicBezTo>
                    <a:pt x="96032" y="2437"/>
                    <a:pt x="94748" y="2032"/>
                    <a:pt x="93766" y="1221"/>
                  </a:cubicBezTo>
                  <a:cubicBezTo>
                    <a:pt x="92784" y="407"/>
                    <a:pt x="91499" y="17"/>
                    <a:pt x="90207" y="17"/>
                  </a:cubicBezTo>
                  <a:cubicBezTo>
                    <a:pt x="88915" y="17"/>
                    <a:pt x="87657" y="407"/>
                    <a:pt x="86675" y="1221"/>
                  </a:cubicBezTo>
                  <a:cubicBezTo>
                    <a:pt x="85693" y="2032"/>
                    <a:pt x="84409" y="2437"/>
                    <a:pt x="83127" y="2437"/>
                  </a:cubicBezTo>
                  <a:cubicBezTo>
                    <a:pt x="81844" y="2437"/>
                    <a:pt x="80563" y="2032"/>
                    <a:pt x="79584" y="1221"/>
                  </a:cubicBezTo>
                  <a:cubicBezTo>
                    <a:pt x="78602" y="407"/>
                    <a:pt x="77310" y="17"/>
                    <a:pt x="76025" y="17"/>
                  </a:cubicBezTo>
                  <a:cubicBezTo>
                    <a:pt x="74760" y="17"/>
                    <a:pt x="73468" y="407"/>
                    <a:pt x="72493" y="1221"/>
                  </a:cubicBezTo>
                  <a:cubicBezTo>
                    <a:pt x="71510" y="2032"/>
                    <a:pt x="70227" y="2437"/>
                    <a:pt x="68944" y="2437"/>
                  </a:cubicBezTo>
                  <a:cubicBezTo>
                    <a:pt x="67660" y="2437"/>
                    <a:pt x="66377" y="2032"/>
                    <a:pt x="65395" y="1221"/>
                  </a:cubicBezTo>
                  <a:cubicBezTo>
                    <a:pt x="64416" y="407"/>
                    <a:pt x="63134" y="0"/>
                    <a:pt x="61852" y="0"/>
                  </a:cubicBezTo>
                  <a:cubicBezTo>
                    <a:pt x="60569" y="0"/>
                    <a:pt x="59286" y="407"/>
                    <a:pt x="58304" y="1221"/>
                  </a:cubicBezTo>
                  <a:cubicBezTo>
                    <a:pt x="57325" y="2032"/>
                    <a:pt x="56043" y="2437"/>
                    <a:pt x="54761" y="2437"/>
                  </a:cubicBezTo>
                  <a:cubicBezTo>
                    <a:pt x="53478" y="2437"/>
                    <a:pt x="52195" y="2032"/>
                    <a:pt x="51213" y="1221"/>
                  </a:cubicBezTo>
                  <a:cubicBezTo>
                    <a:pt x="50230" y="407"/>
                    <a:pt x="48949" y="0"/>
                    <a:pt x="47667" y="0"/>
                  </a:cubicBezTo>
                  <a:cubicBezTo>
                    <a:pt x="46386" y="0"/>
                    <a:pt x="45104" y="407"/>
                    <a:pt x="44122" y="1221"/>
                  </a:cubicBezTo>
                  <a:cubicBezTo>
                    <a:pt x="43139" y="2032"/>
                    <a:pt x="41856" y="2437"/>
                    <a:pt x="40574" y="2437"/>
                  </a:cubicBezTo>
                  <a:cubicBezTo>
                    <a:pt x="39291" y="2437"/>
                    <a:pt x="38009" y="2032"/>
                    <a:pt x="37030" y="1221"/>
                  </a:cubicBezTo>
                  <a:cubicBezTo>
                    <a:pt x="36048" y="407"/>
                    <a:pt x="34765" y="0"/>
                    <a:pt x="33482" y="0"/>
                  </a:cubicBezTo>
                  <a:cubicBezTo>
                    <a:pt x="32200" y="0"/>
                    <a:pt x="30918" y="407"/>
                    <a:pt x="29939" y="1221"/>
                  </a:cubicBezTo>
                  <a:cubicBezTo>
                    <a:pt x="28957" y="2032"/>
                    <a:pt x="27674" y="2437"/>
                    <a:pt x="26390" y="2437"/>
                  </a:cubicBezTo>
                  <a:cubicBezTo>
                    <a:pt x="25107" y="2437"/>
                    <a:pt x="23824" y="2032"/>
                    <a:pt x="22842" y="1221"/>
                  </a:cubicBezTo>
                  <a:cubicBezTo>
                    <a:pt x="21866" y="407"/>
                    <a:pt x="20574" y="17"/>
                    <a:pt x="19309" y="17"/>
                  </a:cubicBezTo>
                  <a:cubicBezTo>
                    <a:pt x="18024" y="17"/>
                    <a:pt x="16733" y="407"/>
                    <a:pt x="15750" y="1221"/>
                  </a:cubicBezTo>
                  <a:cubicBezTo>
                    <a:pt x="14772" y="2032"/>
                    <a:pt x="13490" y="2437"/>
                    <a:pt x="12207" y="2437"/>
                  </a:cubicBezTo>
                  <a:cubicBezTo>
                    <a:pt x="10925" y="2437"/>
                    <a:pt x="9642" y="2032"/>
                    <a:pt x="8659" y="1221"/>
                  </a:cubicBezTo>
                  <a:cubicBezTo>
                    <a:pt x="7677" y="407"/>
                    <a:pt x="6395" y="0"/>
                    <a:pt x="51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6"/>
            <p:cNvSpPr/>
            <p:nvPr/>
          </p:nvSpPr>
          <p:spPr>
            <a:xfrm>
              <a:off x="201225" y="4568323"/>
              <a:ext cx="8530064" cy="258701"/>
            </a:xfrm>
            <a:custGeom>
              <a:avLst/>
              <a:gdLst/>
              <a:ahLst/>
              <a:cxnLst/>
              <a:rect l="l" t="t" r="r" b="b"/>
              <a:pathLst>
                <a:path w="151740" h="4602" extrusionOk="0">
                  <a:moveTo>
                    <a:pt x="147158" y="446"/>
                  </a:moveTo>
                  <a:cubicBezTo>
                    <a:pt x="148391" y="446"/>
                    <a:pt x="149624" y="831"/>
                    <a:pt x="150562" y="1601"/>
                  </a:cubicBezTo>
                  <a:lnTo>
                    <a:pt x="151067" y="2045"/>
                  </a:lnTo>
                  <a:cubicBezTo>
                    <a:pt x="149695" y="3391"/>
                    <a:pt x="147871" y="4151"/>
                    <a:pt x="145914" y="4151"/>
                  </a:cubicBezTo>
                  <a:lnTo>
                    <a:pt x="452" y="4151"/>
                  </a:lnTo>
                  <a:lnTo>
                    <a:pt x="452" y="2469"/>
                  </a:lnTo>
                  <a:cubicBezTo>
                    <a:pt x="1010" y="2274"/>
                    <a:pt x="1515" y="1965"/>
                    <a:pt x="1939" y="1601"/>
                  </a:cubicBezTo>
                  <a:cubicBezTo>
                    <a:pt x="2877" y="831"/>
                    <a:pt x="4110" y="446"/>
                    <a:pt x="5343" y="446"/>
                  </a:cubicBezTo>
                  <a:cubicBezTo>
                    <a:pt x="6576" y="446"/>
                    <a:pt x="7809" y="831"/>
                    <a:pt x="8747" y="1601"/>
                  </a:cubicBezTo>
                  <a:cubicBezTo>
                    <a:pt x="9770" y="2456"/>
                    <a:pt x="11109" y="2883"/>
                    <a:pt x="12444" y="2883"/>
                  </a:cubicBezTo>
                  <a:cubicBezTo>
                    <a:pt x="13779" y="2883"/>
                    <a:pt x="15112" y="2456"/>
                    <a:pt x="16121" y="1601"/>
                  </a:cubicBezTo>
                  <a:cubicBezTo>
                    <a:pt x="17049" y="868"/>
                    <a:pt x="18253" y="451"/>
                    <a:pt x="19538" y="451"/>
                  </a:cubicBezTo>
                  <a:cubicBezTo>
                    <a:pt x="20830" y="451"/>
                    <a:pt x="22034" y="868"/>
                    <a:pt x="22936" y="1601"/>
                  </a:cubicBezTo>
                  <a:cubicBezTo>
                    <a:pt x="23959" y="2456"/>
                    <a:pt x="25296" y="2883"/>
                    <a:pt x="26630" y="2883"/>
                  </a:cubicBezTo>
                  <a:cubicBezTo>
                    <a:pt x="27963" y="2883"/>
                    <a:pt x="29294" y="2456"/>
                    <a:pt x="30303" y="1601"/>
                  </a:cubicBezTo>
                  <a:cubicBezTo>
                    <a:pt x="31245" y="831"/>
                    <a:pt x="32479" y="446"/>
                    <a:pt x="33713" y="446"/>
                  </a:cubicBezTo>
                  <a:cubicBezTo>
                    <a:pt x="34947" y="446"/>
                    <a:pt x="36180" y="831"/>
                    <a:pt x="37118" y="1601"/>
                  </a:cubicBezTo>
                  <a:cubicBezTo>
                    <a:pt x="38141" y="2456"/>
                    <a:pt x="39480" y="2883"/>
                    <a:pt x="40815" y="2883"/>
                  </a:cubicBezTo>
                  <a:cubicBezTo>
                    <a:pt x="42151" y="2883"/>
                    <a:pt x="43483" y="2456"/>
                    <a:pt x="44492" y="1601"/>
                  </a:cubicBezTo>
                  <a:cubicBezTo>
                    <a:pt x="45430" y="831"/>
                    <a:pt x="46663" y="446"/>
                    <a:pt x="47896" y="446"/>
                  </a:cubicBezTo>
                  <a:cubicBezTo>
                    <a:pt x="49129" y="446"/>
                    <a:pt x="50362" y="831"/>
                    <a:pt x="51300" y="1601"/>
                  </a:cubicBezTo>
                  <a:cubicBezTo>
                    <a:pt x="52310" y="2456"/>
                    <a:pt x="53642" y="2883"/>
                    <a:pt x="54977" y="2883"/>
                  </a:cubicBezTo>
                  <a:cubicBezTo>
                    <a:pt x="56313" y="2883"/>
                    <a:pt x="57651" y="2456"/>
                    <a:pt x="58674" y="1601"/>
                  </a:cubicBezTo>
                  <a:cubicBezTo>
                    <a:pt x="59613" y="831"/>
                    <a:pt x="60845" y="446"/>
                    <a:pt x="62079" y="446"/>
                  </a:cubicBezTo>
                  <a:cubicBezTo>
                    <a:pt x="63313" y="446"/>
                    <a:pt x="64547" y="831"/>
                    <a:pt x="65489" y="1601"/>
                  </a:cubicBezTo>
                  <a:cubicBezTo>
                    <a:pt x="66499" y="2456"/>
                    <a:pt x="67829" y="2883"/>
                    <a:pt x="69163" y="2883"/>
                  </a:cubicBezTo>
                  <a:cubicBezTo>
                    <a:pt x="70497" y="2883"/>
                    <a:pt x="71834" y="2456"/>
                    <a:pt x="72856" y="1601"/>
                  </a:cubicBezTo>
                  <a:cubicBezTo>
                    <a:pt x="73758" y="868"/>
                    <a:pt x="74962" y="451"/>
                    <a:pt x="76254" y="451"/>
                  </a:cubicBezTo>
                  <a:cubicBezTo>
                    <a:pt x="77539" y="451"/>
                    <a:pt x="78743" y="868"/>
                    <a:pt x="79672" y="1601"/>
                  </a:cubicBezTo>
                  <a:cubicBezTo>
                    <a:pt x="80681" y="2456"/>
                    <a:pt x="82013" y="2883"/>
                    <a:pt x="83348" y="2883"/>
                  </a:cubicBezTo>
                  <a:cubicBezTo>
                    <a:pt x="84684" y="2883"/>
                    <a:pt x="86023" y="2456"/>
                    <a:pt x="87045" y="1601"/>
                  </a:cubicBezTo>
                  <a:cubicBezTo>
                    <a:pt x="87940" y="868"/>
                    <a:pt x="89144" y="451"/>
                    <a:pt x="90436" y="451"/>
                  </a:cubicBezTo>
                  <a:cubicBezTo>
                    <a:pt x="91728" y="451"/>
                    <a:pt x="92932" y="868"/>
                    <a:pt x="93854" y="1601"/>
                  </a:cubicBezTo>
                  <a:cubicBezTo>
                    <a:pt x="94863" y="2456"/>
                    <a:pt x="96195" y="2883"/>
                    <a:pt x="97531" y="2883"/>
                  </a:cubicBezTo>
                  <a:cubicBezTo>
                    <a:pt x="98866" y="2883"/>
                    <a:pt x="100205" y="2456"/>
                    <a:pt x="101227" y="1601"/>
                  </a:cubicBezTo>
                  <a:cubicBezTo>
                    <a:pt x="102166" y="831"/>
                    <a:pt x="103399" y="446"/>
                    <a:pt x="104628" y="446"/>
                  </a:cubicBezTo>
                  <a:cubicBezTo>
                    <a:pt x="105858" y="446"/>
                    <a:pt x="107084" y="831"/>
                    <a:pt x="108009" y="1601"/>
                  </a:cubicBezTo>
                  <a:cubicBezTo>
                    <a:pt x="109035" y="2456"/>
                    <a:pt x="110374" y="2883"/>
                    <a:pt x="111712" y="2883"/>
                  </a:cubicBezTo>
                  <a:cubicBezTo>
                    <a:pt x="113050" y="2883"/>
                    <a:pt x="114387" y="2456"/>
                    <a:pt x="115410" y="1601"/>
                  </a:cubicBezTo>
                  <a:cubicBezTo>
                    <a:pt x="116352" y="831"/>
                    <a:pt x="117579" y="446"/>
                    <a:pt x="118806" y="446"/>
                  </a:cubicBezTo>
                  <a:cubicBezTo>
                    <a:pt x="120033" y="446"/>
                    <a:pt x="121259" y="831"/>
                    <a:pt x="122198" y="1601"/>
                  </a:cubicBezTo>
                  <a:cubicBezTo>
                    <a:pt x="123221" y="2456"/>
                    <a:pt x="124559" y="2883"/>
                    <a:pt x="125898" y="2883"/>
                  </a:cubicBezTo>
                  <a:cubicBezTo>
                    <a:pt x="127237" y="2883"/>
                    <a:pt x="128576" y="2456"/>
                    <a:pt x="129599" y="1601"/>
                  </a:cubicBezTo>
                  <a:cubicBezTo>
                    <a:pt x="130524" y="831"/>
                    <a:pt x="131750" y="446"/>
                    <a:pt x="132979" y="446"/>
                  </a:cubicBezTo>
                  <a:cubicBezTo>
                    <a:pt x="134209" y="446"/>
                    <a:pt x="135442" y="831"/>
                    <a:pt x="136380" y="1601"/>
                  </a:cubicBezTo>
                  <a:cubicBezTo>
                    <a:pt x="137403" y="2456"/>
                    <a:pt x="138742" y="2883"/>
                    <a:pt x="140077" y="2883"/>
                  </a:cubicBezTo>
                  <a:cubicBezTo>
                    <a:pt x="141413" y="2883"/>
                    <a:pt x="142745" y="2456"/>
                    <a:pt x="143754" y="1601"/>
                  </a:cubicBezTo>
                  <a:cubicBezTo>
                    <a:pt x="144692" y="831"/>
                    <a:pt x="145925" y="446"/>
                    <a:pt x="147158" y="446"/>
                  </a:cubicBezTo>
                  <a:close/>
                  <a:moveTo>
                    <a:pt x="19538" y="0"/>
                  </a:moveTo>
                  <a:cubicBezTo>
                    <a:pt x="18139" y="0"/>
                    <a:pt x="16820" y="451"/>
                    <a:pt x="15838" y="1265"/>
                  </a:cubicBezTo>
                  <a:cubicBezTo>
                    <a:pt x="14900" y="2049"/>
                    <a:pt x="13667" y="2441"/>
                    <a:pt x="12434" y="2441"/>
                  </a:cubicBezTo>
                  <a:cubicBezTo>
                    <a:pt x="11201" y="2441"/>
                    <a:pt x="9968" y="2049"/>
                    <a:pt x="9030" y="1265"/>
                  </a:cubicBezTo>
                  <a:cubicBezTo>
                    <a:pt x="8020" y="424"/>
                    <a:pt x="6688" y="3"/>
                    <a:pt x="5353" y="3"/>
                  </a:cubicBezTo>
                  <a:cubicBezTo>
                    <a:pt x="4017" y="3"/>
                    <a:pt x="2679" y="424"/>
                    <a:pt x="1656" y="1265"/>
                  </a:cubicBezTo>
                  <a:cubicBezTo>
                    <a:pt x="1239" y="1628"/>
                    <a:pt x="734" y="1911"/>
                    <a:pt x="142" y="2106"/>
                  </a:cubicBezTo>
                  <a:lnTo>
                    <a:pt x="1" y="2160"/>
                  </a:lnTo>
                  <a:lnTo>
                    <a:pt x="1" y="4602"/>
                  </a:lnTo>
                  <a:lnTo>
                    <a:pt x="145914" y="4602"/>
                  </a:lnTo>
                  <a:cubicBezTo>
                    <a:pt x="148073" y="4602"/>
                    <a:pt x="150091" y="3727"/>
                    <a:pt x="151572" y="2160"/>
                  </a:cubicBezTo>
                  <a:lnTo>
                    <a:pt x="151740" y="1992"/>
                  </a:lnTo>
                  <a:lnTo>
                    <a:pt x="150845" y="1265"/>
                  </a:lnTo>
                  <a:cubicBezTo>
                    <a:pt x="149836" y="424"/>
                    <a:pt x="148504" y="3"/>
                    <a:pt x="147168" y="3"/>
                  </a:cubicBezTo>
                  <a:cubicBezTo>
                    <a:pt x="145833" y="3"/>
                    <a:pt x="144494" y="424"/>
                    <a:pt x="143471" y="1265"/>
                  </a:cubicBezTo>
                  <a:cubicBezTo>
                    <a:pt x="142533" y="2049"/>
                    <a:pt x="141300" y="2441"/>
                    <a:pt x="140067" y="2441"/>
                  </a:cubicBezTo>
                  <a:cubicBezTo>
                    <a:pt x="138834" y="2441"/>
                    <a:pt x="137601" y="2049"/>
                    <a:pt x="136663" y="1265"/>
                  </a:cubicBezTo>
                  <a:cubicBezTo>
                    <a:pt x="135654" y="424"/>
                    <a:pt x="134322" y="3"/>
                    <a:pt x="132986" y="3"/>
                  </a:cubicBezTo>
                  <a:cubicBezTo>
                    <a:pt x="131651" y="3"/>
                    <a:pt x="130312" y="424"/>
                    <a:pt x="129289" y="1265"/>
                  </a:cubicBezTo>
                  <a:cubicBezTo>
                    <a:pt x="128351" y="2049"/>
                    <a:pt x="127118" y="2441"/>
                    <a:pt x="125888" y="2441"/>
                  </a:cubicBezTo>
                  <a:cubicBezTo>
                    <a:pt x="124659" y="2441"/>
                    <a:pt x="123433" y="2049"/>
                    <a:pt x="122507" y="1265"/>
                  </a:cubicBezTo>
                  <a:cubicBezTo>
                    <a:pt x="121481" y="424"/>
                    <a:pt x="120143" y="3"/>
                    <a:pt x="118805" y="3"/>
                  </a:cubicBezTo>
                  <a:cubicBezTo>
                    <a:pt x="117467" y="3"/>
                    <a:pt x="116130" y="424"/>
                    <a:pt x="115107" y="1265"/>
                  </a:cubicBezTo>
                  <a:cubicBezTo>
                    <a:pt x="114165" y="2049"/>
                    <a:pt x="112937" y="2441"/>
                    <a:pt x="111710" y="2441"/>
                  </a:cubicBezTo>
                  <a:cubicBezTo>
                    <a:pt x="110483" y="2441"/>
                    <a:pt x="109257" y="2049"/>
                    <a:pt x="108319" y="1265"/>
                  </a:cubicBezTo>
                  <a:cubicBezTo>
                    <a:pt x="107296" y="424"/>
                    <a:pt x="105957" y="3"/>
                    <a:pt x="104618" y="3"/>
                  </a:cubicBezTo>
                  <a:cubicBezTo>
                    <a:pt x="103279" y="3"/>
                    <a:pt x="101941" y="424"/>
                    <a:pt x="100918" y="1265"/>
                  </a:cubicBezTo>
                  <a:cubicBezTo>
                    <a:pt x="99993" y="2049"/>
                    <a:pt x="98767" y="2441"/>
                    <a:pt x="97537" y="2441"/>
                  </a:cubicBezTo>
                  <a:cubicBezTo>
                    <a:pt x="96308" y="2441"/>
                    <a:pt x="95075" y="2049"/>
                    <a:pt x="94136" y="1265"/>
                  </a:cubicBezTo>
                  <a:cubicBezTo>
                    <a:pt x="93154" y="451"/>
                    <a:pt x="91835" y="0"/>
                    <a:pt x="90436" y="0"/>
                  </a:cubicBezTo>
                  <a:cubicBezTo>
                    <a:pt x="89064" y="0"/>
                    <a:pt x="87745" y="451"/>
                    <a:pt x="86763" y="1265"/>
                  </a:cubicBezTo>
                  <a:cubicBezTo>
                    <a:pt x="85824" y="2049"/>
                    <a:pt x="84591" y="2441"/>
                    <a:pt x="83358" y="2441"/>
                  </a:cubicBezTo>
                  <a:cubicBezTo>
                    <a:pt x="82126" y="2441"/>
                    <a:pt x="80893" y="2049"/>
                    <a:pt x="79954" y="1265"/>
                  </a:cubicBezTo>
                  <a:cubicBezTo>
                    <a:pt x="78972" y="451"/>
                    <a:pt x="77653" y="0"/>
                    <a:pt x="76254" y="0"/>
                  </a:cubicBezTo>
                  <a:cubicBezTo>
                    <a:pt x="74875" y="0"/>
                    <a:pt x="73563" y="451"/>
                    <a:pt x="72580" y="1265"/>
                  </a:cubicBezTo>
                  <a:cubicBezTo>
                    <a:pt x="71642" y="2049"/>
                    <a:pt x="70407" y="2441"/>
                    <a:pt x="69173" y="2441"/>
                  </a:cubicBezTo>
                  <a:cubicBezTo>
                    <a:pt x="67938" y="2441"/>
                    <a:pt x="66704" y="2049"/>
                    <a:pt x="65765" y="1265"/>
                  </a:cubicBezTo>
                  <a:cubicBezTo>
                    <a:pt x="64743" y="424"/>
                    <a:pt x="63404" y="3"/>
                    <a:pt x="62068" y="3"/>
                  </a:cubicBezTo>
                  <a:cubicBezTo>
                    <a:pt x="60733" y="3"/>
                    <a:pt x="59401" y="424"/>
                    <a:pt x="58392" y="1265"/>
                  </a:cubicBezTo>
                  <a:cubicBezTo>
                    <a:pt x="57453" y="2049"/>
                    <a:pt x="56220" y="2441"/>
                    <a:pt x="54987" y="2441"/>
                  </a:cubicBezTo>
                  <a:cubicBezTo>
                    <a:pt x="53754" y="2441"/>
                    <a:pt x="52522" y="2049"/>
                    <a:pt x="51583" y="1265"/>
                  </a:cubicBezTo>
                  <a:cubicBezTo>
                    <a:pt x="50574" y="424"/>
                    <a:pt x="49235" y="3"/>
                    <a:pt x="47896" y="3"/>
                  </a:cubicBezTo>
                  <a:cubicBezTo>
                    <a:pt x="46557" y="3"/>
                    <a:pt x="45218" y="424"/>
                    <a:pt x="44209" y="1265"/>
                  </a:cubicBezTo>
                  <a:cubicBezTo>
                    <a:pt x="43271" y="2049"/>
                    <a:pt x="42038" y="2441"/>
                    <a:pt x="40805" y="2441"/>
                  </a:cubicBezTo>
                  <a:cubicBezTo>
                    <a:pt x="39572" y="2441"/>
                    <a:pt x="38339" y="2049"/>
                    <a:pt x="37401" y="1265"/>
                  </a:cubicBezTo>
                  <a:cubicBezTo>
                    <a:pt x="36392" y="424"/>
                    <a:pt x="35059" y="3"/>
                    <a:pt x="33724" y="3"/>
                  </a:cubicBezTo>
                  <a:cubicBezTo>
                    <a:pt x="32389" y="3"/>
                    <a:pt x="31050" y="424"/>
                    <a:pt x="30027" y="1265"/>
                  </a:cubicBezTo>
                  <a:cubicBezTo>
                    <a:pt x="29089" y="2049"/>
                    <a:pt x="27854" y="2441"/>
                    <a:pt x="26619" y="2441"/>
                  </a:cubicBezTo>
                  <a:cubicBezTo>
                    <a:pt x="25385" y="2441"/>
                    <a:pt x="24150" y="2049"/>
                    <a:pt x="23212" y="1265"/>
                  </a:cubicBezTo>
                  <a:cubicBezTo>
                    <a:pt x="22230" y="451"/>
                    <a:pt x="20918" y="0"/>
                    <a:pt x="195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6"/>
            <p:cNvSpPr/>
            <p:nvPr/>
          </p:nvSpPr>
          <p:spPr>
            <a:xfrm>
              <a:off x="214098" y="4287076"/>
              <a:ext cx="8605729" cy="303617"/>
            </a:xfrm>
            <a:custGeom>
              <a:avLst/>
              <a:gdLst/>
              <a:ahLst/>
              <a:cxnLst/>
              <a:rect l="l" t="t" r="r" b="b"/>
              <a:pathLst>
                <a:path w="153086" h="5401" extrusionOk="0">
                  <a:moveTo>
                    <a:pt x="5114" y="1"/>
                  </a:moveTo>
                  <a:cubicBezTo>
                    <a:pt x="3832" y="1"/>
                    <a:pt x="2550" y="408"/>
                    <a:pt x="1568" y="1222"/>
                  </a:cubicBezTo>
                  <a:cubicBezTo>
                    <a:pt x="1117" y="1612"/>
                    <a:pt x="559" y="1895"/>
                    <a:pt x="1" y="2117"/>
                  </a:cubicBezTo>
                  <a:lnTo>
                    <a:pt x="1" y="4727"/>
                  </a:lnTo>
                  <a:cubicBezTo>
                    <a:pt x="559" y="4525"/>
                    <a:pt x="1117" y="4223"/>
                    <a:pt x="1568" y="3826"/>
                  </a:cubicBezTo>
                  <a:cubicBezTo>
                    <a:pt x="2550" y="3015"/>
                    <a:pt x="3832" y="2610"/>
                    <a:pt x="5114" y="2610"/>
                  </a:cubicBezTo>
                  <a:cubicBezTo>
                    <a:pt x="6395" y="2610"/>
                    <a:pt x="7677" y="3015"/>
                    <a:pt x="8659" y="3826"/>
                  </a:cubicBezTo>
                  <a:cubicBezTo>
                    <a:pt x="9642" y="4640"/>
                    <a:pt x="10925" y="5047"/>
                    <a:pt x="12207" y="5047"/>
                  </a:cubicBezTo>
                  <a:cubicBezTo>
                    <a:pt x="13490" y="5047"/>
                    <a:pt x="14772" y="4640"/>
                    <a:pt x="15750" y="3826"/>
                  </a:cubicBezTo>
                  <a:cubicBezTo>
                    <a:pt x="16733" y="3015"/>
                    <a:pt x="18016" y="2610"/>
                    <a:pt x="19299" y="2610"/>
                  </a:cubicBezTo>
                  <a:cubicBezTo>
                    <a:pt x="20581" y="2610"/>
                    <a:pt x="21863" y="3015"/>
                    <a:pt x="22842" y="3826"/>
                  </a:cubicBezTo>
                  <a:cubicBezTo>
                    <a:pt x="23824" y="4640"/>
                    <a:pt x="25116" y="5064"/>
                    <a:pt x="26407" y="5064"/>
                  </a:cubicBezTo>
                  <a:cubicBezTo>
                    <a:pt x="27665" y="5064"/>
                    <a:pt x="28957" y="4640"/>
                    <a:pt x="29939" y="3826"/>
                  </a:cubicBezTo>
                  <a:cubicBezTo>
                    <a:pt x="30918" y="3015"/>
                    <a:pt x="32200" y="2610"/>
                    <a:pt x="33482" y="2610"/>
                  </a:cubicBezTo>
                  <a:cubicBezTo>
                    <a:pt x="34765" y="2610"/>
                    <a:pt x="36048" y="3015"/>
                    <a:pt x="37030" y="3826"/>
                  </a:cubicBezTo>
                  <a:cubicBezTo>
                    <a:pt x="38009" y="4640"/>
                    <a:pt x="39291" y="5047"/>
                    <a:pt x="40574" y="5047"/>
                  </a:cubicBezTo>
                  <a:cubicBezTo>
                    <a:pt x="41856" y="5047"/>
                    <a:pt x="43139" y="4640"/>
                    <a:pt x="44122" y="3826"/>
                  </a:cubicBezTo>
                  <a:cubicBezTo>
                    <a:pt x="45104" y="3015"/>
                    <a:pt x="46386" y="2610"/>
                    <a:pt x="47667" y="2610"/>
                  </a:cubicBezTo>
                  <a:cubicBezTo>
                    <a:pt x="48949" y="2610"/>
                    <a:pt x="50230" y="3015"/>
                    <a:pt x="51213" y="3826"/>
                  </a:cubicBezTo>
                  <a:cubicBezTo>
                    <a:pt x="52195" y="4640"/>
                    <a:pt x="53478" y="5047"/>
                    <a:pt x="54761" y="5047"/>
                  </a:cubicBezTo>
                  <a:cubicBezTo>
                    <a:pt x="56043" y="5047"/>
                    <a:pt x="57325" y="4640"/>
                    <a:pt x="58304" y="3826"/>
                  </a:cubicBezTo>
                  <a:cubicBezTo>
                    <a:pt x="59286" y="3015"/>
                    <a:pt x="60569" y="2610"/>
                    <a:pt x="61852" y="2610"/>
                  </a:cubicBezTo>
                  <a:cubicBezTo>
                    <a:pt x="63134" y="2610"/>
                    <a:pt x="64416" y="3015"/>
                    <a:pt x="65395" y="3826"/>
                  </a:cubicBezTo>
                  <a:cubicBezTo>
                    <a:pt x="66377" y="4640"/>
                    <a:pt x="67660" y="5047"/>
                    <a:pt x="68944" y="5047"/>
                  </a:cubicBezTo>
                  <a:cubicBezTo>
                    <a:pt x="70227" y="5047"/>
                    <a:pt x="71510" y="4640"/>
                    <a:pt x="72493" y="3826"/>
                  </a:cubicBezTo>
                  <a:cubicBezTo>
                    <a:pt x="73472" y="3015"/>
                    <a:pt x="74753" y="2610"/>
                    <a:pt x="76036" y="2610"/>
                  </a:cubicBezTo>
                  <a:cubicBezTo>
                    <a:pt x="77318" y="2610"/>
                    <a:pt x="78602" y="3015"/>
                    <a:pt x="79584" y="3826"/>
                  </a:cubicBezTo>
                  <a:cubicBezTo>
                    <a:pt x="80566" y="4640"/>
                    <a:pt x="81824" y="5064"/>
                    <a:pt x="83116" y="5064"/>
                  </a:cubicBezTo>
                  <a:cubicBezTo>
                    <a:pt x="84401" y="5064"/>
                    <a:pt x="85693" y="4640"/>
                    <a:pt x="86675" y="3826"/>
                  </a:cubicBezTo>
                  <a:cubicBezTo>
                    <a:pt x="87657" y="3015"/>
                    <a:pt x="88939" y="2610"/>
                    <a:pt x="90221" y="2610"/>
                  </a:cubicBezTo>
                  <a:cubicBezTo>
                    <a:pt x="91502" y="2610"/>
                    <a:pt x="92784" y="3015"/>
                    <a:pt x="93766" y="3826"/>
                  </a:cubicBezTo>
                  <a:cubicBezTo>
                    <a:pt x="94748" y="4640"/>
                    <a:pt x="96006" y="5064"/>
                    <a:pt x="97298" y="5064"/>
                  </a:cubicBezTo>
                  <a:cubicBezTo>
                    <a:pt x="98590" y="5064"/>
                    <a:pt x="99875" y="4640"/>
                    <a:pt x="100857" y="3826"/>
                  </a:cubicBezTo>
                  <a:cubicBezTo>
                    <a:pt x="101826" y="3015"/>
                    <a:pt x="103109" y="2610"/>
                    <a:pt x="104395" y="2610"/>
                  </a:cubicBezTo>
                  <a:cubicBezTo>
                    <a:pt x="105681" y="2610"/>
                    <a:pt x="106969" y="3015"/>
                    <a:pt x="107948" y="3826"/>
                  </a:cubicBezTo>
                  <a:cubicBezTo>
                    <a:pt x="108917" y="4640"/>
                    <a:pt x="110200" y="5047"/>
                    <a:pt x="111483" y="5047"/>
                  </a:cubicBezTo>
                  <a:cubicBezTo>
                    <a:pt x="112765" y="5047"/>
                    <a:pt x="114047" y="4640"/>
                    <a:pt x="115012" y="3826"/>
                  </a:cubicBezTo>
                  <a:cubicBezTo>
                    <a:pt x="115995" y="3015"/>
                    <a:pt x="117285" y="2610"/>
                    <a:pt x="118571" y="2610"/>
                  </a:cubicBezTo>
                  <a:cubicBezTo>
                    <a:pt x="119858" y="2610"/>
                    <a:pt x="121141" y="3015"/>
                    <a:pt x="122110" y="3826"/>
                  </a:cubicBezTo>
                  <a:cubicBezTo>
                    <a:pt x="123089" y="4640"/>
                    <a:pt x="124378" y="5047"/>
                    <a:pt x="125663" y="5047"/>
                  </a:cubicBezTo>
                  <a:cubicBezTo>
                    <a:pt x="126949" y="5047"/>
                    <a:pt x="128233" y="4640"/>
                    <a:pt x="129201" y="3826"/>
                  </a:cubicBezTo>
                  <a:cubicBezTo>
                    <a:pt x="130180" y="3015"/>
                    <a:pt x="131462" y="2610"/>
                    <a:pt x="132744" y="2610"/>
                  </a:cubicBezTo>
                  <a:cubicBezTo>
                    <a:pt x="134027" y="2610"/>
                    <a:pt x="135310" y="3015"/>
                    <a:pt x="136293" y="3826"/>
                  </a:cubicBezTo>
                  <a:cubicBezTo>
                    <a:pt x="137275" y="4640"/>
                    <a:pt x="138556" y="5047"/>
                    <a:pt x="139838" y="5047"/>
                  </a:cubicBezTo>
                  <a:cubicBezTo>
                    <a:pt x="141120" y="5047"/>
                    <a:pt x="142401" y="4640"/>
                    <a:pt x="143384" y="3826"/>
                  </a:cubicBezTo>
                  <a:cubicBezTo>
                    <a:pt x="144366" y="3015"/>
                    <a:pt x="145649" y="2610"/>
                    <a:pt x="146932" y="2610"/>
                  </a:cubicBezTo>
                  <a:cubicBezTo>
                    <a:pt x="148214" y="2610"/>
                    <a:pt x="149496" y="3015"/>
                    <a:pt x="150475" y="3826"/>
                  </a:cubicBezTo>
                  <a:lnTo>
                    <a:pt x="152352" y="5400"/>
                  </a:lnTo>
                  <a:cubicBezTo>
                    <a:pt x="152688" y="4781"/>
                    <a:pt x="152944" y="4108"/>
                    <a:pt x="153085" y="3382"/>
                  </a:cubicBezTo>
                  <a:lnTo>
                    <a:pt x="150475" y="1222"/>
                  </a:lnTo>
                  <a:cubicBezTo>
                    <a:pt x="149496" y="408"/>
                    <a:pt x="148214" y="1"/>
                    <a:pt x="146932" y="1"/>
                  </a:cubicBezTo>
                  <a:cubicBezTo>
                    <a:pt x="145649" y="1"/>
                    <a:pt x="144366" y="408"/>
                    <a:pt x="143384" y="1222"/>
                  </a:cubicBezTo>
                  <a:cubicBezTo>
                    <a:pt x="142401" y="2033"/>
                    <a:pt x="141120" y="2438"/>
                    <a:pt x="139838" y="2438"/>
                  </a:cubicBezTo>
                  <a:cubicBezTo>
                    <a:pt x="138556" y="2438"/>
                    <a:pt x="137275" y="2033"/>
                    <a:pt x="136293" y="1222"/>
                  </a:cubicBezTo>
                  <a:cubicBezTo>
                    <a:pt x="135310" y="408"/>
                    <a:pt x="134027" y="1"/>
                    <a:pt x="132744" y="1"/>
                  </a:cubicBezTo>
                  <a:cubicBezTo>
                    <a:pt x="131462" y="1"/>
                    <a:pt x="130180" y="408"/>
                    <a:pt x="129201" y="1222"/>
                  </a:cubicBezTo>
                  <a:cubicBezTo>
                    <a:pt x="128233" y="2033"/>
                    <a:pt x="126949" y="2438"/>
                    <a:pt x="125663" y="2438"/>
                  </a:cubicBezTo>
                  <a:cubicBezTo>
                    <a:pt x="124378" y="2438"/>
                    <a:pt x="123089" y="2033"/>
                    <a:pt x="122110" y="1222"/>
                  </a:cubicBezTo>
                  <a:cubicBezTo>
                    <a:pt x="121141" y="408"/>
                    <a:pt x="119858" y="1"/>
                    <a:pt x="118571" y="1"/>
                  </a:cubicBezTo>
                  <a:cubicBezTo>
                    <a:pt x="117285" y="1"/>
                    <a:pt x="115995" y="408"/>
                    <a:pt x="115012" y="1222"/>
                  </a:cubicBezTo>
                  <a:cubicBezTo>
                    <a:pt x="114047" y="2033"/>
                    <a:pt x="112765" y="2438"/>
                    <a:pt x="111483" y="2438"/>
                  </a:cubicBezTo>
                  <a:cubicBezTo>
                    <a:pt x="110200" y="2438"/>
                    <a:pt x="108917" y="2033"/>
                    <a:pt x="107948" y="1222"/>
                  </a:cubicBezTo>
                  <a:cubicBezTo>
                    <a:pt x="106969" y="408"/>
                    <a:pt x="105681" y="1"/>
                    <a:pt x="104395" y="1"/>
                  </a:cubicBezTo>
                  <a:cubicBezTo>
                    <a:pt x="103109" y="1"/>
                    <a:pt x="101826" y="408"/>
                    <a:pt x="100857" y="1222"/>
                  </a:cubicBezTo>
                  <a:cubicBezTo>
                    <a:pt x="99878" y="2033"/>
                    <a:pt x="98597" y="2438"/>
                    <a:pt x="97314" y="2438"/>
                  </a:cubicBezTo>
                  <a:cubicBezTo>
                    <a:pt x="96032" y="2438"/>
                    <a:pt x="94748" y="2033"/>
                    <a:pt x="93766" y="1222"/>
                  </a:cubicBezTo>
                  <a:cubicBezTo>
                    <a:pt x="92784" y="408"/>
                    <a:pt x="91499" y="18"/>
                    <a:pt x="90207" y="18"/>
                  </a:cubicBezTo>
                  <a:cubicBezTo>
                    <a:pt x="88915" y="18"/>
                    <a:pt x="87657" y="408"/>
                    <a:pt x="86675" y="1222"/>
                  </a:cubicBezTo>
                  <a:cubicBezTo>
                    <a:pt x="85693" y="2033"/>
                    <a:pt x="84409" y="2438"/>
                    <a:pt x="83127" y="2438"/>
                  </a:cubicBezTo>
                  <a:cubicBezTo>
                    <a:pt x="81844" y="2438"/>
                    <a:pt x="80563" y="2033"/>
                    <a:pt x="79584" y="1222"/>
                  </a:cubicBezTo>
                  <a:cubicBezTo>
                    <a:pt x="78602" y="408"/>
                    <a:pt x="77310" y="18"/>
                    <a:pt x="76025" y="18"/>
                  </a:cubicBezTo>
                  <a:cubicBezTo>
                    <a:pt x="74760" y="18"/>
                    <a:pt x="73468" y="408"/>
                    <a:pt x="72493" y="1222"/>
                  </a:cubicBezTo>
                  <a:cubicBezTo>
                    <a:pt x="71510" y="2033"/>
                    <a:pt x="70227" y="2438"/>
                    <a:pt x="68944" y="2438"/>
                  </a:cubicBezTo>
                  <a:cubicBezTo>
                    <a:pt x="67660" y="2438"/>
                    <a:pt x="66377" y="2033"/>
                    <a:pt x="65395" y="1222"/>
                  </a:cubicBezTo>
                  <a:cubicBezTo>
                    <a:pt x="64416" y="408"/>
                    <a:pt x="63134" y="1"/>
                    <a:pt x="61852" y="1"/>
                  </a:cubicBezTo>
                  <a:cubicBezTo>
                    <a:pt x="60569" y="1"/>
                    <a:pt x="59286" y="408"/>
                    <a:pt x="58304" y="1222"/>
                  </a:cubicBezTo>
                  <a:cubicBezTo>
                    <a:pt x="57325" y="2033"/>
                    <a:pt x="56043" y="2438"/>
                    <a:pt x="54761" y="2438"/>
                  </a:cubicBezTo>
                  <a:cubicBezTo>
                    <a:pt x="53478" y="2438"/>
                    <a:pt x="52195" y="2033"/>
                    <a:pt x="51213" y="1222"/>
                  </a:cubicBezTo>
                  <a:cubicBezTo>
                    <a:pt x="50230" y="408"/>
                    <a:pt x="48949" y="1"/>
                    <a:pt x="47667" y="1"/>
                  </a:cubicBezTo>
                  <a:cubicBezTo>
                    <a:pt x="46386" y="1"/>
                    <a:pt x="45104" y="408"/>
                    <a:pt x="44122" y="1222"/>
                  </a:cubicBezTo>
                  <a:cubicBezTo>
                    <a:pt x="43139" y="2033"/>
                    <a:pt x="41856" y="2438"/>
                    <a:pt x="40574" y="2438"/>
                  </a:cubicBezTo>
                  <a:cubicBezTo>
                    <a:pt x="39291" y="2438"/>
                    <a:pt x="38009" y="2033"/>
                    <a:pt x="37030" y="1222"/>
                  </a:cubicBezTo>
                  <a:cubicBezTo>
                    <a:pt x="36048" y="408"/>
                    <a:pt x="34765" y="1"/>
                    <a:pt x="33482" y="1"/>
                  </a:cubicBezTo>
                  <a:cubicBezTo>
                    <a:pt x="32200" y="1"/>
                    <a:pt x="30918" y="408"/>
                    <a:pt x="29939" y="1222"/>
                  </a:cubicBezTo>
                  <a:cubicBezTo>
                    <a:pt x="28957" y="2033"/>
                    <a:pt x="27674" y="2438"/>
                    <a:pt x="26390" y="2438"/>
                  </a:cubicBezTo>
                  <a:cubicBezTo>
                    <a:pt x="25107" y="2438"/>
                    <a:pt x="23824" y="2033"/>
                    <a:pt x="22842" y="1222"/>
                  </a:cubicBezTo>
                  <a:cubicBezTo>
                    <a:pt x="21866" y="408"/>
                    <a:pt x="20574" y="18"/>
                    <a:pt x="19309" y="18"/>
                  </a:cubicBezTo>
                  <a:cubicBezTo>
                    <a:pt x="18024" y="18"/>
                    <a:pt x="16733" y="408"/>
                    <a:pt x="15750" y="1222"/>
                  </a:cubicBezTo>
                  <a:cubicBezTo>
                    <a:pt x="14772" y="2033"/>
                    <a:pt x="13490" y="2438"/>
                    <a:pt x="12207" y="2438"/>
                  </a:cubicBezTo>
                  <a:cubicBezTo>
                    <a:pt x="10925" y="2438"/>
                    <a:pt x="9642" y="2033"/>
                    <a:pt x="8659" y="1222"/>
                  </a:cubicBezTo>
                  <a:cubicBezTo>
                    <a:pt x="7677" y="408"/>
                    <a:pt x="6395" y="1"/>
                    <a:pt x="51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6"/>
            <p:cNvSpPr/>
            <p:nvPr/>
          </p:nvSpPr>
          <p:spPr>
            <a:xfrm>
              <a:off x="201225" y="4275215"/>
              <a:ext cx="8632600" cy="334367"/>
            </a:xfrm>
            <a:custGeom>
              <a:avLst/>
              <a:gdLst/>
              <a:ahLst/>
              <a:cxnLst/>
              <a:rect l="l" t="t" r="r" b="b"/>
              <a:pathLst>
                <a:path w="153564" h="5948" extrusionOk="0">
                  <a:moveTo>
                    <a:pt x="147158" y="446"/>
                  </a:moveTo>
                  <a:cubicBezTo>
                    <a:pt x="148391" y="446"/>
                    <a:pt x="149624" y="831"/>
                    <a:pt x="150562" y="1601"/>
                  </a:cubicBezTo>
                  <a:lnTo>
                    <a:pt x="153058" y="3673"/>
                  </a:lnTo>
                  <a:cubicBezTo>
                    <a:pt x="152951" y="4232"/>
                    <a:pt x="152749" y="4736"/>
                    <a:pt x="152527" y="5241"/>
                  </a:cubicBezTo>
                  <a:lnTo>
                    <a:pt x="150845" y="3869"/>
                  </a:lnTo>
                  <a:cubicBezTo>
                    <a:pt x="149836" y="3028"/>
                    <a:pt x="148490" y="2610"/>
                    <a:pt x="147172" y="2610"/>
                  </a:cubicBezTo>
                  <a:cubicBezTo>
                    <a:pt x="145826" y="2610"/>
                    <a:pt x="144481" y="3028"/>
                    <a:pt x="143471" y="3869"/>
                  </a:cubicBezTo>
                  <a:cubicBezTo>
                    <a:pt x="142533" y="4656"/>
                    <a:pt x="141300" y="5049"/>
                    <a:pt x="140067" y="5049"/>
                  </a:cubicBezTo>
                  <a:cubicBezTo>
                    <a:pt x="138834" y="5049"/>
                    <a:pt x="137601" y="4656"/>
                    <a:pt x="136663" y="3869"/>
                  </a:cubicBezTo>
                  <a:cubicBezTo>
                    <a:pt x="135654" y="3028"/>
                    <a:pt x="134322" y="2607"/>
                    <a:pt x="132986" y="2607"/>
                  </a:cubicBezTo>
                  <a:cubicBezTo>
                    <a:pt x="131651" y="2607"/>
                    <a:pt x="130312" y="3028"/>
                    <a:pt x="129289" y="3869"/>
                  </a:cubicBezTo>
                  <a:cubicBezTo>
                    <a:pt x="128351" y="4656"/>
                    <a:pt x="127118" y="5049"/>
                    <a:pt x="125888" y="5049"/>
                  </a:cubicBezTo>
                  <a:cubicBezTo>
                    <a:pt x="124659" y="5049"/>
                    <a:pt x="123433" y="4656"/>
                    <a:pt x="122507" y="3869"/>
                  </a:cubicBezTo>
                  <a:cubicBezTo>
                    <a:pt x="121481" y="3028"/>
                    <a:pt x="120143" y="2607"/>
                    <a:pt x="118805" y="2607"/>
                  </a:cubicBezTo>
                  <a:cubicBezTo>
                    <a:pt x="117467" y="2607"/>
                    <a:pt x="116130" y="3028"/>
                    <a:pt x="115107" y="3869"/>
                  </a:cubicBezTo>
                  <a:cubicBezTo>
                    <a:pt x="114165" y="4656"/>
                    <a:pt x="112937" y="5049"/>
                    <a:pt x="111710" y="5049"/>
                  </a:cubicBezTo>
                  <a:cubicBezTo>
                    <a:pt x="110483" y="5049"/>
                    <a:pt x="109257" y="4656"/>
                    <a:pt x="108319" y="3869"/>
                  </a:cubicBezTo>
                  <a:cubicBezTo>
                    <a:pt x="107296" y="3028"/>
                    <a:pt x="105957" y="2607"/>
                    <a:pt x="104618" y="2607"/>
                  </a:cubicBezTo>
                  <a:cubicBezTo>
                    <a:pt x="103279" y="2607"/>
                    <a:pt x="101941" y="3028"/>
                    <a:pt x="100918" y="3869"/>
                  </a:cubicBezTo>
                  <a:cubicBezTo>
                    <a:pt x="100023" y="4629"/>
                    <a:pt x="98819" y="5046"/>
                    <a:pt x="97527" y="5046"/>
                  </a:cubicBezTo>
                  <a:cubicBezTo>
                    <a:pt x="96235" y="5046"/>
                    <a:pt x="95031" y="4629"/>
                    <a:pt x="94136" y="3869"/>
                  </a:cubicBezTo>
                  <a:cubicBezTo>
                    <a:pt x="93114" y="3028"/>
                    <a:pt x="91775" y="2607"/>
                    <a:pt x="90439" y="2607"/>
                  </a:cubicBezTo>
                  <a:cubicBezTo>
                    <a:pt x="89104" y="2607"/>
                    <a:pt x="87772" y="3028"/>
                    <a:pt x="86763" y="3869"/>
                  </a:cubicBezTo>
                  <a:cubicBezTo>
                    <a:pt x="85841" y="4629"/>
                    <a:pt x="84630" y="5046"/>
                    <a:pt x="83345" y="5046"/>
                  </a:cubicBezTo>
                  <a:cubicBezTo>
                    <a:pt x="82053" y="5046"/>
                    <a:pt x="80849" y="4629"/>
                    <a:pt x="79954" y="3869"/>
                  </a:cubicBezTo>
                  <a:cubicBezTo>
                    <a:pt x="78928" y="3028"/>
                    <a:pt x="77589" y="2607"/>
                    <a:pt x="76255" y="2607"/>
                  </a:cubicBezTo>
                  <a:cubicBezTo>
                    <a:pt x="74920" y="2607"/>
                    <a:pt x="73590" y="3028"/>
                    <a:pt x="72580" y="3869"/>
                  </a:cubicBezTo>
                  <a:cubicBezTo>
                    <a:pt x="71642" y="4656"/>
                    <a:pt x="70407" y="5049"/>
                    <a:pt x="69173" y="5049"/>
                  </a:cubicBezTo>
                  <a:cubicBezTo>
                    <a:pt x="67938" y="5049"/>
                    <a:pt x="66704" y="4656"/>
                    <a:pt x="65765" y="3869"/>
                  </a:cubicBezTo>
                  <a:cubicBezTo>
                    <a:pt x="64743" y="3028"/>
                    <a:pt x="63404" y="2607"/>
                    <a:pt x="62068" y="2607"/>
                  </a:cubicBezTo>
                  <a:cubicBezTo>
                    <a:pt x="60733" y="2607"/>
                    <a:pt x="59401" y="3028"/>
                    <a:pt x="58392" y="3869"/>
                  </a:cubicBezTo>
                  <a:cubicBezTo>
                    <a:pt x="57453" y="4656"/>
                    <a:pt x="56220" y="5049"/>
                    <a:pt x="54987" y="5049"/>
                  </a:cubicBezTo>
                  <a:cubicBezTo>
                    <a:pt x="53754" y="5049"/>
                    <a:pt x="52522" y="4656"/>
                    <a:pt x="51583" y="3869"/>
                  </a:cubicBezTo>
                  <a:cubicBezTo>
                    <a:pt x="50574" y="3028"/>
                    <a:pt x="49235" y="2607"/>
                    <a:pt x="47896" y="2607"/>
                  </a:cubicBezTo>
                  <a:cubicBezTo>
                    <a:pt x="46557" y="2607"/>
                    <a:pt x="45218" y="3028"/>
                    <a:pt x="44209" y="3869"/>
                  </a:cubicBezTo>
                  <a:cubicBezTo>
                    <a:pt x="43271" y="4656"/>
                    <a:pt x="42038" y="5049"/>
                    <a:pt x="40805" y="5049"/>
                  </a:cubicBezTo>
                  <a:cubicBezTo>
                    <a:pt x="39572" y="5049"/>
                    <a:pt x="38339" y="4656"/>
                    <a:pt x="37401" y="3869"/>
                  </a:cubicBezTo>
                  <a:cubicBezTo>
                    <a:pt x="36392" y="3028"/>
                    <a:pt x="35059" y="2607"/>
                    <a:pt x="33724" y="2607"/>
                  </a:cubicBezTo>
                  <a:cubicBezTo>
                    <a:pt x="32389" y="2607"/>
                    <a:pt x="31050" y="3028"/>
                    <a:pt x="30027" y="3869"/>
                  </a:cubicBezTo>
                  <a:cubicBezTo>
                    <a:pt x="29126" y="4629"/>
                    <a:pt x="27921" y="5046"/>
                    <a:pt x="26636" y="5046"/>
                  </a:cubicBezTo>
                  <a:cubicBezTo>
                    <a:pt x="25345" y="5046"/>
                    <a:pt x="24140" y="4629"/>
                    <a:pt x="23212" y="3869"/>
                  </a:cubicBezTo>
                  <a:cubicBezTo>
                    <a:pt x="22203" y="3028"/>
                    <a:pt x="20872" y="2607"/>
                    <a:pt x="19538" y="2607"/>
                  </a:cubicBezTo>
                  <a:cubicBezTo>
                    <a:pt x="18203" y="2607"/>
                    <a:pt x="16864" y="3028"/>
                    <a:pt x="15838" y="3869"/>
                  </a:cubicBezTo>
                  <a:cubicBezTo>
                    <a:pt x="14900" y="4656"/>
                    <a:pt x="13667" y="5049"/>
                    <a:pt x="12434" y="5049"/>
                  </a:cubicBezTo>
                  <a:cubicBezTo>
                    <a:pt x="11201" y="5049"/>
                    <a:pt x="9968" y="4656"/>
                    <a:pt x="9030" y="3869"/>
                  </a:cubicBezTo>
                  <a:cubicBezTo>
                    <a:pt x="8020" y="3028"/>
                    <a:pt x="6688" y="2607"/>
                    <a:pt x="5353" y="2607"/>
                  </a:cubicBezTo>
                  <a:cubicBezTo>
                    <a:pt x="4017" y="2607"/>
                    <a:pt x="2679" y="3028"/>
                    <a:pt x="1656" y="3869"/>
                  </a:cubicBezTo>
                  <a:cubicBezTo>
                    <a:pt x="1293" y="4178"/>
                    <a:pt x="902" y="4400"/>
                    <a:pt x="452" y="4602"/>
                  </a:cubicBezTo>
                  <a:lnTo>
                    <a:pt x="452" y="2469"/>
                  </a:lnTo>
                  <a:cubicBezTo>
                    <a:pt x="1010" y="2274"/>
                    <a:pt x="1515" y="1965"/>
                    <a:pt x="1939" y="1601"/>
                  </a:cubicBezTo>
                  <a:cubicBezTo>
                    <a:pt x="2877" y="831"/>
                    <a:pt x="4110" y="446"/>
                    <a:pt x="5343" y="446"/>
                  </a:cubicBezTo>
                  <a:cubicBezTo>
                    <a:pt x="6576" y="446"/>
                    <a:pt x="7809" y="831"/>
                    <a:pt x="8747" y="1601"/>
                  </a:cubicBezTo>
                  <a:cubicBezTo>
                    <a:pt x="9770" y="2442"/>
                    <a:pt x="11109" y="2863"/>
                    <a:pt x="12444" y="2863"/>
                  </a:cubicBezTo>
                  <a:cubicBezTo>
                    <a:pt x="13779" y="2863"/>
                    <a:pt x="15112" y="2442"/>
                    <a:pt x="16121" y="1601"/>
                  </a:cubicBezTo>
                  <a:cubicBezTo>
                    <a:pt x="17049" y="841"/>
                    <a:pt x="18253" y="451"/>
                    <a:pt x="19538" y="451"/>
                  </a:cubicBezTo>
                  <a:cubicBezTo>
                    <a:pt x="20830" y="451"/>
                    <a:pt x="22034" y="841"/>
                    <a:pt x="22936" y="1601"/>
                  </a:cubicBezTo>
                  <a:cubicBezTo>
                    <a:pt x="23959" y="2442"/>
                    <a:pt x="25296" y="2863"/>
                    <a:pt x="26630" y="2863"/>
                  </a:cubicBezTo>
                  <a:cubicBezTo>
                    <a:pt x="27963" y="2863"/>
                    <a:pt x="29294" y="2442"/>
                    <a:pt x="30303" y="1601"/>
                  </a:cubicBezTo>
                  <a:cubicBezTo>
                    <a:pt x="31245" y="831"/>
                    <a:pt x="32479" y="446"/>
                    <a:pt x="33713" y="446"/>
                  </a:cubicBezTo>
                  <a:cubicBezTo>
                    <a:pt x="34947" y="446"/>
                    <a:pt x="36180" y="831"/>
                    <a:pt x="37118" y="1601"/>
                  </a:cubicBezTo>
                  <a:cubicBezTo>
                    <a:pt x="38141" y="2442"/>
                    <a:pt x="39480" y="2863"/>
                    <a:pt x="40815" y="2863"/>
                  </a:cubicBezTo>
                  <a:cubicBezTo>
                    <a:pt x="42151" y="2863"/>
                    <a:pt x="43483" y="2442"/>
                    <a:pt x="44492" y="1601"/>
                  </a:cubicBezTo>
                  <a:cubicBezTo>
                    <a:pt x="45430" y="831"/>
                    <a:pt x="46663" y="446"/>
                    <a:pt x="47896" y="446"/>
                  </a:cubicBezTo>
                  <a:cubicBezTo>
                    <a:pt x="49129" y="446"/>
                    <a:pt x="50362" y="831"/>
                    <a:pt x="51300" y="1601"/>
                  </a:cubicBezTo>
                  <a:cubicBezTo>
                    <a:pt x="52310" y="2442"/>
                    <a:pt x="53642" y="2863"/>
                    <a:pt x="54977" y="2863"/>
                  </a:cubicBezTo>
                  <a:cubicBezTo>
                    <a:pt x="56313" y="2863"/>
                    <a:pt x="57651" y="2442"/>
                    <a:pt x="58674" y="1601"/>
                  </a:cubicBezTo>
                  <a:cubicBezTo>
                    <a:pt x="59613" y="831"/>
                    <a:pt x="60845" y="446"/>
                    <a:pt x="62079" y="446"/>
                  </a:cubicBezTo>
                  <a:cubicBezTo>
                    <a:pt x="63313" y="446"/>
                    <a:pt x="64547" y="831"/>
                    <a:pt x="65489" y="1601"/>
                  </a:cubicBezTo>
                  <a:cubicBezTo>
                    <a:pt x="66499" y="2442"/>
                    <a:pt x="67829" y="2863"/>
                    <a:pt x="69163" y="2863"/>
                  </a:cubicBezTo>
                  <a:cubicBezTo>
                    <a:pt x="70497" y="2863"/>
                    <a:pt x="71834" y="2442"/>
                    <a:pt x="72856" y="1601"/>
                  </a:cubicBezTo>
                  <a:cubicBezTo>
                    <a:pt x="73758" y="841"/>
                    <a:pt x="74962" y="451"/>
                    <a:pt x="76254" y="451"/>
                  </a:cubicBezTo>
                  <a:cubicBezTo>
                    <a:pt x="77539" y="451"/>
                    <a:pt x="78743" y="841"/>
                    <a:pt x="79672" y="1601"/>
                  </a:cubicBezTo>
                  <a:cubicBezTo>
                    <a:pt x="80681" y="2442"/>
                    <a:pt x="82013" y="2863"/>
                    <a:pt x="83348" y="2863"/>
                  </a:cubicBezTo>
                  <a:cubicBezTo>
                    <a:pt x="84684" y="2863"/>
                    <a:pt x="86023" y="2442"/>
                    <a:pt x="87045" y="1601"/>
                  </a:cubicBezTo>
                  <a:cubicBezTo>
                    <a:pt x="87940" y="841"/>
                    <a:pt x="89144" y="451"/>
                    <a:pt x="90436" y="451"/>
                  </a:cubicBezTo>
                  <a:cubicBezTo>
                    <a:pt x="91728" y="451"/>
                    <a:pt x="92932" y="841"/>
                    <a:pt x="93854" y="1601"/>
                  </a:cubicBezTo>
                  <a:cubicBezTo>
                    <a:pt x="94863" y="2442"/>
                    <a:pt x="96195" y="2863"/>
                    <a:pt x="97531" y="2863"/>
                  </a:cubicBezTo>
                  <a:cubicBezTo>
                    <a:pt x="98866" y="2863"/>
                    <a:pt x="100205" y="2442"/>
                    <a:pt x="101227" y="1601"/>
                  </a:cubicBezTo>
                  <a:cubicBezTo>
                    <a:pt x="102166" y="831"/>
                    <a:pt x="103399" y="446"/>
                    <a:pt x="104628" y="446"/>
                  </a:cubicBezTo>
                  <a:cubicBezTo>
                    <a:pt x="105858" y="446"/>
                    <a:pt x="107084" y="831"/>
                    <a:pt x="108009" y="1601"/>
                  </a:cubicBezTo>
                  <a:cubicBezTo>
                    <a:pt x="109035" y="2442"/>
                    <a:pt x="110374" y="2863"/>
                    <a:pt x="111712" y="2863"/>
                  </a:cubicBezTo>
                  <a:cubicBezTo>
                    <a:pt x="113050" y="2863"/>
                    <a:pt x="114387" y="2442"/>
                    <a:pt x="115410" y="1601"/>
                  </a:cubicBezTo>
                  <a:cubicBezTo>
                    <a:pt x="116352" y="831"/>
                    <a:pt x="117579" y="446"/>
                    <a:pt x="118806" y="446"/>
                  </a:cubicBezTo>
                  <a:cubicBezTo>
                    <a:pt x="120033" y="446"/>
                    <a:pt x="121259" y="831"/>
                    <a:pt x="122198" y="1601"/>
                  </a:cubicBezTo>
                  <a:cubicBezTo>
                    <a:pt x="123221" y="2442"/>
                    <a:pt x="124559" y="2863"/>
                    <a:pt x="125898" y="2863"/>
                  </a:cubicBezTo>
                  <a:cubicBezTo>
                    <a:pt x="127237" y="2863"/>
                    <a:pt x="128576" y="2442"/>
                    <a:pt x="129599" y="1601"/>
                  </a:cubicBezTo>
                  <a:cubicBezTo>
                    <a:pt x="130524" y="831"/>
                    <a:pt x="131750" y="446"/>
                    <a:pt x="132979" y="446"/>
                  </a:cubicBezTo>
                  <a:cubicBezTo>
                    <a:pt x="134209" y="446"/>
                    <a:pt x="135442" y="831"/>
                    <a:pt x="136380" y="1601"/>
                  </a:cubicBezTo>
                  <a:cubicBezTo>
                    <a:pt x="137403" y="2442"/>
                    <a:pt x="138742" y="2863"/>
                    <a:pt x="140077" y="2863"/>
                  </a:cubicBezTo>
                  <a:cubicBezTo>
                    <a:pt x="141413" y="2863"/>
                    <a:pt x="142745" y="2442"/>
                    <a:pt x="143754" y="1601"/>
                  </a:cubicBezTo>
                  <a:cubicBezTo>
                    <a:pt x="144692" y="831"/>
                    <a:pt x="145925" y="446"/>
                    <a:pt x="147158" y="446"/>
                  </a:cubicBezTo>
                  <a:close/>
                  <a:moveTo>
                    <a:pt x="19538" y="0"/>
                  </a:moveTo>
                  <a:cubicBezTo>
                    <a:pt x="18139" y="0"/>
                    <a:pt x="16820" y="451"/>
                    <a:pt x="15838" y="1265"/>
                  </a:cubicBezTo>
                  <a:cubicBezTo>
                    <a:pt x="14900" y="2035"/>
                    <a:pt x="13667" y="2420"/>
                    <a:pt x="12434" y="2420"/>
                  </a:cubicBezTo>
                  <a:cubicBezTo>
                    <a:pt x="11201" y="2420"/>
                    <a:pt x="9968" y="2035"/>
                    <a:pt x="9030" y="1265"/>
                  </a:cubicBezTo>
                  <a:cubicBezTo>
                    <a:pt x="8020" y="424"/>
                    <a:pt x="6688" y="3"/>
                    <a:pt x="5353" y="3"/>
                  </a:cubicBezTo>
                  <a:cubicBezTo>
                    <a:pt x="4017" y="3"/>
                    <a:pt x="2679" y="424"/>
                    <a:pt x="1656" y="1265"/>
                  </a:cubicBezTo>
                  <a:cubicBezTo>
                    <a:pt x="1239" y="1628"/>
                    <a:pt x="734" y="1911"/>
                    <a:pt x="142" y="2106"/>
                  </a:cubicBezTo>
                  <a:lnTo>
                    <a:pt x="1" y="2160"/>
                  </a:lnTo>
                  <a:lnTo>
                    <a:pt x="1" y="5241"/>
                  </a:lnTo>
                  <a:lnTo>
                    <a:pt x="310" y="5133"/>
                  </a:lnTo>
                  <a:cubicBezTo>
                    <a:pt x="929" y="4938"/>
                    <a:pt x="1461" y="4602"/>
                    <a:pt x="1939" y="4205"/>
                  </a:cubicBezTo>
                  <a:cubicBezTo>
                    <a:pt x="2877" y="3435"/>
                    <a:pt x="4110" y="3049"/>
                    <a:pt x="5343" y="3049"/>
                  </a:cubicBezTo>
                  <a:cubicBezTo>
                    <a:pt x="6576" y="3049"/>
                    <a:pt x="7809" y="3435"/>
                    <a:pt x="8747" y="4205"/>
                  </a:cubicBezTo>
                  <a:cubicBezTo>
                    <a:pt x="9770" y="5059"/>
                    <a:pt x="11109" y="5487"/>
                    <a:pt x="12444" y="5487"/>
                  </a:cubicBezTo>
                  <a:cubicBezTo>
                    <a:pt x="13779" y="5487"/>
                    <a:pt x="15112" y="5059"/>
                    <a:pt x="16121" y="4205"/>
                  </a:cubicBezTo>
                  <a:cubicBezTo>
                    <a:pt x="17059" y="3435"/>
                    <a:pt x="18292" y="3049"/>
                    <a:pt x="19526" y="3049"/>
                  </a:cubicBezTo>
                  <a:cubicBezTo>
                    <a:pt x="20760" y="3049"/>
                    <a:pt x="21994" y="3435"/>
                    <a:pt x="22936" y="4205"/>
                  </a:cubicBezTo>
                  <a:cubicBezTo>
                    <a:pt x="23912" y="5046"/>
                    <a:pt x="25230" y="5497"/>
                    <a:pt x="26636" y="5497"/>
                  </a:cubicBezTo>
                  <a:cubicBezTo>
                    <a:pt x="28009" y="5497"/>
                    <a:pt x="29327" y="5046"/>
                    <a:pt x="30303" y="4205"/>
                  </a:cubicBezTo>
                  <a:cubicBezTo>
                    <a:pt x="31245" y="3435"/>
                    <a:pt x="32479" y="3049"/>
                    <a:pt x="33713" y="3049"/>
                  </a:cubicBezTo>
                  <a:cubicBezTo>
                    <a:pt x="34947" y="3049"/>
                    <a:pt x="36180" y="3435"/>
                    <a:pt x="37118" y="4205"/>
                  </a:cubicBezTo>
                  <a:cubicBezTo>
                    <a:pt x="38141" y="5059"/>
                    <a:pt x="39480" y="5487"/>
                    <a:pt x="40815" y="5487"/>
                  </a:cubicBezTo>
                  <a:cubicBezTo>
                    <a:pt x="42151" y="5487"/>
                    <a:pt x="43483" y="5059"/>
                    <a:pt x="44492" y="4205"/>
                  </a:cubicBezTo>
                  <a:cubicBezTo>
                    <a:pt x="45430" y="3435"/>
                    <a:pt x="46663" y="3049"/>
                    <a:pt x="47896" y="3049"/>
                  </a:cubicBezTo>
                  <a:cubicBezTo>
                    <a:pt x="49129" y="3049"/>
                    <a:pt x="50362" y="3435"/>
                    <a:pt x="51300" y="4205"/>
                  </a:cubicBezTo>
                  <a:cubicBezTo>
                    <a:pt x="52310" y="5059"/>
                    <a:pt x="53642" y="5487"/>
                    <a:pt x="54977" y="5487"/>
                  </a:cubicBezTo>
                  <a:cubicBezTo>
                    <a:pt x="56313" y="5487"/>
                    <a:pt x="57651" y="5059"/>
                    <a:pt x="58674" y="4205"/>
                  </a:cubicBezTo>
                  <a:cubicBezTo>
                    <a:pt x="59613" y="3435"/>
                    <a:pt x="60845" y="3049"/>
                    <a:pt x="62079" y="3049"/>
                  </a:cubicBezTo>
                  <a:cubicBezTo>
                    <a:pt x="63313" y="3049"/>
                    <a:pt x="64547" y="3435"/>
                    <a:pt x="65489" y="4205"/>
                  </a:cubicBezTo>
                  <a:cubicBezTo>
                    <a:pt x="66499" y="5059"/>
                    <a:pt x="67829" y="5487"/>
                    <a:pt x="69163" y="5487"/>
                  </a:cubicBezTo>
                  <a:cubicBezTo>
                    <a:pt x="70497" y="5487"/>
                    <a:pt x="71834" y="5059"/>
                    <a:pt x="72856" y="4205"/>
                  </a:cubicBezTo>
                  <a:cubicBezTo>
                    <a:pt x="73798" y="3435"/>
                    <a:pt x="75033" y="3049"/>
                    <a:pt x="76266" y="3049"/>
                  </a:cubicBezTo>
                  <a:cubicBezTo>
                    <a:pt x="77500" y="3049"/>
                    <a:pt x="78733" y="3435"/>
                    <a:pt x="79672" y="4205"/>
                  </a:cubicBezTo>
                  <a:cubicBezTo>
                    <a:pt x="80654" y="5046"/>
                    <a:pt x="81972" y="5497"/>
                    <a:pt x="83345" y="5497"/>
                  </a:cubicBezTo>
                  <a:cubicBezTo>
                    <a:pt x="84744" y="5497"/>
                    <a:pt x="86063" y="5046"/>
                    <a:pt x="87045" y="4205"/>
                  </a:cubicBezTo>
                  <a:cubicBezTo>
                    <a:pt x="87984" y="3435"/>
                    <a:pt x="89217" y="3049"/>
                    <a:pt x="90450" y="3049"/>
                  </a:cubicBezTo>
                  <a:cubicBezTo>
                    <a:pt x="91682" y="3049"/>
                    <a:pt x="92915" y="3435"/>
                    <a:pt x="93854" y="4205"/>
                  </a:cubicBezTo>
                  <a:cubicBezTo>
                    <a:pt x="94836" y="5046"/>
                    <a:pt x="96128" y="5497"/>
                    <a:pt x="97527" y="5497"/>
                  </a:cubicBezTo>
                  <a:cubicBezTo>
                    <a:pt x="98927" y="5497"/>
                    <a:pt x="100245" y="5046"/>
                    <a:pt x="101227" y="4205"/>
                  </a:cubicBezTo>
                  <a:cubicBezTo>
                    <a:pt x="102166" y="3435"/>
                    <a:pt x="103399" y="3049"/>
                    <a:pt x="104628" y="3049"/>
                  </a:cubicBezTo>
                  <a:cubicBezTo>
                    <a:pt x="105858" y="3049"/>
                    <a:pt x="107084" y="3435"/>
                    <a:pt x="108009" y="4205"/>
                  </a:cubicBezTo>
                  <a:cubicBezTo>
                    <a:pt x="109035" y="5059"/>
                    <a:pt x="110374" y="5487"/>
                    <a:pt x="111712" y="5487"/>
                  </a:cubicBezTo>
                  <a:cubicBezTo>
                    <a:pt x="113050" y="5487"/>
                    <a:pt x="114387" y="5059"/>
                    <a:pt x="115410" y="4205"/>
                  </a:cubicBezTo>
                  <a:cubicBezTo>
                    <a:pt x="116352" y="3435"/>
                    <a:pt x="117579" y="3049"/>
                    <a:pt x="118806" y="3049"/>
                  </a:cubicBezTo>
                  <a:cubicBezTo>
                    <a:pt x="120033" y="3049"/>
                    <a:pt x="121259" y="3435"/>
                    <a:pt x="122198" y="4205"/>
                  </a:cubicBezTo>
                  <a:cubicBezTo>
                    <a:pt x="123221" y="5059"/>
                    <a:pt x="124559" y="5487"/>
                    <a:pt x="125898" y="5487"/>
                  </a:cubicBezTo>
                  <a:cubicBezTo>
                    <a:pt x="127237" y="5487"/>
                    <a:pt x="128576" y="5059"/>
                    <a:pt x="129599" y="4205"/>
                  </a:cubicBezTo>
                  <a:cubicBezTo>
                    <a:pt x="130524" y="3435"/>
                    <a:pt x="131750" y="3049"/>
                    <a:pt x="132979" y="3049"/>
                  </a:cubicBezTo>
                  <a:cubicBezTo>
                    <a:pt x="134209" y="3049"/>
                    <a:pt x="135442" y="3435"/>
                    <a:pt x="136380" y="4205"/>
                  </a:cubicBezTo>
                  <a:cubicBezTo>
                    <a:pt x="137403" y="5059"/>
                    <a:pt x="138742" y="5487"/>
                    <a:pt x="140077" y="5487"/>
                  </a:cubicBezTo>
                  <a:cubicBezTo>
                    <a:pt x="141413" y="5487"/>
                    <a:pt x="142745" y="5059"/>
                    <a:pt x="143754" y="4205"/>
                  </a:cubicBezTo>
                  <a:cubicBezTo>
                    <a:pt x="144692" y="3435"/>
                    <a:pt x="145925" y="3049"/>
                    <a:pt x="147158" y="3049"/>
                  </a:cubicBezTo>
                  <a:cubicBezTo>
                    <a:pt x="148391" y="3049"/>
                    <a:pt x="149624" y="3435"/>
                    <a:pt x="150562" y="4205"/>
                  </a:cubicBezTo>
                  <a:lnTo>
                    <a:pt x="152641" y="5947"/>
                  </a:lnTo>
                  <a:lnTo>
                    <a:pt x="152783" y="5692"/>
                  </a:lnTo>
                  <a:cubicBezTo>
                    <a:pt x="153146" y="5046"/>
                    <a:pt x="153395" y="4373"/>
                    <a:pt x="153536" y="3647"/>
                  </a:cubicBezTo>
                  <a:lnTo>
                    <a:pt x="153563" y="3505"/>
                  </a:lnTo>
                  <a:lnTo>
                    <a:pt x="150845" y="1265"/>
                  </a:lnTo>
                  <a:cubicBezTo>
                    <a:pt x="149836" y="424"/>
                    <a:pt x="148504" y="3"/>
                    <a:pt x="147168" y="3"/>
                  </a:cubicBezTo>
                  <a:cubicBezTo>
                    <a:pt x="145833" y="3"/>
                    <a:pt x="144494" y="424"/>
                    <a:pt x="143471" y="1265"/>
                  </a:cubicBezTo>
                  <a:cubicBezTo>
                    <a:pt x="142533" y="2035"/>
                    <a:pt x="141300" y="2420"/>
                    <a:pt x="140067" y="2420"/>
                  </a:cubicBezTo>
                  <a:cubicBezTo>
                    <a:pt x="138834" y="2420"/>
                    <a:pt x="137601" y="2035"/>
                    <a:pt x="136663" y="1265"/>
                  </a:cubicBezTo>
                  <a:cubicBezTo>
                    <a:pt x="135654" y="424"/>
                    <a:pt x="134322" y="3"/>
                    <a:pt x="132986" y="3"/>
                  </a:cubicBezTo>
                  <a:cubicBezTo>
                    <a:pt x="131651" y="3"/>
                    <a:pt x="130312" y="424"/>
                    <a:pt x="129289" y="1265"/>
                  </a:cubicBezTo>
                  <a:cubicBezTo>
                    <a:pt x="128351" y="2035"/>
                    <a:pt x="127118" y="2420"/>
                    <a:pt x="125888" y="2420"/>
                  </a:cubicBezTo>
                  <a:cubicBezTo>
                    <a:pt x="124659" y="2420"/>
                    <a:pt x="123433" y="2035"/>
                    <a:pt x="122507" y="1265"/>
                  </a:cubicBezTo>
                  <a:cubicBezTo>
                    <a:pt x="121481" y="424"/>
                    <a:pt x="120143" y="3"/>
                    <a:pt x="118805" y="3"/>
                  </a:cubicBezTo>
                  <a:cubicBezTo>
                    <a:pt x="117467" y="3"/>
                    <a:pt x="116130" y="424"/>
                    <a:pt x="115107" y="1265"/>
                  </a:cubicBezTo>
                  <a:cubicBezTo>
                    <a:pt x="114165" y="2035"/>
                    <a:pt x="112937" y="2420"/>
                    <a:pt x="111710" y="2420"/>
                  </a:cubicBezTo>
                  <a:cubicBezTo>
                    <a:pt x="110483" y="2420"/>
                    <a:pt x="109257" y="2035"/>
                    <a:pt x="108319" y="1265"/>
                  </a:cubicBezTo>
                  <a:cubicBezTo>
                    <a:pt x="107296" y="424"/>
                    <a:pt x="105957" y="3"/>
                    <a:pt x="104618" y="3"/>
                  </a:cubicBezTo>
                  <a:cubicBezTo>
                    <a:pt x="103279" y="3"/>
                    <a:pt x="101941" y="424"/>
                    <a:pt x="100918" y="1265"/>
                  </a:cubicBezTo>
                  <a:cubicBezTo>
                    <a:pt x="99993" y="2035"/>
                    <a:pt x="98767" y="2420"/>
                    <a:pt x="97537" y="2420"/>
                  </a:cubicBezTo>
                  <a:cubicBezTo>
                    <a:pt x="96308" y="2420"/>
                    <a:pt x="95075" y="2035"/>
                    <a:pt x="94136" y="1265"/>
                  </a:cubicBezTo>
                  <a:cubicBezTo>
                    <a:pt x="93154" y="451"/>
                    <a:pt x="91835" y="0"/>
                    <a:pt x="90436" y="0"/>
                  </a:cubicBezTo>
                  <a:cubicBezTo>
                    <a:pt x="89064" y="0"/>
                    <a:pt x="87745" y="451"/>
                    <a:pt x="86763" y="1265"/>
                  </a:cubicBezTo>
                  <a:cubicBezTo>
                    <a:pt x="85824" y="2035"/>
                    <a:pt x="84591" y="2420"/>
                    <a:pt x="83358" y="2420"/>
                  </a:cubicBezTo>
                  <a:cubicBezTo>
                    <a:pt x="82126" y="2420"/>
                    <a:pt x="80893" y="2035"/>
                    <a:pt x="79954" y="1265"/>
                  </a:cubicBezTo>
                  <a:cubicBezTo>
                    <a:pt x="78972" y="451"/>
                    <a:pt x="77653" y="0"/>
                    <a:pt x="76254" y="0"/>
                  </a:cubicBezTo>
                  <a:cubicBezTo>
                    <a:pt x="74875" y="0"/>
                    <a:pt x="73563" y="451"/>
                    <a:pt x="72580" y="1265"/>
                  </a:cubicBezTo>
                  <a:cubicBezTo>
                    <a:pt x="71642" y="2035"/>
                    <a:pt x="70407" y="2420"/>
                    <a:pt x="69173" y="2420"/>
                  </a:cubicBezTo>
                  <a:cubicBezTo>
                    <a:pt x="67938" y="2420"/>
                    <a:pt x="66704" y="2035"/>
                    <a:pt x="65765" y="1265"/>
                  </a:cubicBezTo>
                  <a:cubicBezTo>
                    <a:pt x="64743" y="424"/>
                    <a:pt x="63404" y="3"/>
                    <a:pt x="62068" y="3"/>
                  </a:cubicBezTo>
                  <a:cubicBezTo>
                    <a:pt x="60733" y="3"/>
                    <a:pt x="59401" y="424"/>
                    <a:pt x="58392" y="1265"/>
                  </a:cubicBezTo>
                  <a:cubicBezTo>
                    <a:pt x="57453" y="2035"/>
                    <a:pt x="56220" y="2420"/>
                    <a:pt x="54987" y="2420"/>
                  </a:cubicBezTo>
                  <a:cubicBezTo>
                    <a:pt x="53754" y="2420"/>
                    <a:pt x="52522" y="2035"/>
                    <a:pt x="51583" y="1265"/>
                  </a:cubicBezTo>
                  <a:cubicBezTo>
                    <a:pt x="50574" y="424"/>
                    <a:pt x="49235" y="3"/>
                    <a:pt x="47896" y="3"/>
                  </a:cubicBezTo>
                  <a:cubicBezTo>
                    <a:pt x="46557" y="3"/>
                    <a:pt x="45218" y="424"/>
                    <a:pt x="44209" y="1265"/>
                  </a:cubicBezTo>
                  <a:cubicBezTo>
                    <a:pt x="43271" y="2035"/>
                    <a:pt x="42038" y="2420"/>
                    <a:pt x="40805" y="2420"/>
                  </a:cubicBezTo>
                  <a:cubicBezTo>
                    <a:pt x="39572" y="2420"/>
                    <a:pt x="38339" y="2035"/>
                    <a:pt x="37401" y="1265"/>
                  </a:cubicBezTo>
                  <a:cubicBezTo>
                    <a:pt x="36392" y="424"/>
                    <a:pt x="35059" y="3"/>
                    <a:pt x="33724" y="3"/>
                  </a:cubicBezTo>
                  <a:cubicBezTo>
                    <a:pt x="32389" y="3"/>
                    <a:pt x="31050" y="424"/>
                    <a:pt x="30027" y="1265"/>
                  </a:cubicBezTo>
                  <a:cubicBezTo>
                    <a:pt x="29089" y="2035"/>
                    <a:pt x="27854" y="2420"/>
                    <a:pt x="26619" y="2420"/>
                  </a:cubicBezTo>
                  <a:cubicBezTo>
                    <a:pt x="25385" y="2420"/>
                    <a:pt x="24150" y="2035"/>
                    <a:pt x="23212" y="1265"/>
                  </a:cubicBezTo>
                  <a:cubicBezTo>
                    <a:pt x="22230" y="451"/>
                    <a:pt x="20918" y="0"/>
                    <a:pt x="195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2" name="Google Shape;1612;p46"/>
          <p:cNvGrpSpPr/>
          <p:nvPr/>
        </p:nvGrpSpPr>
        <p:grpSpPr>
          <a:xfrm rot="-1458553">
            <a:off x="2022091" y="4466803"/>
            <a:ext cx="289198" cy="275190"/>
            <a:chOff x="631103" y="2799952"/>
            <a:chExt cx="83592" cy="79532"/>
          </a:xfrm>
        </p:grpSpPr>
        <p:sp>
          <p:nvSpPr>
            <p:cNvPr id="1613" name="Google Shape;1613;p46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6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5" name="Google Shape;1615;p46"/>
          <p:cNvGrpSpPr/>
          <p:nvPr/>
        </p:nvGrpSpPr>
        <p:grpSpPr>
          <a:xfrm rot="513241">
            <a:off x="6094394" y="4163787"/>
            <a:ext cx="289202" cy="275193"/>
            <a:chOff x="631103" y="2799952"/>
            <a:chExt cx="83592" cy="79532"/>
          </a:xfrm>
        </p:grpSpPr>
        <p:sp>
          <p:nvSpPr>
            <p:cNvPr id="1616" name="Google Shape;1616;p46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6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8" name="Google Shape;1618;p46"/>
          <p:cNvGrpSpPr/>
          <p:nvPr/>
        </p:nvGrpSpPr>
        <p:grpSpPr>
          <a:xfrm>
            <a:off x="3315915" y="4100392"/>
            <a:ext cx="223940" cy="401995"/>
            <a:chOff x="844318" y="2802435"/>
            <a:chExt cx="62008" cy="111310"/>
          </a:xfrm>
        </p:grpSpPr>
        <p:sp>
          <p:nvSpPr>
            <p:cNvPr id="1619" name="Google Shape;1619;p46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6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1" name="Google Shape;1621;p46"/>
          <p:cNvGrpSpPr/>
          <p:nvPr/>
        </p:nvGrpSpPr>
        <p:grpSpPr>
          <a:xfrm>
            <a:off x="877465" y="4130342"/>
            <a:ext cx="223940" cy="401995"/>
            <a:chOff x="844318" y="2802435"/>
            <a:chExt cx="62008" cy="111310"/>
          </a:xfrm>
        </p:grpSpPr>
        <p:sp>
          <p:nvSpPr>
            <p:cNvPr id="1622" name="Google Shape;1622;p46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6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46"/>
          <p:cNvGrpSpPr/>
          <p:nvPr/>
        </p:nvGrpSpPr>
        <p:grpSpPr>
          <a:xfrm>
            <a:off x="7327802" y="4403405"/>
            <a:ext cx="223940" cy="401995"/>
            <a:chOff x="844318" y="2802435"/>
            <a:chExt cx="62008" cy="111310"/>
          </a:xfrm>
        </p:grpSpPr>
        <p:sp>
          <p:nvSpPr>
            <p:cNvPr id="1625" name="Google Shape;1625;p46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6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7" name="Google Shape;1627;p46"/>
          <p:cNvGrpSpPr/>
          <p:nvPr/>
        </p:nvGrpSpPr>
        <p:grpSpPr>
          <a:xfrm rot="-1458553">
            <a:off x="8286179" y="4147728"/>
            <a:ext cx="289198" cy="275190"/>
            <a:chOff x="631103" y="2799952"/>
            <a:chExt cx="83592" cy="79532"/>
          </a:xfrm>
        </p:grpSpPr>
        <p:sp>
          <p:nvSpPr>
            <p:cNvPr id="1628" name="Google Shape;1628;p46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46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1" name="Google Shape;1631;p47"/>
          <p:cNvGrpSpPr/>
          <p:nvPr/>
        </p:nvGrpSpPr>
        <p:grpSpPr>
          <a:xfrm>
            <a:off x="204663" y="195300"/>
            <a:ext cx="8734575" cy="4745100"/>
            <a:chOff x="201225" y="195300"/>
            <a:chExt cx="8734575" cy="4745100"/>
          </a:xfrm>
        </p:grpSpPr>
        <p:sp>
          <p:nvSpPr>
            <p:cNvPr id="1632" name="Google Shape;1632;p47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47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4" name="Google Shape;1634;p47"/>
          <p:cNvGrpSpPr/>
          <p:nvPr/>
        </p:nvGrpSpPr>
        <p:grpSpPr>
          <a:xfrm>
            <a:off x="7290455" y="192212"/>
            <a:ext cx="790515" cy="1432132"/>
            <a:chOff x="4389500" y="3506175"/>
            <a:chExt cx="267400" cy="484467"/>
          </a:xfrm>
        </p:grpSpPr>
        <p:sp>
          <p:nvSpPr>
            <p:cNvPr id="1635" name="Google Shape;1635;p47"/>
            <p:cNvSpPr/>
            <p:nvPr/>
          </p:nvSpPr>
          <p:spPr>
            <a:xfrm>
              <a:off x="4502265" y="3543942"/>
              <a:ext cx="40325" cy="446700"/>
            </a:xfrm>
            <a:custGeom>
              <a:avLst/>
              <a:gdLst/>
              <a:ahLst/>
              <a:cxnLst/>
              <a:rect l="l" t="t" r="r" b="b"/>
              <a:pathLst>
                <a:path w="1613" h="17868" extrusionOk="0">
                  <a:moveTo>
                    <a:pt x="1382" y="0"/>
                  </a:moveTo>
                  <a:lnTo>
                    <a:pt x="339" y="1043"/>
                  </a:lnTo>
                  <a:cubicBezTo>
                    <a:pt x="88" y="1301"/>
                    <a:pt x="88" y="1721"/>
                    <a:pt x="339" y="1978"/>
                  </a:cubicBezTo>
                  <a:lnTo>
                    <a:pt x="962" y="2594"/>
                  </a:lnTo>
                  <a:cubicBezTo>
                    <a:pt x="1104" y="2737"/>
                    <a:pt x="1104" y="2967"/>
                    <a:pt x="962" y="3102"/>
                  </a:cubicBezTo>
                  <a:lnTo>
                    <a:pt x="366" y="3698"/>
                  </a:lnTo>
                  <a:cubicBezTo>
                    <a:pt x="115" y="3949"/>
                    <a:pt x="115" y="4376"/>
                    <a:pt x="366" y="4626"/>
                  </a:cubicBezTo>
                  <a:lnTo>
                    <a:pt x="962" y="5249"/>
                  </a:lnTo>
                  <a:cubicBezTo>
                    <a:pt x="1104" y="5392"/>
                    <a:pt x="1104" y="5615"/>
                    <a:pt x="962" y="5757"/>
                  </a:cubicBezTo>
                  <a:lnTo>
                    <a:pt x="427" y="6320"/>
                  </a:lnTo>
                  <a:cubicBezTo>
                    <a:pt x="170" y="6577"/>
                    <a:pt x="170" y="6997"/>
                    <a:pt x="427" y="7254"/>
                  </a:cubicBezTo>
                  <a:lnTo>
                    <a:pt x="989" y="7816"/>
                  </a:lnTo>
                  <a:cubicBezTo>
                    <a:pt x="1131" y="7959"/>
                    <a:pt x="1131" y="8182"/>
                    <a:pt x="989" y="8324"/>
                  </a:cubicBezTo>
                  <a:lnTo>
                    <a:pt x="393" y="8947"/>
                  </a:lnTo>
                  <a:cubicBezTo>
                    <a:pt x="143" y="9198"/>
                    <a:pt x="143" y="9625"/>
                    <a:pt x="393" y="9875"/>
                  </a:cubicBezTo>
                  <a:lnTo>
                    <a:pt x="1016" y="10526"/>
                  </a:lnTo>
                  <a:cubicBezTo>
                    <a:pt x="1158" y="10668"/>
                    <a:pt x="1158" y="10891"/>
                    <a:pt x="1016" y="11034"/>
                  </a:cubicBezTo>
                  <a:lnTo>
                    <a:pt x="312" y="11772"/>
                  </a:lnTo>
                  <a:cubicBezTo>
                    <a:pt x="54" y="12022"/>
                    <a:pt x="54" y="12449"/>
                    <a:pt x="312" y="12700"/>
                  </a:cubicBezTo>
                  <a:lnTo>
                    <a:pt x="1016" y="13431"/>
                  </a:lnTo>
                  <a:cubicBezTo>
                    <a:pt x="1158" y="13573"/>
                    <a:pt x="1158" y="13804"/>
                    <a:pt x="1016" y="13939"/>
                  </a:cubicBezTo>
                  <a:lnTo>
                    <a:pt x="339" y="14617"/>
                  </a:lnTo>
                  <a:cubicBezTo>
                    <a:pt x="88" y="14874"/>
                    <a:pt x="88" y="15294"/>
                    <a:pt x="339" y="15551"/>
                  </a:cubicBezTo>
                  <a:lnTo>
                    <a:pt x="962" y="16174"/>
                  </a:lnTo>
                  <a:cubicBezTo>
                    <a:pt x="1104" y="16310"/>
                    <a:pt x="1104" y="16540"/>
                    <a:pt x="962" y="16682"/>
                  </a:cubicBezTo>
                  <a:lnTo>
                    <a:pt x="0" y="17637"/>
                  </a:lnTo>
                  <a:lnTo>
                    <a:pt x="224" y="17868"/>
                  </a:lnTo>
                  <a:lnTo>
                    <a:pt x="1186" y="16906"/>
                  </a:lnTo>
                  <a:cubicBezTo>
                    <a:pt x="1443" y="16621"/>
                    <a:pt x="1443" y="16229"/>
                    <a:pt x="1186" y="15944"/>
                  </a:cubicBezTo>
                  <a:lnTo>
                    <a:pt x="562" y="15355"/>
                  </a:lnTo>
                  <a:cubicBezTo>
                    <a:pt x="454" y="15213"/>
                    <a:pt x="454" y="14989"/>
                    <a:pt x="562" y="14847"/>
                  </a:cubicBezTo>
                  <a:lnTo>
                    <a:pt x="1240" y="14170"/>
                  </a:lnTo>
                  <a:cubicBezTo>
                    <a:pt x="1497" y="13885"/>
                    <a:pt x="1497" y="13492"/>
                    <a:pt x="1240" y="13208"/>
                  </a:cubicBezTo>
                  <a:lnTo>
                    <a:pt x="535" y="12476"/>
                  </a:lnTo>
                  <a:cubicBezTo>
                    <a:pt x="393" y="12334"/>
                    <a:pt x="393" y="12138"/>
                    <a:pt x="535" y="11995"/>
                  </a:cubicBezTo>
                  <a:lnTo>
                    <a:pt x="1240" y="11264"/>
                  </a:lnTo>
                  <a:cubicBezTo>
                    <a:pt x="1497" y="10979"/>
                    <a:pt x="1497" y="10587"/>
                    <a:pt x="1240" y="10302"/>
                  </a:cubicBezTo>
                  <a:lnTo>
                    <a:pt x="623" y="9652"/>
                  </a:lnTo>
                  <a:cubicBezTo>
                    <a:pt x="481" y="9510"/>
                    <a:pt x="481" y="9313"/>
                    <a:pt x="623" y="9171"/>
                  </a:cubicBezTo>
                  <a:lnTo>
                    <a:pt x="1213" y="8555"/>
                  </a:lnTo>
                  <a:cubicBezTo>
                    <a:pt x="1470" y="8297"/>
                    <a:pt x="1470" y="7877"/>
                    <a:pt x="1213" y="7620"/>
                  </a:cubicBezTo>
                  <a:lnTo>
                    <a:pt x="650" y="7031"/>
                  </a:lnTo>
                  <a:cubicBezTo>
                    <a:pt x="508" y="6888"/>
                    <a:pt x="508" y="6658"/>
                    <a:pt x="650" y="6523"/>
                  </a:cubicBezTo>
                  <a:lnTo>
                    <a:pt x="1186" y="5981"/>
                  </a:lnTo>
                  <a:cubicBezTo>
                    <a:pt x="1443" y="5703"/>
                    <a:pt x="1443" y="5304"/>
                    <a:pt x="1186" y="5026"/>
                  </a:cubicBezTo>
                  <a:lnTo>
                    <a:pt x="596" y="4430"/>
                  </a:lnTo>
                  <a:cubicBezTo>
                    <a:pt x="454" y="4288"/>
                    <a:pt x="454" y="4064"/>
                    <a:pt x="596" y="3922"/>
                  </a:cubicBezTo>
                  <a:lnTo>
                    <a:pt x="1186" y="3305"/>
                  </a:lnTo>
                  <a:cubicBezTo>
                    <a:pt x="1443" y="3048"/>
                    <a:pt x="1443" y="2655"/>
                    <a:pt x="1186" y="2371"/>
                  </a:cubicBezTo>
                  <a:lnTo>
                    <a:pt x="562" y="1748"/>
                  </a:lnTo>
                  <a:cubicBezTo>
                    <a:pt x="454" y="1612"/>
                    <a:pt x="454" y="1409"/>
                    <a:pt x="562" y="1274"/>
                  </a:cubicBezTo>
                  <a:lnTo>
                    <a:pt x="1612" y="224"/>
                  </a:lnTo>
                  <a:lnTo>
                    <a:pt x="13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47"/>
            <p:cNvSpPr/>
            <p:nvPr/>
          </p:nvSpPr>
          <p:spPr>
            <a:xfrm>
              <a:off x="4481125" y="3667050"/>
              <a:ext cx="84000" cy="53250"/>
            </a:xfrm>
            <a:custGeom>
              <a:avLst/>
              <a:gdLst/>
              <a:ahLst/>
              <a:cxnLst/>
              <a:rect l="l" t="t" r="r" b="b"/>
              <a:pathLst>
                <a:path w="3360" h="2130" extrusionOk="0">
                  <a:moveTo>
                    <a:pt x="1666" y="0"/>
                  </a:moveTo>
                  <a:cubicBezTo>
                    <a:pt x="1443" y="142"/>
                    <a:pt x="0" y="962"/>
                    <a:pt x="61" y="1808"/>
                  </a:cubicBezTo>
                  <a:cubicBezTo>
                    <a:pt x="83" y="2042"/>
                    <a:pt x="198" y="2129"/>
                    <a:pt x="358" y="2129"/>
                  </a:cubicBezTo>
                  <a:cubicBezTo>
                    <a:pt x="777" y="2129"/>
                    <a:pt x="1504" y="1522"/>
                    <a:pt x="1666" y="1355"/>
                  </a:cubicBezTo>
                  <a:cubicBezTo>
                    <a:pt x="1853" y="1522"/>
                    <a:pt x="2583" y="2129"/>
                    <a:pt x="3005" y="2129"/>
                  </a:cubicBezTo>
                  <a:cubicBezTo>
                    <a:pt x="3166" y="2129"/>
                    <a:pt x="3281" y="2042"/>
                    <a:pt x="3305" y="1808"/>
                  </a:cubicBezTo>
                  <a:cubicBezTo>
                    <a:pt x="3360" y="962"/>
                    <a:pt x="1951" y="142"/>
                    <a:pt x="16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47"/>
            <p:cNvSpPr/>
            <p:nvPr/>
          </p:nvSpPr>
          <p:spPr>
            <a:xfrm>
              <a:off x="4478400" y="3662800"/>
              <a:ext cx="89600" cy="61550"/>
            </a:xfrm>
            <a:custGeom>
              <a:avLst/>
              <a:gdLst/>
              <a:ahLst/>
              <a:cxnLst/>
              <a:rect l="l" t="t" r="r" b="b"/>
              <a:pathLst>
                <a:path w="3584" h="2462" extrusionOk="0">
                  <a:moveTo>
                    <a:pt x="1775" y="339"/>
                  </a:moveTo>
                  <a:cubicBezTo>
                    <a:pt x="1836" y="373"/>
                    <a:pt x="1890" y="400"/>
                    <a:pt x="1945" y="455"/>
                  </a:cubicBezTo>
                  <a:cubicBezTo>
                    <a:pt x="2033" y="482"/>
                    <a:pt x="2114" y="543"/>
                    <a:pt x="2202" y="597"/>
                  </a:cubicBezTo>
                  <a:cubicBezTo>
                    <a:pt x="2202" y="624"/>
                    <a:pt x="2202" y="624"/>
                    <a:pt x="2229" y="624"/>
                  </a:cubicBezTo>
                  <a:cubicBezTo>
                    <a:pt x="2283" y="651"/>
                    <a:pt x="2344" y="712"/>
                    <a:pt x="2398" y="739"/>
                  </a:cubicBezTo>
                  <a:cubicBezTo>
                    <a:pt x="2453" y="793"/>
                    <a:pt x="2514" y="820"/>
                    <a:pt x="2568" y="881"/>
                  </a:cubicBezTo>
                  <a:cubicBezTo>
                    <a:pt x="2934" y="1186"/>
                    <a:pt x="3272" y="1586"/>
                    <a:pt x="3245" y="1951"/>
                  </a:cubicBezTo>
                  <a:cubicBezTo>
                    <a:pt x="3245" y="2067"/>
                    <a:pt x="3218" y="2121"/>
                    <a:pt x="3157" y="2121"/>
                  </a:cubicBezTo>
                  <a:cubicBezTo>
                    <a:pt x="3139" y="2130"/>
                    <a:pt x="3116" y="2134"/>
                    <a:pt x="3089" y="2134"/>
                  </a:cubicBezTo>
                  <a:cubicBezTo>
                    <a:pt x="2871" y="2134"/>
                    <a:pt x="2392" y="1845"/>
                    <a:pt x="1890" y="1416"/>
                  </a:cubicBezTo>
                  <a:lnTo>
                    <a:pt x="1775" y="1328"/>
                  </a:lnTo>
                  <a:lnTo>
                    <a:pt x="1721" y="1389"/>
                  </a:lnTo>
                  <a:lnTo>
                    <a:pt x="1694" y="1416"/>
                  </a:lnTo>
                  <a:cubicBezTo>
                    <a:pt x="1606" y="1471"/>
                    <a:pt x="1552" y="1525"/>
                    <a:pt x="1464" y="1586"/>
                  </a:cubicBezTo>
                  <a:cubicBezTo>
                    <a:pt x="1055" y="1924"/>
                    <a:pt x="681" y="2137"/>
                    <a:pt x="495" y="2137"/>
                  </a:cubicBezTo>
                  <a:cubicBezTo>
                    <a:pt x="465" y="2137"/>
                    <a:pt x="440" y="2132"/>
                    <a:pt x="421" y="2121"/>
                  </a:cubicBezTo>
                  <a:cubicBezTo>
                    <a:pt x="367" y="2121"/>
                    <a:pt x="339" y="2067"/>
                    <a:pt x="339" y="1951"/>
                  </a:cubicBezTo>
                  <a:cubicBezTo>
                    <a:pt x="312" y="1586"/>
                    <a:pt x="651" y="1186"/>
                    <a:pt x="1017" y="881"/>
                  </a:cubicBezTo>
                  <a:cubicBezTo>
                    <a:pt x="1071" y="820"/>
                    <a:pt x="1125" y="793"/>
                    <a:pt x="1186" y="739"/>
                  </a:cubicBezTo>
                  <a:cubicBezTo>
                    <a:pt x="1267" y="712"/>
                    <a:pt x="1328" y="651"/>
                    <a:pt x="1383" y="597"/>
                  </a:cubicBezTo>
                  <a:cubicBezTo>
                    <a:pt x="1552" y="482"/>
                    <a:pt x="1694" y="400"/>
                    <a:pt x="1775" y="339"/>
                  </a:cubicBezTo>
                  <a:close/>
                  <a:moveTo>
                    <a:pt x="1775" y="1"/>
                  </a:moveTo>
                  <a:lnTo>
                    <a:pt x="1721" y="35"/>
                  </a:lnTo>
                  <a:cubicBezTo>
                    <a:pt x="1606" y="89"/>
                    <a:pt x="1267" y="285"/>
                    <a:pt x="929" y="543"/>
                  </a:cubicBezTo>
                  <a:cubicBezTo>
                    <a:pt x="875" y="597"/>
                    <a:pt x="847" y="624"/>
                    <a:pt x="786" y="678"/>
                  </a:cubicBezTo>
                  <a:cubicBezTo>
                    <a:pt x="732" y="712"/>
                    <a:pt x="678" y="766"/>
                    <a:pt x="651" y="793"/>
                  </a:cubicBezTo>
                  <a:cubicBezTo>
                    <a:pt x="278" y="1132"/>
                    <a:pt x="1" y="1559"/>
                    <a:pt x="28" y="1978"/>
                  </a:cubicBezTo>
                  <a:cubicBezTo>
                    <a:pt x="55" y="2263"/>
                    <a:pt x="170" y="2371"/>
                    <a:pt x="278" y="2432"/>
                  </a:cubicBezTo>
                  <a:cubicBezTo>
                    <a:pt x="332" y="2453"/>
                    <a:pt x="389" y="2462"/>
                    <a:pt x="450" y="2462"/>
                  </a:cubicBezTo>
                  <a:cubicBezTo>
                    <a:pt x="816" y="2462"/>
                    <a:pt x="1301" y="2127"/>
                    <a:pt x="1667" y="1836"/>
                  </a:cubicBezTo>
                  <a:cubicBezTo>
                    <a:pt x="1721" y="1809"/>
                    <a:pt x="1748" y="1782"/>
                    <a:pt x="1775" y="1755"/>
                  </a:cubicBezTo>
                  <a:cubicBezTo>
                    <a:pt x="1972" y="1924"/>
                    <a:pt x="2229" y="2094"/>
                    <a:pt x="2480" y="2236"/>
                  </a:cubicBezTo>
                  <a:cubicBezTo>
                    <a:pt x="2710" y="2371"/>
                    <a:pt x="2934" y="2459"/>
                    <a:pt x="3103" y="2459"/>
                  </a:cubicBezTo>
                  <a:cubicBezTo>
                    <a:pt x="3191" y="2459"/>
                    <a:pt x="3245" y="2432"/>
                    <a:pt x="3299" y="2432"/>
                  </a:cubicBezTo>
                  <a:cubicBezTo>
                    <a:pt x="3414" y="2371"/>
                    <a:pt x="3530" y="2263"/>
                    <a:pt x="3557" y="1978"/>
                  </a:cubicBezTo>
                  <a:cubicBezTo>
                    <a:pt x="3584" y="1559"/>
                    <a:pt x="3299" y="1132"/>
                    <a:pt x="2934" y="793"/>
                  </a:cubicBezTo>
                  <a:cubicBezTo>
                    <a:pt x="2906" y="766"/>
                    <a:pt x="2852" y="712"/>
                    <a:pt x="2791" y="678"/>
                  </a:cubicBezTo>
                  <a:cubicBezTo>
                    <a:pt x="2737" y="624"/>
                    <a:pt x="2710" y="597"/>
                    <a:pt x="2649" y="543"/>
                  </a:cubicBezTo>
                  <a:cubicBezTo>
                    <a:pt x="2568" y="482"/>
                    <a:pt x="2514" y="455"/>
                    <a:pt x="2453" y="400"/>
                  </a:cubicBezTo>
                  <a:cubicBezTo>
                    <a:pt x="2344" y="339"/>
                    <a:pt x="2256" y="258"/>
                    <a:pt x="2175" y="231"/>
                  </a:cubicBezTo>
                  <a:cubicBezTo>
                    <a:pt x="2060" y="143"/>
                    <a:pt x="1945" y="89"/>
                    <a:pt x="1863" y="35"/>
                  </a:cubicBezTo>
                  <a:lnTo>
                    <a:pt x="17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47"/>
            <p:cNvSpPr/>
            <p:nvPr/>
          </p:nvSpPr>
          <p:spPr>
            <a:xfrm>
              <a:off x="4393075" y="3507700"/>
              <a:ext cx="260275" cy="174950"/>
            </a:xfrm>
            <a:custGeom>
              <a:avLst/>
              <a:gdLst/>
              <a:ahLst/>
              <a:cxnLst/>
              <a:rect l="l" t="t" r="r" b="b"/>
              <a:pathLst>
                <a:path w="10411" h="6998" extrusionOk="0">
                  <a:moveTo>
                    <a:pt x="54" y="1"/>
                  </a:moveTo>
                  <a:cubicBezTo>
                    <a:pt x="27" y="278"/>
                    <a:pt x="0" y="590"/>
                    <a:pt x="0" y="874"/>
                  </a:cubicBezTo>
                  <a:cubicBezTo>
                    <a:pt x="0" y="3834"/>
                    <a:pt x="1802" y="6320"/>
                    <a:pt x="4199" y="6882"/>
                  </a:cubicBezTo>
                  <a:cubicBezTo>
                    <a:pt x="4260" y="6882"/>
                    <a:pt x="4315" y="6916"/>
                    <a:pt x="4403" y="6916"/>
                  </a:cubicBezTo>
                  <a:cubicBezTo>
                    <a:pt x="4457" y="6943"/>
                    <a:pt x="4538" y="6943"/>
                    <a:pt x="4599" y="6943"/>
                  </a:cubicBezTo>
                  <a:cubicBezTo>
                    <a:pt x="4741" y="6970"/>
                    <a:pt x="4877" y="6970"/>
                    <a:pt x="5046" y="6997"/>
                  </a:cubicBezTo>
                  <a:lnTo>
                    <a:pt x="5188" y="6997"/>
                  </a:lnTo>
                  <a:cubicBezTo>
                    <a:pt x="5303" y="6997"/>
                    <a:pt x="5385" y="6997"/>
                    <a:pt x="5473" y="6970"/>
                  </a:cubicBezTo>
                  <a:cubicBezTo>
                    <a:pt x="5588" y="6970"/>
                    <a:pt x="5696" y="6970"/>
                    <a:pt x="5811" y="6943"/>
                  </a:cubicBezTo>
                  <a:cubicBezTo>
                    <a:pt x="5866" y="6943"/>
                    <a:pt x="5954" y="6943"/>
                    <a:pt x="6008" y="6916"/>
                  </a:cubicBezTo>
                  <a:cubicBezTo>
                    <a:pt x="6096" y="6916"/>
                    <a:pt x="6150" y="6882"/>
                    <a:pt x="6204" y="6882"/>
                  </a:cubicBezTo>
                  <a:cubicBezTo>
                    <a:pt x="8602" y="6320"/>
                    <a:pt x="10410" y="3834"/>
                    <a:pt x="10410" y="874"/>
                  </a:cubicBezTo>
                  <a:cubicBezTo>
                    <a:pt x="10410" y="590"/>
                    <a:pt x="10383" y="278"/>
                    <a:pt x="103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47"/>
            <p:cNvSpPr/>
            <p:nvPr/>
          </p:nvSpPr>
          <p:spPr>
            <a:xfrm>
              <a:off x="4389500" y="3507700"/>
              <a:ext cx="267400" cy="178500"/>
            </a:xfrm>
            <a:custGeom>
              <a:avLst/>
              <a:gdLst/>
              <a:ahLst/>
              <a:cxnLst/>
              <a:rect l="l" t="t" r="r" b="b"/>
              <a:pathLst>
                <a:path w="10696" h="7140" extrusionOk="0">
                  <a:moveTo>
                    <a:pt x="28" y="1"/>
                  </a:moveTo>
                  <a:cubicBezTo>
                    <a:pt x="1" y="278"/>
                    <a:pt x="1" y="590"/>
                    <a:pt x="1" y="874"/>
                  </a:cubicBezTo>
                  <a:cubicBezTo>
                    <a:pt x="1" y="3868"/>
                    <a:pt x="1803" y="6374"/>
                    <a:pt x="4207" y="6997"/>
                  </a:cubicBezTo>
                  <a:cubicBezTo>
                    <a:pt x="4261" y="7024"/>
                    <a:pt x="4315" y="7024"/>
                    <a:pt x="4376" y="7051"/>
                  </a:cubicBezTo>
                  <a:cubicBezTo>
                    <a:pt x="4458" y="7051"/>
                    <a:pt x="4512" y="7085"/>
                    <a:pt x="4573" y="7085"/>
                  </a:cubicBezTo>
                  <a:cubicBezTo>
                    <a:pt x="4742" y="7112"/>
                    <a:pt x="4911" y="7139"/>
                    <a:pt x="5054" y="7139"/>
                  </a:cubicBezTo>
                  <a:lnTo>
                    <a:pt x="5474" y="7139"/>
                  </a:lnTo>
                  <a:cubicBezTo>
                    <a:pt x="5697" y="7139"/>
                    <a:pt x="5900" y="7112"/>
                    <a:pt x="6124" y="7085"/>
                  </a:cubicBezTo>
                  <a:cubicBezTo>
                    <a:pt x="6178" y="7085"/>
                    <a:pt x="6239" y="7051"/>
                    <a:pt x="6320" y="7051"/>
                  </a:cubicBezTo>
                  <a:cubicBezTo>
                    <a:pt x="6374" y="7024"/>
                    <a:pt x="6435" y="7024"/>
                    <a:pt x="6490" y="6997"/>
                  </a:cubicBezTo>
                  <a:cubicBezTo>
                    <a:pt x="8887" y="6374"/>
                    <a:pt x="10696" y="3868"/>
                    <a:pt x="10696" y="874"/>
                  </a:cubicBezTo>
                  <a:cubicBezTo>
                    <a:pt x="10696" y="590"/>
                    <a:pt x="10696" y="278"/>
                    <a:pt x="10669" y="1"/>
                  </a:cubicBezTo>
                  <a:lnTo>
                    <a:pt x="10330" y="1"/>
                  </a:lnTo>
                  <a:cubicBezTo>
                    <a:pt x="10357" y="82"/>
                    <a:pt x="10357" y="170"/>
                    <a:pt x="10357" y="278"/>
                  </a:cubicBezTo>
                  <a:cubicBezTo>
                    <a:pt x="10384" y="339"/>
                    <a:pt x="10384" y="393"/>
                    <a:pt x="10384" y="481"/>
                  </a:cubicBezTo>
                  <a:lnTo>
                    <a:pt x="10384" y="678"/>
                  </a:lnTo>
                  <a:lnTo>
                    <a:pt x="10384" y="874"/>
                  </a:lnTo>
                  <a:lnTo>
                    <a:pt x="10384" y="1071"/>
                  </a:lnTo>
                  <a:lnTo>
                    <a:pt x="10384" y="1267"/>
                  </a:lnTo>
                  <a:lnTo>
                    <a:pt x="10384" y="1294"/>
                  </a:lnTo>
                  <a:cubicBezTo>
                    <a:pt x="10384" y="1355"/>
                    <a:pt x="10384" y="1382"/>
                    <a:pt x="10357" y="1437"/>
                  </a:cubicBezTo>
                  <a:cubicBezTo>
                    <a:pt x="10161" y="4119"/>
                    <a:pt x="8440" y="6293"/>
                    <a:pt x="6205" y="6747"/>
                  </a:cubicBezTo>
                  <a:cubicBezTo>
                    <a:pt x="6124" y="6774"/>
                    <a:pt x="6070" y="6774"/>
                    <a:pt x="5982" y="6774"/>
                  </a:cubicBezTo>
                  <a:cubicBezTo>
                    <a:pt x="5927" y="6801"/>
                    <a:pt x="5866" y="6801"/>
                    <a:pt x="5785" y="6801"/>
                  </a:cubicBezTo>
                  <a:lnTo>
                    <a:pt x="5758" y="6801"/>
                  </a:lnTo>
                  <a:cubicBezTo>
                    <a:pt x="5616" y="6828"/>
                    <a:pt x="5474" y="6828"/>
                    <a:pt x="5331" y="6828"/>
                  </a:cubicBezTo>
                  <a:cubicBezTo>
                    <a:pt x="5189" y="6828"/>
                    <a:pt x="5081" y="6828"/>
                    <a:pt x="4939" y="6801"/>
                  </a:cubicBezTo>
                  <a:cubicBezTo>
                    <a:pt x="4850" y="6801"/>
                    <a:pt x="4769" y="6801"/>
                    <a:pt x="4715" y="6774"/>
                  </a:cubicBezTo>
                  <a:cubicBezTo>
                    <a:pt x="4627" y="6774"/>
                    <a:pt x="4573" y="6774"/>
                    <a:pt x="4485" y="6747"/>
                  </a:cubicBezTo>
                  <a:cubicBezTo>
                    <a:pt x="2256" y="6293"/>
                    <a:pt x="536" y="4119"/>
                    <a:pt x="312" y="1409"/>
                  </a:cubicBezTo>
                  <a:lnTo>
                    <a:pt x="312" y="1159"/>
                  </a:lnTo>
                  <a:lnTo>
                    <a:pt x="312" y="874"/>
                  </a:lnTo>
                  <a:lnTo>
                    <a:pt x="312" y="678"/>
                  </a:lnTo>
                  <a:lnTo>
                    <a:pt x="312" y="590"/>
                  </a:lnTo>
                  <a:lnTo>
                    <a:pt x="312" y="448"/>
                  </a:lnTo>
                  <a:cubicBezTo>
                    <a:pt x="312" y="339"/>
                    <a:pt x="340" y="197"/>
                    <a:pt x="340" y="82"/>
                  </a:cubicBezTo>
                  <a:cubicBezTo>
                    <a:pt x="340" y="55"/>
                    <a:pt x="367" y="28"/>
                    <a:pt x="3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47"/>
            <p:cNvSpPr/>
            <p:nvPr/>
          </p:nvSpPr>
          <p:spPr>
            <a:xfrm>
              <a:off x="4397300" y="3507700"/>
              <a:ext cx="28125" cy="37450"/>
            </a:xfrm>
            <a:custGeom>
              <a:avLst/>
              <a:gdLst/>
              <a:ahLst/>
              <a:cxnLst/>
              <a:rect l="l" t="t" r="r" b="b"/>
              <a:pathLst>
                <a:path w="1125" h="1498" extrusionOk="0">
                  <a:moveTo>
                    <a:pt x="393" y="1"/>
                  </a:moveTo>
                  <a:cubicBezTo>
                    <a:pt x="251" y="1"/>
                    <a:pt x="136" y="28"/>
                    <a:pt x="28" y="82"/>
                  </a:cubicBezTo>
                  <a:cubicBezTo>
                    <a:pt x="0" y="339"/>
                    <a:pt x="0" y="617"/>
                    <a:pt x="0" y="874"/>
                  </a:cubicBezTo>
                  <a:lnTo>
                    <a:pt x="0" y="1409"/>
                  </a:lnTo>
                  <a:cubicBezTo>
                    <a:pt x="109" y="1464"/>
                    <a:pt x="251" y="1497"/>
                    <a:pt x="393" y="1497"/>
                  </a:cubicBezTo>
                  <a:cubicBezTo>
                    <a:pt x="786" y="1497"/>
                    <a:pt x="1125" y="1186"/>
                    <a:pt x="1125" y="759"/>
                  </a:cubicBezTo>
                  <a:cubicBezTo>
                    <a:pt x="1125" y="339"/>
                    <a:pt x="78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7"/>
            <p:cNvSpPr/>
            <p:nvPr/>
          </p:nvSpPr>
          <p:spPr>
            <a:xfrm>
              <a:off x="4465700" y="3507700"/>
              <a:ext cx="38125" cy="37450"/>
            </a:xfrm>
            <a:custGeom>
              <a:avLst/>
              <a:gdLst/>
              <a:ahLst/>
              <a:cxnLst/>
              <a:rect l="l" t="t" r="r" b="b"/>
              <a:pathLst>
                <a:path w="1525" h="1498" extrusionOk="0">
                  <a:moveTo>
                    <a:pt x="759" y="1"/>
                  </a:moveTo>
                  <a:cubicBezTo>
                    <a:pt x="339" y="1"/>
                    <a:pt x="1" y="339"/>
                    <a:pt x="1" y="759"/>
                  </a:cubicBezTo>
                  <a:cubicBezTo>
                    <a:pt x="1" y="1186"/>
                    <a:pt x="339" y="1497"/>
                    <a:pt x="759" y="1497"/>
                  </a:cubicBezTo>
                  <a:cubicBezTo>
                    <a:pt x="1186" y="1497"/>
                    <a:pt x="1525" y="1186"/>
                    <a:pt x="1525" y="759"/>
                  </a:cubicBezTo>
                  <a:cubicBezTo>
                    <a:pt x="1525" y="339"/>
                    <a:pt x="1186" y="1"/>
                    <a:pt x="7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7"/>
            <p:cNvSpPr/>
            <p:nvPr/>
          </p:nvSpPr>
          <p:spPr>
            <a:xfrm>
              <a:off x="4543925" y="3507700"/>
              <a:ext cx="37450" cy="37450"/>
            </a:xfrm>
            <a:custGeom>
              <a:avLst/>
              <a:gdLst/>
              <a:ahLst/>
              <a:cxnLst/>
              <a:rect l="l" t="t" r="r" b="b"/>
              <a:pathLst>
                <a:path w="1498" h="1498" extrusionOk="0">
                  <a:moveTo>
                    <a:pt x="739" y="1"/>
                  </a:moveTo>
                  <a:cubicBezTo>
                    <a:pt x="340" y="1"/>
                    <a:pt x="1" y="339"/>
                    <a:pt x="1" y="759"/>
                  </a:cubicBezTo>
                  <a:cubicBezTo>
                    <a:pt x="1" y="1186"/>
                    <a:pt x="340" y="1497"/>
                    <a:pt x="739" y="1497"/>
                  </a:cubicBezTo>
                  <a:cubicBezTo>
                    <a:pt x="1159" y="1497"/>
                    <a:pt x="1498" y="1186"/>
                    <a:pt x="1498" y="759"/>
                  </a:cubicBezTo>
                  <a:cubicBezTo>
                    <a:pt x="1498" y="339"/>
                    <a:pt x="1159" y="1"/>
                    <a:pt x="7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7"/>
            <p:cNvSpPr/>
            <p:nvPr/>
          </p:nvSpPr>
          <p:spPr>
            <a:xfrm>
              <a:off x="4621650" y="3507700"/>
              <a:ext cx="27475" cy="37450"/>
            </a:xfrm>
            <a:custGeom>
              <a:avLst/>
              <a:gdLst/>
              <a:ahLst/>
              <a:cxnLst/>
              <a:rect l="l" t="t" r="r" b="b"/>
              <a:pathLst>
                <a:path w="1099" h="1498" extrusionOk="0">
                  <a:moveTo>
                    <a:pt x="759" y="1"/>
                  </a:moveTo>
                  <a:cubicBezTo>
                    <a:pt x="339" y="1"/>
                    <a:pt x="1" y="339"/>
                    <a:pt x="1" y="759"/>
                  </a:cubicBezTo>
                  <a:cubicBezTo>
                    <a:pt x="1" y="1186"/>
                    <a:pt x="339" y="1497"/>
                    <a:pt x="759" y="1497"/>
                  </a:cubicBezTo>
                  <a:cubicBezTo>
                    <a:pt x="875" y="1497"/>
                    <a:pt x="983" y="1464"/>
                    <a:pt x="1071" y="1437"/>
                  </a:cubicBezTo>
                  <a:cubicBezTo>
                    <a:pt x="1098" y="1240"/>
                    <a:pt x="1098" y="1071"/>
                    <a:pt x="1098" y="874"/>
                  </a:cubicBezTo>
                  <a:cubicBezTo>
                    <a:pt x="1098" y="590"/>
                    <a:pt x="1098" y="339"/>
                    <a:pt x="1071" y="55"/>
                  </a:cubicBezTo>
                  <a:cubicBezTo>
                    <a:pt x="956" y="28"/>
                    <a:pt x="875" y="1"/>
                    <a:pt x="7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47"/>
            <p:cNvSpPr/>
            <p:nvPr/>
          </p:nvSpPr>
          <p:spPr>
            <a:xfrm>
              <a:off x="4425400" y="3569000"/>
              <a:ext cx="38125" cy="37450"/>
            </a:xfrm>
            <a:custGeom>
              <a:avLst/>
              <a:gdLst/>
              <a:ahLst/>
              <a:cxnLst/>
              <a:rect l="l" t="t" r="r" b="b"/>
              <a:pathLst>
                <a:path w="1525" h="1498" extrusionOk="0">
                  <a:moveTo>
                    <a:pt x="766" y="0"/>
                  </a:moveTo>
                  <a:cubicBezTo>
                    <a:pt x="339" y="0"/>
                    <a:pt x="1" y="339"/>
                    <a:pt x="1" y="766"/>
                  </a:cubicBezTo>
                  <a:cubicBezTo>
                    <a:pt x="1" y="1159"/>
                    <a:pt x="339" y="1497"/>
                    <a:pt x="766" y="1497"/>
                  </a:cubicBezTo>
                  <a:cubicBezTo>
                    <a:pt x="1186" y="1497"/>
                    <a:pt x="1525" y="1159"/>
                    <a:pt x="1525" y="766"/>
                  </a:cubicBezTo>
                  <a:cubicBezTo>
                    <a:pt x="1525" y="339"/>
                    <a:pt x="1186" y="0"/>
                    <a:pt x="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7"/>
            <p:cNvSpPr/>
            <p:nvPr/>
          </p:nvSpPr>
          <p:spPr>
            <a:xfrm>
              <a:off x="4503800" y="3569000"/>
              <a:ext cx="37450" cy="37450"/>
            </a:xfrm>
            <a:custGeom>
              <a:avLst/>
              <a:gdLst/>
              <a:ahLst/>
              <a:cxnLst/>
              <a:rect l="l" t="t" r="r" b="b"/>
              <a:pathLst>
                <a:path w="1498" h="1498" extrusionOk="0">
                  <a:moveTo>
                    <a:pt x="732" y="0"/>
                  </a:moveTo>
                  <a:cubicBezTo>
                    <a:pt x="339" y="0"/>
                    <a:pt x="1" y="339"/>
                    <a:pt x="1" y="766"/>
                  </a:cubicBezTo>
                  <a:cubicBezTo>
                    <a:pt x="1" y="1159"/>
                    <a:pt x="339" y="1497"/>
                    <a:pt x="732" y="1497"/>
                  </a:cubicBezTo>
                  <a:cubicBezTo>
                    <a:pt x="1159" y="1497"/>
                    <a:pt x="1498" y="1159"/>
                    <a:pt x="1498" y="766"/>
                  </a:cubicBezTo>
                  <a:cubicBezTo>
                    <a:pt x="1498" y="339"/>
                    <a:pt x="1159" y="0"/>
                    <a:pt x="7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7"/>
            <p:cNvSpPr/>
            <p:nvPr/>
          </p:nvSpPr>
          <p:spPr>
            <a:xfrm>
              <a:off x="4581350" y="3569000"/>
              <a:ext cx="37450" cy="37450"/>
            </a:xfrm>
            <a:custGeom>
              <a:avLst/>
              <a:gdLst/>
              <a:ahLst/>
              <a:cxnLst/>
              <a:rect l="l" t="t" r="r" b="b"/>
              <a:pathLst>
                <a:path w="1498" h="1498" extrusionOk="0">
                  <a:moveTo>
                    <a:pt x="766" y="0"/>
                  </a:moveTo>
                  <a:cubicBezTo>
                    <a:pt x="339" y="0"/>
                    <a:pt x="1" y="339"/>
                    <a:pt x="1" y="766"/>
                  </a:cubicBezTo>
                  <a:cubicBezTo>
                    <a:pt x="1" y="1159"/>
                    <a:pt x="339" y="1497"/>
                    <a:pt x="766" y="1497"/>
                  </a:cubicBezTo>
                  <a:cubicBezTo>
                    <a:pt x="1159" y="1497"/>
                    <a:pt x="1498" y="1159"/>
                    <a:pt x="1498" y="766"/>
                  </a:cubicBezTo>
                  <a:cubicBezTo>
                    <a:pt x="1498" y="339"/>
                    <a:pt x="1159" y="0"/>
                    <a:pt x="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7"/>
            <p:cNvSpPr/>
            <p:nvPr/>
          </p:nvSpPr>
          <p:spPr>
            <a:xfrm>
              <a:off x="4465700" y="3630475"/>
              <a:ext cx="38125" cy="37425"/>
            </a:xfrm>
            <a:custGeom>
              <a:avLst/>
              <a:gdLst/>
              <a:ahLst/>
              <a:cxnLst/>
              <a:rect l="l" t="t" r="r" b="b"/>
              <a:pathLst>
                <a:path w="1525" h="1497" extrusionOk="0">
                  <a:moveTo>
                    <a:pt x="759" y="0"/>
                  </a:moveTo>
                  <a:cubicBezTo>
                    <a:pt x="339" y="0"/>
                    <a:pt x="1" y="312"/>
                    <a:pt x="1" y="732"/>
                  </a:cubicBezTo>
                  <a:cubicBezTo>
                    <a:pt x="1" y="1158"/>
                    <a:pt x="339" y="1497"/>
                    <a:pt x="759" y="1497"/>
                  </a:cubicBezTo>
                  <a:cubicBezTo>
                    <a:pt x="1186" y="1497"/>
                    <a:pt x="1525" y="1158"/>
                    <a:pt x="1525" y="732"/>
                  </a:cubicBezTo>
                  <a:cubicBezTo>
                    <a:pt x="1525" y="312"/>
                    <a:pt x="1186" y="0"/>
                    <a:pt x="7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7"/>
            <p:cNvSpPr/>
            <p:nvPr/>
          </p:nvSpPr>
          <p:spPr>
            <a:xfrm>
              <a:off x="4543925" y="3630475"/>
              <a:ext cx="37450" cy="37425"/>
            </a:xfrm>
            <a:custGeom>
              <a:avLst/>
              <a:gdLst/>
              <a:ahLst/>
              <a:cxnLst/>
              <a:rect l="l" t="t" r="r" b="b"/>
              <a:pathLst>
                <a:path w="1498" h="1497" extrusionOk="0">
                  <a:moveTo>
                    <a:pt x="739" y="0"/>
                  </a:moveTo>
                  <a:cubicBezTo>
                    <a:pt x="340" y="0"/>
                    <a:pt x="1" y="312"/>
                    <a:pt x="1" y="732"/>
                  </a:cubicBezTo>
                  <a:cubicBezTo>
                    <a:pt x="1" y="1158"/>
                    <a:pt x="340" y="1497"/>
                    <a:pt x="739" y="1497"/>
                  </a:cubicBezTo>
                  <a:cubicBezTo>
                    <a:pt x="1159" y="1497"/>
                    <a:pt x="1498" y="1158"/>
                    <a:pt x="1498" y="732"/>
                  </a:cubicBezTo>
                  <a:cubicBezTo>
                    <a:pt x="1498" y="312"/>
                    <a:pt x="1159" y="0"/>
                    <a:pt x="7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7"/>
            <p:cNvSpPr/>
            <p:nvPr/>
          </p:nvSpPr>
          <p:spPr>
            <a:xfrm>
              <a:off x="4389500" y="3506175"/>
              <a:ext cx="267400" cy="8500"/>
            </a:xfrm>
            <a:custGeom>
              <a:avLst/>
              <a:gdLst/>
              <a:ahLst/>
              <a:cxnLst/>
              <a:rect l="l" t="t" r="r" b="b"/>
              <a:pathLst>
                <a:path w="10696" h="340" extrusionOk="0">
                  <a:moveTo>
                    <a:pt x="55" y="1"/>
                  </a:moveTo>
                  <a:lnTo>
                    <a:pt x="1" y="339"/>
                  </a:lnTo>
                  <a:lnTo>
                    <a:pt x="10696" y="339"/>
                  </a:lnTo>
                  <a:lnTo>
                    <a:pt x="10641" y="1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0" name="Google Shape;1650;p47"/>
          <p:cNvGrpSpPr/>
          <p:nvPr/>
        </p:nvGrpSpPr>
        <p:grpSpPr>
          <a:xfrm>
            <a:off x="948443" y="1976737"/>
            <a:ext cx="883343" cy="2126318"/>
            <a:chOff x="7379673" y="2436328"/>
            <a:chExt cx="855207" cy="2058591"/>
          </a:xfrm>
        </p:grpSpPr>
        <p:sp>
          <p:nvSpPr>
            <p:cNvPr id="1651" name="Google Shape;1651;p47"/>
            <p:cNvSpPr/>
            <p:nvPr/>
          </p:nvSpPr>
          <p:spPr>
            <a:xfrm>
              <a:off x="7726483" y="3066973"/>
              <a:ext cx="124008" cy="1427946"/>
            </a:xfrm>
            <a:custGeom>
              <a:avLst/>
              <a:gdLst/>
              <a:ahLst/>
              <a:cxnLst/>
              <a:rect l="l" t="t" r="r" b="b"/>
              <a:pathLst>
                <a:path w="1023" h="11781" extrusionOk="0">
                  <a:moveTo>
                    <a:pt x="895" y="0"/>
                  </a:moveTo>
                  <a:lnTo>
                    <a:pt x="221" y="687"/>
                  </a:lnTo>
                  <a:cubicBezTo>
                    <a:pt x="53" y="855"/>
                    <a:pt x="53" y="1125"/>
                    <a:pt x="221" y="1296"/>
                  </a:cubicBezTo>
                  <a:lnTo>
                    <a:pt x="621" y="1697"/>
                  </a:lnTo>
                  <a:cubicBezTo>
                    <a:pt x="712" y="1799"/>
                    <a:pt x="712" y="1954"/>
                    <a:pt x="621" y="2044"/>
                  </a:cubicBezTo>
                  <a:lnTo>
                    <a:pt x="221" y="2445"/>
                  </a:lnTo>
                  <a:cubicBezTo>
                    <a:pt x="65" y="2616"/>
                    <a:pt x="65" y="2874"/>
                    <a:pt x="221" y="3054"/>
                  </a:cubicBezTo>
                  <a:lnTo>
                    <a:pt x="621" y="3455"/>
                  </a:lnTo>
                  <a:cubicBezTo>
                    <a:pt x="712" y="3548"/>
                    <a:pt x="712" y="3703"/>
                    <a:pt x="621" y="3806"/>
                  </a:cubicBezTo>
                  <a:lnTo>
                    <a:pt x="261" y="4169"/>
                  </a:lnTo>
                  <a:cubicBezTo>
                    <a:pt x="106" y="4337"/>
                    <a:pt x="106" y="4607"/>
                    <a:pt x="261" y="4775"/>
                  </a:cubicBezTo>
                  <a:lnTo>
                    <a:pt x="634" y="5151"/>
                  </a:lnTo>
                  <a:cubicBezTo>
                    <a:pt x="739" y="5257"/>
                    <a:pt x="739" y="5412"/>
                    <a:pt x="634" y="5502"/>
                  </a:cubicBezTo>
                  <a:lnTo>
                    <a:pt x="246" y="5915"/>
                  </a:lnTo>
                  <a:cubicBezTo>
                    <a:pt x="78" y="6083"/>
                    <a:pt x="78" y="6344"/>
                    <a:pt x="246" y="6512"/>
                  </a:cubicBezTo>
                  <a:lnTo>
                    <a:pt x="662" y="6937"/>
                  </a:lnTo>
                  <a:cubicBezTo>
                    <a:pt x="752" y="7043"/>
                    <a:pt x="752" y="7183"/>
                    <a:pt x="662" y="7288"/>
                  </a:cubicBezTo>
                  <a:lnTo>
                    <a:pt x="183" y="7767"/>
                  </a:lnTo>
                  <a:cubicBezTo>
                    <a:pt x="28" y="7934"/>
                    <a:pt x="28" y="8208"/>
                    <a:pt x="183" y="8375"/>
                  </a:cubicBezTo>
                  <a:lnTo>
                    <a:pt x="662" y="8866"/>
                  </a:lnTo>
                  <a:cubicBezTo>
                    <a:pt x="752" y="8956"/>
                    <a:pt x="752" y="9112"/>
                    <a:pt x="662" y="9202"/>
                  </a:cubicBezTo>
                  <a:lnTo>
                    <a:pt x="221" y="9655"/>
                  </a:lnTo>
                  <a:cubicBezTo>
                    <a:pt x="53" y="9823"/>
                    <a:pt x="53" y="10096"/>
                    <a:pt x="221" y="10264"/>
                  </a:cubicBezTo>
                  <a:lnTo>
                    <a:pt x="621" y="10665"/>
                  </a:lnTo>
                  <a:cubicBezTo>
                    <a:pt x="712" y="10770"/>
                    <a:pt x="712" y="10926"/>
                    <a:pt x="621" y="11016"/>
                  </a:cubicBezTo>
                  <a:lnTo>
                    <a:pt x="0" y="11650"/>
                  </a:lnTo>
                  <a:lnTo>
                    <a:pt x="131" y="11780"/>
                  </a:lnTo>
                  <a:lnTo>
                    <a:pt x="752" y="11143"/>
                  </a:lnTo>
                  <a:cubicBezTo>
                    <a:pt x="907" y="10975"/>
                    <a:pt x="907" y="10705"/>
                    <a:pt x="752" y="10537"/>
                  </a:cubicBezTo>
                  <a:lnTo>
                    <a:pt x="351" y="10134"/>
                  </a:lnTo>
                  <a:cubicBezTo>
                    <a:pt x="261" y="10031"/>
                    <a:pt x="261" y="9888"/>
                    <a:pt x="351" y="9786"/>
                  </a:cubicBezTo>
                  <a:lnTo>
                    <a:pt x="789" y="9332"/>
                  </a:lnTo>
                  <a:cubicBezTo>
                    <a:pt x="960" y="9164"/>
                    <a:pt x="960" y="8907"/>
                    <a:pt x="789" y="8736"/>
                  </a:cubicBezTo>
                  <a:lnTo>
                    <a:pt x="311" y="8245"/>
                  </a:lnTo>
                  <a:cubicBezTo>
                    <a:pt x="221" y="8155"/>
                    <a:pt x="221" y="8000"/>
                    <a:pt x="311" y="7897"/>
                  </a:cubicBezTo>
                  <a:lnTo>
                    <a:pt x="789" y="7416"/>
                  </a:lnTo>
                  <a:cubicBezTo>
                    <a:pt x="960" y="7248"/>
                    <a:pt x="960" y="6977"/>
                    <a:pt x="789" y="6810"/>
                  </a:cubicBezTo>
                  <a:lnTo>
                    <a:pt x="376" y="6381"/>
                  </a:lnTo>
                  <a:cubicBezTo>
                    <a:pt x="274" y="6291"/>
                    <a:pt x="274" y="6136"/>
                    <a:pt x="376" y="6033"/>
                  </a:cubicBezTo>
                  <a:lnTo>
                    <a:pt x="764" y="5629"/>
                  </a:lnTo>
                  <a:cubicBezTo>
                    <a:pt x="932" y="5462"/>
                    <a:pt x="932" y="5204"/>
                    <a:pt x="764" y="5024"/>
                  </a:cubicBezTo>
                  <a:lnTo>
                    <a:pt x="401" y="4648"/>
                  </a:lnTo>
                  <a:cubicBezTo>
                    <a:pt x="298" y="4542"/>
                    <a:pt x="298" y="4402"/>
                    <a:pt x="401" y="4297"/>
                  </a:cubicBezTo>
                  <a:lnTo>
                    <a:pt x="752" y="3936"/>
                  </a:lnTo>
                  <a:cubicBezTo>
                    <a:pt x="920" y="3765"/>
                    <a:pt x="920" y="3495"/>
                    <a:pt x="752" y="3327"/>
                  </a:cubicBezTo>
                  <a:lnTo>
                    <a:pt x="364" y="2927"/>
                  </a:lnTo>
                  <a:cubicBezTo>
                    <a:pt x="261" y="2821"/>
                    <a:pt x="261" y="2666"/>
                    <a:pt x="364" y="2576"/>
                  </a:cubicBezTo>
                  <a:lnTo>
                    <a:pt x="752" y="2175"/>
                  </a:lnTo>
                  <a:cubicBezTo>
                    <a:pt x="907" y="2007"/>
                    <a:pt x="907" y="1746"/>
                    <a:pt x="752" y="1579"/>
                  </a:cubicBezTo>
                  <a:lnTo>
                    <a:pt x="351" y="1165"/>
                  </a:lnTo>
                  <a:cubicBezTo>
                    <a:pt x="261" y="1075"/>
                    <a:pt x="261" y="920"/>
                    <a:pt x="351" y="814"/>
                  </a:cubicBezTo>
                  <a:lnTo>
                    <a:pt x="1022" y="131"/>
                  </a:lnTo>
                  <a:lnTo>
                    <a:pt x="895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7"/>
            <p:cNvSpPr/>
            <p:nvPr/>
          </p:nvSpPr>
          <p:spPr>
            <a:xfrm>
              <a:off x="7673389" y="3377629"/>
              <a:ext cx="268139" cy="169690"/>
            </a:xfrm>
            <a:custGeom>
              <a:avLst/>
              <a:gdLst/>
              <a:ahLst/>
              <a:cxnLst/>
              <a:rect l="l" t="t" r="r" b="b"/>
              <a:pathLst>
                <a:path w="2212" h="1400" extrusionOk="0">
                  <a:moveTo>
                    <a:pt x="1112" y="0"/>
                  </a:moveTo>
                  <a:cubicBezTo>
                    <a:pt x="945" y="90"/>
                    <a:pt x="0" y="622"/>
                    <a:pt x="37" y="1190"/>
                  </a:cubicBezTo>
                  <a:cubicBezTo>
                    <a:pt x="52" y="1342"/>
                    <a:pt x="126" y="1399"/>
                    <a:pt x="230" y="1399"/>
                  </a:cubicBezTo>
                  <a:cubicBezTo>
                    <a:pt x="506" y="1399"/>
                    <a:pt x="990" y="996"/>
                    <a:pt x="1112" y="892"/>
                  </a:cubicBezTo>
                  <a:cubicBezTo>
                    <a:pt x="1225" y="996"/>
                    <a:pt x="1707" y="1399"/>
                    <a:pt x="1982" y="1399"/>
                  </a:cubicBezTo>
                  <a:cubicBezTo>
                    <a:pt x="2086" y="1399"/>
                    <a:pt x="2160" y="1342"/>
                    <a:pt x="2175" y="1190"/>
                  </a:cubicBezTo>
                  <a:cubicBezTo>
                    <a:pt x="2212" y="622"/>
                    <a:pt x="1280" y="90"/>
                    <a:pt x="11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7"/>
            <p:cNvSpPr/>
            <p:nvPr/>
          </p:nvSpPr>
          <p:spPr>
            <a:xfrm>
              <a:off x="7661994" y="3365144"/>
              <a:ext cx="292019" cy="192962"/>
            </a:xfrm>
            <a:custGeom>
              <a:avLst/>
              <a:gdLst/>
              <a:ahLst/>
              <a:cxnLst/>
              <a:rect l="l" t="t" r="r" b="b"/>
              <a:pathLst>
                <a:path w="2409" h="1592" extrusionOk="0">
                  <a:moveTo>
                    <a:pt x="1206" y="206"/>
                  </a:moveTo>
                  <a:cubicBezTo>
                    <a:pt x="1414" y="324"/>
                    <a:pt x="2216" y="815"/>
                    <a:pt x="2175" y="1281"/>
                  </a:cubicBezTo>
                  <a:cubicBezTo>
                    <a:pt x="2163" y="1346"/>
                    <a:pt x="2151" y="1383"/>
                    <a:pt x="2113" y="1399"/>
                  </a:cubicBezTo>
                  <a:cubicBezTo>
                    <a:pt x="2101" y="1404"/>
                    <a:pt x="2086" y="1406"/>
                    <a:pt x="2068" y="1406"/>
                  </a:cubicBezTo>
                  <a:cubicBezTo>
                    <a:pt x="1919" y="1406"/>
                    <a:pt x="1593" y="1222"/>
                    <a:pt x="1259" y="933"/>
                  </a:cubicBezTo>
                  <a:lnTo>
                    <a:pt x="1206" y="880"/>
                  </a:lnTo>
                  <a:lnTo>
                    <a:pt x="1141" y="933"/>
                  </a:lnTo>
                  <a:cubicBezTo>
                    <a:pt x="805" y="1222"/>
                    <a:pt x="481" y="1406"/>
                    <a:pt x="332" y="1406"/>
                  </a:cubicBezTo>
                  <a:cubicBezTo>
                    <a:pt x="314" y="1406"/>
                    <a:pt x="299" y="1404"/>
                    <a:pt x="287" y="1399"/>
                  </a:cubicBezTo>
                  <a:cubicBezTo>
                    <a:pt x="249" y="1383"/>
                    <a:pt x="234" y="1346"/>
                    <a:pt x="234" y="1281"/>
                  </a:cubicBezTo>
                  <a:cubicBezTo>
                    <a:pt x="197" y="815"/>
                    <a:pt x="986" y="324"/>
                    <a:pt x="1206" y="206"/>
                  </a:cubicBezTo>
                  <a:close/>
                  <a:moveTo>
                    <a:pt x="1206" y="1"/>
                  </a:moveTo>
                  <a:lnTo>
                    <a:pt x="1153" y="13"/>
                  </a:lnTo>
                  <a:cubicBezTo>
                    <a:pt x="961" y="128"/>
                    <a:pt x="1" y="672"/>
                    <a:pt x="41" y="1293"/>
                  </a:cubicBezTo>
                  <a:cubicBezTo>
                    <a:pt x="66" y="1476"/>
                    <a:pt x="144" y="1538"/>
                    <a:pt x="209" y="1566"/>
                  </a:cubicBezTo>
                  <a:cubicBezTo>
                    <a:pt x="244" y="1580"/>
                    <a:pt x="282" y="1587"/>
                    <a:pt x="323" y="1587"/>
                  </a:cubicBezTo>
                  <a:cubicBezTo>
                    <a:pt x="586" y="1587"/>
                    <a:pt x="959" y="1327"/>
                    <a:pt x="1206" y="1125"/>
                  </a:cubicBezTo>
                  <a:cubicBezTo>
                    <a:pt x="1439" y="1321"/>
                    <a:pt x="1815" y="1591"/>
                    <a:pt x="2073" y="1591"/>
                  </a:cubicBezTo>
                  <a:cubicBezTo>
                    <a:pt x="2113" y="1591"/>
                    <a:pt x="2151" y="1579"/>
                    <a:pt x="2191" y="1566"/>
                  </a:cubicBezTo>
                  <a:cubicBezTo>
                    <a:pt x="2253" y="1538"/>
                    <a:pt x="2346" y="1476"/>
                    <a:pt x="2359" y="1293"/>
                  </a:cubicBezTo>
                  <a:cubicBezTo>
                    <a:pt x="2408" y="684"/>
                    <a:pt x="1439" y="128"/>
                    <a:pt x="1244" y="13"/>
                  </a:cubicBezTo>
                  <a:lnTo>
                    <a:pt x="1206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7"/>
            <p:cNvSpPr/>
            <p:nvPr/>
          </p:nvSpPr>
          <p:spPr>
            <a:xfrm>
              <a:off x="7390947" y="2447236"/>
              <a:ext cx="833024" cy="978993"/>
            </a:xfrm>
            <a:custGeom>
              <a:avLst/>
              <a:gdLst/>
              <a:ahLst/>
              <a:cxnLst/>
              <a:rect l="l" t="t" r="r" b="b"/>
              <a:pathLst>
                <a:path w="6872" h="8077" extrusionOk="0">
                  <a:moveTo>
                    <a:pt x="3442" y="0"/>
                  </a:moveTo>
                  <a:cubicBezTo>
                    <a:pt x="1538" y="0"/>
                    <a:pt x="0" y="1811"/>
                    <a:pt x="0" y="4039"/>
                  </a:cubicBezTo>
                  <a:cubicBezTo>
                    <a:pt x="0" y="6266"/>
                    <a:pt x="1538" y="8077"/>
                    <a:pt x="3442" y="8077"/>
                  </a:cubicBezTo>
                  <a:cubicBezTo>
                    <a:pt x="5331" y="8077"/>
                    <a:pt x="6872" y="6266"/>
                    <a:pt x="6872" y="4039"/>
                  </a:cubicBezTo>
                  <a:cubicBezTo>
                    <a:pt x="6872" y="1811"/>
                    <a:pt x="5331" y="0"/>
                    <a:pt x="3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7"/>
            <p:cNvSpPr/>
            <p:nvPr/>
          </p:nvSpPr>
          <p:spPr>
            <a:xfrm>
              <a:off x="7379673" y="2436328"/>
              <a:ext cx="855207" cy="1000932"/>
            </a:xfrm>
            <a:custGeom>
              <a:avLst/>
              <a:gdLst/>
              <a:ahLst/>
              <a:cxnLst/>
              <a:rect l="l" t="t" r="r" b="b"/>
              <a:pathLst>
                <a:path w="7055" h="8258" extrusionOk="0">
                  <a:moveTo>
                    <a:pt x="3535" y="180"/>
                  </a:moveTo>
                  <a:cubicBezTo>
                    <a:pt x="5374" y="180"/>
                    <a:pt x="6875" y="1954"/>
                    <a:pt x="6875" y="4129"/>
                  </a:cubicBezTo>
                  <a:cubicBezTo>
                    <a:pt x="6875" y="6303"/>
                    <a:pt x="5374" y="8077"/>
                    <a:pt x="3535" y="8077"/>
                  </a:cubicBezTo>
                  <a:cubicBezTo>
                    <a:pt x="1684" y="8077"/>
                    <a:pt x="183" y="6303"/>
                    <a:pt x="183" y="4129"/>
                  </a:cubicBezTo>
                  <a:cubicBezTo>
                    <a:pt x="183" y="1954"/>
                    <a:pt x="1684" y="180"/>
                    <a:pt x="3535" y="180"/>
                  </a:cubicBezTo>
                  <a:close/>
                  <a:moveTo>
                    <a:pt x="3535" y="0"/>
                  </a:moveTo>
                  <a:cubicBezTo>
                    <a:pt x="1581" y="0"/>
                    <a:pt x="0" y="1852"/>
                    <a:pt x="0" y="4129"/>
                  </a:cubicBezTo>
                  <a:cubicBezTo>
                    <a:pt x="0" y="6406"/>
                    <a:pt x="1581" y="8257"/>
                    <a:pt x="3535" y="8257"/>
                  </a:cubicBezTo>
                  <a:cubicBezTo>
                    <a:pt x="5477" y="8257"/>
                    <a:pt x="7055" y="6406"/>
                    <a:pt x="7055" y="4129"/>
                  </a:cubicBezTo>
                  <a:cubicBezTo>
                    <a:pt x="7055" y="1852"/>
                    <a:pt x="5477" y="0"/>
                    <a:pt x="353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7"/>
            <p:cNvSpPr/>
            <p:nvPr/>
          </p:nvSpPr>
          <p:spPr>
            <a:xfrm>
              <a:off x="7403311" y="2458145"/>
              <a:ext cx="441120" cy="443983"/>
            </a:xfrm>
            <a:custGeom>
              <a:avLst/>
              <a:gdLst/>
              <a:ahLst/>
              <a:cxnLst/>
              <a:rect l="l" t="t" r="r" b="b"/>
              <a:pathLst>
                <a:path w="3639" h="3663" extrusionOk="0">
                  <a:moveTo>
                    <a:pt x="3340" y="0"/>
                  </a:moveTo>
                  <a:cubicBezTo>
                    <a:pt x="3120" y="0"/>
                    <a:pt x="2912" y="28"/>
                    <a:pt x="2719" y="78"/>
                  </a:cubicBezTo>
                  <a:cubicBezTo>
                    <a:pt x="1877" y="920"/>
                    <a:pt x="1035" y="1762"/>
                    <a:pt x="193" y="2591"/>
                  </a:cubicBezTo>
                  <a:cubicBezTo>
                    <a:pt x="91" y="2927"/>
                    <a:pt x="26" y="3290"/>
                    <a:pt x="1" y="3663"/>
                  </a:cubicBezTo>
                  <a:cubicBezTo>
                    <a:pt x="1219" y="2448"/>
                    <a:pt x="2421" y="1230"/>
                    <a:pt x="3638" y="28"/>
                  </a:cubicBezTo>
                  <a:cubicBezTo>
                    <a:pt x="3533" y="13"/>
                    <a:pt x="3443" y="0"/>
                    <a:pt x="33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7"/>
            <p:cNvSpPr/>
            <p:nvPr/>
          </p:nvSpPr>
          <p:spPr>
            <a:xfrm>
              <a:off x="7478710" y="2599352"/>
              <a:ext cx="659073" cy="676338"/>
            </a:xfrm>
            <a:custGeom>
              <a:avLst/>
              <a:gdLst/>
              <a:ahLst/>
              <a:cxnLst/>
              <a:rect l="l" t="t" r="r" b="b"/>
              <a:pathLst>
                <a:path w="5437" h="5580" extrusionOk="0">
                  <a:moveTo>
                    <a:pt x="5073" y="0"/>
                  </a:moveTo>
                  <a:cubicBezTo>
                    <a:pt x="4918" y="156"/>
                    <a:pt x="4762" y="311"/>
                    <a:pt x="4607" y="454"/>
                  </a:cubicBezTo>
                  <a:lnTo>
                    <a:pt x="4026" y="1038"/>
                  </a:lnTo>
                  <a:cubicBezTo>
                    <a:pt x="2678" y="2383"/>
                    <a:pt x="1333" y="3728"/>
                    <a:pt x="0" y="5076"/>
                  </a:cubicBezTo>
                  <a:cubicBezTo>
                    <a:pt x="103" y="5256"/>
                    <a:pt x="221" y="5424"/>
                    <a:pt x="364" y="5579"/>
                  </a:cubicBezTo>
                  <a:lnTo>
                    <a:pt x="4349" y="1594"/>
                  </a:lnTo>
                  <a:cubicBezTo>
                    <a:pt x="4349" y="1594"/>
                    <a:pt x="4337" y="1581"/>
                    <a:pt x="4337" y="1566"/>
                  </a:cubicBezTo>
                  <a:lnTo>
                    <a:pt x="4337" y="1566"/>
                  </a:lnTo>
                  <a:cubicBezTo>
                    <a:pt x="4349" y="1581"/>
                    <a:pt x="4349" y="1594"/>
                    <a:pt x="4349" y="1594"/>
                  </a:cubicBezTo>
                  <a:lnTo>
                    <a:pt x="4958" y="985"/>
                  </a:lnTo>
                  <a:cubicBezTo>
                    <a:pt x="5126" y="830"/>
                    <a:pt x="5281" y="662"/>
                    <a:pt x="5436" y="507"/>
                  </a:cubicBezTo>
                  <a:cubicBezTo>
                    <a:pt x="5334" y="323"/>
                    <a:pt x="5203" y="156"/>
                    <a:pt x="5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7"/>
            <p:cNvSpPr/>
            <p:nvPr/>
          </p:nvSpPr>
          <p:spPr>
            <a:xfrm>
              <a:off x="7750121" y="2947583"/>
              <a:ext cx="462939" cy="467740"/>
            </a:xfrm>
            <a:custGeom>
              <a:avLst/>
              <a:gdLst/>
              <a:ahLst/>
              <a:cxnLst/>
              <a:rect l="l" t="t" r="r" b="b"/>
              <a:pathLst>
                <a:path w="3819" h="3859" extrusionOk="0">
                  <a:moveTo>
                    <a:pt x="3819" y="1"/>
                  </a:moveTo>
                  <a:lnTo>
                    <a:pt x="1" y="3819"/>
                  </a:lnTo>
                  <a:cubicBezTo>
                    <a:pt x="156" y="3846"/>
                    <a:pt x="312" y="3859"/>
                    <a:pt x="479" y="3859"/>
                  </a:cubicBezTo>
                  <a:cubicBezTo>
                    <a:pt x="610" y="3859"/>
                    <a:pt x="737" y="3846"/>
                    <a:pt x="868" y="3834"/>
                  </a:cubicBezTo>
                  <a:cubicBezTo>
                    <a:pt x="1799" y="2887"/>
                    <a:pt x="2744" y="1942"/>
                    <a:pt x="3688" y="1010"/>
                  </a:cubicBezTo>
                  <a:cubicBezTo>
                    <a:pt x="3766" y="687"/>
                    <a:pt x="3806" y="352"/>
                    <a:pt x="38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7"/>
            <p:cNvSpPr/>
            <p:nvPr/>
          </p:nvSpPr>
          <p:spPr>
            <a:xfrm>
              <a:off x="7411312" y="2491235"/>
              <a:ext cx="610464" cy="627491"/>
            </a:xfrm>
            <a:custGeom>
              <a:avLst/>
              <a:gdLst/>
              <a:ahLst/>
              <a:cxnLst/>
              <a:rect l="l" t="t" r="r" b="b"/>
              <a:pathLst>
                <a:path w="5036" h="5177" extrusionOk="0">
                  <a:moveTo>
                    <a:pt x="4476" y="1"/>
                  </a:moveTo>
                  <a:cubicBezTo>
                    <a:pt x="4337" y="144"/>
                    <a:pt x="4194" y="299"/>
                    <a:pt x="4051" y="439"/>
                  </a:cubicBezTo>
                  <a:cubicBezTo>
                    <a:pt x="3843" y="634"/>
                    <a:pt x="3650" y="843"/>
                    <a:pt x="3454" y="1035"/>
                  </a:cubicBezTo>
                  <a:cubicBezTo>
                    <a:pt x="2302" y="2188"/>
                    <a:pt x="1153" y="3340"/>
                    <a:pt x="0" y="4493"/>
                  </a:cubicBezTo>
                  <a:cubicBezTo>
                    <a:pt x="37" y="4726"/>
                    <a:pt x="103" y="4959"/>
                    <a:pt x="180" y="5176"/>
                  </a:cubicBezTo>
                  <a:cubicBezTo>
                    <a:pt x="1448" y="3909"/>
                    <a:pt x="2718" y="2641"/>
                    <a:pt x="3998" y="1358"/>
                  </a:cubicBezTo>
                  <a:lnTo>
                    <a:pt x="4582" y="777"/>
                  </a:lnTo>
                  <a:cubicBezTo>
                    <a:pt x="4737" y="622"/>
                    <a:pt x="4880" y="479"/>
                    <a:pt x="5036" y="324"/>
                  </a:cubicBezTo>
                  <a:cubicBezTo>
                    <a:pt x="4852" y="193"/>
                    <a:pt x="4672" y="91"/>
                    <a:pt x="44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7"/>
            <p:cNvSpPr/>
            <p:nvPr/>
          </p:nvSpPr>
          <p:spPr>
            <a:xfrm>
              <a:off x="7594596" y="2756317"/>
              <a:ext cx="610585" cy="625916"/>
            </a:xfrm>
            <a:custGeom>
              <a:avLst/>
              <a:gdLst/>
              <a:ahLst/>
              <a:cxnLst/>
              <a:rect l="l" t="t" r="r" b="b"/>
              <a:pathLst>
                <a:path w="5037" h="5164" extrusionOk="0">
                  <a:moveTo>
                    <a:pt x="4856" y="1"/>
                  </a:moveTo>
                  <a:lnTo>
                    <a:pt x="1" y="4853"/>
                  </a:lnTo>
                  <a:cubicBezTo>
                    <a:pt x="184" y="4971"/>
                    <a:pt x="364" y="5086"/>
                    <a:pt x="557" y="5164"/>
                  </a:cubicBezTo>
                  <a:cubicBezTo>
                    <a:pt x="1672" y="4051"/>
                    <a:pt x="2784" y="2939"/>
                    <a:pt x="3896" y="1824"/>
                  </a:cubicBezTo>
                  <a:cubicBezTo>
                    <a:pt x="4092" y="1632"/>
                    <a:pt x="4300" y="1436"/>
                    <a:pt x="4493" y="1243"/>
                  </a:cubicBezTo>
                  <a:cubicBezTo>
                    <a:pt x="4673" y="1063"/>
                    <a:pt x="4856" y="880"/>
                    <a:pt x="5036" y="700"/>
                  </a:cubicBezTo>
                  <a:cubicBezTo>
                    <a:pt x="4984" y="454"/>
                    <a:pt x="4934" y="221"/>
                    <a:pt x="48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1" name="Google Shape;1661;p47"/>
            <p:cNvGrpSpPr/>
            <p:nvPr/>
          </p:nvGrpSpPr>
          <p:grpSpPr>
            <a:xfrm>
              <a:off x="7812736" y="2524293"/>
              <a:ext cx="335998" cy="454984"/>
              <a:chOff x="-1439716" y="717970"/>
              <a:chExt cx="518675" cy="702353"/>
            </a:xfrm>
          </p:grpSpPr>
          <p:sp>
            <p:nvSpPr>
              <p:cNvPr id="1662" name="Google Shape;1662;p47"/>
              <p:cNvSpPr/>
              <p:nvPr/>
            </p:nvSpPr>
            <p:spPr>
              <a:xfrm>
                <a:off x="-1439716" y="717970"/>
                <a:ext cx="465162" cy="466054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2491" extrusionOk="0">
                    <a:moveTo>
                      <a:pt x="1600" y="2146"/>
                    </a:moveTo>
                    <a:cubicBezTo>
                      <a:pt x="1602" y="2147"/>
                      <a:pt x="1604" y="2148"/>
                      <a:pt x="1607" y="2148"/>
                    </a:cubicBezTo>
                    <a:cubicBezTo>
                      <a:pt x="1611" y="2161"/>
                      <a:pt x="1612" y="2168"/>
                      <a:pt x="1611" y="2168"/>
                    </a:cubicBezTo>
                    <a:lnTo>
                      <a:pt x="1611" y="2168"/>
                    </a:lnTo>
                    <a:cubicBezTo>
                      <a:pt x="1607" y="2161"/>
                      <a:pt x="1603" y="2153"/>
                      <a:pt x="1600" y="2146"/>
                    </a:cubicBezTo>
                    <a:close/>
                    <a:moveTo>
                      <a:pt x="434" y="1"/>
                    </a:moveTo>
                    <a:cubicBezTo>
                      <a:pt x="406" y="1"/>
                      <a:pt x="379" y="4"/>
                      <a:pt x="352" y="10"/>
                    </a:cubicBezTo>
                    <a:cubicBezTo>
                      <a:pt x="249" y="38"/>
                      <a:pt x="143" y="116"/>
                      <a:pt x="106" y="206"/>
                    </a:cubicBezTo>
                    <a:cubicBezTo>
                      <a:pt x="1" y="386"/>
                      <a:pt x="41" y="672"/>
                      <a:pt x="249" y="762"/>
                    </a:cubicBezTo>
                    <a:cubicBezTo>
                      <a:pt x="417" y="840"/>
                      <a:pt x="585" y="942"/>
                      <a:pt x="727" y="1048"/>
                    </a:cubicBezTo>
                    <a:cubicBezTo>
                      <a:pt x="752" y="1060"/>
                      <a:pt x="777" y="1073"/>
                      <a:pt x="793" y="1085"/>
                    </a:cubicBezTo>
                    <a:cubicBezTo>
                      <a:pt x="778" y="1076"/>
                      <a:pt x="772" y="1072"/>
                      <a:pt x="770" y="1072"/>
                    </a:cubicBezTo>
                    <a:cubicBezTo>
                      <a:pt x="767" y="1072"/>
                      <a:pt x="800" y="1097"/>
                      <a:pt x="811" y="1104"/>
                    </a:cubicBezTo>
                    <a:lnTo>
                      <a:pt x="811" y="1104"/>
                    </a:lnTo>
                    <a:cubicBezTo>
                      <a:pt x="805" y="1098"/>
                      <a:pt x="798" y="1092"/>
                      <a:pt x="793" y="1085"/>
                    </a:cubicBezTo>
                    <a:lnTo>
                      <a:pt x="793" y="1085"/>
                    </a:lnTo>
                    <a:cubicBezTo>
                      <a:pt x="811" y="1100"/>
                      <a:pt x="816" y="1106"/>
                      <a:pt x="815" y="1106"/>
                    </a:cubicBezTo>
                    <a:cubicBezTo>
                      <a:pt x="814" y="1106"/>
                      <a:pt x="813" y="1105"/>
                      <a:pt x="811" y="1104"/>
                    </a:cubicBezTo>
                    <a:lnTo>
                      <a:pt x="811" y="1104"/>
                    </a:lnTo>
                    <a:cubicBezTo>
                      <a:pt x="834" y="1125"/>
                      <a:pt x="861" y="1147"/>
                      <a:pt x="883" y="1175"/>
                    </a:cubicBezTo>
                    <a:cubicBezTo>
                      <a:pt x="960" y="1241"/>
                      <a:pt x="1026" y="1306"/>
                      <a:pt x="1103" y="1371"/>
                    </a:cubicBezTo>
                    <a:cubicBezTo>
                      <a:pt x="1128" y="1408"/>
                      <a:pt x="1153" y="1449"/>
                      <a:pt x="1193" y="1474"/>
                    </a:cubicBezTo>
                    <a:cubicBezTo>
                      <a:pt x="1206" y="1486"/>
                      <a:pt x="1218" y="1514"/>
                      <a:pt x="1231" y="1526"/>
                    </a:cubicBezTo>
                    <a:cubicBezTo>
                      <a:pt x="1236" y="1532"/>
                      <a:pt x="1249" y="1549"/>
                      <a:pt x="1259" y="1562"/>
                    </a:cubicBezTo>
                    <a:lnTo>
                      <a:pt x="1259" y="1562"/>
                    </a:lnTo>
                    <a:cubicBezTo>
                      <a:pt x="1263" y="1569"/>
                      <a:pt x="1268" y="1575"/>
                      <a:pt x="1271" y="1579"/>
                    </a:cubicBezTo>
                    <a:cubicBezTo>
                      <a:pt x="1283" y="1592"/>
                      <a:pt x="1296" y="1616"/>
                      <a:pt x="1308" y="1629"/>
                    </a:cubicBezTo>
                    <a:cubicBezTo>
                      <a:pt x="1336" y="1669"/>
                      <a:pt x="1361" y="1707"/>
                      <a:pt x="1386" y="1747"/>
                    </a:cubicBezTo>
                    <a:cubicBezTo>
                      <a:pt x="1439" y="1825"/>
                      <a:pt x="1492" y="1915"/>
                      <a:pt x="1529" y="1992"/>
                    </a:cubicBezTo>
                    <a:cubicBezTo>
                      <a:pt x="1541" y="2030"/>
                      <a:pt x="1569" y="2082"/>
                      <a:pt x="1582" y="2123"/>
                    </a:cubicBezTo>
                    <a:cubicBezTo>
                      <a:pt x="1589" y="2130"/>
                      <a:pt x="1592" y="2138"/>
                      <a:pt x="1596" y="2143"/>
                    </a:cubicBezTo>
                    <a:lnTo>
                      <a:pt x="1596" y="2143"/>
                    </a:lnTo>
                    <a:cubicBezTo>
                      <a:pt x="1592" y="2133"/>
                      <a:pt x="1587" y="2122"/>
                      <a:pt x="1582" y="2107"/>
                    </a:cubicBezTo>
                    <a:lnTo>
                      <a:pt x="1582" y="2107"/>
                    </a:lnTo>
                    <a:cubicBezTo>
                      <a:pt x="1588" y="2121"/>
                      <a:pt x="1594" y="2133"/>
                      <a:pt x="1600" y="2146"/>
                    </a:cubicBezTo>
                    <a:lnTo>
                      <a:pt x="1600" y="2146"/>
                    </a:lnTo>
                    <a:cubicBezTo>
                      <a:pt x="1598" y="2145"/>
                      <a:pt x="1597" y="2144"/>
                      <a:pt x="1596" y="2143"/>
                    </a:cubicBezTo>
                    <a:lnTo>
                      <a:pt x="1596" y="2143"/>
                    </a:lnTo>
                    <a:cubicBezTo>
                      <a:pt x="1604" y="2160"/>
                      <a:pt x="1609" y="2168"/>
                      <a:pt x="1611" y="2168"/>
                    </a:cubicBezTo>
                    <a:cubicBezTo>
                      <a:pt x="1611" y="2168"/>
                      <a:pt x="1611" y="2168"/>
                      <a:pt x="1611" y="2168"/>
                    </a:cubicBezTo>
                    <a:lnTo>
                      <a:pt x="1611" y="2168"/>
                    </a:lnTo>
                    <a:cubicBezTo>
                      <a:pt x="1614" y="2174"/>
                      <a:pt x="1616" y="2179"/>
                      <a:pt x="1619" y="2185"/>
                    </a:cubicBezTo>
                    <a:cubicBezTo>
                      <a:pt x="1659" y="2291"/>
                      <a:pt x="1709" y="2368"/>
                      <a:pt x="1802" y="2433"/>
                    </a:cubicBezTo>
                    <a:cubicBezTo>
                      <a:pt x="1862" y="2467"/>
                      <a:pt x="1939" y="2490"/>
                      <a:pt x="2015" y="2490"/>
                    </a:cubicBezTo>
                    <a:cubicBezTo>
                      <a:pt x="2053" y="2490"/>
                      <a:pt x="2090" y="2484"/>
                      <a:pt x="2125" y="2471"/>
                    </a:cubicBezTo>
                    <a:cubicBezTo>
                      <a:pt x="2318" y="2405"/>
                      <a:pt x="2486" y="2185"/>
                      <a:pt x="2408" y="1967"/>
                    </a:cubicBezTo>
                    <a:cubicBezTo>
                      <a:pt x="2085" y="1138"/>
                      <a:pt x="1476" y="439"/>
                      <a:pt x="662" y="63"/>
                    </a:cubicBezTo>
                    <a:cubicBezTo>
                      <a:pt x="587" y="24"/>
                      <a:pt x="510" y="1"/>
                      <a:pt x="4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47"/>
              <p:cNvSpPr/>
              <p:nvPr/>
            </p:nvSpPr>
            <p:spPr>
              <a:xfrm>
                <a:off x="-1076344" y="1262602"/>
                <a:ext cx="155303" cy="157721"/>
              </a:xfrm>
              <a:custGeom>
                <a:avLst/>
                <a:gdLst/>
                <a:ahLst/>
                <a:cxnLst/>
                <a:rect l="l" t="t" r="r" b="b"/>
                <a:pathLst>
                  <a:path w="830" h="843" extrusionOk="0">
                    <a:moveTo>
                      <a:pt x="416" y="1"/>
                    </a:moveTo>
                    <a:cubicBezTo>
                      <a:pt x="376" y="1"/>
                      <a:pt x="339" y="13"/>
                      <a:pt x="311" y="13"/>
                    </a:cubicBezTo>
                    <a:cubicBezTo>
                      <a:pt x="233" y="38"/>
                      <a:pt x="171" y="66"/>
                      <a:pt x="118" y="116"/>
                    </a:cubicBezTo>
                    <a:cubicBezTo>
                      <a:pt x="106" y="144"/>
                      <a:pt x="78" y="169"/>
                      <a:pt x="65" y="206"/>
                    </a:cubicBezTo>
                    <a:cubicBezTo>
                      <a:pt x="28" y="271"/>
                      <a:pt x="0" y="336"/>
                      <a:pt x="0" y="414"/>
                    </a:cubicBezTo>
                    <a:lnTo>
                      <a:pt x="0" y="426"/>
                    </a:lnTo>
                    <a:cubicBezTo>
                      <a:pt x="0" y="479"/>
                      <a:pt x="16" y="532"/>
                      <a:pt x="40" y="582"/>
                    </a:cubicBezTo>
                    <a:cubicBezTo>
                      <a:pt x="53" y="635"/>
                      <a:pt x="78" y="687"/>
                      <a:pt x="118" y="712"/>
                    </a:cubicBezTo>
                    <a:cubicBezTo>
                      <a:pt x="155" y="765"/>
                      <a:pt x="208" y="790"/>
                      <a:pt x="261" y="802"/>
                    </a:cubicBezTo>
                    <a:cubicBezTo>
                      <a:pt x="298" y="827"/>
                      <a:pt x="364" y="843"/>
                      <a:pt x="416" y="843"/>
                    </a:cubicBezTo>
                    <a:cubicBezTo>
                      <a:pt x="454" y="827"/>
                      <a:pt x="494" y="827"/>
                      <a:pt x="519" y="827"/>
                    </a:cubicBezTo>
                    <a:cubicBezTo>
                      <a:pt x="596" y="802"/>
                      <a:pt x="649" y="765"/>
                      <a:pt x="699" y="712"/>
                    </a:cubicBezTo>
                    <a:cubicBezTo>
                      <a:pt x="727" y="687"/>
                      <a:pt x="752" y="659"/>
                      <a:pt x="764" y="635"/>
                    </a:cubicBezTo>
                    <a:cubicBezTo>
                      <a:pt x="805" y="569"/>
                      <a:pt x="829" y="504"/>
                      <a:pt x="829" y="426"/>
                    </a:cubicBezTo>
                    <a:lnTo>
                      <a:pt x="829" y="414"/>
                    </a:lnTo>
                    <a:cubicBezTo>
                      <a:pt x="829" y="349"/>
                      <a:pt x="817" y="299"/>
                      <a:pt x="792" y="246"/>
                    </a:cubicBezTo>
                    <a:cubicBezTo>
                      <a:pt x="777" y="193"/>
                      <a:pt x="752" y="156"/>
                      <a:pt x="699" y="116"/>
                    </a:cubicBezTo>
                    <a:cubicBezTo>
                      <a:pt x="674" y="78"/>
                      <a:pt x="621" y="51"/>
                      <a:pt x="572" y="38"/>
                    </a:cubicBezTo>
                    <a:cubicBezTo>
                      <a:pt x="519" y="13"/>
                      <a:pt x="466" y="1"/>
                      <a:pt x="4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64" name="Google Shape;1664;p47"/>
          <p:cNvGrpSpPr/>
          <p:nvPr/>
        </p:nvGrpSpPr>
        <p:grpSpPr>
          <a:xfrm rot="780912">
            <a:off x="1985269" y="1960173"/>
            <a:ext cx="333240" cy="317127"/>
            <a:chOff x="631103" y="2799952"/>
            <a:chExt cx="83592" cy="79532"/>
          </a:xfrm>
        </p:grpSpPr>
        <p:sp>
          <p:nvSpPr>
            <p:cNvPr id="1665" name="Google Shape;1665;p47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7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7" name="Google Shape;1667;p47"/>
          <p:cNvGrpSpPr/>
          <p:nvPr/>
        </p:nvGrpSpPr>
        <p:grpSpPr>
          <a:xfrm>
            <a:off x="208652" y="3279602"/>
            <a:ext cx="2588527" cy="1549926"/>
            <a:chOff x="218003" y="3417863"/>
            <a:chExt cx="2371749" cy="1420126"/>
          </a:xfrm>
        </p:grpSpPr>
        <p:sp>
          <p:nvSpPr>
            <p:cNvPr id="1668" name="Google Shape;1668;p47"/>
            <p:cNvSpPr/>
            <p:nvPr/>
          </p:nvSpPr>
          <p:spPr>
            <a:xfrm>
              <a:off x="218003" y="3417863"/>
              <a:ext cx="2371749" cy="1420079"/>
            </a:xfrm>
            <a:custGeom>
              <a:avLst/>
              <a:gdLst/>
              <a:ahLst/>
              <a:cxnLst/>
              <a:rect l="l" t="t" r="r" b="b"/>
              <a:pathLst>
                <a:path w="38412" h="26360" extrusionOk="0">
                  <a:moveTo>
                    <a:pt x="2948" y="1"/>
                  </a:moveTo>
                  <a:cubicBezTo>
                    <a:pt x="2194" y="1"/>
                    <a:pt x="1434" y="119"/>
                    <a:pt x="705" y="345"/>
                  </a:cubicBezTo>
                  <a:lnTo>
                    <a:pt x="651" y="345"/>
                  </a:lnTo>
                  <a:cubicBezTo>
                    <a:pt x="570" y="399"/>
                    <a:pt x="455" y="426"/>
                    <a:pt x="367" y="453"/>
                  </a:cubicBezTo>
                  <a:cubicBezTo>
                    <a:pt x="258" y="480"/>
                    <a:pt x="170" y="541"/>
                    <a:pt x="62" y="568"/>
                  </a:cubicBezTo>
                  <a:lnTo>
                    <a:pt x="28" y="595"/>
                  </a:lnTo>
                  <a:lnTo>
                    <a:pt x="1" y="595"/>
                  </a:lnTo>
                  <a:lnTo>
                    <a:pt x="1" y="26360"/>
                  </a:lnTo>
                  <a:lnTo>
                    <a:pt x="37849" y="26360"/>
                  </a:lnTo>
                  <a:cubicBezTo>
                    <a:pt x="37903" y="26251"/>
                    <a:pt x="37930" y="26136"/>
                    <a:pt x="37957" y="26021"/>
                  </a:cubicBezTo>
                  <a:cubicBezTo>
                    <a:pt x="37991" y="25940"/>
                    <a:pt x="38018" y="25825"/>
                    <a:pt x="38045" y="25743"/>
                  </a:cubicBezTo>
                  <a:cubicBezTo>
                    <a:pt x="38242" y="24924"/>
                    <a:pt x="38384" y="24077"/>
                    <a:pt x="38384" y="23231"/>
                  </a:cubicBezTo>
                  <a:cubicBezTo>
                    <a:pt x="38411" y="21592"/>
                    <a:pt x="37788" y="19898"/>
                    <a:pt x="36521" y="18909"/>
                  </a:cubicBezTo>
                  <a:cubicBezTo>
                    <a:pt x="35890" y="18433"/>
                    <a:pt x="35076" y="18174"/>
                    <a:pt x="34283" y="18174"/>
                  </a:cubicBezTo>
                  <a:cubicBezTo>
                    <a:pt x="33620" y="18174"/>
                    <a:pt x="32972" y="18355"/>
                    <a:pt x="32458" y="18740"/>
                  </a:cubicBezTo>
                  <a:cubicBezTo>
                    <a:pt x="32315" y="18828"/>
                    <a:pt x="32200" y="18909"/>
                    <a:pt x="32119" y="19025"/>
                  </a:cubicBezTo>
                  <a:cubicBezTo>
                    <a:pt x="32092" y="19052"/>
                    <a:pt x="32065" y="19052"/>
                    <a:pt x="32065" y="19079"/>
                  </a:cubicBezTo>
                  <a:cubicBezTo>
                    <a:pt x="32065" y="19052"/>
                    <a:pt x="32065" y="19025"/>
                    <a:pt x="32092" y="18997"/>
                  </a:cubicBezTo>
                  <a:cubicBezTo>
                    <a:pt x="32146" y="18855"/>
                    <a:pt x="32173" y="18713"/>
                    <a:pt x="32173" y="18571"/>
                  </a:cubicBezTo>
                  <a:cubicBezTo>
                    <a:pt x="32200" y="17785"/>
                    <a:pt x="31496" y="16966"/>
                    <a:pt x="30676" y="16769"/>
                  </a:cubicBezTo>
                  <a:cubicBezTo>
                    <a:pt x="30483" y="16723"/>
                    <a:pt x="30289" y="16702"/>
                    <a:pt x="30097" y="16702"/>
                  </a:cubicBezTo>
                  <a:cubicBezTo>
                    <a:pt x="29447" y="16702"/>
                    <a:pt x="28810" y="16940"/>
                    <a:pt x="28224" y="17243"/>
                  </a:cubicBezTo>
                  <a:cubicBezTo>
                    <a:pt x="28082" y="17304"/>
                    <a:pt x="27940" y="17385"/>
                    <a:pt x="27832" y="17474"/>
                  </a:cubicBezTo>
                  <a:cubicBezTo>
                    <a:pt x="27798" y="17501"/>
                    <a:pt x="27771" y="17501"/>
                    <a:pt x="27744" y="17501"/>
                  </a:cubicBezTo>
                  <a:cubicBezTo>
                    <a:pt x="27771" y="17501"/>
                    <a:pt x="27771" y="17474"/>
                    <a:pt x="27798" y="17446"/>
                  </a:cubicBezTo>
                  <a:cubicBezTo>
                    <a:pt x="27886" y="17331"/>
                    <a:pt x="27967" y="17189"/>
                    <a:pt x="28001" y="17020"/>
                  </a:cubicBezTo>
                  <a:cubicBezTo>
                    <a:pt x="28367" y="16092"/>
                    <a:pt x="27967" y="14873"/>
                    <a:pt x="27066" y="14399"/>
                  </a:cubicBezTo>
                  <a:cubicBezTo>
                    <a:pt x="26783" y="14239"/>
                    <a:pt x="26465" y="14165"/>
                    <a:pt x="26145" y="14165"/>
                  </a:cubicBezTo>
                  <a:cubicBezTo>
                    <a:pt x="25447" y="14165"/>
                    <a:pt x="24734" y="14514"/>
                    <a:pt x="24330" y="15076"/>
                  </a:cubicBezTo>
                  <a:cubicBezTo>
                    <a:pt x="24242" y="15184"/>
                    <a:pt x="24188" y="15272"/>
                    <a:pt x="24133" y="15381"/>
                  </a:cubicBezTo>
                  <a:cubicBezTo>
                    <a:pt x="24133" y="15442"/>
                    <a:pt x="24106" y="15469"/>
                    <a:pt x="24106" y="15496"/>
                  </a:cubicBezTo>
                  <a:cubicBezTo>
                    <a:pt x="24072" y="15469"/>
                    <a:pt x="24072" y="15415"/>
                    <a:pt x="24072" y="15381"/>
                  </a:cubicBezTo>
                  <a:cubicBezTo>
                    <a:pt x="24045" y="15272"/>
                    <a:pt x="24045" y="15130"/>
                    <a:pt x="24018" y="15015"/>
                  </a:cubicBezTo>
                  <a:cubicBezTo>
                    <a:pt x="23822" y="13918"/>
                    <a:pt x="23510" y="12787"/>
                    <a:pt x="22582" y="12224"/>
                  </a:cubicBezTo>
                  <a:cubicBezTo>
                    <a:pt x="22200" y="11975"/>
                    <a:pt x="21757" y="11865"/>
                    <a:pt x="21303" y="11865"/>
                  </a:cubicBezTo>
                  <a:cubicBezTo>
                    <a:pt x="20784" y="11865"/>
                    <a:pt x="20252" y="12009"/>
                    <a:pt x="19785" y="12252"/>
                  </a:cubicBezTo>
                  <a:cubicBezTo>
                    <a:pt x="19108" y="12590"/>
                    <a:pt x="18519" y="13125"/>
                    <a:pt x="18011" y="13721"/>
                  </a:cubicBezTo>
                  <a:cubicBezTo>
                    <a:pt x="17895" y="13857"/>
                    <a:pt x="17753" y="13999"/>
                    <a:pt x="17638" y="14168"/>
                  </a:cubicBezTo>
                  <a:cubicBezTo>
                    <a:pt x="17638" y="14168"/>
                    <a:pt x="17611" y="14168"/>
                    <a:pt x="17611" y="14195"/>
                  </a:cubicBezTo>
                  <a:cubicBezTo>
                    <a:pt x="17611" y="14168"/>
                    <a:pt x="17638" y="14168"/>
                    <a:pt x="17638" y="14141"/>
                  </a:cubicBezTo>
                  <a:cubicBezTo>
                    <a:pt x="17726" y="13972"/>
                    <a:pt x="17753" y="13775"/>
                    <a:pt x="17753" y="13579"/>
                  </a:cubicBezTo>
                  <a:cubicBezTo>
                    <a:pt x="17699" y="13010"/>
                    <a:pt x="17245" y="12448"/>
                    <a:pt x="16683" y="12333"/>
                  </a:cubicBezTo>
                  <a:cubicBezTo>
                    <a:pt x="16594" y="12318"/>
                    <a:pt x="16504" y="12310"/>
                    <a:pt x="16415" y="12310"/>
                  </a:cubicBezTo>
                  <a:cubicBezTo>
                    <a:pt x="16027" y="12310"/>
                    <a:pt x="15653" y="12452"/>
                    <a:pt x="15356" y="12705"/>
                  </a:cubicBezTo>
                  <a:cubicBezTo>
                    <a:pt x="15132" y="12902"/>
                    <a:pt x="14929" y="13152"/>
                    <a:pt x="14820" y="13437"/>
                  </a:cubicBezTo>
                  <a:cubicBezTo>
                    <a:pt x="14902" y="13152"/>
                    <a:pt x="15017" y="12841"/>
                    <a:pt x="15098" y="12536"/>
                  </a:cubicBezTo>
                  <a:cubicBezTo>
                    <a:pt x="15240" y="12109"/>
                    <a:pt x="15301" y="11655"/>
                    <a:pt x="15267" y="11208"/>
                  </a:cubicBezTo>
                  <a:cubicBezTo>
                    <a:pt x="15186" y="10416"/>
                    <a:pt x="14590" y="9624"/>
                    <a:pt x="13804" y="9569"/>
                  </a:cubicBezTo>
                  <a:cubicBezTo>
                    <a:pt x="13351" y="9569"/>
                    <a:pt x="12958" y="9766"/>
                    <a:pt x="12619" y="10050"/>
                  </a:cubicBezTo>
                  <a:cubicBezTo>
                    <a:pt x="12450" y="10220"/>
                    <a:pt x="12281" y="10389"/>
                    <a:pt x="12138" y="10585"/>
                  </a:cubicBezTo>
                  <a:cubicBezTo>
                    <a:pt x="12253" y="10389"/>
                    <a:pt x="12335" y="10165"/>
                    <a:pt x="12362" y="9935"/>
                  </a:cubicBezTo>
                  <a:cubicBezTo>
                    <a:pt x="12504" y="9204"/>
                    <a:pt x="12281" y="8384"/>
                    <a:pt x="11712" y="7903"/>
                  </a:cubicBezTo>
                  <a:cubicBezTo>
                    <a:pt x="11338" y="7590"/>
                    <a:pt x="10853" y="7436"/>
                    <a:pt x="10366" y="7436"/>
                  </a:cubicBezTo>
                  <a:cubicBezTo>
                    <a:pt x="9936" y="7436"/>
                    <a:pt x="9504" y="7557"/>
                    <a:pt x="9145" y="7795"/>
                  </a:cubicBezTo>
                  <a:cubicBezTo>
                    <a:pt x="8975" y="7903"/>
                    <a:pt x="8806" y="8045"/>
                    <a:pt x="8698" y="8215"/>
                  </a:cubicBezTo>
                  <a:cubicBezTo>
                    <a:pt x="8664" y="8215"/>
                    <a:pt x="8664" y="8242"/>
                    <a:pt x="8664" y="8242"/>
                  </a:cubicBezTo>
                  <a:lnTo>
                    <a:pt x="8664" y="8215"/>
                  </a:lnTo>
                  <a:cubicBezTo>
                    <a:pt x="8779" y="8018"/>
                    <a:pt x="8833" y="7822"/>
                    <a:pt x="8894" y="7626"/>
                  </a:cubicBezTo>
                  <a:cubicBezTo>
                    <a:pt x="9680" y="5140"/>
                    <a:pt x="8467" y="2207"/>
                    <a:pt x="6212" y="852"/>
                  </a:cubicBezTo>
                  <a:cubicBezTo>
                    <a:pt x="5224" y="273"/>
                    <a:pt x="4093" y="1"/>
                    <a:pt x="2948" y="1"/>
                  </a:cubicBezTo>
                  <a:close/>
                </a:path>
              </a:pathLst>
            </a:custGeom>
            <a:solidFill>
              <a:schemeClr val="dk2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7"/>
            <p:cNvSpPr/>
            <p:nvPr/>
          </p:nvSpPr>
          <p:spPr>
            <a:xfrm>
              <a:off x="218003" y="3598692"/>
              <a:ext cx="2240040" cy="1239297"/>
            </a:xfrm>
            <a:custGeom>
              <a:avLst/>
              <a:gdLst/>
              <a:ahLst/>
              <a:cxnLst/>
              <a:rect l="l" t="t" r="r" b="b"/>
              <a:pathLst>
                <a:path w="36298" h="22916" extrusionOk="0">
                  <a:moveTo>
                    <a:pt x="6578" y="8211"/>
                  </a:moveTo>
                  <a:cubicBezTo>
                    <a:pt x="6578" y="8245"/>
                    <a:pt x="6550" y="8245"/>
                    <a:pt x="6550" y="8245"/>
                  </a:cubicBezTo>
                  <a:lnTo>
                    <a:pt x="6578" y="8211"/>
                  </a:lnTo>
                  <a:close/>
                  <a:moveTo>
                    <a:pt x="863" y="1"/>
                  </a:moveTo>
                  <a:cubicBezTo>
                    <a:pt x="810" y="1"/>
                    <a:pt x="758" y="1"/>
                    <a:pt x="705" y="3"/>
                  </a:cubicBezTo>
                  <a:lnTo>
                    <a:pt x="367" y="3"/>
                  </a:lnTo>
                  <a:cubicBezTo>
                    <a:pt x="258" y="30"/>
                    <a:pt x="170" y="30"/>
                    <a:pt x="62" y="30"/>
                  </a:cubicBezTo>
                  <a:lnTo>
                    <a:pt x="28" y="30"/>
                  </a:lnTo>
                  <a:cubicBezTo>
                    <a:pt x="28" y="30"/>
                    <a:pt x="28" y="57"/>
                    <a:pt x="1" y="57"/>
                  </a:cubicBezTo>
                  <a:lnTo>
                    <a:pt x="1" y="22916"/>
                  </a:lnTo>
                  <a:lnTo>
                    <a:pt x="36298" y="22916"/>
                  </a:lnTo>
                  <a:cubicBezTo>
                    <a:pt x="36298" y="22916"/>
                    <a:pt x="36298" y="22889"/>
                    <a:pt x="36264" y="22862"/>
                  </a:cubicBezTo>
                  <a:cubicBezTo>
                    <a:pt x="36264" y="22746"/>
                    <a:pt x="36264" y="22638"/>
                    <a:pt x="36237" y="22523"/>
                  </a:cubicBezTo>
                  <a:cubicBezTo>
                    <a:pt x="36237" y="22408"/>
                    <a:pt x="36237" y="22327"/>
                    <a:pt x="36210" y="22211"/>
                  </a:cubicBezTo>
                  <a:cubicBezTo>
                    <a:pt x="36013" y="20945"/>
                    <a:pt x="35417" y="19699"/>
                    <a:pt x="34401" y="18913"/>
                  </a:cubicBezTo>
                  <a:cubicBezTo>
                    <a:pt x="33775" y="18434"/>
                    <a:pt x="32971" y="18176"/>
                    <a:pt x="32181" y="18176"/>
                  </a:cubicBezTo>
                  <a:cubicBezTo>
                    <a:pt x="31518" y="18176"/>
                    <a:pt x="30866" y="18357"/>
                    <a:pt x="30338" y="18744"/>
                  </a:cubicBezTo>
                  <a:cubicBezTo>
                    <a:pt x="30229" y="18825"/>
                    <a:pt x="30114" y="18913"/>
                    <a:pt x="29999" y="19021"/>
                  </a:cubicBezTo>
                  <a:cubicBezTo>
                    <a:pt x="29972" y="19048"/>
                    <a:pt x="29972" y="19048"/>
                    <a:pt x="29945" y="19082"/>
                  </a:cubicBezTo>
                  <a:cubicBezTo>
                    <a:pt x="29945" y="19048"/>
                    <a:pt x="29972" y="19021"/>
                    <a:pt x="29972" y="19021"/>
                  </a:cubicBezTo>
                  <a:cubicBezTo>
                    <a:pt x="30033" y="18879"/>
                    <a:pt x="30060" y="18710"/>
                    <a:pt x="30087" y="18574"/>
                  </a:cubicBezTo>
                  <a:cubicBezTo>
                    <a:pt x="30114" y="17782"/>
                    <a:pt x="29410" y="16962"/>
                    <a:pt x="28563" y="16766"/>
                  </a:cubicBezTo>
                  <a:cubicBezTo>
                    <a:pt x="28378" y="16721"/>
                    <a:pt x="28191" y="16701"/>
                    <a:pt x="28004" y="16701"/>
                  </a:cubicBezTo>
                  <a:cubicBezTo>
                    <a:pt x="27363" y="16701"/>
                    <a:pt x="26718" y="16937"/>
                    <a:pt x="26104" y="17247"/>
                  </a:cubicBezTo>
                  <a:cubicBezTo>
                    <a:pt x="25996" y="17328"/>
                    <a:pt x="25854" y="17389"/>
                    <a:pt x="25712" y="17470"/>
                  </a:cubicBezTo>
                  <a:cubicBezTo>
                    <a:pt x="25685" y="17497"/>
                    <a:pt x="25657" y="17497"/>
                    <a:pt x="25657" y="17524"/>
                  </a:cubicBezTo>
                  <a:lnTo>
                    <a:pt x="25657" y="17524"/>
                  </a:lnTo>
                  <a:cubicBezTo>
                    <a:pt x="25657" y="17497"/>
                    <a:pt x="25684" y="17470"/>
                    <a:pt x="25684" y="17443"/>
                  </a:cubicBezTo>
                  <a:cubicBezTo>
                    <a:pt x="25766" y="17328"/>
                    <a:pt x="25854" y="17186"/>
                    <a:pt x="25908" y="17016"/>
                  </a:cubicBezTo>
                  <a:cubicBezTo>
                    <a:pt x="26247" y="16089"/>
                    <a:pt x="25854" y="14903"/>
                    <a:pt x="24980" y="14395"/>
                  </a:cubicBezTo>
                  <a:cubicBezTo>
                    <a:pt x="24695" y="14244"/>
                    <a:pt x="24375" y="14174"/>
                    <a:pt x="24052" y="14174"/>
                  </a:cubicBezTo>
                  <a:cubicBezTo>
                    <a:pt x="23344" y="14174"/>
                    <a:pt x="22619" y="14510"/>
                    <a:pt x="22210" y="15073"/>
                  </a:cubicBezTo>
                  <a:cubicBezTo>
                    <a:pt x="22156" y="15188"/>
                    <a:pt x="22074" y="15269"/>
                    <a:pt x="22041" y="15384"/>
                  </a:cubicBezTo>
                  <a:cubicBezTo>
                    <a:pt x="22013" y="15438"/>
                    <a:pt x="21986" y="15465"/>
                    <a:pt x="21986" y="15493"/>
                  </a:cubicBezTo>
                  <a:cubicBezTo>
                    <a:pt x="21986" y="15465"/>
                    <a:pt x="21986" y="15438"/>
                    <a:pt x="21959" y="15384"/>
                  </a:cubicBezTo>
                  <a:cubicBezTo>
                    <a:pt x="21959" y="15269"/>
                    <a:pt x="21932" y="15154"/>
                    <a:pt x="21905" y="15018"/>
                  </a:cubicBezTo>
                  <a:cubicBezTo>
                    <a:pt x="21736" y="13914"/>
                    <a:pt x="21397" y="12783"/>
                    <a:pt x="20490" y="12221"/>
                  </a:cubicBezTo>
                  <a:cubicBezTo>
                    <a:pt x="20109" y="11973"/>
                    <a:pt x="19663" y="11864"/>
                    <a:pt x="19207" y="11864"/>
                  </a:cubicBezTo>
                  <a:cubicBezTo>
                    <a:pt x="18680" y="11864"/>
                    <a:pt x="18140" y="12009"/>
                    <a:pt x="17672" y="12248"/>
                  </a:cubicBezTo>
                  <a:cubicBezTo>
                    <a:pt x="16995" y="12587"/>
                    <a:pt x="16426" y="13156"/>
                    <a:pt x="15918" y="13718"/>
                  </a:cubicBezTo>
                  <a:cubicBezTo>
                    <a:pt x="15775" y="13860"/>
                    <a:pt x="15667" y="14030"/>
                    <a:pt x="15525" y="14172"/>
                  </a:cubicBezTo>
                  <a:cubicBezTo>
                    <a:pt x="15606" y="13969"/>
                    <a:pt x="15667" y="13772"/>
                    <a:pt x="15640" y="13576"/>
                  </a:cubicBezTo>
                  <a:cubicBezTo>
                    <a:pt x="15606" y="13014"/>
                    <a:pt x="15159" y="12445"/>
                    <a:pt x="14563" y="12336"/>
                  </a:cubicBezTo>
                  <a:cubicBezTo>
                    <a:pt x="14475" y="12319"/>
                    <a:pt x="14386" y="12311"/>
                    <a:pt x="14297" y="12311"/>
                  </a:cubicBezTo>
                  <a:cubicBezTo>
                    <a:pt x="13930" y="12311"/>
                    <a:pt x="13557" y="12452"/>
                    <a:pt x="13236" y="12702"/>
                  </a:cubicBezTo>
                  <a:cubicBezTo>
                    <a:pt x="13012" y="12898"/>
                    <a:pt x="12816" y="13156"/>
                    <a:pt x="12700" y="13434"/>
                  </a:cubicBezTo>
                  <a:cubicBezTo>
                    <a:pt x="12816" y="13156"/>
                    <a:pt x="12931" y="12844"/>
                    <a:pt x="13012" y="12533"/>
                  </a:cubicBezTo>
                  <a:cubicBezTo>
                    <a:pt x="13127" y="12106"/>
                    <a:pt x="13208" y="11659"/>
                    <a:pt x="13154" y="11205"/>
                  </a:cubicBezTo>
                  <a:cubicBezTo>
                    <a:pt x="13066" y="10413"/>
                    <a:pt x="12477" y="9627"/>
                    <a:pt x="11684" y="9566"/>
                  </a:cubicBezTo>
                  <a:cubicBezTo>
                    <a:pt x="11237" y="9566"/>
                    <a:pt x="10865" y="9769"/>
                    <a:pt x="10526" y="10047"/>
                  </a:cubicBezTo>
                  <a:cubicBezTo>
                    <a:pt x="10330" y="10216"/>
                    <a:pt x="10188" y="10386"/>
                    <a:pt x="10018" y="10582"/>
                  </a:cubicBezTo>
                  <a:cubicBezTo>
                    <a:pt x="10133" y="10386"/>
                    <a:pt x="10222" y="10162"/>
                    <a:pt x="10276" y="9939"/>
                  </a:cubicBezTo>
                  <a:cubicBezTo>
                    <a:pt x="10391" y="9200"/>
                    <a:pt x="10161" y="8381"/>
                    <a:pt x="9598" y="7907"/>
                  </a:cubicBezTo>
                  <a:cubicBezTo>
                    <a:pt x="9238" y="7589"/>
                    <a:pt x="8749" y="7433"/>
                    <a:pt x="8256" y="7433"/>
                  </a:cubicBezTo>
                  <a:cubicBezTo>
                    <a:pt x="7823" y="7433"/>
                    <a:pt x="7386" y="7554"/>
                    <a:pt x="7031" y="7792"/>
                  </a:cubicBezTo>
                  <a:cubicBezTo>
                    <a:pt x="6862" y="7907"/>
                    <a:pt x="6720" y="8042"/>
                    <a:pt x="6578" y="8211"/>
                  </a:cubicBezTo>
                  <a:cubicBezTo>
                    <a:pt x="6666" y="8015"/>
                    <a:pt x="6747" y="7819"/>
                    <a:pt x="6801" y="7622"/>
                  </a:cubicBezTo>
                  <a:cubicBezTo>
                    <a:pt x="7566" y="5164"/>
                    <a:pt x="6381" y="2204"/>
                    <a:pt x="4126" y="876"/>
                  </a:cubicBezTo>
                  <a:cubicBezTo>
                    <a:pt x="3122" y="281"/>
                    <a:pt x="1995" y="1"/>
                    <a:pt x="863" y="1"/>
                  </a:cubicBezTo>
                  <a:close/>
                </a:path>
              </a:pathLst>
            </a:custGeom>
            <a:solidFill>
              <a:schemeClr val="accent4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0" name="Google Shape;1670;p47"/>
          <p:cNvGrpSpPr/>
          <p:nvPr/>
        </p:nvGrpSpPr>
        <p:grpSpPr>
          <a:xfrm>
            <a:off x="8298066" y="4103053"/>
            <a:ext cx="265398" cy="476473"/>
            <a:chOff x="844318" y="2802435"/>
            <a:chExt cx="62008" cy="111310"/>
          </a:xfrm>
        </p:grpSpPr>
        <p:sp>
          <p:nvSpPr>
            <p:cNvPr id="1671" name="Google Shape;1671;p47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7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3" name="Google Shape;1673;p47"/>
          <p:cNvGrpSpPr/>
          <p:nvPr/>
        </p:nvGrpSpPr>
        <p:grpSpPr>
          <a:xfrm>
            <a:off x="619766" y="1624353"/>
            <a:ext cx="265398" cy="476473"/>
            <a:chOff x="844318" y="2802435"/>
            <a:chExt cx="62008" cy="111310"/>
          </a:xfrm>
        </p:grpSpPr>
        <p:sp>
          <p:nvSpPr>
            <p:cNvPr id="1674" name="Google Shape;1674;p47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7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6" name="Google Shape;1676;p47"/>
          <p:cNvGrpSpPr/>
          <p:nvPr/>
        </p:nvGrpSpPr>
        <p:grpSpPr>
          <a:xfrm>
            <a:off x="1831766" y="3286728"/>
            <a:ext cx="265398" cy="476473"/>
            <a:chOff x="844318" y="2802435"/>
            <a:chExt cx="62008" cy="111310"/>
          </a:xfrm>
        </p:grpSpPr>
        <p:sp>
          <p:nvSpPr>
            <p:cNvPr id="1677" name="Google Shape;1677;p47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47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1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9"/>
          <p:cNvGrpSpPr/>
          <p:nvPr/>
        </p:nvGrpSpPr>
        <p:grpSpPr>
          <a:xfrm flipH="1">
            <a:off x="201225" y="195300"/>
            <a:ext cx="8734575" cy="4745100"/>
            <a:chOff x="201225" y="195300"/>
            <a:chExt cx="8734575" cy="4745100"/>
          </a:xfrm>
        </p:grpSpPr>
        <p:sp>
          <p:nvSpPr>
            <p:cNvPr id="266" name="Google Shape;266;p9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9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8" name="Google Shape;268;p9"/>
          <p:cNvSpPr txBox="1">
            <a:spLocks noGrp="1"/>
          </p:cNvSpPr>
          <p:nvPr>
            <p:ph type="title"/>
          </p:nvPr>
        </p:nvSpPr>
        <p:spPr>
          <a:xfrm>
            <a:off x="1278900" y="921575"/>
            <a:ext cx="6586200" cy="9594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6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9"/>
          <p:cNvSpPr txBox="1">
            <a:spLocks noGrp="1"/>
          </p:cNvSpPr>
          <p:nvPr>
            <p:ph type="subTitle" idx="1"/>
          </p:nvPr>
        </p:nvSpPr>
        <p:spPr>
          <a:xfrm>
            <a:off x="2621400" y="2026900"/>
            <a:ext cx="3901200" cy="12516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bg>
      <p:bgPr>
        <a:solidFill>
          <a:schemeClr val="accent1"/>
        </a:solidFill>
        <a:effectLst/>
      </p:bgPr>
    </p:bg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8" name="Google Shape;478;p17"/>
          <p:cNvGrpSpPr/>
          <p:nvPr/>
        </p:nvGrpSpPr>
        <p:grpSpPr>
          <a:xfrm>
            <a:off x="204663" y="195300"/>
            <a:ext cx="8734575" cy="4745100"/>
            <a:chOff x="201225" y="195300"/>
            <a:chExt cx="8734575" cy="4745100"/>
          </a:xfrm>
        </p:grpSpPr>
        <p:sp>
          <p:nvSpPr>
            <p:cNvPr id="479" name="Google Shape;479;p17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17"/>
          <p:cNvSpPr txBox="1">
            <a:spLocks noGrp="1"/>
          </p:cNvSpPr>
          <p:nvPr>
            <p:ph type="title"/>
          </p:nvPr>
        </p:nvSpPr>
        <p:spPr>
          <a:xfrm>
            <a:off x="2578621" y="3789725"/>
            <a:ext cx="3986700" cy="5319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82" name="Google Shape;482;p17"/>
          <p:cNvSpPr txBox="1">
            <a:spLocks noGrp="1"/>
          </p:cNvSpPr>
          <p:nvPr>
            <p:ph type="subTitle" idx="1"/>
          </p:nvPr>
        </p:nvSpPr>
        <p:spPr>
          <a:xfrm>
            <a:off x="2071075" y="1382650"/>
            <a:ext cx="5002500" cy="16368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BLANK_1_1_1_1_1">
    <p:bg>
      <p:bgPr>
        <a:solidFill>
          <a:schemeClr val="accent1"/>
        </a:solidFill>
        <a:effectLst/>
      </p:bgPr>
    </p:bg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1" name="Google Shape;571;p21"/>
          <p:cNvGrpSpPr/>
          <p:nvPr/>
        </p:nvGrpSpPr>
        <p:grpSpPr>
          <a:xfrm>
            <a:off x="192125" y="199200"/>
            <a:ext cx="8734575" cy="4745100"/>
            <a:chOff x="201225" y="195300"/>
            <a:chExt cx="8734575" cy="4745100"/>
          </a:xfrm>
        </p:grpSpPr>
        <p:sp>
          <p:nvSpPr>
            <p:cNvPr id="572" name="Google Shape;572;p21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1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4" name="Google Shape;574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977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75" name="Google Shape;575;p21"/>
          <p:cNvGrpSpPr/>
          <p:nvPr/>
        </p:nvGrpSpPr>
        <p:grpSpPr>
          <a:xfrm>
            <a:off x="192383" y="3097126"/>
            <a:ext cx="812536" cy="1606195"/>
            <a:chOff x="205158" y="3095526"/>
            <a:chExt cx="812536" cy="1606195"/>
          </a:xfrm>
        </p:grpSpPr>
        <p:sp>
          <p:nvSpPr>
            <p:cNvPr id="576" name="Google Shape;576;p21"/>
            <p:cNvSpPr/>
            <p:nvPr/>
          </p:nvSpPr>
          <p:spPr>
            <a:xfrm>
              <a:off x="205158" y="3095526"/>
              <a:ext cx="812536" cy="1606195"/>
            </a:xfrm>
            <a:custGeom>
              <a:avLst/>
              <a:gdLst/>
              <a:ahLst/>
              <a:cxnLst/>
              <a:rect l="l" t="t" r="r" b="b"/>
              <a:pathLst>
                <a:path w="14333" h="28333" extrusionOk="0">
                  <a:moveTo>
                    <a:pt x="0" y="0"/>
                  </a:moveTo>
                  <a:lnTo>
                    <a:pt x="0" y="3522"/>
                  </a:lnTo>
                  <a:lnTo>
                    <a:pt x="0" y="4484"/>
                  </a:lnTo>
                  <a:lnTo>
                    <a:pt x="0" y="7478"/>
                  </a:lnTo>
                  <a:lnTo>
                    <a:pt x="0" y="8433"/>
                  </a:lnTo>
                  <a:lnTo>
                    <a:pt x="0" y="11684"/>
                  </a:lnTo>
                  <a:lnTo>
                    <a:pt x="0" y="12639"/>
                  </a:lnTo>
                  <a:lnTo>
                    <a:pt x="0" y="15917"/>
                  </a:lnTo>
                  <a:lnTo>
                    <a:pt x="0" y="16872"/>
                  </a:lnTo>
                  <a:lnTo>
                    <a:pt x="0" y="20116"/>
                  </a:lnTo>
                  <a:lnTo>
                    <a:pt x="0" y="21078"/>
                  </a:lnTo>
                  <a:lnTo>
                    <a:pt x="0" y="24350"/>
                  </a:lnTo>
                  <a:lnTo>
                    <a:pt x="0" y="25311"/>
                  </a:lnTo>
                  <a:lnTo>
                    <a:pt x="0" y="28136"/>
                  </a:lnTo>
                  <a:lnTo>
                    <a:pt x="0" y="28332"/>
                  </a:lnTo>
                  <a:lnTo>
                    <a:pt x="170" y="28332"/>
                  </a:lnTo>
                  <a:cubicBezTo>
                    <a:pt x="8013" y="28332"/>
                    <a:pt x="14332" y="22013"/>
                    <a:pt x="14332" y="14163"/>
                  </a:cubicBezTo>
                  <a:cubicBezTo>
                    <a:pt x="14332" y="8975"/>
                    <a:pt x="11542" y="4403"/>
                    <a:pt x="7336" y="1944"/>
                  </a:cubicBezTo>
                  <a:cubicBezTo>
                    <a:pt x="7139" y="1829"/>
                    <a:pt x="6909" y="1721"/>
                    <a:pt x="6713" y="1606"/>
                  </a:cubicBezTo>
                  <a:cubicBezTo>
                    <a:pt x="4742" y="590"/>
                    <a:pt x="2540" y="0"/>
                    <a:pt x="17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7" name="Google Shape;577;p21"/>
            <p:cNvGrpSpPr/>
            <p:nvPr/>
          </p:nvGrpSpPr>
          <p:grpSpPr>
            <a:xfrm>
              <a:off x="260827" y="3184981"/>
              <a:ext cx="668931" cy="1473296"/>
              <a:chOff x="272886" y="2085053"/>
              <a:chExt cx="819029" cy="1803882"/>
            </a:xfrm>
          </p:grpSpPr>
          <p:sp>
            <p:nvSpPr>
              <p:cNvPr id="578" name="Google Shape;578;p21"/>
              <p:cNvSpPr/>
              <p:nvPr/>
            </p:nvSpPr>
            <p:spPr>
              <a:xfrm>
                <a:off x="272886" y="2359150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9"/>
                      <a:pt x="204" y="962"/>
                      <a:pt x="481" y="962"/>
                    </a:cubicBezTo>
                    <a:cubicBezTo>
                      <a:pt x="739" y="962"/>
                      <a:pt x="935" y="739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21"/>
              <p:cNvSpPr/>
              <p:nvPr/>
            </p:nvSpPr>
            <p:spPr>
              <a:xfrm>
                <a:off x="46091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2" y="739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21"/>
              <p:cNvSpPr/>
              <p:nvPr/>
            </p:nvSpPr>
            <p:spPr>
              <a:xfrm>
                <a:off x="648946" y="2359150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9"/>
                      <a:pt x="204" y="962"/>
                      <a:pt x="482" y="962"/>
                    </a:cubicBezTo>
                    <a:cubicBezTo>
                      <a:pt x="739" y="962"/>
                      <a:pt x="963" y="739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21"/>
              <p:cNvSpPr/>
              <p:nvPr/>
            </p:nvSpPr>
            <p:spPr>
              <a:xfrm>
                <a:off x="837045" y="2359150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9"/>
                      <a:pt x="203" y="962"/>
                      <a:pt x="481" y="962"/>
                    </a:cubicBezTo>
                    <a:cubicBezTo>
                      <a:pt x="738" y="962"/>
                      <a:pt x="962" y="739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21"/>
              <p:cNvSpPr/>
              <p:nvPr/>
            </p:nvSpPr>
            <p:spPr>
              <a:xfrm>
                <a:off x="35937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59" y="956"/>
                      <a:pt x="956" y="732"/>
                      <a:pt x="956" y="482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21"/>
              <p:cNvSpPr/>
              <p:nvPr/>
            </p:nvSpPr>
            <p:spPr>
              <a:xfrm>
                <a:off x="547400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82"/>
                    </a:cubicBezTo>
                    <a:cubicBezTo>
                      <a:pt x="1" y="732"/>
                      <a:pt x="224" y="956"/>
                      <a:pt x="482" y="956"/>
                    </a:cubicBezTo>
                    <a:cubicBezTo>
                      <a:pt x="760" y="956"/>
                      <a:pt x="956" y="732"/>
                      <a:pt x="956" y="482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1"/>
              <p:cNvSpPr/>
              <p:nvPr/>
            </p:nvSpPr>
            <p:spPr>
              <a:xfrm>
                <a:off x="735499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1"/>
              <p:cNvSpPr/>
              <p:nvPr/>
            </p:nvSpPr>
            <p:spPr>
              <a:xfrm>
                <a:off x="923528" y="2494499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82"/>
                    </a:cubicBezTo>
                    <a:cubicBezTo>
                      <a:pt x="0" y="732"/>
                      <a:pt x="224" y="956"/>
                      <a:pt x="481" y="956"/>
                    </a:cubicBezTo>
                    <a:cubicBezTo>
                      <a:pt x="759" y="956"/>
                      <a:pt x="955" y="732"/>
                      <a:pt x="955" y="482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21"/>
              <p:cNvSpPr/>
              <p:nvPr/>
            </p:nvSpPr>
            <p:spPr>
              <a:xfrm>
                <a:off x="272886" y="265108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35" y="766"/>
                      <a:pt x="935" y="481"/>
                    </a:cubicBezTo>
                    <a:cubicBezTo>
                      <a:pt x="935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21"/>
              <p:cNvSpPr/>
              <p:nvPr/>
            </p:nvSpPr>
            <p:spPr>
              <a:xfrm>
                <a:off x="46091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1"/>
              <p:cNvSpPr/>
              <p:nvPr/>
            </p:nvSpPr>
            <p:spPr>
              <a:xfrm>
                <a:off x="648946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224"/>
                      <a:pt x="1" y="481"/>
                    </a:cubicBezTo>
                    <a:cubicBezTo>
                      <a:pt x="1" y="766"/>
                      <a:pt x="204" y="962"/>
                      <a:pt x="482" y="962"/>
                    </a:cubicBezTo>
                    <a:cubicBezTo>
                      <a:pt x="739" y="962"/>
                      <a:pt x="963" y="766"/>
                      <a:pt x="963" y="481"/>
                    </a:cubicBezTo>
                    <a:cubicBezTo>
                      <a:pt x="963" y="224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21"/>
              <p:cNvSpPr/>
              <p:nvPr/>
            </p:nvSpPr>
            <p:spPr>
              <a:xfrm>
                <a:off x="837045" y="265108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224"/>
                      <a:pt x="0" y="481"/>
                    </a:cubicBezTo>
                    <a:cubicBezTo>
                      <a:pt x="0" y="766"/>
                      <a:pt x="203" y="962"/>
                      <a:pt x="481" y="962"/>
                    </a:cubicBezTo>
                    <a:cubicBezTo>
                      <a:pt x="738" y="962"/>
                      <a:pt x="962" y="766"/>
                      <a:pt x="962" y="481"/>
                    </a:cubicBezTo>
                    <a:cubicBezTo>
                      <a:pt x="962" y="224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21"/>
              <p:cNvSpPr/>
              <p:nvPr/>
            </p:nvSpPr>
            <p:spPr>
              <a:xfrm>
                <a:off x="1025074" y="265108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224"/>
                      <a:pt x="0" y="481"/>
                    </a:cubicBezTo>
                    <a:cubicBezTo>
                      <a:pt x="0" y="766"/>
                      <a:pt x="204" y="962"/>
                      <a:pt x="481" y="962"/>
                    </a:cubicBezTo>
                    <a:cubicBezTo>
                      <a:pt x="739" y="962"/>
                      <a:pt x="962" y="766"/>
                      <a:pt x="962" y="481"/>
                    </a:cubicBezTo>
                    <a:cubicBezTo>
                      <a:pt x="962" y="224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21"/>
              <p:cNvSpPr/>
              <p:nvPr/>
            </p:nvSpPr>
            <p:spPr>
              <a:xfrm>
                <a:off x="35937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59" y="956"/>
                      <a:pt x="956" y="760"/>
                      <a:pt x="956" y="475"/>
                    </a:cubicBezTo>
                    <a:cubicBezTo>
                      <a:pt x="956" y="22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21"/>
              <p:cNvSpPr/>
              <p:nvPr/>
            </p:nvSpPr>
            <p:spPr>
              <a:xfrm>
                <a:off x="547400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1"/>
                    </a:moveTo>
                    <a:cubicBezTo>
                      <a:pt x="224" y="1"/>
                      <a:pt x="1" y="224"/>
                      <a:pt x="1" y="475"/>
                    </a:cubicBezTo>
                    <a:cubicBezTo>
                      <a:pt x="1" y="760"/>
                      <a:pt x="224" y="956"/>
                      <a:pt x="482" y="956"/>
                    </a:cubicBezTo>
                    <a:cubicBezTo>
                      <a:pt x="760" y="956"/>
                      <a:pt x="956" y="760"/>
                      <a:pt x="956" y="475"/>
                    </a:cubicBezTo>
                    <a:cubicBezTo>
                      <a:pt x="956" y="22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21"/>
              <p:cNvSpPr/>
              <p:nvPr/>
            </p:nvSpPr>
            <p:spPr>
              <a:xfrm>
                <a:off x="735499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21"/>
              <p:cNvSpPr/>
              <p:nvPr/>
            </p:nvSpPr>
            <p:spPr>
              <a:xfrm>
                <a:off x="923528" y="2786435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1"/>
                    </a:moveTo>
                    <a:cubicBezTo>
                      <a:pt x="224" y="1"/>
                      <a:pt x="0" y="224"/>
                      <a:pt x="0" y="475"/>
                    </a:cubicBezTo>
                    <a:cubicBezTo>
                      <a:pt x="0" y="760"/>
                      <a:pt x="224" y="956"/>
                      <a:pt x="481" y="956"/>
                    </a:cubicBezTo>
                    <a:cubicBezTo>
                      <a:pt x="759" y="956"/>
                      <a:pt x="955" y="760"/>
                      <a:pt x="955" y="475"/>
                    </a:cubicBezTo>
                    <a:cubicBezTo>
                      <a:pt x="955" y="22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21"/>
              <p:cNvSpPr/>
              <p:nvPr/>
            </p:nvSpPr>
            <p:spPr>
              <a:xfrm>
                <a:off x="272886" y="2944897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21"/>
              <p:cNvSpPr/>
              <p:nvPr/>
            </p:nvSpPr>
            <p:spPr>
              <a:xfrm>
                <a:off x="46091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21"/>
              <p:cNvSpPr/>
              <p:nvPr/>
            </p:nvSpPr>
            <p:spPr>
              <a:xfrm>
                <a:off x="648946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0"/>
                    </a:moveTo>
                    <a:cubicBezTo>
                      <a:pt x="204" y="0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1"/>
                    </a:cubicBezTo>
                    <a:cubicBezTo>
                      <a:pt x="963" y="197"/>
                      <a:pt x="73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21"/>
              <p:cNvSpPr/>
              <p:nvPr/>
            </p:nvSpPr>
            <p:spPr>
              <a:xfrm>
                <a:off x="837045" y="2944897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0"/>
                    </a:moveTo>
                    <a:cubicBezTo>
                      <a:pt x="203" y="0"/>
                      <a:pt x="0" y="197"/>
                      <a:pt x="0" y="481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1"/>
                    </a:cubicBezTo>
                    <a:cubicBezTo>
                      <a:pt x="962" y="197"/>
                      <a:pt x="738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21"/>
              <p:cNvSpPr/>
              <p:nvPr/>
            </p:nvSpPr>
            <p:spPr>
              <a:xfrm>
                <a:off x="1025074" y="2944897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0"/>
                    </a:moveTo>
                    <a:cubicBezTo>
                      <a:pt x="204" y="0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21"/>
              <p:cNvSpPr/>
              <p:nvPr/>
            </p:nvSpPr>
            <p:spPr>
              <a:xfrm>
                <a:off x="35937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59" y="955"/>
                      <a:pt x="956" y="732"/>
                      <a:pt x="956" y="474"/>
                    </a:cubicBezTo>
                    <a:cubicBezTo>
                      <a:pt x="956" y="22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21"/>
              <p:cNvSpPr/>
              <p:nvPr/>
            </p:nvSpPr>
            <p:spPr>
              <a:xfrm>
                <a:off x="547400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2" y="0"/>
                    </a:moveTo>
                    <a:cubicBezTo>
                      <a:pt x="224" y="0"/>
                      <a:pt x="1" y="224"/>
                      <a:pt x="1" y="474"/>
                    </a:cubicBezTo>
                    <a:cubicBezTo>
                      <a:pt x="1" y="732"/>
                      <a:pt x="224" y="955"/>
                      <a:pt x="482" y="955"/>
                    </a:cubicBezTo>
                    <a:cubicBezTo>
                      <a:pt x="760" y="955"/>
                      <a:pt x="956" y="732"/>
                      <a:pt x="956" y="474"/>
                    </a:cubicBezTo>
                    <a:cubicBezTo>
                      <a:pt x="956" y="22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21"/>
              <p:cNvSpPr/>
              <p:nvPr/>
            </p:nvSpPr>
            <p:spPr>
              <a:xfrm>
                <a:off x="735499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21"/>
              <p:cNvSpPr/>
              <p:nvPr/>
            </p:nvSpPr>
            <p:spPr>
              <a:xfrm>
                <a:off x="923528" y="3080314"/>
                <a:ext cx="66356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481" y="0"/>
                    </a:moveTo>
                    <a:cubicBezTo>
                      <a:pt x="224" y="0"/>
                      <a:pt x="0" y="224"/>
                      <a:pt x="0" y="474"/>
                    </a:cubicBezTo>
                    <a:cubicBezTo>
                      <a:pt x="0" y="732"/>
                      <a:pt x="224" y="955"/>
                      <a:pt x="481" y="955"/>
                    </a:cubicBezTo>
                    <a:cubicBezTo>
                      <a:pt x="759" y="955"/>
                      <a:pt x="955" y="732"/>
                      <a:pt x="955" y="474"/>
                    </a:cubicBezTo>
                    <a:cubicBezTo>
                      <a:pt x="955" y="22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21"/>
              <p:cNvSpPr/>
              <p:nvPr/>
            </p:nvSpPr>
            <p:spPr>
              <a:xfrm>
                <a:off x="272886" y="323683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35" y="759"/>
                      <a:pt x="935" y="481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21"/>
              <p:cNvSpPr/>
              <p:nvPr/>
            </p:nvSpPr>
            <p:spPr>
              <a:xfrm>
                <a:off x="46091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21"/>
              <p:cNvSpPr/>
              <p:nvPr/>
            </p:nvSpPr>
            <p:spPr>
              <a:xfrm>
                <a:off x="648946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224"/>
                      <a:pt x="1" y="481"/>
                    </a:cubicBezTo>
                    <a:cubicBezTo>
                      <a:pt x="1" y="759"/>
                      <a:pt x="204" y="962"/>
                      <a:pt x="482" y="962"/>
                    </a:cubicBezTo>
                    <a:cubicBezTo>
                      <a:pt x="739" y="962"/>
                      <a:pt x="963" y="759"/>
                      <a:pt x="963" y="481"/>
                    </a:cubicBezTo>
                    <a:cubicBezTo>
                      <a:pt x="963" y="224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21"/>
              <p:cNvSpPr/>
              <p:nvPr/>
            </p:nvSpPr>
            <p:spPr>
              <a:xfrm>
                <a:off x="837045" y="323683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224"/>
                      <a:pt x="0" y="481"/>
                    </a:cubicBezTo>
                    <a:cubicBezTo>
                      <a:pt x="0" y="759"/>
                      <a:pt x="203" y="962"/>
                      <a:pt x="481" y="962"/>
                    </a:cubicBezTo>
                    <a:cubicBezTo>
                      <a:pt x="738" y="962"/>
                      <a:pt x="962" y="759"/>
                      <a:pt x="962" y="481"/>
                    </a:cubicBezTo>
                    <a:cubicBezTo>
                      <a:pt x="962" y="224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21"/>
              <p:cNvSpPr/>
              <p:nvPr/>
            </p:nvSpPr>
            <p:spPr>
              <a:xfrm>
                <a:off x="1025074" y="323683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1"/>
                    </a:cubicBezTo>
                    <a:cubicBezTo>
                      <a:pt x="0" y="759"/>
                      <a:pt x="204" y="962"/>
                      <a:pt x="481" y="962"/>
                    </a:cubicBezTo>
                    <a:cubicBezTo>
                      <a:pt x="739" y="962"/>
                      <a:pt x="962" y="759"/>
                      <a:pt x="962" y="481"/>
                    </a:cubicBezTo>
                    <a:cubicBezTo>
                      <a:pt x="962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21"/>
              <p:cNvSpPr/>
              <p:nvPr/>
            </p:nvSpPr>
            <p:spPr>
              <a:xfrm>
                <a:off x="35937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59" y="962"/>
                      <a:pt x="956" y="766"/>
                      <a:pt x="956" y="481"/>
                    </a:cubicBezTo>
                    <a:cubicBezTo>
                      <a:pt x="956" y="231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21"/>
              <p:cNvSpPr/>
              <p:nvPr/>
            </p:nvSpPr>
            <p:spPr>
              <a:xfrm>
                <a:off x="547400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31"/>
                      <a:pt x="1" y="481"/>
                    </a:cubicBezTo>
                    <a:cubicBezTo>
                      <a:pt x="1" y="766"/>
                      <a:pt x="224" y="962"/>
                      <a:pt x="482" y="962"/>
                    </a:cubicBezTo>
                    <a:cubicBezTo>
                      <a:pt x="760" y="962"/>
                      <a:pt x="956" y="766"/>
                      <a:pt x="956" y="481"/>
                    </a:cubicBezTo>
                    <a:cubicBezTo>
                      <a:pt x="956" y="231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21"/>
              <p:cNvSpPr/>
              <p:nvPr/>
            </p:nvSpPr>
            <p:spPr>
              <a:xfrm>
                <a:off x="735499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21"/>
              <p:cNvSpPr/>
              <p:nvPr/>
            </p:nvSpPr>
            <p:spPr>
              <a:xfrm>
                <a:off x="923528" y="337176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31"/>
                      <a:pt x="0" y="481"/>
                    </a:cubicBezTo>
                    <a:cubicBezTo>
                      <a:pt x="0" y="766"/>
                      <a:pt x="224" y="962"/>
                      <a:pt x="481" y="962"/>
                    </a:cubicBezTo>
                    <a:cubicBezTo>
                      <a:pt x="759" y="962"/>
                      <a:pt x="955" y="766"/>
                      <a:pt x="955" y="481"/>
                    </a:cubicBezTo>
                    <a:cubicBezTo>
                      <a:pt x="955" y="231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21"/>
              <p:cNvSpPr/>
              <p:nvPr/>
            </p:nvSpPr>
            <p:spPr>
              <a:xfrm>
                <a:off x="272886" y="353064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2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2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21"/>
              <p:cNvSpPr/>
              <p:nvPr/>
            </p:nvSpPr>
            <p:spPr>
              <a:xfrm>
                <a:off x="46091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2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21"/>
              <p:cNvSpPr/>
              <p:nvPr/>
            </p:nvSpPr>
            <p:spPr>
              <a:xfrm>
                <a:off x="648946" y="353064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2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3" y="732"/>
                      <a:pt x="963" y="482"/>
                    </a:cubicBezTo>
                    <a:cubicBezTo>
                      <a:pt x="963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21"/>
              <p:cNvSpPr/>
              <p:nvPr/>
            </p:nvSpPr>
            <p:spPr>
              <a:xfrm>
                <a:off x="837045" y="3530643"/>
                <a:ext cx="6677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963" extrusionOk="0">
                    <a:moveTo>
                      <a:pt x="481" y="1"/>
                    </a:moveTo>
                    <a:cubicBezTo>
                      <a:pt x="203" y="1"/>
                      <a:pt x="0" y="197"/>
                      <a:pt x="0" y="482"/>
                    </a:cubicBezTo>
                    <a:cubicBezTo>
                      <a:pt x="0" y="732"/>
                      <a:pt x="203" y="962"/>
                      <a:pt x="481" y="962"/>
                    </a:cubicBezTo>
                    <a:cubicBezTo>
                      <a:pt x="738" y="962"/>
                      <a:pt x="962" y="732"/>
                      <a:pt x="962" y="482"/>
                    </a:cubicBezTo>
                    <a:cubicBezTo>
                      <a:pt x="962" y="197"/>
                      <a:pt x="738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1"/>
              <p:cNvSpPr/>
              <p:nvPr/>
            </p:nvSpPr>
            <p:spPr>
              <a:xfrm>
                <a:off x="35937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1"/>
              <p:cNvSpPr/>
              <p:nvPr/>
            </p:nvSpPr>
            <p:spPr>
              <a:xfrm>
                <a:off x="547400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1"/>
                    </a:moveTo>
                    <a:cubicBezTo>
                      <a:pt x="224" y="1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1"/>
              <p:cNvSpPr/>
              <p:nvPr/>
            </p:nvSpPr>
            <p:spPr>
              <a:xfrm>
                <a:off x="735499" y="366557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1"/>
                    </a:moveTo>
                    <a:cubicBezTo>
                      <a:pt x="224" y="1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1"/>
              <p:cNvSpPr/>
              <p:nvPr/>
            </p:nvSpPr>
            <p:spPr>
              <a:xfrm>
                <a:off x="272886" y="3822579"/>
                <a:ext cx="64968" cy="66356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481" y="1"/>
                    </a:moveTo>
                    <a:cubicBezTo>
                      <a:pt x="204" y="1"/>
                      <a:pt x="0" y="224"/>
                      <a:pt x="0" y="482"/>
                    </a:cubicBezTo>
                    <a:cubicBezTo>
                      <a:pt x="0" y="759"/>
                      <a:pt x="204" y="956"/>
                      <a:pt x="481" y="956"/>
                    </a:cubicBezTo>
                    <a:cubicBezTo>
                      <a:pt x="739" y="956"/>
                      <a:pt x="935" y="759"/>
                      <a:pt x="935" y="482"/>
                    </a:cubicBezTo>
                    <a:cubicBezTo>
                      <a:pt x="935" y="224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1"/>
              <p:cNvSpPr/>
              <p:nvPr/>
            </p:nvSpPr>
            <p:spPr>
              <a:xfrm>
                <a:off x="272886" y="2085053"/>
                <a:ext cx="64968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63" extrusionOk="0">
                    <a:moveTo>
                      <a:pt x="481" y="1"/>
                    </a:moveTo>
                    <a:cubicBezTo>
                      <a:pt x="204" y="1"/>
                      <a:pt x="0" y="197"/>
                      <a:pt x="0" y="481"/>
                    </a:cubicBezTo>
                    <a:cubicBezTo>
                      <a:pt x="0" y="732"/>
                      <a:pt x="204" y="962"/>
                      <a:pt x="481" y="962"/>
                    </a:cubicBezTo>
                    <a:cubicBezTo>
                      <a:pt x="739" y="962"/>
                      <a:pt x="935" y="732"/>
                      <a:pt x="935" y="481"/>
                    </a:cubicBezTo>
                    <a:cubicBezTo>
                      <a:pt x="935" y="197"/>
                      <a:pt x="739" y="1"/>
                      <a:pt x="4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21"/>
              <p:cNvSpPr/>
              <p:nvPr/>
            </p:nvSpPr>
            <p:spPr>
              <a:xfrm>
                <a:off x="460916" y="2085053"/>
                <a:ext cx="66842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63" h="963" extrusionOk="0">
                    <a:moveTo>
                      <a:pt x="482" y="1"/>
                    </a:moveTo>
                    <a:cubicBezTo>
                      <a:pt x="204" y="1"/>
                      <a:pt x="1" y="197"/>
                      <a:pt x="1" y="481"/>
                    </a:cubicBezTo>
                    <a:cubicBezTo>
                      <a:pt x="1" y="732"/>
                      <a:pt x="204" y="962"/>
                      <a:pt x="482" y="962"/>
                    </a:cubicBezTo>
                    <a:cubicBezTo>
                      <a:pt x="739" y="962"/>
                      <a:pt x="962" y="732"/>
                      <a:pt x="962" y="481"/>
                    </a:cubicBezTo>
                    <a:cubicBezTo>
                      <a:pt x="962" y="197"/>
                      <a:pt x="739" y="1"/>
                      <a:pt x="4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>
                <a:off x="35937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59" y="962"/>
                      <a:pt x="956" y="739"/>
                      <a:pt x="956" y="481"/>
                    </a:cubicBezTo>
                    <a:cubicBezTo>
                      <a:pt x="956" y="204"/>
                      <a:pt x="759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>
                <a:off x="547400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2" y="0"/>
                    </a:moveTo>
                    <a:cubicBezTo>
                      <a:pt x="224" y="0"/>
                      <a:pt x="1" y="204"/>
                      <a:pt x="1" y="481"/>
                    </a:cubicBezTo>
                    <a:cubicBezTo>
                      <a:pt x="1" y="739"/>
                      <a:pt x="224" y="962"/>
                      <a:pt x="482" y="962"/>
                    </a:cubicBezTo>
                    <a:cubicBezTo>
                      <a:pt x="760" y="962"/>
                      <a:pt x="956" y="739"/>
                      <a:pt x="956" y="481"/>
                    </a:cubicBezTo>
                    <a:cubicBezTo>
                      <a:pt x="956" y="204"/>
                      <a:pt x="760" y="0"/>
                      <a:pt x="4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735499" y="2219985"/>
                <a:ext cx="66356" cy="6684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3" extrusionOk="0">
                    <a:moveTo>
                      <a:pt x="481" y="0"/>
                    </a:moveTo>
                    <a:cubicBezTo>
                      <a:pt x="224" y="0"/>
                      <a:pt x="0" y="204"/>
                      <a:pt x="0" y="481"/>
                    </a:cubicBezTo>
                    <a:cubicBezTo>
                      <a:pt x="0" y="739"/>
                      <a:pt x="224" y="962"/>
                      <a:pt x="481" y="962"/>
                    </a:cubicBezTo>
                    <a:cubicBezTo>
                      <a:pt x="759" y="962"/>
                      <a:pt x="955" y="739"/>
                      <a:pt x="955" y="481"/>
                    </a:cubicBezTo>
                    <a:cubicBezTo>
                      <a:pt x="955" y="204"/>
                      <a:pt x="759" y="0"/>
                      <a:pt x="4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26" name="Google Shape;626;p21"/>
          <p:cNvSpPr/>
          <p:nvPr/>
        </p:nvSpPr>
        <p:spPr>
          <a:xfrm rot="-127115">
            <a:off x="8327835" y="884869"/>
            <a:ext cx="205881" cy="369615"/>
          </a:xfrm>
          <a:custGeom>
            <a:avLst/>
            <a:gdLst/>
            <a:ahLst/>
            <a:cxnLst/>
            <a:rect l="l" t="t" r="r" b="b"/>
            <a:pathLst>
              <a:path w="2123" h="3811" extrusionOk="0">
                <a:moveTo>
                  <a:pt x="1051" y="422"/>
                </a:moveTo>
                <a:lnTo>
                  <a:pt x="1051" y="1497"/>
                </a:lnTo>
                <a:cubicBezTo>
                  <a:pt x="1051" y="1521"/>
                  <a:pt x="1076" y="1559"/>
                  <a:pt x="1100" y="1574"/>
                </a:cubicBezTo>
                <a:lnTo>
                  <a:pt x="1905" y="2000"/>
                </a:lnTo>
                <a:lnTo>
                  <a:pt x="1153" y="3373"/>
                </a:lnTo>
                <a:lnTo>
                  <a:pt x="1153" y="2335"/>
                </a:lnTo>
                <a:cubicBezTo>
                  <a:pt x="1153" y="2298"/>
                  <a:pt x="1128" y="2273"/>
                  <a:pt x="1100" y="2245"/>
                </a:cubicBezTo>
                <a:lnTo>
                  <a:pt x="221" y="1792"/>
                </a:lnTo>
                <a:lnTo>
                  <a:pt x="1051" y="422"/>
                </a:lnTo>
                <a:close/>
                <a:moveTo>
                  <a:pt x="1138" y="1"/>
                </a:moveTo>
                <a:cubicBezTo>
                  <a:pt x="1109" y="1"/>
                  <a:pt x="1082" y="15"/>
                  <a:pt x="1063" y="46"/>
                </a:cubicBezTo>
                <a:lnTo>
                  <a:pt x="13" y="1779"/>
                </a:lnTo>
                <a:cubicBezTo>
                  <a:pt x="1" y="1807"/>
                  <a:pt x="1" y="1832"/>
                  <a:pt x="13" y="1857"/>
                </a:cubicBezTo>
                <a:cubicBezTo>
                  <a:pt x="13" y="1885"/>
                  <a:pt x="41" y="1897"/>
                  <a:pt x="54" y="1910"/>
                </a:cubicBezTo>
                <a:lnTo>
                  <a:pt x="958" y="2388"/>
                </a:lnTo>
                <a:lnTo>
                  <a:pt x="958" y="3721"/>
                </a:lnTo>
                <a:cubicBezTo>
                  <a:pt x="958" y="3761"/>
                  <a:pt x="998" y="3798"/>
                  <a:pt x="1035" y="3811"/>
                </a:cubicBezTo>
                <a:lnTo>
                  <a:pt x="1051" y="3811"/>
                </a:lnTo>
                <a:cubicBezTo>
                  <a:pt x="1088" y="3811"/>
                  <a:pt x="1113" y="3798"/>
                  <a:pt x="1141" y="3774"/>
                </a:cubicBezTo>
                <a:lnTo>
                  <a:pt x="2110" y="2000"/>
                </a:lnTo>
                <a:cubicBezTo>
                  <a:pt x="2122" y="1987"/>
                  <a:pt x="2122" y="1962"/>
                  <a:pt x="2122" y="1935"/>
                </a:cubicBezTo>
                <a:cubicBezTo>
                  <a:pt x="2110" y="1910"/>
                  <a:pt x="2098" y="1897"/>
                  <a:pt x="2073" y="1885"/>
                </a:cubicBezTo>
                <a:lnTo>
                  <a:pt x="1231" y="1431"/>
                </a:lnTo>
                <a:lnTo>
                  <a:pt x="1231" y="99"/>
                </a:lnTo>
                <a:cubicBezTo>
                  <a:pt x="1231" y="46"/>
                  <a:pt x="1206" y="21"/>
                  <a:pt x="1166" y="5"/>
                </a:cubicBezTo>
                <a:cubicBezTo>
                  <a:pt x="1156" y="2"/>
                  <a:pt x="1147" y="1"/>
                  <a:pt x="113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7" name="Google Shape;627;p21"/>
          <p:cNvGrpSpPr/>
          <p:nvPr/>
        </p:nvGrpSpPr>
        <p:grpSpPr>
          <a:xfrm rot="-79">
            <a:off x="822745" y="3875002"/>
            <a:ext cx="362722" cy="345193"/>
            <a:chOff x="631103" y="2799952"/>
            <a:chExt cx="83592" cy="79532"/>
          </a:xfrm>
        </p:grpSpPr>
        <p:sp>
          <p:nvSpPr>
            <p:cNvPr id="628" name="Google Shape;628;p21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1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0" name="Google Shape;630;p21"/>
          <p:cNvGrpSpPr/>
          <p:nvPr/>
        </p:nvGrpSpPr>
        <p:grpSpPr>
          <a:xfrm rot="-79">
            <a:off x="7783695" y="4327302"/>
            <a:ext cx="362722" cy="345193"/>
            <a:chOff x="631103" y="2799952"/>
            <a:chExt cx="83592" cy="79532"/>
          </a:xfrm>
        </p:grpSpPr>
        <p:sp>
          <p:nvSpPr>
            <p:cNvPr id="631" name="Google Shape;631;p21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1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3" name="Google Shape;633;p21"/>
          <p:cNvSpPr/>
          <p:nvPr/>
        </p:nvSpPr>
        <p:spPr>
          <a:xfrm rot="-127115">
            <a:off x="542260" y="1324419"/>
            <a:ext cx="205881" cy="369615"/>
          </a:xfrm>
          <a:custGeom>
            <a:avLst/>
            <a:gdLst/>
            <a:ahLst/>
            <a:cxnLst/>
            <a:rect l="l" t="t" r="r" b="b"/>
            <a:pathLst>
              <a:path w="2123" h="3811" extrusionOk="0">
                <a:moveTo>
                  <a:pt x="1051" y="422"/>
                </a:moveTo>
                <a:lnTo>
                  <a:pt x="1051" y="1497"/>
                </a:lnTo>
                <a:cubicBezTo>
                  <a:pt x="1051" y="1521"/>
                  <a:pt x="1076" y="1559"/>
                  <a:pt x="1100" y="1574"/>
                </a:cubicBezTo>
                <a:lnTo>
                  <a:pt x="1905" y="2000"/>
                </a:lnTo>
                <a:lnTo>
                  <a:pt x="1153" y="3373"/>
                </a:lnTo>
                <a:lnTo>
                  <a:pt x="1153" y="2335"/>
                </a:lnTo>
                <a:cubicBezTo>
                  <a:pt x="1153" y="2298"/>
                  <a:pt x="1128" y="2273"/>
                  <a:pt x="1100" y="2245"/>
                </a:cubicBezTo>
                <a:lnTo>
                  <a:pt x="221" y="1792"/>
                </a:lnTo>
                <a:lnTo>
                  <a:pt x="1051" y="422"/>
                </a:lnTo>
                <a:close/>
                <a:moveTo>
                  <a:pt x="1138" y="1"/>
                </a:moveTo>
                <a:cubicBezTo>
                  <a:pt x="1109" y="1"/>
                  <a:pt x="1082" y="15"/>
                  <a:pt x="1063" y="46"/>
                </a:cubicBezTo>
                <a:lnTo>
                  <a:pt x="13" y="1779"/>
                </a:lnTo>
                <a:cubicBezTo>
                  <a:pt x="1" y="1807"/>
                  <a:pt x="1" y="1832"/>
                  <a:pt x="13" y="1857"/>
                </a:cubicBezTo>
                <a:cubicBezTo>
                  <a:pt x="13" y="1885"/>
                  <a:pt x="41" y="1897"/>
                  <a:pt x="54" y="1910"/>
                </a:cubicBezTo>
                <a:lnTo>
                  <a:pt x="958" y="2388"/>
                </a:lnTo>
                <a:lnTo>
                  <a:pt x="958" y="3721"/>
                </a:lnTo>
                <a:cubicBezTo>
                  <a:pt x="958" y="3761"/>
                  <a:pt x="998" y="3798"/>
                  <a:pt x="1035" y="3811"/>
                </a:cubicBezTo>
                <a:lnTo>
                  <a:pt x="1051" y="3811"/>
                </a:lnTo>
                <a:cubicBezTo>
                  <a:pt x="1088" y="3811"/>
                  <a:pt x="1113" y="3798"/>
                  <a:pt x="1141" y="3774"/>
                </a:cubicBezTo>
                <a:lnTo>
                  <a:pt x="2110" y="2000"/>
                </a:lnTo>
                <a:cubicBezTo>
                  <a:pt x="2122" y="1987"/>
                  <a:pt x="2122" y="1962"/>
                  <a:pt x="2122" y="1935"/>
                </a:cubicBezTo>
                <a:cubicBezTo>
                  <a:pt x="2110" y="1910"/>
                  <a:pt x="2098" y="1897"/>
                  <a:pt x="2073" y="1885"/>
                </a:cubicBezTo>
                <a:lnTo>
                  <a:pt x="1231" y="1431"/>
                </a:lnTo>
                <a:lnTo>
                  <a:pt x="1231" y="99"/>
                </a:lnTo>
                <a:cubicBezTo>
                  <a:pt x="1231" y="46"/>
                  <a:pt x="1206" y="21"/>
                  <a:pt x="1166" y="5"/>
                </a:cubicBezTo>
                <a:cubicBezTo>
                  <a:pt x="1156" y="2"/>
                  <a:pt x="1147" y="1"/>
                  <a:pt x="113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BLANK_1_1_1_1_1_2">
    <p:bg>
      <p:bgPr>
        <a:solidFill>
          <a:schemeClr val="accent1"/>
        </a:solidFill>
        <a:effectLst/>
      </p:bgPr>
    </p:bg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" name="Google Shape;635;p22"/>
          <p:cNvGrpSpPr/>
          <p:nvPr/>
        </p:nvGrpSpPr>
        <p:grpSpPr>
          <a:xfrm flipH="1">
            <a:off x="192125" y="199200"/>
            <a:ext cx="8734575" cy="4745100"/>
            <a:chOff x="201225" y="195300"/>
            <a:chExt cx="8734575" cy="4745100"/>
          </a:xfrm>
        </p:grpSpPr>
        <p:sp>
          <p:nvSpPr>
            <p:cNvPr id="636" name="Google Shape;636;p22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2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8" name="Google Shape;638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4977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39" name="Google Shape;639;p22"/>
          <p:cNvGrpSpPr/>
          <p:nvPr/>
        </p:nvGrpSpPr>
        <p:grpSpPr>
          <a:xfrm>
            <a:off x="6720226" y="4070421"/>
            <a:ext cx="1204454" cy="612808"/>
            <a:chOff x="4681700" y="3172875"/>
            <a:chExt cx="2701175" cy="1373700"/>
          </a:xfrm>
        </p:grpSpPr>
        <p:sp>
          <p:nvSpPr>
            <p:cNvPr id="640" name="Google Shape;640;p22"/>
            <p:cNvSpPr/>
            <p:nvPr/>
          </p:nvSpPr>
          <p:spPr>
            <a:xfrm>
              <a:off x="4706425" y="3197875"/>
              <a:ext cx="2651750" cy="1324725"/>
            </a:xfrm>
            <a:custGeom>
              <a:avLst/>
              <a:gdLst/>
              <a:ahLst/>
              <a:cxnLst/>
              <a:rect l="l" t="t" r="r" b="b"/>
              <a:pathLst>
                <a:path w="106070" h="52989" extrusionOk="0">
                  <a:moveTo>
                    <a:pt x="52489" y="1"/>
                  </a:moveTo>
                  <a:cubicBezTo>
                    <a:pt x="49818" y="1"/>
                    <a:pt x="47214" y="506"/>
                    <a:pt x="44950" y="1566"/>
                  </a:cubicBezTo>
                  <a:cubicBezTo>
                    <a:pt x="40206" y="3740"/>
                    <a:pt x="32615" y="9987"/>
                    <a:pt x="33762" y="15759"/>
                  </a:cubicBezTo>
                  <a:cubicBezTo>
                    <a:pt x="30658" y="14744"/>
                    <a:pt x="27351" y="13751"/>
                    <a:pt x="24079" y="13751"/>
                  </a:cubicBezTo>
                  <a:cubicBezTo>
                    <a:pt x="23018" y="13751"/>
                    <a:pt x="21960" y="13856"/>
                    <a:pt x="20913" y="14098"/>
                  </a:cubicBezTo>
                  <a:cubicBezTo>
                    <a:pt x="16802" y="15245"/>
                    <a:pt x="13007" y="19554"/>
                    <a:pt x="14153" y="23823"/>
                  </a:cubicBezTo>
                  <a:cubicBezTo>
                    <a:pt x="13120" y="23362"/>
                    <a:pt x="12035" y="23150"/>
                    <a:pt x="10947" y="23150"/>
                  </a:cubicBezTo>
                  <a:cubicBezTo>
                    <a:pt x="6165" y="23150"/>
                    <a:pt x="1346" y="27244"/>
                    <a:pt x="830" y="32204"/>
                  </a:cubicBezTo>
                  <a:cubicBezTo>
                    <a:pt x="0" y="38135"/>
                    <a:pt x="4428" y="44065"/>
                    <a:pt x="10200" y="46239"/>
                  </a:cubicBezTo>
                  <a:cubicBezTo>
                    <a:pt x="12373" y="47102"/>
                    <a:pt x="14664" y="47478"/>
                    <a:pt x="16965" y="47478"/>
                  </a:cubicBezTo>
                  <a:cubicBezTo>
                    <a:pt x="20775" y="47478"/>
                    <a:pt x="24613" y="46448"/>
                    <a:pt x="27990" y="44895"/>
                  </a:cubicBezTo>
                  <a:cubicBezTo>
                    <a:pt x="31431" y="50056"/>
                    <a:pt x="37349" y="52988"/>
                    <a:pt x="43434" y="52988"/>
                  </a:cubicBezTo>
                  <a:cubicBezTo>
                    <a:pt x="43781" y="52988"/>
                    <a:pt x="44128" y="52979"/>
                    <a:pt x="44476" y="52960"/>
                  </a:cubicBezTo>
                  <a:cubicBezTo>
                    <a:pt x="50880" y="52643"/>
                    <a:pt x="57008" y="48690"/>
                    <a:pt x="60131" y="42918"/>
                  </a:cubicBezTo>
                  <a:cubicBezTo>
                    <a:pt x="66535" y="46239"/>
                    <a:pt x="73612" y="48848"/>
                    <a:pt x="80886" y="49006"/>
                  </a:cubicBezTo>
                  <a:cubicBezTo>
                    <a:pt x="81245" y="49021"/>
                    <a:pt x="81602" y="49028"/>
                    <a:pt x="81959" y="49028"/>
                  </a:cubicBezTo>
                  <a:cubicBezTo>
                    <a:pt x="86520" y="49028"/>
                    <a:pt x="90933" y="47875"/>
                    <a:pt x="95039" y="46041"/>
                  </a:cubicBezTo>
                  <a:cubicBezTo>
                    <a:pt x="98835" y="44579"/>
                    <a:pt x="102274" y="41930"/>
                    <a:pt x="104093" y="38490"/>
                  </a:cubicBezTo>
                  <a:cubicBezTo>
                    <a:pt x="105437" y="35842"/>
                    <a:pt x="106069" y="32718"/>
                    <a:pt x="105239" y="29912"/>
                  </a:cubicBezTo>
                  <a:cubicBezTo>
                    <a:pt x="104448" y="27105"/>
                    <a:pt x="102472" y="24298"/>
                    <a:pt x="99507" y="23823"/>
                  </a:cubicBezTo>
                  <a:cubicBezTo>
                    <a:pt x="99354" y="23809"/>
                    <a:pt x="99185" y="23801"/>
                    <a:pt x="99001" y="23801"/>
                  </a:cubicBezTo>
                  <a:cubicBezTo>
                    <a:pt x="97184" y="23801"/>
                    <a:pt x="93937" y="24570"/>
                    <a:pt x="91244" y="27263"/>
                  </a:cubicBezTo>
                  <a:cubicBezTo>
                    <a:pt x="91600" y="22519"/>
                    <a:pt x="88793" y="17735"/>
                    <a:pt x="84484" y="15600"/>
                  </a:cubicBezTo>
                  <a:cubicBezTo>
                    <a:pt x="82894" y="14891"/>
                    <a:pt x="81152" y="14538"/>
                    <a:pt x="79412" y="14538"/>
                  </a:cubicBezTo>
                  <a:cubicBezTo>
                    <a:pt x="76306" y="14538"/>
                    <a:pt x="73207" y="15663"/>
                    <a:pt x="71003" y="17893"/>
                  </a:cubicBezTo>
                  <a:cubicBezTo>
                    <a:pt x="72928" y="6776"/>
                    <a:pt x="62267" y="1"/>
                    <a:pt x="524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2"/>
            <p:cNvSpPr/>
            <p:nvPr/>
          </p:nvSpPr>
          <p:spPr>
            <a:xfrm>
              <a:off x="4681700" y="3172875"/>
              <a:ext cx="2701175" cy="1373700"/>
            </a:xfrm>
            <a:custGeom>
              <a:avLst/>
              <a:gdLst/>
              <a:ahLst/>
              <a:cxnLst/>
              <a:rect l="l" t="t" r="r" b="b"/>
              <a:pathLst>
                <a:path w="108047" h="54948" extrusionOk="0">
                  <a:moveTo>
                    <a:pt x="53363" y="2009"/>
                  </a:moveTo>
                  <a:cubicBezTo>
                    <a:pt x="57853" y="2009"/>
                    <a:pt x="62560" y="3463"/>
                    <a:pt x="66062" y="6203"/>
                  </a:cubicBezTo>
                  <a:cubicBezTo>
                    <a:pt x="70173" y="9326"/>
                    <a:pt x="71992" y="13793"/>
                    <a:pt x="71003" y="18735"/>
                  </a:cubicBezTo>
                  <a:cubicBezTo>
                    <a:pt x="71003" y="19051"/>
                    <a:pt x="71162" y="19565"/>
                    <a:pt x="71636" y="19724"/>
                  </a:cubicBezTo>
                  <a:cubicBezTo>
                    <a:pt x="71783" y="19789"/>
                    <a:pt x="71951" y="19827"/>
                    <a:pt x="72108" y="19827"/>
                  </a:cubicBezTo>
                  <a:cubicBezTo>
                    <a:pt x="72331" y="19827"/>
                    <a:pt x="72532" y="19751"/>
                    <a:pt x="72624" y="19565"/>
                  </a:cubicBezTo>
                  <a:cubicBezTo>
                    <a:pt x="74769" y="17651"/>
                    <a:pt x="77655" y="16560"/>
                    <a:pt x="80495" y="16560"/>
                  </a:cubicBezTo>
                  <a:cubicBezTo>
                    <a:pt x="82054" y="16560"/>
                    <a:pt x="83598" y="16888"/>
                    <a:pt x="84998" y="17589"/>
                  </a:cubicBezTo>
                  <a:cubicBezTo>
                    <a:pt x="88952" y="19368"/>
                    <a:pt x="91403" y="23835"/>
                    <a:pt x="91245" y="28105"/>
                  </a:cubicBezTo>
                  <a:cubicBezTo>
                    <a:pt x="91245" y="28619"/>
                    <a:pt x="91403" y="28935"/>
                    <a:pt x="91759" y="29093"/>
                  </a:cubicBezTo>
                  <a:cubicBezTo>
                    <a:pt x="91955" y="29159"/>
                    <a:pt x="92131" y="29197"/>
                    <a:pt x="92293" y="29197"/>
                  </a:cubicBezTo>
                  <a:cubicBezTo>
                    <a:pt x="92521" y="29197"/>
                    <a:pt x="92720" y="29120"/>
                    <a:pt x="92905" y="28935"/>
                  </a:cubicBezTo>
                  <a:cubicBezTo>
                    <a:pt x="95450" y="26533"/>
                    <a:pt x="98255" y="25789"/>
                    <a:pt x="99847" y="25789"/>
                  </a:cubicBezTo>
                  <a:cubicBezTo>
                    <a:pt x="100011" y="25789"/>
                    <a:pt x="100162" y="25797"/>
                    <a:pt x="100298" y="25812"/>
                  </a:cubicBezTo>
                  <a:cubicBezTo>
                    <a:pt x="102789" y="26286"/>
                    <a:pt x="104607" y="28777"/>
                    <a:pt x="105240" y="31228"/>
                  </a:cubicBezTo>
                  <a:cubicBezTo>
                    <a:pt x="105912" y="33718"/>
                    <a:pt x="105595" y="36525"/>
                    <a:pt x="104251" y="38976"/>
                  </a:cubicBezTo>
                  <a:cubicBezTo>
                    <a:pt x="102116" y="42772"/>
                    <a:pt x="98519" y="45065"/>
                    <a:pt x="95712" y="46251"/>
                  </a:cubicBezTo>
                  <a:cubicBezTo>
                    <a:pt x="91475" y="48061"/>
                    <a:pt x="87237" y="49043"/>
                    <a:pt x="83031" y="49043"/>
                  </a:cubicBezTo>
                  <a:cubicBezTo>
                    <a:pt x="82645" y="49043"/>
                    <a:pt x="82260" y="49035"/>
                    <a:pt x="81875" y="49018"/>
                  </a:cubicBezTo>
                  <a:cubicBezTo>
                    <a:pt x="75787" y="48860"/>
                    <a:pt x="69185" y="47041"/>
                    <a:pt x="61594" y="43088"/>
                  </a:cubicBezTo>
                  <a:cubicBezTo>
                    <a:pt x="61478" y="43049"/>
                    <a:pt x="61349" y="43029"/>
                    <a:pt x="61219" y="43029"/>
                  </a:cubicBezTo>
                  <a:cubicBezTo>
                    <a:pt x="60820" y="43029"/>
                    <a:pt x="60409" y="43214"/>
                    <a:pt x="60290" y="43602"/>
                  </a:cubicBezTo>
                  <a:cubicBezTo>
                    <a:pt x="57325" y="48860"/>
                    <a:pt x="51553" y="52655"/>
                    <a:pt x="45465" y="52971"/>
                  </a:cubicBezTo>
                  <a:cubicBezTo>
                    <a:pt x="45252" y="52978"/>
                    <a:pt x="45039" y="52981"/>
                    <a:pt x="44827" y="52981"/>
                  </a:cubicBezTo>
                  <a:cubicBezTo>
                    <a:pt x="38631" y="52981"/>
                    <a:pt x="32982" y="50199"/>
                    <a:pt x="29809" y="45420"/>
                  </a:cubicBezTo>
                  <a:cubicBezTo>
                    <a:pt x="29651" y="45065"/>
                    <a:pt x="29335" y="44906"/>
                    <a:pt x="28979" y="44906"/>
                  </a:cubicBezTo>
                  <a:cubicBezTo>
                    <a:pt x="28979" y="44906"/>
                    <a:pt x="28821" y="45065"/>
                    <a:pt x="28663" y="45065"/>
                  </a:cubicBezTo>
                  <a:cubicBezTo>
                    <a:pt x="24988" y="46663"/>
                    <a:pt x="21314" y="47484"/>
                    <a:pt x="17892" y="47484"/>
                  </a:cubicBezTo>
                  <a:cubicBezTo>
                    <a:pt x="15644" y="47484"/>
                    <a:pt x="13504" y="47130"/>
                    <a:pt x="11545" y="46409"/>
                  </a:cubicBezTo>
                  <a:cubicBezTo>
                    <a:pt x="5931" y="44274"/>
                    <a:pt x="2136" y="38660"/>
                    <a:pt x="2808" y="33204"/>
                  </a:cubicBezTo>
                  <a:cubicBezTo>
                    <a:pt x="3124" y="30437"/>
                    <a:pt x="4943" y="27788"/>
                    <a:pt x="7749" y="26286"/>
                  </a:cubicBezTo>
                  <a:cubicBezTo>
                    <a:pt x="9054" y="25544"/>
                    <a:pt x="10474" y="25173"/>
                    <a:pt x="11819" y="25173"/>
                  </a:cubicBezTo>
                  <a:cubicBezTo>
                    <a:pt x="12839" y="25173"/>
                    <a:pt x="13816" y="25386"/>
                    <a:pt x="14668" y="25812"/>
                  </a:cubicBezTo>
                  <a:cubicBezTo>
                    <a:pt x="14760" y="25858"/>
                    <a:pt x="14870" y="25877"/>
                    <a:pt x="14987" y="25877"/>
                  </a:cubicBezTo>
                  <a:cubicBezTo>
                    <a:pt x="15268" y="25877"/>
                    <a:pt x="15591" y="25765"/>
                    <a:pt x="15814" y="25654"/>
                  </a:cubicBezTo>
                  <a:cubicBezTo>
                    <a:pt x="16131" y="25298"/>
                    <a:pt x="16131" y="24982"/>
                    <a:pt x="16131" y="24665"/>
                  </a:cubicBezTo>
                  <a:cubicBezTo>
                    <a:pt x="15656" y="22847"/>
                    <a:pt x="16131" y="21186"/>
                    <a:pt x="16803" y="20198"/>
                  </a:cubicBezTo>
                  <a:cubicBezTo>
                    <a:pt x="17949" y="18221"/>
                    <a:pt x="20084" y="16600"/>
                    <a:pt x="22219" y="16086"/>
                  </a:cubicBezTo>
                  <a:cubicBezTo>
                    <a:pt x="23236" y="15844"/>
                    <a:pt x="24260" y="15740"/>
                    <a:pt x="25283" y="15740"/>
                  </a:cubicBezTo>
                  <a:cubicBezTo>
                    <a:pt x="28434" y="15740"/>
                    <a:pt x="31569" y="16732"/>
                    <a:pt x="34435" y="17747"/>
                  </a:cubicBezTo>
                  <a:cubicBezTo>
                    <a:pt x="34527" y="17793"/>
                    <a:pt x="34620" y="17812"/>
                    <a:pt x="34714" y="17812"/>
                  </a:cubicBezTo>
                  <a:cubicBezTo>
                    <a:pt x="34940" y="17812"/>
                    <a:pt x="35171" y="17701"/>
                    <a:pt x="35423" y="17589"/>
                  </a:cubicBezTo>
                  <a:cubicBezTo>
                    <a:pt x="35581" y="17233"/>
                    <a:pt x="35739" y="16917"/>
                    <a:pt x="35739" y="16600"/>
                  </a:cubicBezTo>
                  <a:cubicBezTo>
                    <a:pt x="34593" y="11659"/>
                    <a:pt x="41353" y="5729"/>
                    <a:pt x="46295" y="3396"/>
                  </a:cubicBezTo>
                  <a:cubicBezTo>
                    <a:pt x="48419" y="2462"/>
                    <a:pt x="50857" y="2009"/>
                    <a:pt x="53363" y="2009"/>
                  </a:cubicBezTo>
                  <a:close/>
                  <a:moveTo>
                    <a:pt x="53297" y="1"/>
                  </a:moveTo>
                  <a:cubicBezTo>
                    <a:pt x="50537" y="1"/>
                    <a:pt x="47842" y="510"/>
                    <a:pt x="45465" y="1578"/>
                  </a:cubicBezTo>
                  <a:cubicBezTo>
                    <a:pt x="41195" y="3554"/>
                    <a:pt x="33763" y="9326"/>
                    <a:pt x="33604" y="15414"/>
                  </a:cubicBezTo>
                  <a:cubicBezTo>
                    <a:pt x="31000" y="14480"/>
                    <a:pt x="28152" y="13708"/>
                    <a:pt x="25234" y="13708"/>
                  </a:cubicBezTo>
                  <a:cubicBezTo>
                    <a:pt x="24078" y="13708"/>
                    <a:pt x="22911" y="13829"/>
                    <a:pt x="21744" y="14110"/>
                  </a:cubicBezTo>
                  <a:cubicBezTo>
                    <a:pt x="19096" y="14940"/>
                    <a:pt x="16486" y="16759"/>
                    <a:pt x="15142" y="19210"/>
                  </a:cubicBezTo>
                  <a:cubicBezTo>
                    <a:pt x="14312" y="20554"/>
                    <a:pt x="13838" y="22016"/>
                    <a:pt x="13996" y="23321"/>
                  </a:cubicBezTo>
                  <a:cubicBezTo>
                    <a:pt x="13336" y="23185"/>
                    <a:pt x="12647" y="23114"/>
                    <a:pt x="11946" y="23114"/>
                  </a:cubicBezTo>
                  <a:cubicBezTo>
                    <a:pt x="10209" y="23114"/>
                    <a:pt x="8395" y="23550"/>
                    <a:pt x="6761" y="24507"/>
                  </a:cubicBezTo>
                  <a:cubicBezTo>
                    <a:pt x="3440" y="26286"/>
                    <a:pt x="1147" y="29607"/>
                    <a:pt x="831" y="33046"/>
                  </a:cubicBezTo>
                  <a:cubicBezTo>
                    <a:pt x="1" y="39135"/>
                    <a:pt x="4270" y="45737"/>
                    <a:pt x="10873" y="48227"/>
                  </a:cubicBezTo>
                  <a:cubicBezTo>
                    <a:pt x="13117" y="49071"/>
                    <a:pt x="15548" y="49490"/>
                    <a:pt x="18084" y="49490"/>
                  </a:cubicBezTo>
                  <a:cubicBezTo>
                    <a:pt x="21489" y="49490"/>
                    <a:pt x="25082" y="48735"/>
                    <a:pt x="28663" y="47239"/>
                  </a:cubicBezTo>
                  <a:cubicBezTo>
                    <a:pt x="32300" y="51983"/>
                    <a:pt x="38230" y="54948"/>
                    <a:pt x="44476" y="54948"/>
                  </a:cubicBezTo>
                  <a:lnTo>
                    <a:pt x="45465" y="54948"/>
                  </a:lnTo>
                  <a:cubicBezTo>
                    <a:pt x="51869" y="54632"/>
                    <a:pt x="58155" y="50837"/>
                    <a:pt x="61436" y="45262"/>
                  </a:cubicBezTo>
                  <a:cubicBezTo>
                    <a:pt x="69185" y="49018"/>
                    <a:pt x="75589" y="50837"/>
                    <a:pt x="81875" y="50995"/>
                  </a:cubicBezTo>
                  <a:cubicBezTo>
                    <a:pt x="82274" y="51011"/>
                    <a:pt x="82675" y="51019"/>
                    <a:pt x="83077" y="51019"/>
                  </a:cubicBezTo>
                  <a:cubicBezTo>
                    <a:pt x="87507" y="51019"/>
                    <a:pt x="92157" y="50023"/>
                    <a:pt x="96542" y="48030"/>
                  </a:cubicBezTo>
                  <a:cubicBezTo>
                    <a:pt x="99507" y="46725"/>
                    <a:pt x="103619" y="44274"/>
                    <a:pt x="105912" y="39807"/>
                  </a:cubicBezTo>
                  <a:cubicBezTo>
                    <a:pt x="107572" y="37000"/>
                    <a:pt x="108047" y="33560"/>
                    <a:pt x="107216" y="30753"/>
                  </a:cubicBezTo>
                  <a:cubicBezTo>
                    <a:pt x="106426" y="27947"/>
                    <a:pt x="104251" y="24507"/>
                    <a:pt x="100654" y="23835"/>
                  </a:cubicBezTo>
                  <a:cubicBezTo>
                    <a:pt x="100443" y="23817"/>
                    <a:pt x="100217" y="23807"/>
                    <a:pt x="99978" y="23807"/>
                  </a:cubicBezTo>
                  <a:cubicBezTo>
                    <a:pt x="98151" y="23807"/>
                    <a:pt x="95545" y="24380"/>
                    <a:pt x="93063" y="26128"/>
                  </a:cubicBezTo>
                  <a:cubicBezTo>
                    <a:pt x="92589" y="21700"/>
                    <a:pt x="89782" y="17747"/>
                    <a:pt x="85829" y="15770"/>
                  </a:cubicBezTo>
                  <a:cubicBezTo>
                    <a:pt x="84148" y="14930"/>
                    <a:pt x="82289" y="14533"/>
                    <a:pt x="80427" y="14533"/>
                  </a:cubicBezTo>
                  <a:cubicBezTo>
                    <a:pt x="77910" y="14533"/>
                    <a:pt x="75387" y="15259"/>
                    <a:pt x="73296" y="16600"/>
                  </a:cubicBezTo>
                  <a:cubicBezTo>
                    <a:pt x="73296" y="11975"/>
                    <a:pt x="71320" y="7705"/>
                    <a:pt x="67208" y="4543"/>
                  </a:cubicBezTo>
                  <a:cubicBezTo>
                    <a:pt x="63312" y="1608"/>
                    <a:pt x="58202" y="1"/>
                    <a:pt x="532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2" name="Google Shape;642;p22"/>
          <p:cNvGrpSpPr/>
          <p:nvPr/>
        </p:nvGrpSpPr>
        <p:grpSpPr>
          <a:xfrm>
            <a:off x="7822031" y="1323171"/>
            <a:ext cx="853752" cy="431822"/>
            <a:chOff x="234150" y="3339225"/>
            <a:chExt cx="2062700" cy="1043300"/>
          </a:xfrm>
        </p:grpSpPr>
        <p:sp>
          <p:nvSpPr>
            <p:cNvPr id="643" name="Google Shape;643;p22"/>
            <p:cNvSpPr/>
            <p:nvPr/>
          </p:nvSpPr>
          <p:spPr>
            <a:xfrm>
              <a:off x="258875" y="3364500"/>
              <a:ext cx="2009325" cy="992450"/>
            </a:xfrm>
            <a:custGeom>
              <a:avLst/>
              <a:gdLst/>
              <a:ahLst/>
              <a:cxnLst/>
              <a:rect l="l" t="t" r="r" b="b"/>
              <a:pathLst>
                <a:path w="80373" h="39698" extrusionOk="0">
                  <a:moveTo>
                    <a:pt x="33308" y="0"/>
                  </a:moveTo>
                  <a:cubicBezTo>
                    <a:pt x="30148" y="0"/>
                    <a:pt x="27030" y="1071"/>
                    <a:pt x="24551" y="3005"/>
                  </a:cubicBezTo>
                  <a:cubicBezTo>
                    <a:pt x="22890" y="4310"/>
                    <a:pt x="21744" y="5970"/>
                    <a:pt x="20914" y="7749"/>
                  </a:cubicBezTo>
                  <a:cubicBezTo>
                    <a:pt x="20597" y="8935"/>
                    <a:pt x="19925" y="10714"/>
                    <a:pt x="20241" y="13679"/>
                  </a:cubicBezTo>
                  <a:cubicBezTo>
                    <a:pt x="18092" y="11530"/>
                    <a:pt x="15105" y="10502"/>
                    <a:pt x="12090" y="10502"/>
                  </a:cubicBezTo>
                  <a:cubicBezTo>
                    <a:pt x="8174" y="10502"/>
                    <a:pt x="4211" y="12237"/>
                    <a:pt x="1977" y="15498"/>
                  </a:cubicBezTo>
                  <a:cubicBezTo>
                    <a:pt x="1147" y="16842"/>
                    <a:pt x="475" y="18305"/>
                    <a:pt x="316" y="19965"/>
                  </a:cubicBezTo>
                  <a:cubicBezTo>
                    <a:pt x="0" y="24393"/>
                    <a:pt x="3795" y="28346"/>
                    <a:pt x="8065" y="29691"/>
                  </a:cubicBezTo>
                  <a:cubicBezTo>
                    <a:pt x="9980" y="30230"/>
                    <a:pt x="11895" y="30493"/>
                    <a:pt x="13810" y="30493"/>
                  </a:cubicBezTo>
                  <a:cubicBezTo>
                    <a:pt x="14702" y="30493"/>
                    <a:pt x="15594" y="30436"/>
                    <a:pt x="16486" y="30323"/>
                  </a:cubicBezTo>
                  <a:cubicBezTo>
                    <a:pt x="17533" y="30179"/>
                    <a:pt x="19142" y="29473"/>
                    <a:pt x="20166" y="29473"/>
                  </a:cubicBezTo>
                  <a:cubicBezTo>
                    <a:pt x="20263" y="29473"/>
                    <a:pt x="20354" y="29479"/>
                    <a:pt x="20439" y="29493"/>
                  </a:cubicBezTo>
                  <a:cubicBezTo>
                    <a:pt x="20755" y="29493"/>
                    <a:pt x="20914" y="29493"/>
                    <a:pt x="21072" y="29691"/>
                  </a:cubicBezTo>
                  <a:cubicBezTo>
                    <a:pt x="21744" y="29849"/>
                    <a:pt x="21744" y="30323"/>
                    <a:pt x="22060" y="31311"/>
                  </a:cubicBezTo>
                  <a:cubicBezTo>
                    <a:pt x="23879" y="35265"/>
                    <a:pt x="27516" y="38388"/>
                    <a:pt x="31785" y="39376"/>
                  </a:cubicBezTo>
                  <a:cubicBezTo>
                    <a:pt x="32717" y="39593"/>
                    <a:pt x="33672" y="39698"/>
                    <a:pt x="34629" y="39698"/>
                  </a:cubicBezTo>
                  <a:cubicBezTo>
                    <a:pt x="38906" y="39698"/>
                    <a:pt x="43228" y="37608"/>
                    <a:pt x="45780" y="34118"/>
                  </a:cubicBezTo>
                  <a:cubicBezTo>
                    <a:pt x="47501" y="36918"/>
                    <a:pt x="50728" y="38556"/>
                    <a:pt x="53953" y="38556"/>
                  </a:cubicBezTo>
                  <a:cubicBezTo>
                    <a:pt x="55099" y="38556"/>
                    <a:pt x="56246" y="38349"/>
                    <a:pt x="57324" y="37914"/>
                  </a:cubicBezTo>
                  <a:cubicBezTo>
                    <a:pt x="61436" y="36411"/>
                    <a:pt x="64084" y="31667"/>
                    <a:pt x="63254" y="27358"/>
                  </a:cubicBezTo>
                  <a:lnTo>
                    <a:pt x="63254" y="27358"/>
                  </a:lnTo>
                  <a:cubicBezTo>
                    <a:pt x="65045" y="28558"/>
                    <a:pt x="67339" y="29182"/>
                    <a:pt x="69622" y="29182"/>
                  </a:cubicBezTo>
                  <a:cubicBezTo>
                    <a:pt x="72378" y="29182"/>
                    <a:pt x="75117" y="28273"/>
                    <a:pt x="76933" y="26370"/>
                  </a:cubicBezTo>
                  <a:cubicBezTo>
                    <a:pt x="79740" y="23563"/>
                    <a:pt x="80372" y="19293"/>
                    <a:pt x="79226" y="15656"/>
                  </a:cubicBezTo>
                  <a:cubicBezTo>
                    <a:pt x="78016" y="11843"/>
                    <a:pt x="74800" y="8880"/>
                    <a:pt x="70650" y="8880"/>
                  </a:cubicBezTo>
                  <a:cubicBezTo>
                    <a:pt x="70325" y="8880"/>
                    <a:pt x="69994" y="8898"/>
                    <a:pt x="69659" y="8935"/>
                  </a:cubicBezTo>
                  <a:cubicBezTo>
                    <a:pt x="68670" y="8935"/>
                    <a:pt x="67880" y="9252"/>
                    <a:pt x="66891" y="9726"/>
                  </a:cubicBezTo>
                  <a:lnTo>
                    <a:pt x="66694" y="9726"/>
                  </a:lnTo>
                  <a:cubicBezTo>
                    <a:pt x="66219" y="9726"/>
                    <a:pt x="65903" y="7947"/>
                    <a:pt x="65705" y="7433"/>
                  </a:cubicBezTo>
                  <a:cubicBezTo>
                    <a:pt x="64717" y="5456"/>
                    <a:pt x="63254" y="3480"/>
                    <a:pt x="60961" y="2650"/>
                  </a:cubicBezTo>
                  <a:cubicBezTo>
                    <a:pt x="59454" y="2129"/>
                    <a:pt x="57988" y="1845"/>
                    <a:pt x="56558" y="1845"/>
                  </a:cubicBezTo>
                  <a:cubicBezTo>
                    <a:pt x="54838" y="1845"/>
                    <a:pt x="53172" y="2257"/>
                    <a:pt x="51552" y="3163"/>
                  </a:cubicBezTo>
                  <a:cubicBezTo>
                    <a:pt x="49417" y="4468"/>
                    <a:pt x="47441" y="6445"/>
                    <a:pt x="45780" y="8421"/>
                  </a:cubicBezTo>
                  <a:cubicBezTo>
                    <a:pt x="44318" y="4784"/>
                    <a:pt x="41353" y="2017"/>
                    <a:pt x="37557" y="673"/>
                  </a:cubicBezTo>
                  <a:cubicBezTo>
                    <a:pt x="36169" y="218"/>
                    <a:pt x="34734" y="0"/>
                    <a:pt x="333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2"/>
            <p:cNvSpPr/>
            <p:nvPr/>
          </p:nvSpPr>
          <p:spPr>
            <a:xfrm>
              <a:off x="234150" y="3339225"/>
              <a:ext cx="2062700" cy="1043300"/>
            </a:xfrm>
            <a:custGeom>
              <a:avLst/>
              <a:gdLst/>
              <a:ahLst/>
              <a:cxnLst/>
              <a:rect l="l" t="t" r="r" b="b"/>
              <a:pathLst>
                <a:path w="82508" h="41732" extrusionOk="0">
                  <a:moveTo>
                    <a:pt x="34196" y="1960"/>
                  </a:moveTo>
                  <a:cubicBezTo>
                    <a:pt x="35570" y="1960"/>
                    <a:pt x="36936" y="2193"/>
                    <a:pt x="38230" y="2672"/>
                  </a:cubicBezTo>
                  <a:cubicBezTo>
                    <a:pt x="41669" y="3819"/>
                    <a:pt x="44476" y="6467"/>
                    <a:pt x="45781" y="9749"/>
                  </a:cubicBezTo>
                  <a:cubicBezTo>
                    <a:pt x="45939" y="10105"/>
                    <a:pt x="46295" y="10421"/>
                    <a:pt x="46611" y="10421"/>
                  </a:cubicBezTo>
                  <a:cubicBezTo>
                    <a:pt x="46927" y="10421"/>
                    <a:pt x="47283" y="10421"/>
                    <a:pt x="47600" y="10105"/>
                  </a:cubicBezTo>
                  <a:cubicBezTo>
                    <a:pt x="48904" y="8444"/>
                    <a:pt x="50723" y="6467"/>
                    <a:pt x="53055" y="5163"/>
                  </a:cubicBezTo>
                  <a:cubicBezTo>
                    <a:pt x="54525" y="4316"/>
                    <a:pt x="56058" y="3897"/>
                    <a:pt x="57676" y="3897"/>
                  </a:cubicBezTo>
                  <a:cubicBezTo>
                    <a:pt x="58928" y="3897"/>
                    <a:pt x="60231" y="4148"/>
                    <a:pt x="61594" y="4649"/>
                  </a:cubicBezTo>
                  <a:cubicBezTo>
                    <a:pt x="63729" y="5479"/>
                    <a:pt x="65073" y="7456"/>
                    <a:pt x="65706" y="8958"/>
                  </a:cubicBezTo>
                  <a:cubicBezTo>
                    <a:pt x="65706" y="9116"/>
                    <a:pt x="65904" y="9274"/>
                    <a:pt x="65904" y="9432"/>
                  </a:cubicBezTo>
                  <a:cubicBezTo>
                    <a:pt x="66220" y="10421"/>
                    <a:pt x="66536" y="11725"/>
                    <a:pt x="67525" y="11725"/>
                  </a:cubicBezTo>
                  <a:cubicBezTo>
                    <a:pt x="67880" y="11725"/>
                    <a:pt x="68197" y="11725"/>
                    <a:pt x="68355" y="11567"/>
                  </a:cubicBezTo>
                  <a:cubicBezTo>
                    <a:pt x="69185" y="11251"/>
                    <a:pt x="70015" y="10935"/>
                    <a:pt x="70845" y="10935"/>
                  </a:cubicBezTo>
                  <a:cubicBezTo>
                    <a:pt x="71158" y="10892"/>
                    <a:pt x="71469" y="10871"/>
                    <a:pt x="71777" y="10871"/>
                  </a:cubicBezTo>
                  <a:cubicBezTo>
                    <a:pt x="75165" y="10871"/>
                    <a:pt x="78189" y="13399"/>
                    <a:pt x="79385" y="17023"/>
                  </a:cubicBezTo>
                  <a:cubicBezTo>
                    <a:pt x="80373" y="20462"/>
                    <a:pt x="79543" y="24258"/>
                    <a:pt x="77250" y="26550"/>
                  </a:cubicBezTo>
                  <a:cubicBezTo>
                    <a:pt x="75569" y="28338"/>
                    <a:pt x="73075" y="29117"/>
                    <a:pt x="70588" y="29117"/>
                  </a:cubicBezTo>
                  <a:cubicBezTo>
                    <a:pt x="68454" y="29117"/>
                    <a:pt x="66324" y="28543"/>
                    <a:pt x="64718" y="27539"/>
                  </a:cubicBezTo>
                  <a:cubicBezTo>
                    <a:pt x="64559" y="27460"/>
                    <a:pt x="64401" y="27420"/>
                    <a:pt x="64238" y="27420"/>
                  </a:cubicBezTo>
                  <a:cubicBezTo>
                    <a:pt x="64075" y="27420"/>
                    <a:pt x="63907" y="27460"/>
                    <a:pt x="63729" y="27539"/>
                  </a:cubicBezTo>
                  <a:cubicBezTo>
                    <a:pt x="63413" y="27737"/>
                    <a:pt x="63255" y="28211"/>
                    <a:pt x="63255" y="28527"/>
                  </a:cubicBezTo>
                  <a:cubicBezTo>
                    <a:pt x="63927" y="32322"/>
                    <a:pt x="61594" y="36632"/>
                    <a:pt x="57997" y="38094"/>
                  </a:cubicBezTo>
                  <a:cubicBezTo>
                    <a:pt x="57102" y="38415"/>
                    <a:pt x="56147" y="38569"/>
                    <a:pt x="55184" y="38569"/>
                  </a:cubicBezTo>
                  <a:cubicBezTo>
                    <a:pt x="52234" y="38569"/>
                    <a:pt x="49209" y="37129"/>
                    <a:pt x="47600" y="34655"/>
                  </a:cubicBezTo>
                  <a:cubicBezTo>
                    <a:pt x="47441" y="34299"/>
                    <a:pt x="47125" y="34141"/>
                    <a:pt x="46769" y="34141"/>
                  </a:cubicBezTo>
                  <a:cubicBezTo>
                    <a:pt x="46453" y="34141"/>
                    <a:pt x="46295" y="34299"/>
                    <a:pt x="45939" y="34457"/>
                  </a:cubicBezTo>
                  <a:cubicBezTo>
                    <a:pt x="43647" y="37732"/>
                    <a:pt x="39509" y="39651"/>
                    <a:pt x="35527" y="39651"/>
                  </a:cubicBezTo>
                  <a:cubicBezTo>
                    <a:pt x="34702" y="39651"/>
                    <a:pt x="33884" y="39569"/>
                    <a:pt x="33091" y="39399"/>
                  </a:cubicBezTo>
                  <a:cubicBezTo>
                    <a:pt x="29137" y="38608"/>
                    <a:pt x="25698" y="35643"/>
                    <a:pt x="24037" y="31848"/>
                  </a:cubicBezTo>
                  <a:cubicBezTo>
                    <a:pt x="23879" y="31690"/>
                    <a:pt x="23879" y="31492"/>
                    <a:pt x="23721" y="31334"/>
                  </a:cubicBezTo>
                  <a:cubicBezTo>
                    <a:pt x="23563" y="30702"/>
                    <a:pt x="23405" y="30029"/>
                    <a:pt x="22575" y="29713"/>
                  </a:cubicBezTo>
                  <a:cubicBezTo>
                    <a:pt x="22219" y="29713"/>
                    <a:pt x="21903" y="29516"/>
                    <a:pt x="21586" y="29516"/>
                  </a:cubicBezTo>
                  <a:lnTo>
                    <a:pt x="21230" y="29516"/>
                  </a:lnTo>
                  <a:cubicBezTo>
                    <a:pt x="20440" y="29516"/>
                    <a:pt x="19610" y="29713"/>
                    <a:pt x="18779" y="30029"/>
                  </a:cubicBezTo>
                  <a:cubicBezTo>
                    <a:pt x="18265" y="30188"/>
                    <a:pt x="17791" y="30188"/>
                    <a:pt x="17475" y="30346"/>
                  </a:cubicBezTo>
                  <a:cubicBezTo>
                    <a:pt x="16470" y="30459"/>
                    <a:pt x="15520" y="30516"/>
                    <a:pt x="14618" y="30516"/>
                  </a:cubicBezTo>
                  <a:cubicBezTo>
                    <a:pt x="12682" y="30516"/>
                    <a:pt x="10962" y="30253"/>
                    <a:pt x="9370" y="29713"/>
                  </a:cubicBezTo>
                  <a:cubicBezTo>
                    <a:pt x="5773" y="28527"/>
                    <a:pt x="1978" y="25246"/>
                    <a:pt x="2294" y="20976"/>
                  </a:cubicBezTo>
                  <a:cubicBezTo>
                    <a:pt x="2452" y="19830"/>
                    <a:pt x="2966" y="18328"/>
                    <a:pt x="3796" y="17181"/>
                  </a:cubicBezTo>
                  <a:cubicBezTo>
                    <a:pt x="5417" y="14532"/>
                    <a:pt x="8382" y="12911"/>
                    <a:pt x="11861" y="12556"/>
                  </a:cubicBezTo>
                  <a:cubicBezTo>
                    <a:pt x="12259" y="12517"/>
                    <a:pt x="12657" y="12498"/>
                    <a:pt x="13054" y="12498"/>
                  </a:cubicBezTo>
                  <a:cubicBezTo>
                    <a:pt x="15930" y="12498"/>
                    <a:pt x="18722" y="13506"/>
                    <a:pt x="20598" y="15521"/>
                  </a:cubicBezTo>
                  <a:cubicBezTo>
                    <a:pt x="20820" y="15631"/>
                    <a:pt x="21041" y="15762"/>
                    <a:pt x="21331" y="15762"/>
                  </a:cubicBezTo>
                  <a:cubicBezTo>
                    <a:pt x="21455" y="15762"/>
                    <a:pt x="21591" y="15738"/>
                    <a:pt x="21744" y="15679"/>
                  </a:cubicBezTo>
                  <a:cubicBezTo>
                    <a:pt x="22061" y="15521"/>
                    <a:pt x="22219" y="15046"/>
                    <a:pt x="22219" y="14690"/>
                  </a:cubicBezTo>
                  <a:cubicBezTo>
                    <a:pt x="22061" y="12081"/>
                    <a:pt x="22417" y="10263"/>
                    <a:pt x="22891" y="9116"/>
                  </a:cubicBezTo>
                  <a:cubicBezTo>
                    <a:pt x="23563" y="7456"/>
                    <a:pt x="24709" y="5993"/>
                    <a:pt x="26172" y="4807"/>
                  </a:cubicBezTo>
                  <a:cubicBezTo>
                    <a:pt x="28513" y="2945"/>
                    <a:pt x="31372" y="1960"/>
                    <a:pt x="34196" y="1960"/>
                  </a:cubicBezTo>
                  <a:close/>
                  <a:moveTo>
                    <a:pt x="34369" y="1"/>
                  </a:moveTo>
                  <a:cubicBezTo>
                    <a:pt x="31052" y="1"/>
                    <a:pt x="27682" y="1098"/>
                    <a:pt x="24868" y="3344"/>
                  </a:cubicBezTo>
                  <a:cubicBezTo>
                    <a:pt x="23207" y="4649"/>
                    <a:pt x="21744" y="6467"/>
                    <a:pt x="21072" y="8444"/>
                  </a:cubicBezTo>
                  <a:cubicBezTo>
                    <a:pt x="20598" y="9432"/>
                    <a:pt x="20242" y="10737"/>
                    <a:pt x="20242" y="12556"/>
                  </a:cubicBezTo>
                  <a:cubicBezTo>
                    <a:pt x="18140" y="11301"/>
                    <a:pt x="15661" y="10512"/>
                    <a:pt x="13027" y="10512"/>
                  </a:cubicBezTo>
                  <a:cubicBezTo>
                    <a:pt x="12590" y="10512"/>
                    <a:pt x="12148" y="10534"/>
                    <a:pt x="11703" y="10579"/>
                  </a:cubicBezTo>
                  <a:cubicBezTo>
                    <a:pt x="7591" y="11093"/>
                    <a:pt x="4112" y="13070"/>
                    <a:pt x="2136" y="16035"/>
                  </a:cubicBezTo>
                  <a:cubicBezTo>
                    <a:pt x="1147" y="17497"/>
                    <a:pt x="475" y="19316"/>
                    <a:pt x="317" y="20818"/>
                  </a:cubicBezTo>
                  <a:cubicBezTo>
                    <a:pt x="1" y="26076"/>
                    <a:pt x="4429" y="30346"/>
                    <a:pt x="8738" y="31690"/>
                  </a:cubicBezTo>
                  <a:cubicBezTo>
                    <a:pt x="10518" y="32229"/>
                    <a:pt x="12463" y="32493"/>
                    <a:pt x="14574" y="32493"/>
                  </a:cubicBezTo>
                  <a:cubicBezTo>
                    <a:pt x="15558" y="32493"/>
                    <a:pt x="16577" y="32435"/>
                    <a:pt x="17633" y="32322"/>
                  </a:cubicBezTo>
                  <a:cubicBezTo>
                    <a:pt x="18107" y="32164"/>
                    <a:pt x="18779" y="32006"/>
                    <a:pt x="19254" y="31848"/>
                  </a:cubicBezTo>
                  <a:cubicBezTo>
                    <a:pt x="19939" y="31718"/>
                    <a:pt x="20624" y="31453"/>
                    <a:pt x="21131" y="31453"/>
                  </a:cubicBezTo>
                  <a:cubicBezTo>
                    <a:pt x="21239" y="31453"/>
                    <a:pt x="21338" y="31465"/>
                    <a:pt x="21428" y="31492"/>
                  </a:cubicBezTo>
                  <a:lnTo>
                    <a:pt x="21744" y="31492"/>
                  </a:lnTo>
                  <a:cubicBezTo>
                    <a:pt x="21744" y="31690"/>
                    <a:pt x="21903" y="31848"/>
                    <a:pt x="21903" y="32006"/>
                  </a:cubicBezTo>
                  <a:cubicBezTo>
                    <a:pt x="21903" y="32164"/>
                    <a:pt x="22061" y="32481"/>
                    <a:pt x="22219" y="32678"/>
                  </a:cubicBezTo>
                  <a:cubicBezTo>
                    <a:pt x="24196" y="37106"/>
                    <a:pt x="28149" y="40387"/>
                    <a:pt x="32616" y="41376"/>
                  </a:cubicBezTo>
                  <a:cubicBezTo>
                    <a:pt x="33605" y="41573"/>
                    <a:pt x="34593" y="41731"/>
                    <a:pt x="35581" y="41731"/>
                  </a:cubicBezTo>
                  <a:cubicBezTo>
                    <a:pt x="39693" y="41731"/>
                    <a:pt x="43962" y="39913"/>
                    <a:pt x="46769" y="36790"/>
                  </a:cubicBezTo>
                  <a:cubicBezTo>
                    <a:pt x="48791" y="39154"/>
                    <a:pt x="51921" y="40594"/>
                    <a:pt x="55051" y="40594"/>
                  </a:cubicBezTo>
                  <a:cubicBezTo>
                    <a:pt x="56265" y="40594"/>
                    <a:pt x="57480" y="40377"/>
                    <a:pt x="58629" y="39913"/>
                  </a:cubicBezTo>
                  <a:cubicBezTo>
                    <a:pt x="62583" y="38411"/>
                    <a:pt x="65390" y="34299"/>
                    <a:pt x="65390" y="30029"/>
                  </a:cubicBezTo>
                  <a:cubicBezTo>
                    <a:pt x="66980" y="30733"/>
                    <a:pt x="68820" y="31111"/>
                    <a:pt x="70678" y="31111"/>
                  </a:cubicBezTo>
                  <a:cubicBezTo>
                    <a:pt x="73624" y="31111"/>
                    <a:pt x="76619" y="30162"/>
                    <a:pt x="78752" y="28053"/>
                  </a:cubicBezTo>
                  <a:cubicBezTo>
                    <a:pt x="81519" y="25088"/>
                    <a:pt x="82508" y="20462"/>
                    <a:pt x="81203" y="16351"/>
                  </a:cubicBezTo>
                  <a:cubicBezTo>
                    <a:pt x="79850" y="11780"/>
                    <a:pt x="75927" y="8900"/>
                    <a:pt x="71686" y="8900"/>
                  </a:cubicBezTo>
                  <a:cubicBezTo>
                    <a:pt x="71341" y="8900"/>
                    <a:pt x="70995" y="8919"/>
                    <a:pt x="70648" y="8958"/>
                  </a:cubicBezTo>
                  <a:cubicBezTo>
                    <a:pt x="69659" y="8958"/>
                    <a:pt x="68869" y="9274"/>
                    <a:pt x="68038" y="9591"/>
                  </a:cubicBezTo>
                  <a:cubicBezTo>
                    <a:pt x="67880" y="9274"/>
                    <a:pt x="67880" y="9116"/>
                    <a:pt x="67880" y="8958"/>
                  </a:cubicBezTo>
                  <a:cubicBezTo>
                    <a:pt x="67683" y="8602"/>
                    <a:pt x="67683" y="8286"/>
                    <a:pt x="67525" y="8128"/>
                  </a:cubicBezTo>
                  <a:cubicBezTo>
                    <a:pt x="66694" y="6309"/>
                    <a:pt x="65073" y="3819"/>
                    <a:pt x="62267" y="2830"/>
                  </a:cubicBezTo>
                  <a:cubicBezTo>
                    <a:pt x="60634" y="2174"/>
                    <a:pt x="59042" y="1844"/>
                    <a:pt x="57500" y="1844"/>
                  </a:cubicBezTo>
                  <a:cubicBezTo>
                    <a:pt x="55606" y="1844"/>
                    <a:pt x="53788" y="2342"/>
                    <a:pt x="52067" y="3344"/>
                  </a:cubicBezTo>
                  <a:cubicBezTo>
                    <a:pt x="50090" y="4491"/>
                    <a:pt x="48430" y="6151"/>
                    <a:pt x="46927" y="7614"/>
                  </a:cubicBezTo>
                  <a:cubicBezTo>
                    <a:pt x="45307" y="4491"/>
                    <a:pt x="42342" y="2040"/>
                    <a:pt x="38863" y="695"/>
                  </a:cubicBezTo>
                  <a:cubicBezTo>
                    <a:pt x="37416" y="234"/>
                    <a:pt x="35898" y="1"/>
                    <a:pt x="343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5" name="Google Shape;645;p22"/>
          <p:cNvSpPr/>
          <p:nvPr/>
        </p:nvSpPr>
        <p:spPr>
          <a:xfrm rot="495612">
            <a:off x="7719537" y="3798411"/>
            <a:ext cx="352183" cy="321271"/>
          </a:xfrm>
          <a:custGeom>
            <a:avLst/>
            <a:gdLst/>
            <a:ahLst/>
            <a:cxnLst/>
            <a:rect l="l" t="t" r="r" b="b"/>
            <a:pathLst>
              <a:path w="2782" h="2537" extrusionOk="0">
                <a:moveTo>
                  <a:pt x="1391" y="0"/>
                </a:moveTo>
                <a:cubicBezTo>
                  <a:pt x="1307" y="0"/>
                  <a:pt x="1223" y="42"/>
                  <a:pt x="1178" y="126"/>
                </a:cubicBezTo>
                <a:lnTo>
                  <a:pt x="958" y="592"/>
                </a:lnTo>
                <a:cubicBezTo>
                  <a:pt x="917" y="657"/>
                  <a:pt x="855" y="710"/>
                  <a:pt x="778" y="722"/>
                </a:cubicBezTo>
                <a:lnTo>
                  <a:pt x="271" y="788"/>
                </a:lnTo>
                <a:cubicBezTo>
                  <a:pt x="79" y="812"/>
                  <a:pt x="1" y="1058"/>
                  <a:pt x="141" y="1188"/>
                </a:cubicBezTo>
                <a:lnTo>
                  <a:pt x="504" y="1549"/>
                </a:lnTo>
                <a:cubicBezTo>
                  <a:pt x="569" y="1601"/>
                  <a:pt x="594" y="1679"/>
                  <a:pt x="582" y="1757"/>
                </a:cubicBezTo>
                <a:lnTo>
                  <a:pt x="492" y="2263"/>
                </a:lnTo>
                <a:cubicBezTo>
                  <a:pt x="460" y="2415"/>
                  <a:pt x="583" y="2536"/>
                  <a:pt x="719" y="2536"/>
                </a:cubicBezTo>
                <a:cubicBezTo>
                  <a:pt x="755" y="2536"/>
                  <a:pt x="792" y="2528"/>
                  <a:pt x="827" y="2509"/>
                </a:cubicBezTo>
                <a:lnTo>
                  <a:pt x="1281" y="2263"/>
                </a:lnTo>
                <a:cubicBezTo>
                  <a:pt x="1313" y="2243"/>
                  <a:pt x="1352" y="2233"/>
                  <a:pt x="1391" y="2233"/>
                </a:cubicBezTo>
                <a:cubicBezTo>
                  <a:pt x="1430" y="2233"/>
                  <a:pt x="1469" y="2243"/>
                  <a:pt x="1501" y="2263"/>
                </a:cubicBezTo>
                <a:lnTo>
                  <a:pt x="1955" y="2509"/>
                </a:lnTo>
                <a:cubicBezTo>
                  <a:pt x="1990" y="2528"/>
                  <a:pt x="2027" y="2536"/>
                  <a:pt x="2064" y="2536"/>
                </a:cubicBezTo>
                <a:cubicBezTo>
                  <a:pt x="2199" y="2536"/>
                  <a:pt x="2322" y="2415"/>
                  <a:pt x="2290" y="2263"/>
                </a:cubicBezTo>
                <a:lnTo>
                  <a:pt x="2200" y="1757"/>
                </a:lnTo>
                <a:cubicBezTo>
                  <a:pt x="2188" y="1679"/>
                  <a:pt x="2213" y="1601"/>
                  <a:pt x="2266" y="1549"/>
                </a:cubicBezTo>
                <a:lnTo>
                  <a:pt x="2641" y="1188"/>
                </a:lnTo>
                <a:cubicBezTo>
                  <a:pt x="2781" y="1058"/>
                  <a:pt x="2704" y="812"/>
                  <a:pt x="2511" y="788"/>
                </a:cubicBezTo>
                <a:lnTo>
                  <a:pt x="2005" y="722"/>
                </a:lnTo>
                <a:cubicBezTo>
                  <a:pt x="1927" y="710"/>
                  <a:pt x="1849" y="657"/>
                  <a:pt x="1824" y="592"/>
                </a:cubicBezTo>
                <a:lnTo>
                  <a:pt x="1604" y="126"/>
                </a:lnTo>
                <a:cubicBezTo>
                  <a:pt x="1559" y="42"/>
                  <a:pt x="1475" y="0"/>
                  <a:pt x="1391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2"/>
          <p:cNvSpPr/>
          <p:nvPr/>
        </p:nvSpPr>
        <p:spPr>
          <a:xfrm rot="-1029068">
            <a:off x="6800906" y="4103839"/>
            <a:ext cx="262688" cy="239622"/>
          </a:xfrm>
          <a:custGeom>
            <a:avLst/>
            <a:gdLst/>
            <a:ahLst/>
            <a:cxnLst/>
            <a:rect l="l" t="t" r="r" b="b"/>
            <a:pathLst>
              <a:path w="2782" h="2537" extrusionOk="0">
                <a:moveTo>
                  <a:pt x="1391" y="0"/>
                </a:moveTo>
                <a:cubicBezTo>
                  <a:pt x="1307" y="0"/>
                  <a:pt x="1223" y="42"/>
                  <a:pt x="1178" y="126"/>
                </a:cubicBezTo>
                <a:lnTo>
                  <a:pt x="958" y="592"/>
                </a:lnTo>
                <a:cubicBezTo>
                  <a:pt x="917" y="657"/>
                  <a:pt x="855" y="710"/>
                  <a:pt x="778" y="722"/>
                </a:cubicBezTo>
                <a:lnTo>
                  <a:pt x="271" y="788"/>
                </a:lnTo>
                <a:cubicBezTo>
                  <a:pt x="79" y="812"/>
                  <a:pt x="1" y="1058"/>
                  <a:pt x="141" y="1188"/>
                </a:cubicBezTo>
                <a:lnTo>
                  <a:pt x="504" y="1549"/>
                </a:lnTo>
                <a:cubicBezTo>
                  <a:pt x="569" y="1601"/>
                  <a:pt x="594" y="1679"/>
                  <a:pt x="582" y="1757"/>
                </a:cubicBezTo>
                <a:lnTo>
                  <a:pt x="492" y="2263"/>
                </a:lnTo>
                <a:cubicBezTo>
                  <a:pt x="460" y="2415"/>
                  <a:pt x="583" y="2536"/>
                  <a:pt x="719" y="2536"/>
                </a:cubicBezTo>
                <a:cubicBezTo>
                  <a:pt x="755" y="2536"/>
                  <a:pt x="792" y="2528"/>
                  <a:pt x="827" y="2509"/>
                </a:cubicBezTo>
                <a:lnTo>
                  <a:pt x="1281" y="2263"/>
                </a:lnTo>
                <a:cubicBezTo>
                  <a:pt x="1313" y="2243"/>
                  <a:pt x="1352" y="2233"/>
                  <a:pt x="1391" y="2233"/>
                </a:cubicBezTo>
                <a:cubicBezTo>
                  <a:pt x="1430" y="2233"/>
                  <a:pt x="1469" y="2243"/>
                  <a:pt x="1501" y="2263"/>
                </a:cubicBezTo>
                <a:lnTo>
                  <a:pt x="1955" y="2509"/>
                </a:lnTo>
                <a:cubicBezTo>
                  <a:pt x="1990" y="2528"/>
                  <a:pt x="2027" y="2536"/>
                  <a:pt x="2064" y="2536"/>
                </a:cubicBezTo>
                <a:cubicBezTo>
                  <a:pt x="2199" y="2536"/>
                  <a:pt x="2322" y="2415"/>
                  <a:pt x="2290" y="2263"/>
                </a:cubicBezTo>
                <a:lnTo>
                  <a:pt x="2200" y="1757"/>
                </a:lnTo>
                <a:cubicBezTo>
                  <a:pt x="2188" y="1679"/>
                  <a:pt x="2213" y="1601"/>
                  <a:pt x="2266" y="1549"/>
                </a:cubicBezTo>
                <a:lnTo>
                  <a:pt x="2641" y="1188"/>
                </a:lnTo>
                <a:cubicBezTo>
                  <a:pt x="2781" y="1058"/>
                  <a:pt x="2704" y="812"/>
                  <a:pt x="2511" y="788"/>
                </a:cubicBezTo>
                <a:lnTo>
                  <a:pt x="2005" y="722"/>
                </a:lnTo>
                <a:cubicBezTo>
                  <a:pt x="1927" y="710"/>
                  <a:pt x="1849" y="657"/>
                  <a:pt x="1824" y="592"/>
                </a:cubicBezTo>
                <a:lnTo>
                  <a:pt x="1604" y="126"/>
                </a:lnTo>
                <a:cubicBezTo>
                  <a:pt x="1559" y="42"/>
                  <a:pt x="1475" y="0"/>
                  <a:pt x="1391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2"/>
          <p:cNvSpPr/>
          <p:nvPr/>
        </p:nvSpPr>
        <p:spPr>
          <a:xfrm rot="238475">
            <a:off x="8463929" y="1058469"/>
            <a:ext cx="205597" cy="187543"/>
          </a:xfrm>
          <a:custGeom>
            <a:avLst/>
            <a:gdLst/>
            <a:ahLst/>
            <a:cxnLst/>
            <a:rect l="l" t="t" r="r" b="b"/>
            <a:pathLst>
              <a:path w="2782" h="2537" extrusionOk="0">
                <a:moveTo>
                  <a:pt x="1391" y="0"/>
                </a:moveTo>
                <a:cubicBezTo>
                  <a:pt x="1307" y="0"/>
                  <a:pt x="1223" y="42"/>
                  <a:pt x="1178" y="126"/>
                </a:cubicBezTo>
                <a:lnTo>
                  <a:pt x="958" y="592"/>
                </a:lnTo>
                <a:cubicBezTo>
                  <a:pt x="917" y="657"/>
                  <a:pt x="855" y="710"/>
                  <a:pt x="778" y="722"/>
                </a:cubicBezTo>
                <a:lnTo>
                  <a:pt x="271" y="788"/>
                </a:lnTo>
                <a:cubicBezTo>
                  <a:pt x="79" y="812"/>
                  <a:pt x="1" y="1058"/>
                  <a:pt x="141" y="1188"/>
                </a:cubicBezTo>
                <a:lnTo>
                  <a:pt x="504" y="1549"/>
                </a:lnTo>
                <a:cubicBezTo>
                  <a:pt x="569" y="1601"/>
                  <a:pt x="594" y="1679"/>
                  <a:pt x="582" y="1757"/>
                </a:cubicBezTo>
                <a:lnTo>
                  <a:pt x="492" y="2263"/>
                </a:lnTo>
                <a:cubicBezTo>
                  <a:pt x="460" y="2415"/>
                  <a:pt x="583" y="2536"/>
                  <a:pt x="719" y="2536"/>
                </a:cubicBezTo>
                <a:cubicBezTo>
                  <a:pt x="755" y="2536"/>
                  <a:pt x="792" y="2528"/>
                  <a:pt x="827" y="2509"/>
                </a:cubicBezTo>
                <a:lnTo>
                  <a:pt x="1281" y="2263"/>
                </a:lnTo>
                <a:cubicBezTo>
                  <a:pt x="1313" y="2243"/>
                  <a:pt x="1352" y="2233"/>
                  <a:pt x="1391" y="2233"/>
                </a:cubicBezTo>
                <a:cubicBezTo>
                  <a:pt x="1430" y="2233"/>
                  <a:pt x="1469" y="2243"/>
                  <a:pt x="1501" y="2263"/>
                </a:cubicBezTo>
                <a:lnTo>
                  <a:pt x="1955" y="2509"/>
                </a:lnTo>
                <a:cubicBezTo>
                  <a:pt x="1990" y="2528"/>
                  <a:pt x="2027" y="2536"/>
                  <a:pt x="2064" y="2536"/>
                </a:cubicBezTo>
                <a:cubicBezTo>
                  <a:pt x="2199" y="2536"/>
                  <a:pt x="2322" y="2415"/>
                  <a:pt x="2290" y="2263"/>
                </a:cubicBezTo>
                <a:lnTo>
                  <a:pt x="2200" y="1757"/>
                </a:lnTo>
                <a:cubicBezTo>
                  <a:pt x="2188" y="1679"/>
                  <a:pt x="2213" y="1601"/>
                  <a:pt x="2266" y="1549"/>
                </a:cubicBezTo>
                <a:lnTo>
                  <a:pt x="2641" y="1188"/>
                </a:lnTo>
                <a:cubicBezTo>
                  <a:pt x="2781" y="1058"/>
                  <a:pt x="2704" y="812"/>
                  <a:pt x="2511" y="788"/>
                </a:cubicBezTo>
                <a:lnTo>
                  <a:pt x="2005" y="722"/>
                </a:lnTo>
                <a:cubicBezTo>
                  <a:pt x="1927" y="710"/>
                  <a:pt x="1849" y="657"/>
                  <a:pt x="1824" y="592"/>
                </a:cubicBezTo>
                <a:lnTo>
                  <a:pt x="1604" y="126"/>
                </a:lnTo>
                <a:cubicBezTo>
                  <a:pt x="1559" y="42"/>
                  <a:pt x="1475" y="0"/>
                  <a:pt x="1391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8" name="Google Shape;648;p22"/>
          <p:cNvGrpSpPr/>
          <p:nvPr/>
        </p:nvGrpSpPr>
        <p:grpSpPr>
          <a:xfrm rot="10800000">
            <a:off x="720096" y="3350070"/>
            <a:ext cx="1530088" cy="1496913"/>
            <a:chOff x="2524391" y="1944815"/>
            <a:chExt cx="348183" cy="340618"/>
          </a:xfrm>
        </p:grpSpPr>
        <p:sp>
          <p:nvSpPr>
            <p:cNvPr id="649" name="Google Shape;649;p22"/>
            <p:cNvSpPr/>
            <p:nvPr/>
          </p:nvSpPr>
          <p:spPr>
            <a:xfrm>
              <a:off x="2529678" y="1950160"/>
              <a:ext cx="337639" cy="330016"/>
            </a:xfrm>
            <a:custGeom>
              <a:avLst/>
              <a:gdLst/>
              <a:ahLst/>
              <a:cxnLst/>
              <a:rect l="l" t="t" r="r" b="b"/>
              <a:pathLst>
                <a:path w="11560" h="11299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8711"/>
                    <a:pt x="2588" y="11299"/>
                    <a:pt x="5772" y="11299"/>
                  </a:cubicBezTo>
                  <a:cubicBezTo>
                    <a:pt x="8956" y="11299"/>
                    <a:pt x="11559" y="8711"/>
                    <a:pt x="11559" y="5527"/>
                  </a:cubicBezTo>
                  <a:lnTo>
                    <a:pt x="11559" y="1"/>
                  </a:lnTo>
                  <a:lnTo>
                    <a:pt x="10807" y="1"/>
                  </a:lnTo>
                  <a:lnTo>
                    <a:pt x="10807" y="5527"/>
                  </a:lnTo>
                  <a:cubicBezTo>
                    <a:pt x="10807" y="8335"/>
                    <a:pt x="8518" y="10624"/>
                    <a:pt x="5710" y="10624"/>
                  </a:cubicBezTo>
                  <a:cubicBezTo>
                    <a:pt x="2898" y="10624"/>
                    <a:pt x="609" y="8335"/>
                    <a:pt x="609" y="5527"/>
                  </a:cubicBezTo>
                  <a:lnTo>
                    <a:pt x="609" y="1"/>
                  </a:lnTo>
                  <a:close/>
                </a:path>
              </a:pathLst>
            </a:custGeom>
            <a:solidFill>
              <a:srgbClr val="FF48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2"/>
            <p:cNvSpPr/>
            <p:nvPr/>
          </p:nvSpPr>
          <p:spPr>
            <a:xfrm>
              <a:off x="2552723" y="1950160"/>
              <a:ext cx="287373" cy="305072"/>
            </a:xfrm>
            <a:custGeom>
              <a:avLst/>
              <a:gdLst/>
              <a:ahLst/>
              <a:cxnLst/>
              <a:rect l="l" t="t" r="r" b="b"/>
              <a:pathLst>
                <a:path w="9839" h="10445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8233"/>
                    <a:pt x="2215" y="10444"/>
                    <a:pt x="4921" y="10444"/>
                  </a:cubicBezTo>
                  <a:cubicBezTo>
                    <a:pt x="7639" y="10444"/>
                    <a:pt x="9838" y="8233"/>
                    <a:pt x="9838" y="5527"/>
                  </a:cubicBezTo>
                  <a:lnTo>
                    <a:pt x="9838" y="1"/>
                  </a:lnTo>
                  <a:lnTo>
                    <a:pt x="9254" y="1"/>
                  </a:lnTo>
                  <a:lnTo>
                    <a:pt x="9254" y="5527"/>
                  </a:lnTo>
                  <a:cubicBezTo>
                    <a:pt x="9254" y="7882"/>
                    <a:pt x="7313" y="9798"/>
                    <a:pt x="4933" y="9798"/>
                  </a:cubicBezTo>
                  <a:cubicBezTo>
                    <a:pt x="2551" y="9798"/>
                    <a:pt x="621" y="7882"/>
                    <a:pt x="621" y="5527"/>
                  </a:cubicBezTo>
                  <a:lnTo>
                    <a:pt x="62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2"/>
            <p:cNvSpPr/>
            <p:nvPr/>
          </p:nvSpPr>
          <p:spPr>
            <a:xfrm>
              <a:off x="2547436" y="1950160"/>
              <a:ext cx="297917" cy="310330"/>
            </a:xfrm>
            <a:custGeom>
              <a:avLst/>
              <a:gdLst/>
              <a:ahLst/>
              <a:cxnLst/>
              <a:rect l="l" t="t" r="r" b="b"/>
              <a:pathLst>
                <a:path w="10200" h="10625" extrusionOk="0">
                  <a:moveTo>
                    <a:pt x="1" y="1"/>
                  </a:moveTo>
                  <a:lnTo>
                    <a:pt x="1" y="5527"/>
                  </a:lnTo>
                  <a:cubicBezTo>
                    <a:pt x="1" y="8335"/>
                    <a:pt x="2290" y="10624"/>
                    <a:pt x="5102" y="10624"/>
                  </a:cubicBezTo>
                  <a:cubicBezTo>
                    <a:pt x="7910" y="10624"/>
                    <a:pt x="10199" y="8335"/>
                    <a:pt x="10199" y="5527"/>
                  </a:cubicBezTo>
                  <a:lnTo>
                    <a:pt x="10199" y="1"/>
                  </a:lnTo>
                  <a:lnTo>
                    <a:pt x="10019" y="1"/>
                  </a:lnTo>
                  <a:lnTo>
                    <a:pt x="10019" y="5527"/>
                  </a:lnTo>
                  <a:cubicBezTo>
                    <a:pt x="10019" y="8233"/>
                    <a:pt x="7820" y="10444"/>
                    <a:pt x="5102" y="10444"/>
                  </a:cubicBezTo>
                  <a:cubicBezTo>
                    <a:pt x="2396" y="10444"/>
                    <a:pt x="181" y="8233"/>
                    <a:pt x="181" y="5527"/>
                  </a:cubicBezTo>
                  <a:lnTo>
                    <a:pt x="1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2"/>
            <p:cNvSpPr/>
            <p:nvPr/>
          </p:nvSpPr>
          <p:spPr>
            <a:xfrm>
              <a:off x="2576206" y="1950160"/>
              <a:ext cx="241575" cy="280830"/>
            </a:xfrm>
            <a:custGeom>
              <a:avLst/>
              <a:gdLst/>
              <a:ahLst/>
              <a:cxnLst/>
              <a:rect l="l" t="t" r="r" b="b"/>
              <a:pathLst>
                <a:path w="8271" h="9615" extrusionOk="0">
                  <a:moveTo>
                    <a:pt x="1" y="1"/>
                  </a:moveTo>
                  <a:lnTo>
                    <a:pt x="1" y="5527"/>
                  </a:lnTo>
                  <a:cubicBezTo>
                    <a:pt x="1" y="7779"/>
                    <a:pt x="1849" y="9615"/>
                    <a:pt x="4129" y="9615"/>
                  </a:cubicBezTo>
                  <a:cubicBezTo>
                    <a:pt x="6406" y="9615"/>
                    <a:pt x="8270" y="7779"/>
                    <a:pt x="8270" y="5527"/>
                  </a:cubicBezTo>
                  <a:lnTo>
                    <a:pt x="8270" y="1"/>
                  </a:lnTo>
                  <a:lnTo>
                    <a:pt x="7636" y="1"/>
                  </a:lnTo>
                  <a:lnTo>
                    <a:pt x="7636" y="5527"/>
                  </a:lnTo>
                  <a:cubicBezTo>
                    <a:pt x="7636" y="7456"/>
                    <a:pt x="6043" y="9022"/>
                    <a:pt x="4101" y="9022"/>
                  </a:cubicBezTo>
                  <a:cubicBezTo>
                    <a:pt x="2147" y="9022"/>
                    <a:pt x="569" y="7456"/>
                    <a:pt x="569" y="5527"/>
                  </a:cubicBezTo>
                  <a:lnTo>
                    <a:pt x="5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2"/>
            <p:cNvSpPr/>
            <p:nvPr/>
          </p:nvSpPr>
          <p:spPr>
            <a:xfrm>
              <a:off x="2570861" y="1950160"/>
              <a:ext cx="252178" cy="286204"/>
            </a:xfrm>
            <a:custGeom>
              <a:avLst/>
              <a:gdLst/>
              <a:ahLst/>
              <a:cxnLst/>
              <a:rect l="l" t="t" r="r" b="b"/>
              <a:pathLst>
                <a:path w="8634" h="9799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882"/>
                    <a:pt x="1930" y="9798"/>
                    <a:pt x="4312" y="9798"/>
                  </a:cubicBezTo>
                  <a:cubicBezTo>
                    <a:pt x="6692" y="9798"/>
                    <a:pt x="8633" y="7882"/>
                    <a:pt x="8633" y="5527"/>
                  </a:cubicBezTo>
                  <a:lnTo>
                    <a:pt x="8633" y="1"/>
                  </a:lnTo>
                  <a:lnTo>
                    <a:pt x="8453" y="1"/>
                  </a:lnTo>
                  <a:lnTo>
                    <a:pt x="8453" y="5527"/>
                  </a:lnTo>
                  <a:cubicBezTo>
                    <a:pt x="8453" y="7779"/>
                    <a:pt x="6589" y="9615"/>
                    <a:pt x="4312" y="9615"/>
                  </a:cubicBezTo>
                  <a:cubicBezTo>
                    <a:pt x="2032" y="9615"/>
                    <a:pt x="184" y="7779"/>
                    <a:pt x="184" y="5527"/>
                  </a:cubicBezTo>
                  <a:lnTo>
                    <a:pt x="1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2"/>
            <p:cNvSpPr/>
            <p:nvPr/>
          </p:nvSpPr>
          <p:spPr>
            <a:xfrm>
              <a:off x="2598082" y="1950160"/>
              <a:ext cx="195924" cy="258165"/>
            </a:xfrm>
            <a:custGeom>
              <a:avLst/>
              <a:gdLst/>
              <a:ahLst/>
              <a:cxnLst/>
              <a:rect l="l" t="t" r="r" b="b"/>
              <a:pathLst>
                <a:path w="6708" h="8839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350"/>
                    <a:pt x="1504" y="8838"/>
                    <a:pt x="3352" y="8838"/>
                  </a:cubicBezTo>
                  <a:cubicBezTo>
                    <a:pt x="5204" y="8838"/>
                    <a:pt x="6707" y="7350"/>
                    <a:pt x="6707" y="5527"/>
                  </a:cubicBezTo>
                  <a:lnTo>
                    <a:pt x="6707" y="1"/>
                  </a:lnTo>
                  <a:lnTo>
                    <a:pt x="6058" y="1"/>
                  </a:lnTo>
                  <a:lnTo>
                    <a:pt x="6058" y="5527"/>
                  </a:lnTo>
                  <a:cubicBezTo>
                    <a:pt x="6058" y="7015"/>
                    <a:pt x="4843" y="8217"/>
                    <a:pt x="3340" y="8217"/>
                  </a:cubicBezTo>
                  <a:cubicBezTo>
                    <a:pt x="1839" y="8217"/>
                    <a:pt x="609" y="7015"/>
                    <a:pt x="609" y="5527"/>
                  </a:cubicBezTo>
                  <a:lnTo>
                    <a:pt x="6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2"/>
            <p:cNvSpPr/>
            <p:nvPr/>
          </p:nvSpPr>
          <p:spPr>
            <a:xfrm>
              <a:off x="2592825" y="1950160"/>
              <a:ext cx="206439" cy="263510"/>
            </a:xfrm>
            <a:custGeom>
              <a:avLst/>
              <a:gdLst/>
              <a:ahLst/>
              <a:cxnLst/>
              <a:rect l="l" t="t" r="r" b="b"/>
              <a:pathLst>
                <a:path w="7068" h="9022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456"/>
                    <a:pt x="1578" y="9022"/>
                    <a:pt x="3532" y="9022"/>
                  </a:cubicBezTo>
                  <a:cubicBezTo>
                    <a:pt x="5474" y="9022"/>
                    <a:pt x="7067" y="7456"/>
                    <a:pt x="7067" y="5527"/>
                  </a:cubicBezTo>
                  <a:lnTo>
                    <a:pt x="7067" y="1"/>
                  </a:lnTo>
                  <a:lnTo>
                    <a:pt x="6887" y="1"/>
                  </a:lnTo>
                  <a:lnTo>
                    <a:pt x="6887" y="5527"/>
                  </a:lnTo>
                  <a:cubicBezTo>
                    <a:pt x="6887" y="7350"/>
                    <a:pt x="5384" y="8838"/>
                    <a:pt x="3532" y="8838"/>
                  </a:cubicBezTo>
                  <a:cubicBezTo>
                    <a:pt x="1684" y="8838"/>
                    <a:pt x="180" y="7350"/>
                    <a:pt x="180" y="5527"/>
                  </a:cubicBez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2"/>
            <p:cNvSpPr/>
            <p:nvPr/>
          </p:nvSpPr>
          <p:spPr>
            <a:xfrm>
              <a:off x="2621565" y="1950160"/>
              <a:ext cx="148199" cy="234741"/>
            </a:xfrm>
            <a:custGeom>
              <a:avLst/>
              <a:gdLst/>
              <a:ahLst/>
              <a:cxnLst/>
              <a:rect l="l" t="t" r="r" b="b"/>
              <a:pathLst>
                <a:path w="5074" h="8037" extrusionOk="0">
                  <a:moveTo>
                    <a:pt x="1" y="1"/>
                  </a:moveTo>
                  <a:lnTo>
                    <a:pt x="1" y="5527"/>
                  </a:lnTo>
                  <a:cubicBezTo>
                    <a:pt x="1" y="6912"/>
                    <a:pt x="1125" y="8037"/>
                    <a:pt x="2536" y="8037"/>
                  </a:cubicBezTo>
                  <a:cubicBezTo>
                    <a:pt x="3934" y="8037"/>
                    <a:pt x="5074" y="6912"/>
                    <a:pt x="5074" y="5527"/>
                  </a:cubicBezTo>
                  <a:lnTo>
                    <a:pt x="5074" y="1"/>
                  </a:lnTo>
                  <a:lnTo>
                    <a:pt x="4400" y="1"/>
                  </a:lnTo>
                  <a:lnTo>
                    <a:pt x="4400" y="5527"/>
                  </a:lnTo>
                  <a:cubicBezTo>
                    <a:pt x="4400" y="6561"/>
                    <a:pt x="3545" y="7403"/>
                    <a:pt x="2511" y="7403"/>
                  </a:cubicBezTo>
                  <a:cubicBezTo>
                    <a:pt x="1461" y="7403"/>
                    <a:pt x="622" y="6561"/>
                    <a:pt x="622" y="5527"/>
                  </a:cubicBezTo>
                  <a:lnTo>
                    <a:pt x="6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2"/>
            <p:cNvSpPr/>
            <p:nvPr/>
          </p:nvSpPr>
          <p:spPr>
            <a:xfrm>
              <a:off x="2615869" y="1950160"/>
              <a:ext cx="159152" cy="240027"/>
            </a:xfrm>
            <a:custGeom>
              <a:avLst/>
              <a:gdLst/>
              <a:ahLst/>
              <a:cxnLst/>
              <a:rect l="l" t="t" r="r" b="b"/>
              <a:pathLst>
                <a:path w="5449" h="8218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015"/>
                    <a:pt x="1230" y="8217"/>
                    <a:pt x="2731" y="8217"/>
                  </a:cubicBezTo>
                  <a:cubicBezTo>
                    <a:pt x="4234" y="8217"/>
                    <a:pt x="5449" y="7015"/>
                    <a:pt x="5449" y="5527"/>
                  </a:cubicBezTo>
                  <a:lnTo>
                    <a:pt x="5449" y="1"/>
                  </a:lnTo>
                  <a:lnTo>
                    <a:pt x="5269" y="1"/>
                  </a:lnTo>
                  <a:lnTo>
                    <a:pt x="5269" y="5527"/>
                  </a:lnTo>
                  <a:cubicBezTo>
                    <a:pt x="5269" y="6912"/>
                    <a:pt x="4129" y="8037"/>
                    <a:pt x="2731" y="8037"/>
                  </a:cubicBezTo>
                  <a:cubicBezTo>
                    <a:pt x="1320" y="8037"/>
                    <a:pt x="196" y="6912"/>
                    <a:pt x="196" y="5527"/>
                  </a:cubicBezTo>
                  <a:lnTo>
                    <a:pt x="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2"/>
            <p:cNvSpPr/>
            <p:nvPr/>
          </p:nvSpPr>
          <p:spPr>
            <a:xfrm>
              <a:off x="2644989" y="1950160"/>
              <a:ext cx="99831" cy="210528"/>
            </a:xfrm>
            <a:custGeom>
              <a:avLst/>
              <a:gdLst/>
              <a:ahLst/>
              <a:cxnLst/>
              <a:rect l="l" t="t" r="r" b="b"/>
              <a:pathLst>
                <a:path w="3418" h="7208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6459"/>
                    <a:pt x="765" y="7207"/>
                    <a:pt x="1709" y="7207"/>
                  </a:cubicBezTo>
                  <a:cubicBezTo>
                    <a:pt x="2653" y="7207"/>
                    <a:pt x="3417" y="6459"/>
                    <a:pt x="3417" y="5527"/>
                  </a:cubicBezTo>
                  <a:lnTo>
                    <a:pt x="3417" y="1"/>
                  </a:lnTo>
                  <a:lnTo>
                    <a:pt x="2833" y="1"/>
                  </a:lnTo>
                  <a:lnTo>
                    <a:pt x="2833" y="5527"/>
                  </a:lnTo>
                  <a:cubicBezTo>
                    <a:pt x="2833" y="6136"/>
                    <a:pt x="2330" y="6639"/>
                    <a:pt x="1709" y="6639"/>
                  </a:cubicBezTo>
                  <a:cubicBezTo>
                    <a:pt x="1088" y="6639"/>
                    <a:pt x="581" y="6136"/>
                    <a:pt x="581" y="5527"/>
                  </a:cubicBezTo>
                  <a:lnTo>
                    <a:pt x="58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2"/>
            <p:cNvSpPr/>
            <p:nvPr/>
          </p:nvSpPr>
          <p:spPr>
            <a:xfrm>
              <a:off x="2639732" y="1950160"/>
              <a:ext cx="110346" cy="216252"/>
            </a:xfrm>
            <a:custGeom>
              <a:avLst/>
              <a:gdLst/>
              <a:ahLst/>
              <a:cxnLst/>
              <a:rect l="l" t="t" r="r" b="b"/>
              <a:pathLst>
                <a:path w="3778" h="7404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6561"/>
                    <a:pt x="839" y="7403"/>
                    <a:pt x="1889" y="7403"/>
                  </a:cubicBezTo>
                  <a:cubicBezTo>
                    <a:pt x="2923" y="7403"/>
                    <a:pt x="3778" y="6561"/>
                    <a:pt x="3778" y="5527"/>
                  </a:cubicBezTo>
                  <a:lnTo>
                    <a:pt x="3778" y="1"/>
                  </a:lnTo>
                  <a:lnTo>
                    <a:pt x="3597" y="1"/>
                  </a:lnTo>
                  <a:lnTo>
                    <a:pt x="3597" y="5527"/>
                  </a:lnTo>
                  <a:cubicBezTo>
                    <a:pt x="3597" y="6459"/>
                    <a:pt x="2833" y="7207"/>
                    <a:pt x="1889" y="7207"/>
                  </a:cubicBezTo>
                  <a:cubicBezTo>
                    <a:pt x="945" y="7207"/>
                    <a:pt x="180" y="6459"/>
                    <a:pt x="180" y="5527"/>
                  </a:cubicBez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2"/>
            <p:cNvSpPr/>
            <p:nvPr/>
          </p:nvSpPr>
          <p:spPr>
            <a:xfrm>
              <a:off x="2524391" y="1944815"/>
              <a:ext cx="348183" cy="340618"/>
            </a:xfrm>
            <a:custGeom>
              <a:avLst/>
              <a:gdLst/>
              <a:ahLst/>
              <a:cxnLst/>
              <a:rect l="l" t="t" r="r" b="b"/>
              <a:pathLst>
                <a:path w="11921" h="11662" extrusionOk="0">
                  <a:moveTo>
                    <a:pt x="11740" y="184"/>
                  </a:moveTo>
                  <a:lnTo>
                    <a:pt x="11740" y="5710"/>
                  </a:lnTo>
                  <a:cubicBezTo>
                    <a:pt x="11740" y="8894"/>
                    <a:pt x="9137" y="11482"/>
                    <a:pt x="5953" y="11482"/>
                  </a:cubicBezTo>
                  <a:cubicBezTo>
                    <a:pt x="2769" y="11482"/>
                    <a:pt x="181" y="8894"/>
                    <a:pt x="181" y="5710"/>
                  </a:cubicBezTo>
                  <a:lnTo>
                    <a:pt x="181" y="184"/>
                  </a:lnTo>
                  <a:lnTo>
                    <a:pt x="4710" y="184"/>
                  </a:lnTo>
                  <a:lnTo>
                    <a:pt x="4710" y="5710"/>
                  </a:lnTo>
                  <a:cubicBezTo>
                    <a:pt x="4710" y="6319"/>
                    <a:pt x="5217" y="6822"/>
                    <a:pt x="5838" y="6822"/>
                  </a:cubicBezTo>
                  <a:cubicBezTo>
                    <a:pt x="6459" y="6822"/>
                    <a:pt x="6962" y="6319"/>
                    <a:pt x="6962" y="5710"/>
                  </a:cubicBezTo>
                  <a:lnTo>
                    <a:pt x="6962" y="184"/>
                  </a:lnTo>
                  <a:close/>
                  <a:moveTo>
                    <a:pt x="1" y="0"/>
                  </a:moveTo>
                  <a:lnTo>
                    <a:pt x="1" y="5710"/>
                  </a:lnTo>
                  <a:cubicBezTo>
                    <a:pt x="1" y="8996"/>
                    <a:pt x="2666" y="11662"/>
                    <a:pt x="5953" y="11662"/>
                  </a:cubicBezTo>
                  <a:cubicBezTo>
                    <a:pt x="9243" y="11662"/>
                    <a:pt x="11920" y="8996"/>
                    <a:pt x="11920" y="5710"/>
                  </a:cubicBezTo>
                  <a:lnTo>
                    <a:pt x="11920" y="0"/>
                  </a:lnTo>
                  <a:lnTo>
                    <a:pt x="6782" y="0"/>
                  </a:lnTo>
                  <a:lnTo>
                    <a:pt x="6782" y="90"/>
                  </a:lnTo>
                  <a:lnTo>
                    <a:pt x="6782" y="184"/>
                  </a:lnTo>
                  <a:lnTo>
                    <a:pt x="6782" y="5710"/>
                  </a:lnTo>
                  <a:cubicBezTo>
                    <a:pt x="6782" y="6226"/>
                    <a:pt x="6357" y="6642"/>
                    <a:pt x="5838" y="6642"/>
                  </a:cubicBezTo>
                  <a:cubicBezTo>
                    <a:pt x="5319" y="6642"/>
                    <a:pt x="4894" y="6226"/>
                    <a:pt x="4894" y="5710"/>
                  </a:cubicBezTo>
                  <a:lnTo>
                    <a:pt x="4894" y="184"/>
                  </a:lnTo>
                  <a:lnTo>
                    <a:pt x="4894" y="90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1" name="Google Shape;661;p22"/>
          <p:cNvGrpSpPr/>
          <p:nvPr/>
        </p:nvGrpSpPr>
        <p:grpSpPr>
          <a:xfrm>
            <a:off x="544695" y="3344992"/>
            <a:ext cx="950698" cy="480857"/>
            <a:chOff x="234150" y="3339225"/>
            <a:chExt cx="2062700" cy="1043300"/>
          </a:xfrm>
        </p:grpSpPr>
        <p:sp>
          <p:nvSpPr>
            <p:cNvPr id="662" name="Google Shape;662;p22"/>
            <p:cNvSpPr/>
            <p:nvPr/>
          </p:nvSpPr>
          <p:spPr>
            <a:xfrm>
              <a:off x="258875" y="3364500"/>
              <a:ext cx="2009325" cy="992450"/>
            </a:xfrm>
            <a:custGeom>
              <a:avLst/>
              <a:gdLst/>
              <a:ahLst/>
              <a:cxnLst/>
              <a:rect l="l" t="t" r="r" b="b"/>
              <a:pathLst>
                <a:path w="80373" h="39698" extrusionOk="0">
                  <a:moveTo>
                    <a:pt x="33308" y="0"/>
                  </a:moveTo>
                  <a:cubicBezTo>
                    <a:pt x="30148" y="0"/>
                    <a:pt x="27030" y="1071"/>
                    <a:pt x="24551" y="3005"/>
                  </a:cubicBezTo>
                  <a:cubicBezTo>
                    <a:pt x="22890" y="4310"/>
                    <a:pt x="21744" y="5970"/>
                    <a:pt x="20914" y="7749"/>
                  </a:cubicBezTo>
                  <a:cubicBezTo>
                    <a:pt x="20597" y="8935"/>
                    <a:pt x="19925" y="10714"/>
                    <a:pt x="20241" y="13679"/>
                  </a:cubicBezTo>
                  <a:cubicBezTo>
                    <a:pt x="18092" y="11530"/>
                    <a:pt x="15105" y="10502"/>
                    <a:pt x="12090" y="10502"/>
                  </a:cubicBezTo>
                  <a:cubicBezTo>
                    <a:pt x="8174" y="10502"/>
                    <a:pt x="4211" y="12237"/>
                    <a:pt x="1977" y="15498"/>
                  </a:cubicBezTo>
                  <a:cubicBezTo>
                    <a:pt x="1147" y="16842"/>
                    <a:pt x="475" y="18305"/>
                    <a:pt x="316" y="19965"/>
                  </a:cubicBezTo>
                  <a:cubicBezTo>
                    <a:pt x="0" y="24393"/>
                    <a:pt x="3795" y="28346"/>
                    <a:pt x="8065" y="29691"/>
                  </a:cubicBezTo>
                  <a:cubicBezTo>
                    <a:pt x="9980" y="30230"/>
                    <a:pt x="11895" y="30493"/>
                    <a:pt x="13810" y="30493"/>
                  </a:cubicBezTo>
                  <a:cubicBezTo>
                    <a:pt x="14702" y="30493"/>
                    <a:pt x="15594" y="30436"/>
                    <a:pt x="16486" y="30323"/>
                  </a:cubicBezTo>
                  <a:cubicBezTo>
                    <a:pt x="17533" y="30179"/>
                    <a:pt x="19142" y="29473"/>
                    <a:pt x="20166" y="29473"/>
                  </a:cubicBezTo>
                  <a:cubicBezTo>
                    <a:pt x="20263" y="29473"/>
                    <a:pt x="20354" y="29479"/>
                    <a:pt x="20439" y="29493"/>
                  </a:cubicBezTo>
                  <a:cubicBezTo>
                    <a:pt x="20755" y="29493"/>
                    <a:pt x="20914" y="29493"/>
                    <a:pt x="21072" y="29691"/>
                  </a:cubicBezTo>
                  <a:cubicBezTo>
                    <a:pt x="21744" y="29849"/>
                    <a:pt x="21744" y="30323"/>
                    <a:pt x="22060" y="31311"/>
                  </a:cubicBezTo>
                  <a:cubicBezTo>
                    <a:pt x="23879" y="35265"/>
                    <a:pt x="27516" y="38388"/>
                    <a:pt x="31785" y="39376"/>
                  </a:cubicBezTo>
                  <a:cubicBezTo>
                    <a:pt x="32717" y="39593"/>
                    <a:pt x="33672" y="39698"/>
                    <a:pt x="34629" y="39698"/>
                  </a:cubicBezTo>
                  <a:cubicBezTo>
                    <a:pt x="38906" y="39698"/>
                    <a:pt x="43228" y="37608"/>
                    <a:pt x="45780" y="34118"/>
                  </a:cubicBezTo>
                  <a:cubicBezTo>
                    <a:pt x="47501" y="36918"/>
                    <a:pt x="50728" y="38556"/>
                    <a:pt x="53953" y="38556"/>
                  </a:cubicBezTo>
                  <a:cubicBezTo>
                    <a:pt x="55099" y="38556"/>
                    <a:pt x="56246" y="38349"/>
                    <a:pt x="57324" y="37914"/>
                  </a:cubicBezTo>
                  <a:cubicBezTo>
                    <a:pt x="61436" y="36411"/>
                    <a:pt x="64084" y="31667"/>
                    <a:pt x="63254" y="27358"/>
                  </a:cubicBezTo>
                  <a:lnTo>
                    <a:pt x="63254" y="27358"/>
                  </a:lnTo>
                  <a:cubicBezTo>
                    <a:pt x="65045" y="28558"/>
                    <a:pt x="67339" y="29182"/>
                    <a:pt x="69622" y="29182"/>
                  </a:cubicBezTo>
                  <a:cubicBezTo>
                    <a:pt x="72378" y="29182"/>
                    <a:pt x="75117" y="28273"/>
                    <a:pt x="76933" y="26370"/>
                  </a:cubicBezTo>
                  <a:cubicBezTo>
                    <a:pt x="79740" y="23563"/>
                    <a:pt x="80372" y="19293"/>
                    <a:pt x="79226" y="15656"/>
                  </a:cubicBezTo>
                  <a:cubicBezTo>
                    <a:pt x="78016" y="11843"/>
                    <a:pt x="74800" y="8880"/>
                    <a:pt x="70650" y="8880"/>
                  </a:cubicBezTo>
                  <a:cubicBezTo>
                    <a:pt x="70325" y="8880"/>
                    <a:pt x="69994" y="8898"/>
                    <a:pt x="69659" y="8935"/>
                  </a:cubicBezTo>
                  <a:cubicBezTo>
                    <a:pt x="68670" y="8935"/>
                    <a:pt x="67880" y="9252"/>
                    <a:pt x="66891" y="9726"/>
                  </a:cubicBezTo>
                  <a:lnTo>
                    <a:pt x="66694" y="9726"/>
                  </a:lnTo>
                  <a:cubicBezTo>
                    <a:pt x="66219" y="9726"/>
                    <a:pt x="65903" y="7947"/>
                    <a:pt x="65705" y="7433"/>
                  </a:cubicBezTo>
                  <a:cubicBezTo>
                    <a:pt x="64717" y="5456"/>
                    <a:pt x="63254" y="3480"/>
                    <a:pt x="60961" y="2650"/>
                  </a:cubicBezTo>
                  <a:cubicBezTo>
                    <a:pt x="59454" y="2129"/>
                    <a:pt x="57988" y="1845"/>
                    <a:pt x="56558" y="1845"/>
                  </a:cubicBezTo>
                  <a:cubicBezTo>
                    <a:pt x="54838" y="1845"/>
                    <a:pt x="53172" y="2257"/>
                    <a:pt x="51552" y="3163"/>
                  </a:cubicBezTo>
                  <a:cubicBezTo>
                    <a:pt x="49417" y="4468"/>
                    <a:pt x="47441" y="6445"/>
                    <a:pt x="45780" y="8421"/>
                  </a:cubicBezTo>
                  <a:cubicBezTo>
                    <a:pt x="44318" y="4784"/>
                    <a:pt x="41353" y="2017"/>
                    <a:pt x="37557" y="673"/>
                  </a:cubicBezTo>
                  <a:cubicBezTo>
                    <a:pt x="36169" y="218"/>
                    <a:pt x="34734" y="0"/>
                    <a:pt x="333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2"/>
            <p:cNvSpPr/>
            <p:nvPr/>
          </p:nvSpPr>
          <p:spPr>
            <a:xfrm>
              <a:off x="234150" y="3339225"/>
              <a:ext cx="2062700" cy="1043300"/>
            </a:xfrm>
            <a:custGeom>
              <a:avLst/>
              <a:gdLst/>
              <a:ahLst/>
              <a:cxnLst/>
              <a:rect l="l" t="t" r="r" b="b"/>
              <a:pathLst>
                <a:path w="82508" h="41732" extrusionOk="0">
                  <a:moveTo>
                    <a:pt x="34196" y="1960"/>
                  </a:moveTo>
                  <a:cubicBezTo>
                    <a:pt x="35570" y="1960"/>
                    <a:pt x="36936" y="2193"/>
                    <a:pt x="38230" y="2672"/>
                  </a:cubicBezTo>
                  <a:cubicBezTo>
                    <a:pt x="41669" y="3819"/>
                    <a:pt x="44476" y="6467"/>
                    <a:pt x="45781" y="9749"/>
                  </a:cubicBezTo>
                  <a:cubicBezTo>
                    <a:pt x="45939" y="10105"/>
                    <a:pt x="46295" y="10421"/>
                    <a:pt x="46611" y="10421"/>
                  </a:cubicBezTo>
                  <a:cubicBezTo>
                    <a:pt x="46927" y="10421"/>
                    <a:pt x="47283" y="10421"/>
                    <a:pt x="47600" y="10105"/>
                  </a:cubicBezTo>
                  <a:cubicBezTo>
                    <a:pt x="48904" y="8444"/>
                    <a:pt x="50723" y="6467"/>
                    <a:pt x="53055" y="5163"/>
                  </a:cubicBezTo>
                  <a:cubicBezTo>
                    <a:pt x="54525" y="4316"/>
                    <a:pt x="56058" y="3897"/>
                    <a:pt x="57676" y="3897"/>
                  </a:cubicBezTo>
                  <a:cubicBezTo>
                    <a:pt x="58928" y="3897"/>
                    <a:pt x="60231" y="4148"/>
                    <a:pt x="61594" y="4649"/>
                  </a:cubicBezTo>
                  <a:cubicBezTo>
                    <a:pt x="63729" y="5479"/>
                    <a:pt x="65073" y="7456"/>
                    <a:pt x="65706" y="8958"/>
                  </a:cubicBezTo>
                  <a:cubicBezTo>
                    <a:pt x="65706" y="9116"/>
                    <a:pt x="65904" y="9274"/>
                    <a:pt x="65904" y="9432"/>
                  </a:cubicBezTo>
                  <a:cubicBezTo>
                    <a:pt x="66220" y="10421"/>
                    <a:pt x="66536" y="11725"/>
                    <a:pt x="67525" y="11725"/>
                  </a:cubicBezTo>
                  <a:cubicBezTo>
                    <a:pt x="67880" y="11725"/>
                    <a:pt x="68197" y="11725"/>
                    <a:pt x="68355" y="11567"/>
                  </a:cubicBezTo>
                  <a:cubicBezTo>
                    <a:pt x="69185" y="11251"/>
                    <a:pt x="70015" y="10935"/>
                    <a:pt x="70845" y="10935"/>
                  </a:cubicBezTo>
                  <a:cubicBezTo>
                    <a:pt x="71158" y="10892"/>
                    <a:pt x="71469" y="10871"/>
                    <a:pt x="71777" y="10871"/>
                  </a:cubicBezTo>
                  <a:cubicBezTo>
                    <a:pt x="75165" y="10871"/>
                    <a:pt x="78189" y="13399"/>
                    <a:pt x="79385" y="17023"/>
                  </a:cubicBezTo>
                  <a:cubicBezTo>
                    <a:pt x="80373" y="20462"/>
                    <a:pt x="79543" y="24258"/>
                    <a:pt x="77250" y="26550"/>
                  </a:cubicBezTo>
                  <a:cubicBezTo>
                    <a:pt x="75569" y="28338"/>
                    <a:pt x="73075" y="29117"/>
                    <a:pt x="70588" y="29117"/>
                  </a:cubicBezTo>
                  <a:cubicBezTo>
                    <a:pt x="68454" y="29117"/>
                    <a:pt x="66324" y="28543"/>
                    <a:pt x="64718" y="27539"/>
                  </a:cubicBezTo>
                  <a:cubicBezTo>
                    <a:pt x="64559" y="27460"/>
                    <a:pt x="64401" y="27420"/>
                    <a:pt x="64238" y="27420"/>
                  </a:cubicBezTo>
                  <a:cubicBezTo>
                    <a:pt x="64075" y="27420"/>
                    <a:pt x="63907" y="27460"/>
                    <a:pt x="63729" y="27539"/>
                  </a:cubicBezTo>
                  <a:cubicBezTo>
                    <a:pt x="63413" y="27737"/>
                    <a:pt x="63255" y="28211"/>
                    <a:pt x="63255" y="28527"/>
                  </a:cubicBezTo>
                  <a:cubicBezTo>
                    <a:pt x="63927" y="32322"/>
                    <a:pt x="61594" y="36632"/>
                    <a:pt x="57997" y="38094"/>
                  </a:cubicBezTo>
                  <a:cubicBezTo>
                    <a:pt x="57102" y="38415"/>
                    <a:pt x="56147" y="38569"/>
                    <a:pt x="55184" y="38569"/>
                  </a:cubicBezTo>
                  <a:cubicBezTo>
                    <a:pt x="52234" y="38569"/>
                    <a:pt x="49209" y="37129"/>
                    <a:pt x="47600" y="34655"/>
                  </a:cubicBezTo>
                  <a:cubicBezTo>
                    <a:pt x="47441" y="34299"/>
                    <a:pt x="47125" y="34141"/>
                    <a:pt x="46769" y="34141"/>
                  </a:cubicBezTo>
                  <a:cubicBezTo>
                    <a:pt x="46453" y="34141"/>
                    <a:pt x="46295" y="34299"/>
                    <a:pt x="45939" y="34457"/>
                  </a:cubicBezTo>
                  <a:cubicBezTo>
                    <a:pt x="43647" y="37732"/>
                    <a:pt x="39509" y="39651"/>
                    <a:pt x="35527" y="39651"/>
                  </a:cubicBezTo>
                  <a:cubicBezTo>
                    <a:pt x="34702" y="39651"/>
                    <a:pt x="33884" y="39569"/>
                    <a:pt x="33091" y="39399"/>
                  </a:cubicBezTo>
                  <a:cubicBezTo>
                    <a:pt x="29137" y="38608"/>
                    <a:pt x="25698" y="35643"/>
                    <a:pt x="24037" y="31848"/>
                  </a:cubicBezTo>
                  <a:cubicBezTo>
                    <a:pt x="23879" y="31690"/>
                    <a:pt x="23879" y="31492"/>
                    <a:pt x="23721" y="31334"/>
                  </a:cubicBezTo>
                  <a:cubicBezTo>
                    <a:pt x="23563" y="30702"/>
                    <a:pt x="23405" y="30029"/>
                    <a:pt x="22575" y="29713"/>
                  </a:cubicBezTo>
                  <a:cubicBezTo>
                    <a:pt x="22219" y="29713"/>
                    <a:pt x="21903" y="29516"/>
                    <a:pt x="21586" y="29516"/>
                  </a:cubicBezTo>
                  <a:lnTo>
                    <a:pt x="21230" y="29516"/>
                  </a:lnTo>
                  <a:cubicBezTo>
                    <a:pt x="20440" y="29516"/>
                    <a:pt x="19610" y="29713"/>
                    <a:pt x="18779" y="30029"/>
                  </a:cubicBezTo>
                  <a:cubicBezTo>
                    <a:pt x="18265" y="30188"/>
                    <a:pt x="17791" y="30188"/>
                    <a:pt x="17475" y="30346"/>
                  </a:cubicBezTo>
                  <a:cubicBezTo>
                    <a:pt x="16470" y="30459"/>
                    <a:pt x="15520" y="30516"/>
                    <a:pt x="14618" y="30516"/>
                  </a:cubicBezTo>
                  <a:cubicBezTo>
                    <a:pt x="12682" y="30516"/>
                    <a:pt x="10962" y="30253"/>
                    <a:pt x="9370" y="29713"/>
                  </a:cubicBezTo>
                  <a:cubicBezTo>
                    <a:pt x="5773" y="28527"/>
                    <a:pt x="1978" y="25246"/>
                    <a:pt x="2294" y="20976"/>
                  </a:cubicBezTo>
                  <a:cubicBezTo>
                    <a:pt x="2452" y="19830"/>
                    <a:pt x="2966" y="18328"/>
                    <a:pt x="3796" y="17181"/>
                  </a:cubicBezTo>
                  <a:cubicBezTo>
                    <a:pt x="5417" y="14532"/>
                    <a:pt x="8382" y="12911"/>
                    <a:pt x="11861" y="12556"/>
                  </a:cubicBezTo>
                  <a:cubicBezTo>
                    <a:pt x="12259" y="12517"/>
                    <a:pt x="12657" y="12498"/>
                    <a:pt x="13054" y="12498"/>
                  </a:cubicBezTo>
                  <a:cubicBezTo>
                    <a:pt x="15930" y="12498"/>
                    <a:pt x="18722" y="13506"/>
                    <a:pt x="20598" y="15521"/>
                  </a:cubicBezTo>
                  <a:cubicBezTo>
                    <a:pt x="20820" y="15631"/>
                    <a:pt x="21041" y="15762"/>
                    <a:pt x="21331" y="15762"/>
                  </a:cubicBezTo>
                  <a:cubicBezTo>
                    <a:pt x="21455" y="15762"/>
                    <a:pt x="21591" y="15738"/>
                    <a:pt x="21744" y="15679"/>
                  </a:cubicBezTo>
                  <a:cubicBezTo>
                    <a:pt x="22061" y="15521"/>
                    <a:pt x="22219" y="15046"/>
                    <a:pt x="22219" y="14690"/>
                  </a:cubicBezTo>
                  <a:cubicBezTo>
                    <a:pt x="22061" y="12081"/>
                    <a:pt x="22417" y="10263"/>
                    <a:pt x="22891" y="9116"/>
                  </a:cubicBezTo>
                  <a:cubicBezTo>
                    <a:pt x="23563" y="7456"/>
                    <a:pt x="24709" y="5993"/>
                    <a:pt x="26172" y="4807"/>
                  </a:cubicBezTo>
                  <a:cubicBezTo>
                    <a:pt x="28513" y="2945"/>
                    <a:pt x="31372" y="1960"/>
                    <a:pt x="34196" y="1960"/>
                  </a:cubicBezTo>
                  <a:close/>
                  <a:moveTo>
                    <a:pt x="34369" y="1"/>
                  </a:moveTo>
                  <a:cubicBezTo>
                    <a:pt x="31052" y="1"/>
                    <a:pt x="27682" y="1098"/>
                    <a:pt x="24868" y="3344"/>
                  </a:cubicBezTo>
                  <a:cubicBezTo>
                    <a:pt x="23207" y="4649"/>
                    <a:pt x="21744" y="6467"/>
                    <a:pt x="21072" y="8444"/>
                  </a:cubicBezTo>
                  <a:cubicBezTo>
                    <a:pt x="20598" y="9432"/>
                    <a:pt x="20242" y="10737"/>
                    <a:pt x="20242" y="12556"/>
                  </a:cubicBezTo>
                  <a:cubicBezTo>
                    <a:pt x="18140" y="11301"/>
                    <a:pt x="15661" y="10512"/>
                    <a:pt x="13027" y="10512"/>
                  </a:cubicBezTo>
                  <a:cubicBezTo>
                    <a:pt x="12590" y="10512"/>
                    <a:pt x="12148" y="10534"/>
                    <a:pt x="11703" y="10579"/>
                  </a:cubicBezTo>
                  <a:cubicBezTo>
                    <a:pt x="7591" y="11093"/>
                    <a:pt x="4112" y="13070"/>
                    <a:pt x="2136" y="16035"/>
                  </a:cubicBezTo>
                  <a:cubicBezTo>
                    <a:pt x="1147" y="17497"/>
                    <a:pt x="475" y="19316"/>
                    <a:pt x="317" y="20818"/>
                  </a:cubicBezTo>
                  <a:cubicBezTo>
                    <a:pt x="1" y="26076"/>
                    <a:pt x="4429" y="30346"/>
                    <a:pt x="8738" y="31690"/>
                  </a:cubicBezTo>
                  <a:cubicBezTo>
                    <a:pt x="10518" y="32229"/>
                    <a:pt x="12463" y="32493"/>
                    <a:pt x="14574" y="32493"/>
                  </a:cubicBezTo>
                  <a:cubicBezTo>
                    <a:pt x="15558" y="32493"/>
                    <a:pt x="16577" y="32435"/>
                    <a:pt x="17633" y="32322"/>
                  </a:cubicBezTo>
                  <a:cubicBezTo>
                    <a:pt x="18107" y="32164"/>
                    <a:pt x="18779" y="32006"/>
                    <a:pt x="19254" y="31848"/>
                  </a:cubicBezTo>
                  <a:cubicBezTo>
                    <a:pt x="19939" y="31718"/>
                    <a:pt x="20624" y="31453"/>
                    <a:pt x="21131" y="31453"/>
                  </a:cubicBezTo>
                  <a:cubicBezTo>
                    <a:pt x="21239" y="31453"/>
                    <a:pt x="21338" y="31465"/>
                    <a:pt x="21428" y="31492"/>
                  </a:cubicBezTo>
                  <a:lnTo>
                    <a:pt x="21744" y="31492"/>
                  </a:lnTo>
                  <a:cubicBezTo>
                    <a:pt x="21744" y="31690"/>
                    <a:pt x="21903" y="31848"/>
                    <a:pt x="21903" y="32006"/>
                  </a:cubicBezTo>
                  <a:cubicBezTo>
                    <a:pt x="21903" y="32164"/>
                    <a:pt x="22061" y="32481"/>
                    <a:pt x="22219" y="32678"/>
                  </a:cubicBezTo>
                  <a:cubicBezTo>
                    <a:pt x="24196" y="37106"/>
                    <a:pt x="28149" y="40387"/>
                    <a:pt x="32616" y="41376"/>
                  </a:cubicBezTo>
                  <a:cubicBezTo>
                    <a:pt x="33605" y="41573"/>
                    <a:pt x="34593" y="41731"/>
                    <a:pt x="35581" y="41731"/>
                  </a:cubicBezTo>
                  <a:cubicBezTo>
                    <a:pt x="39693" y="41731"/>
                    <a:pt x="43962" y="39913"/>
                    <a:pt x="46769" y="36790"/>
                  </a:cubicBezTo>
                  <a:cubicBezTo>
                    <a:pt x="48791" y="39154"/>
                    <a:pt x="51921" y="40594"/>
                    <a:pt x="55051" y="40594"/>
                  </a:cubicBezTo>
                  <a:cubicBezTo>
                    <a:pt x="56265" y="40594"/>
                    <a:pt x="57480" y="40377"/>
                    <a:pt x="58629" y="39913"/>
                  </a:cubicBezTo>
                  <a:cubicBezTo>
                    <a:pt x="62583" y="38411"/>
                    <a:pt x="65390" y="34299"/>
                    <a:pt x="65390" y="30029"/>
                  </a:cubicBezTo>
                  <a:cubicBezTo>
                    <a:pt x="66980" y="30733"/>
                    <a:pt x="68820" y="31111"/>
                    <a:pt x="70678" y="31111"/>
                  </a:cubicBezTo>
                  <a:cubicBezTo>
                    <a:pt x="73624" y="31111"/>
                    <a:pt x="76619" y="30162"/>
                    <a:pt x="78752" y="28053"/>
                  </a:cubicBezTo>
                  <a:cubicBezTo>
                    <a:pt x="81519" y="25088"/>
                    <a:pt x="82508" y="20462"/>
                    <a:pt x="81203" y="16351"/>
                  </a:cubicBezTo>
                  <a:cubicBezTo>
                    <a:pt x="79850" y="11780"/>
                    <a:pt x="75927" y="8900"/>
                    <a:pt x="71686" y="8900"/>
                  </a:cubicBezTo>
                  <a:cubicBezTo>
                    <a:pt x="71341" y="8900"/>
                    <a:pt x="70995" y="8919"/>
                    <a:pt x="70648" y="8958"/>
                  </a:cubicBezTo>
                  <a:cubicBezTo>
                    <a:pt x="69659" y="8958"/>
                    <a:pt x="68869" y="9274"/>
                    <a:pt x="68038" y="9591"/>
                  </a:cubicBezTo>
                  <a:cubicBezTo>
                    <a:pt x="67880" y="9274"/>
                    <a:pt x="67880" y="9116"/>
                    <a:pt x="67880" y="8958"/>
                  </a:cubicBezTo>
                  <a:cubicBezTo>
                    <a:pt x="67683" y="8602"/>
                    <a:pt x="67683" y="8286"/>
                    <a:pt x="67525" y="8128"/>
                  </a:cubicBezTo>
                  <a:cubicBezTo>
                    <a:pt x="66694" y="6309"/>
                    <a:pt x="65073" y="3819"/>
                    <a:pt x="62267" y="2830"/>
                  </a:cubicBezTo>
                  <a:cubicBezTo>
                    <a:pt x="60634" y="2174"/>
                    <a:pt x="59042" y="1844"/>
                    <a:pt x="57500" y="1844"/>
                  </a:cubicBezTo>
                  <a:cubicBezTo>
                    <a:pt x="55606" y="1844"/>
                    <a:pt x="53788" y="2342"/>
                    <a:pt x="52067" y="3344"/>
                  </a:cubicBezTo>
                  <a:cubicBezTo>
                    <a:pt x="50090" y="4491"/>
                    <a:pt x="48430" y="6151"/>
                    <a:pt x="46927" y="7614"/>
                  </a:cubicBezTo>
                  <a:cubicBezTo>
                    <a:pt x="45307" y="4491"/>
                    <a:pt x="42342" y="2040"/>
                    <a:pt x="38863" y="695"/>
                  </a:cubicBezTo>
                  <a:cubicBezTo>
                    <a:pt x="37416" y="234"/>
                    <a:pt x="35898" y="1"/>
                    <a:pt x="343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4" name="Google Shape;664;p22"/>
          <p:cNvSpPr/>
          <p:nvPr/>
        </p:nvSpPr>
        <p:spPr>
          <a:xfrm rot="937379">
            <a:off x="1073591" y="3047693"/>
            <a:ext cx="205598" cy="187543"/>
          </a:xfrm>
          <a:custGeom>
            <a:avLst/>
            <a:gdLst/>
            <a:ahLst/>
            <a:cxnLst/>
            <a:rect l="l" t="t" r="r" b="b"/>
            <a:pathLst>
              <a:path w="2782" h="2537" extrusionOk="0">
                <a:moveTo>
                  <a:pt x="1391" y="0"/>
                </a:moveTo>
                <a:cubicBezTo>
                  <a:pt x="1307" y="0"/>
                  <a:pt x="1223" y="42"/>
                  <a:pt x="1178" y="126"/>
                </a:cubicBezTo>
                <a:lnTo>
                  <a:pt x="958" y="592"/>
                </a:lnTo>
                <a:cubicBezTo>
                  <a:pt x="917" y="657"/>
                  <a:pt x="855" y="710"/>
                  <a:pt x="778" y="722"/>
                </a:cubicBezTo>
                <a:lnTo>
                  <a:pt x="271" y="788"/>
                </a:lnTo>
                <a:cubicBezTo>
                  <a:pt x="79" y="812"/>
                  <a:pt x="1" y="1058"/>
                  <a:pt x="141" y="1188"/>
                </a:cubicBezTo>
                <a:lnTo>
                  <a:pt x="504" y="1549"/>
                </a:lnTo>
                <a:cubicBezTo>
                  <a:pt x="569" y="1601"/>
                  <a:pt x="594" y="1679"/>
                  <a:pt x="582" y="1757"/>
                </a:cubicBezTo>
                <a:lnTo>
                  <a:pt x="492" y="2263"/>
                </a:lnTo>
                <a:cubicBezTo>
                  <a:pt x="460" y="2415"/>
                  <a:pt x="583" y="2536"/>
                  <a:pt x="719" y="2536"/>
                </a:cubicBezTo>
                <a:cubicBezTo>
                  <a:pt x="755" y="2536"/>
                  <a:pt x="792" y="2528"/>
                  <a:pt x="827" y="2509"/>
                </a:cubicBezTo>
                <a:lnTo>
                  <a:pt x="1281" y="2263"/>
                </a:lnTo>
                <a:cubicBezTo>
                  <a:pt x="1313" y="2243"/>
                  <a:pt x="1352" y="2233"/>
                  <a:pt x="1391" y="2233"/>
                </a:cubicBezTo>
                <a:cubicBezTo>
                  <a:pt x="1430" y="2233"/>
                  <a:pt x="1469" y="2243"/>
                  <a:pt x="1501" y="2263"/>
                </a:cubicBezTo>
                <a:lnTo>
                  <a:pt x="1955" y="2509"/>
                </a:lnTo>
                <a:cubicBezTo>
                  <a:pt x="1990" y="2528"/>
                  <a:pt x="2027" y="2536"/>
                  <a:pt x="2064" y="2536"/>
                </a:cubicBezTo>
                <a:cubicBezTo>
                  <a:pt x="2199" y="2536"/>
                  <a:pt x="2322" y="2415"/>
                  <a:pt x="2290" y="2263"/>
                </a:cubicBezTo>
                <a:lnTo>
                  <a:pt x="2200" y="1757"/>
                </a:lnTo>
                <a:cubicBezTo>
                  <a:pt x="2188" y="1679"/>
                  <a:pt x="2213" y="1601"/>
                  <a:pt x="2266" y="1549"/>
                </a:cubicBezTo>
                <a:lnTo>
                  <a:pt x="2641" y="1188"/>
                </a:lnTo>
                <a:cubicBezTo>
                  <a:pt x="2781" y="1058"/>
                  <a:pt x="2704" y="812"/>
                  <a:pt x="2511" y="788"/>
                </a:cubicBezTo>
                <a:lnTo>
                  <a:pt x="2005" y="722"/>
                </a:lnTo>
                <a:cubicBezTo>
                  <a:pt x="1927" y="710"/>
                  <a:pt x="1849" y="657"/>
                  <a:pt x="1824" y="592"/>
                </a:cubicBezTo>
                <a:lnTo>
                  <a:pt x="1604" y="126"/>
                </a:lnTo>
                <a:cubicBezTo>
                  <a:pt x="1559" y="42"/>
                  <a:pt x="1475" y="0"/>
                  <a:pt x="1391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22"/>
          <p:cNvSpPr/>
          <p:nvPr/>
        </p:nvSpPr>
        <p:spPr>
          <a:xfrm rot="-349">
            <a:off x="626378" y="3819043"/>
            <a:ext cx="205597" cy="187541"/>
          </a:xfrm>
          <a:custGeom>
            <a:avLst/>
            <a:gdLst/>
            <a:ahLst/>
            <a:cxnLst/>
            <a:rect l="l" t="t" r="r" b="b"/>
            <a:pathLst>
              <a:path w="2782" h="2537" extrusionOk="0">
                <a:moveTo>
                  <a:pt x="1391" y="0"/>
                </a:moveTo>
                <a:cubicBezTo>
                  <a:pt x="1307" y="0"/>
                  <a:pt x="1223" y="42"/>
                  <a:pt x="1178" y="126"/>
                </a:cubicBezTo>
                <a:lnTo>
                  <a:pt x="958" y="592"/>
                </a:lnTo>
                <a:cubicBezTo>
                  <a:pt x="917" y="657"/>
                  <a:pt x="855" y="710"/>
                  <a:pt x="778" y="722"/>
                </a:cubicBezTo>
                <a:lnTo>
                  <a:pt x="271" y="788"/>
                </a:lnTo>
                <a:cubicBezTo>
                  <a:pt x="79" y="812"/>
                  <a:pt x="1" y="1058"/>
                  <a:pt x="141" y="1188"/>
                </a:cubicBezTo>
                <a:lnTo>
                  <a:pt x="504" y="1549"/>
                </a:lnTo>
                <a:cubicBezTo>
                  <a:pt x="569" y="1601"/>
                  <a:pt x="594" y="1679"/>
                  <a:pt x="582" y="1757"/>
                </a:cubicBezTo>
                <a:lnTo>
                  <a:pt x="492" y="2263"/>
                </a:lnTo>
                <a:cubicBezTo>
                  <a:pt x="460" y="2415"/>
                  <a:pt x="583" y="2536"/>
                  <a:pt x="719" y="2536"/>
                </a:cubicBezTo>
                <a:cubicBezTo>
                  <a:pt x="755" y="2536"/>
                  <a:pt x="792" y="2528"/>
                  <a:pt x="827" y="2509"/>
                </a:cubicBezTo>
                <a:lnTo>
                  <a:pt x="1281" y="2263"/>
                </a:lnTo>
                <a:cubicBezTo>
                  <a:pt x="1313" y="2243"/>
                  <a:pt x="1352" y="2233"/>
                  <a:pt x="1391" y="2233"/>
                </a:cubicBezTo>
                <a:cubicBezTo>
                  <a:pt x="1430" y="2233"/>
                  <a:pt x="1469" y="2243"/>
                  <a:pt x="1501" y="2263"/>
                </a:cubicBezTo>
                <a:lnTo>
                  <a:pt x="1955" y="2509"/>
                </a:lnTo>
                <a:cubicBezTo>
                  <a:pt x="1990" y="2528"/>
                  <a:pt x="2027" y="2536"/>
                  <a:pt x="2064" y="2536"/>
                </a:cubicBezTo>
                <a:cubicBezTo>
                  <a:pt x="2199" y="2536"/>
                  <a:pt x="2322" y="2415"/>
                  <a:pt x="2290" y="2263"/>
                </a:cubicBezTo>
                <a:lnTo>
                  <a:pt x="2200" y="1757"/>
                </a:lnTo>
                <a:cubicBezTo>
                  <a:pt x="2188" y="1679"/>
                  <a:pt x="2213" y="1601"/>
                  <a:pt x="2266" y="1549"/>
                </a:cubicBezTo>
                <a:lnTo>
                  <a:pt x="2641" y="1188"/>
                </a:lnTo>
                <a:cubicBezTo>
                  <a:pt x="2781" y="1058"/>
                  <a:pt x="2704" y="812"/>
                  <a:pt x="2511" y="788"/>
                </a:cubicBezTo>
                <a:lnTo>
                  <a:pt x="2005" y="722"/>
                </a:lnTo>
                <a:cubicBezTo>
                  <a:pt x="1927" y="710"/>
                  <a:pt x="1849" y="657"/>
                  <a:pt x="1824" y="592"/>
                </a:cubicBezTo>
                <a:lnTo>
                  <a:pt x="1604" y="126"/>
                </a:lnTo>
                <a:cubicBezTo>
                  <a:pt x="1559" y="42"/>
                  <a:pt x="1475" y="0"/>
                  <a:pt x="1391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CUSTOM_4_1_1_1">
    <p:bg>
      <p:bgPr>
        <a:solidFill>
          <a:schemeClr val="accent1"/>
        </a:solidFill>
        <a:effectLst/>
      </p:bgPr>
    </p:bg>
    <p:spTree>
      <p:nvGrpSpPr>
        <p:cNvPr id="1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" name="Google Shape;898;p28"/>
          <p:cNvGrpSpPr/>
          <p:nvPr/>
        </p:nvGrpSpPr>
        <p:grpSpPr>
          <a:xfrm>
            <a:off x="204663" y="195300"/>
            <a:ext cx="8734575" cy="4745100"/>
            <a:chOff x="201225" y="195300"/>
            <a:chExt cx="8734575" cy="4745100"/>
          </a:xfrm>
        </p:grpSpPr>
        <p:sp>
          <p:nvSpPr>
            <p:cNvPr id="899" name="Google Shape;899;p28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8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1" name="Google Shape;901;p28"/>
          <p:cNvSpPr txBox="1">
            <a:spLocks noGrp="1"/>
          </p:cNvSpPr>
          <p:nvPr>
            <p:ph type="title"/>
          </p:nvPr>
        </p:nvSpPr>
        <p:spPr>
          <a:xfrm>
            <a:off x="3572650" y="1415963"/>
            <a:ext cx="4857000" cy="6984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None/>
              <a:defRPr sz="43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2" name="Google Shape;902;p28"/>
          <p:cNvSpPr txBox="1">
            <a:spLocks noGrp="1"/>
          </p:cNvSpPr>
          <p:nvPr>
            <p:ph type="subTitle" idx="1"/>
          </p:nvPr>
        </p:nvSpPr>
        <p:spPr>
          <a:xfrm>
            <a:off x="3927375" y="2367638"/>
            <a:ext cx="4502400" cy="13599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4_1_1_1_1">
    <p:bg>
      <p:bgPr>
        <a:solidFill>
          <a:schemeClr val="accent1"/>
        </a:solidFill>
        <a:effectLst/>
      </p:bgPr>
    </p:bg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4" name="Google Shape;904;p29"/>
          <p:cNvGrpSpPr/>
          <p:nvPr/>
        </p:nvGrpSpPr>
        <p:grpSpPr>
          <a:xfrm>
            <a:off x="204663" y="195300"/>
            <a:ext cx="8734575" cy="4745100"/>
            <a:chOff x="201225" y="195300"/>
            <a:chExt cx="8734575" cy="4745100"/>
          </a:xfrm>
        </p:grpSpPr>
        <p:sp>
          <p:nvSpPr>
            <p:cNvPr id="905" name="Google Shape;905;p29"/>
            <p:cNvSpPr/>
            <p:nvPr/>
          </p:nvSpPr>
          <p:spPr>
            <a:xfrm rot="5400000">
              <a:off x="2313750" y="-1681650"/>
              <a:ext cx="4509600" cy="87345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9"/>
            <p:cNvSpPr/>
            <p:nvPr/>
          </p:nvSpPr>
          <p:spPr>
            <a:xfrm rot="5400000">
              <a:off x="2198175" y="-1801650"/>
              <a:ext cx="4640100" cy="8634000"/>
            </a:xfrm>
            <a:prstGeom prst="round2SameRect">
              <a:avLst>
                <a:gd name="adj1" fmla="val 9329"/>
                <a:gd name="adj2" fmla="val 0"/>
              </a:avLst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7" name="Google Shape;907;p29"/>
          <p:cNvSpPr txBox="1">
            <a:spLocks noGrp="1"/>
          </p:cNvSpPr>
          <p:nvPr>
            <p:ph type="subTitle" idx="1"/>
          </p:nvPr>
        </p:nvSpPr>
        <p:spPr>
          <a:xfrm>
            <a:off x="714300" y="1133929"/>
            <a:ext cx="7715400" cy="34704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8" name="Google Shape;908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5957100" cy="10602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5">
    <p:bg>
      <p:bgPr>
        <a:solidFill>
          <a:schemeClr val="lt1"/>
        </a:solidFill>
        <a:effectLst/>
      </p:bgPr>
    </p:bg>
    <p:spTree>
      <p:nvGrpSpPr>
        <p:cNvPr id="1" name="Shape 1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Google Shape;1418;p41"/>
          <p:cNvSpPr/>
          <p:nvPr/>
        </p:nvSpPr>
        <p:spPr>
          <a:xfrm rot="-5400000" flipH="1">
            <a:off x="2313675" y="-1681650"/>
            <a:ext cx="4509600" cy="8734500"/>
          </a:xfrm>
          <a:prstGeom prst="round2SameRect">
            <a:avLst>
              <a:gd name="adj1" fmla="val 9329"/>
              <a:gd name="adj2" fmla="val 0"/>
            </a:avLst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41"/>
          <p:cNvSpPr/>
          <p:nvPr/>
        </p:nvSpPr>
        <p:spPr>
          <a:xfrm rot="-5400000" flipH="1">
            <a:off x="2298750" y="-1801650"/>
            <a:ext cx="4640100" cy="8634000"/>
          </a:xfrm>
          <a:prstGeom prst="round2SameRect">
            <a:avLst>
              <a:gd name="adj1" fmla="val 9329"/>
              <a:gd name="adj2" fmla="val 0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41"/>
          <p:cNvSpPr txBox="1">
            <a:spLocks noGrp="1"/>
          </p:cNvSpPr>
          <p:nvPr>
            <p:ph type="title"/>
          </p:nvPr>
        </p:nvSpPr>
        <p:spPr>
          <a:xfrm>
            <a:off x="714300" y="2144421"/>
            <a:ext cx="5253300" cy="13197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5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21" name="Google Shape;1421;p41"/>
          <p:cNvSpPr txBox="1">
            <a:spLocks noGrp="1"/>
          </p:cNvSpPr>
          <p:nvPr>
            <p:ph type="subTitle" idx="1"/>
          </p:nvPr>
        </p:nvSpPr>
        <p:spPr>
          <a:xfrm>
            <a:off x="714300" y="3831721"/>
            <a:ext cx="3161700" cy="5787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22" name="Google Shape;1422;p41"/>
          <p:cNvSpPr txBox="1">
            <a:spLocks noGrp="1"/>
          </p:cNvSpPr>
          <p:nvPr>
            <p:ph type="title" idx="2" hasCustomPrompt="1"/>
          </p:nvPr>
        </p:nvSpPr>
        <p:spPr>
          <a:xfrm>
            <a:off x="714300" y="809771"/>
            <a:ext cx="1600200" cy="879300"/>
          </a:xfrm>
          <a:prstGeom prst="rect">
            <a:avLst/>
          </a:prstGeom>
          <a:ln>
            <a:noFill/>
          </a:ln>
        </p:spPr>
        <p:txBody>
          <a:bodyPr spcFirstLastPara="1" wrap="square" lIns="36575" tIns="36575" rIns="36575" bIns="3657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ungee"/>
              <a:buNone/>
              <a:defRPr sz="3500">
                <a:solidFill>
                  <a:schemeClr val="accent4"/>
                </a:solidFill>
                <a:latin typeface="Bungee"/>
                <a:ea typeface="Bungee"/>
                <a:cs typeface="Bungee"/>
                <a:sym typeface="Bunge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●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○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Char char="■"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63" r:id="rId4"/>
    <p:sldLayoutId id="2147483667" r:id="rId5"/>
    <p:sldLayoutId id="2147483668" r:id="rId6"/>
    <p:sldLayoutId id="2147483674" r:id="rId7"/>
    <p:sldLayoutId id="2147483675" r:id="rId8"/>
    <p:sldLayoutId id="2147483687" r:id="rId9"/>
    <p:sldLayoutId id="2147483691" r:id="rId10"/>
    <p:sldLayoutId id="2147483692" r:id="rId11"/>
    <p:sldLayoutId id="2147483693" r:id="rId12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rozhlas.cz/jacques-derrida-od-filozofie-k-pasovani-drog-65127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plato.stanford.edu/entries/derrida/" TargetMode="External"/><Relationship Id="rId4" Type="http://schemas.openxmlformats.org/officeDocument/2006/relationships/hyperlink" Target="https://socialniteorie.cz/derridova-dekonstrukce-boj-s-nejmocnejsim-etnocentrismem-histori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" name="Google Shape;1693;p53"/>
          <p:cNvSpPr/>
          <p:nvPr/>
        </p:nvSpPr>
        <p:spPr>
          <a:xfrm>
            <a:off x="2634087" y="932225"/>
            <a:ext cx="3879185" cy="218018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cs-CZ" b="0" i="0" dirty="0"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"/>
              </a:rPr>
              <a:t>JACQUES</a:t>
            </a:r>
          </a:p>
          <a:p>
            <a:pPr lvl="0" algn="ctr"/>
            <a:r>
              <a:rPr lang="cs-CZ" b="0" i="0" dirty="0"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"/>
              </a:rPr>
              <a:t> DERRIDA</a:t>
            </a:r>
            <a:endParaRPr b="0" i="0" dirty="0"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4"/>
              </a:solidFill>
              <a:latin typeface="Bungee"/>
            </a:endParaRPr>
          </a:p>
        </p:txBody>
      </p:sp>
      <p:sp>
        <p:nvSpPr>
          <p:cNvPr id="1694" name="Google Shape;1694;p53"/>
          <p:cNvSpPr/>
          <p:nvPr/>
        </p:nvSpPr>
        <p:spPr>
          <a:xfrm>
            <a:off x="3035913" y="3437681"/>
            <a:ext cx="3094800" cy="759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5" name="Google Shape;1695;p53"/>
          <p:cNvGrpSpPr/>
          <p:nvPr/>
        </p:nvGrpSpPr>
        <p:grpSpPr>
          <a:xfrm>
            <a:off x="449848" y="847494"/>
            <a:ext cx="640679" cy="694127"/>
            <a:chOff x="669306" y="2144390"/>
            <a:chExt cx="140663" cy="152405"/>
          </a:xfrm>
        </p:grpSpPr>
        <p:sp>
          <p:nvSpPr>
            <p:cNvPr id="1696" name="Google Shape;1696;p53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3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3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3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3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3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3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3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3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3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3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3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3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9" name="Google Shape;1709;p53"/>
          <p:cNvGrpSpPr/>
          <p:nvPr/>
        </p:nvGrpSpPr>
        <p:grpSpPr>
          <a:xfrm rot="10800000">
            <a:off x="4498499" y="3752261"/>
            <a:ext cx="2198782" cy="694116"/>
            <a:chOff x="618690" y="2441927"/>
            <a:chExt cx="695927" cy="219699"/>
          </a:xfrm>
        </p:grpSpPr>
        <p:sp>
          <p:nvSpPr>
            <p:cNvPr id="1710" name="Google Shape;1710;p53"/>
            <p:cNvSpPr/>
            <p:nvPr/>
          </p:nvSpPr>
          <p:spPr>
            <a:xfrm>
              <a:off x="621318" y="2444643"/>
              <a:ext cx="669173" cy="214325"/>
            </a:xfrm>
            <a:custGeom>
              <a:avLst/>
              <a:gdLst/>
              <a:ahLst/>
              <a:cxnLst/>
              <a:rect l="l" t="t" r="r" b="b"/>
              <a:pathLst>
                <a:path w="22911" h="7338" extrusionOk="0">
                  <a:moveTo>
                    <a:pt x="5735" y="1"/>
                  </a:moveTo>
                  <a:lnTo>
                    <a:pt x="0" y="7338"/>
                  </a:lnTo>
                  <a:lnTo>
                    <a:pt x="1100" y="7338"/>
                  </a:lnTo>
                  <a:lnTo>
                    <a:pt x="6095" y="917"/>
                  </a:lnTo>
                  <a:lnTo>
                    <a:pt x="22910" y="917"/>
                  </a:lnTo>
                  <a:lnTo>
                    <a:pt x="229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3"/>
            <p:cNvSpPr/>
            <p:nvPr/>
          </p:nvSpPr>
          <p:spPr>
            <a:xfrm>
              <a:off x="618690" y="2441927"/>
              <a:ext cx="674430" cy="219699"/>
            </a:xfrm>
            <a:custGeom>
              <a:avLst/>
              <a:gdLst/>
              <a:ahLst/>
              <a:cxnLst/>
              <a:rect l="l" t="t" r="r" b="b"/>
              <a:pathLst>
                <a:path w="23091" h="7522" extrusionOk="0">
                  <a:moveTo>
                    <a:pt x="22910" y="196"/>
                  </a:moveTo>
                  <a:lnTo>
                    <a:pt x="22910" y="907"/>
                  </a:lnTo>
                  <a:lnTo>
                    <a:pt x="6185" y="907"/>
                  </a:lnTo>
                  <a:cubicBezTo>
                    <a:pt x="6160" y="907"/>
                    <a:pt x="6135" y="920"/>
                    <a:pt x="6120" y="948"/>
                  </a:cubicBezTo>
                  <a:lnTo>
                    <a:pt x="1149" y="7341"/>
                  </a:lnTo>
                  <a:lnTo>
                    <a:pt x="283" y="7341"/>
                  </a:lnTo>
                  <a:lnTo>
                    <a:pt x="5862" y="196"/>
                  </a:lnTo>
                  <a:close/>
                  <a:moveTo>
                    <a:pt x="5825" y="0"/>
                  </a:moveTo>
                  <a:cubicBezTo>
                    <a:pt x="5797" y="0"/>
                    <a:pt x="5772" y="16"/>
                    <a:pt x="5747" y="41"/>
                  </a:cubicBezTo>
                  <a:lnTo>
                    <a:pt x="25" y="7378"/>
                  </a:lnTo>
                  <a:cubicBezTo>
                    <a:pt x="0" y="7406"/>
                    <a:pt x="0" y="7443"/>
                    <a:pt x="12" y="7471"/>
                  </a:cubicBezTo>
                  <a:cubicBezTo>
                    <a:pt x="25" y="7509"/>
                    <a:pt x="50" y="7521"/>
                    <a:pt x="90" y="7521"/>
                  </a:cubicBezTo>
                  <a:lnTo>
                    <a:pt x="1190" y="7521"/>
                  </a:lnTo>
                  <a:cubicBezTo>
                    <a:pt x="1215" y="7521"/>
                    <a:pt x="1243" y="7509"/>
                    <a:pt x="1267" y="7496"/>
                  </a:cubicBezTo>
                  <a:lnTo>
                    <a:pt x="6238" y="1103"/>
                  </a:lnTo>
                  <a:lnTo>
                    <a:pt x="23000" y="1103"/>
                  </a:lnTo>
                  <a:cubicBezTo>
                    <a:pt x="23050" y="1103"/>
                    <a:pt x="23090" y="1050"/>
                    <a:pt x="23090" y="1010"/>
                  </a:cubicBezTo>
                  <a:lnTo>
                    <a:pt x="23090" y="94"/>
                  </a:lnTo>
                  <a:cubicBezTo>
                    <a:pt x="23090" y="53"/>
                    <a:pt x="23050" y="0"/>
                    <a:pt x="23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3"/>
            <p:cNvSpPr/>
            <p:nvPr/>
          </p:nvSpPr>
          <p:spPr>
            <a:xfrm>
              <a:off x="653417" y="2471397"/>
              <a:ext cx="648056" cy="187571"/>
            </a:xfrm>
            <a:custGeom>
              <a:avLst/>
              <a:gdLst/>
              <a:ahLst/>
              <a:cxnLst/>
              <a:rect l="l" t="t" r="r" b="b"/>
              <a:pathLst>
                <a:path w="22188" h="6422" extrusionOk="0">
                  <a:moveTo>
                    <a:pt x="5008" y="1"/>
                  </a:moveTo>
                  <a:lnTo>
                    <a:pt x="1" y="6422"/>
                  </a:lnTo>
                  <a:lnTo>
                    <a:pt x="1048" y="6422"/>
                  </a:lnTo>
                  <a:lnTo>
                    <a:pt x="5372" y="908"/>
                  </a:lnTo>
                  <a:lnTo>
                    <a:pt x="22187" y="908"/>
                  </a:lnTo>
                  <a:lnTo>
                    <a:pt x="221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3"/>
            <p:cNvSpPr/>
            <p:nvPr/>
          </p:nvSpPr>
          <p:spPr>
            <a:xfrm>
              <a:off x="650789" y="2468768"/>
              <a:ext cx="653313" cy="192857"/>
            </a:xfrm>
            <a:custGeom>
              <a:avLst/>
              <a:gdLst/>
              <a:ahLst/>
              <a:cxnLst/>
              <a:rect l="l" t="t" r="r" b="b"/>
              <a:pathLst>
                <a:path w="22368" h="6603" extrusionOk="0">
                  <a:moveTo>
                    <a:pt x="22184" y="184"/>
                  </a:moveTo>
                  <a:lnTo>
                    <a:pt x="22184" y="908"/>
                  </a:lnTo>
                  <a:lnTo>
                    <a:pt x="5462" y="908"/>
                  </a:lnTo>
                  <a:cubicBezTo>
                    <a:pt x="5437" y="908"/>
                    <a:pt x="5409" y="920"/>
                    <a:pt x="5384" y="945"/>
                  </a:cubicBezTo>
                  <a:lnTo>
                    <a:pt x="1088" y="6422"/>
                  </a:lnTo>
                  <a:lnTo>
                    <a:pt x="283" y="6422"/>
                  </a:lnTo>
                  <a:lnTo>
                    <a:pt x="5139" y="184"/>
                  </a:lnTo>
                  <a:close/>
                  <a:moveTo>
                    <a:pt x="5098" y="1"/>
                  </a:moveTo>
                  <a:cubicBezTo>
                    <a:pt x="5074" y="1"/>
                    <a:pt x="5036" y="13"/>
                    <a:pt x="5021" y="41"/>
                  </a:cubicBezTo>
                  <a:lnTo>
                    <a:pt x="26" y="6459"/>
                  </a:lnTo>
                  <a:cubicBezTo>
                    <a:pt x="1" y="6487"/>
                    <a:pt x="1" y="6524"/>
                    <a:pt x="13" y="6552"/>
                  </a:cubicBezTo>
                  <a:cubicBezTo>
                    <a:pt x="26" y="6590"/>
                    <a:pt x="50" y="6602"/>
                    <a:pt x="91" y="6602"/>
                  </a:cubicBezTo>
                  <a:lnTo>
                    <a:pt x="1138" y="6602"/>
                  </a:lnTo>
                  <a:cubicBezTo>
                    <a:pt x="1166" y="6602"/>
                    <a:pt x="1190" y="6590"/>
                    <a:pt x="1203" y="6577"/>
                  </a:cubicBezTo>
                  <a:lnTo>
                    <a:pt x="5502" y="1088"/>
                  </a:lnTo>
                  <a:lnTo>
                    <a:pt x="22277" y="1088"/>
                  </a:lnTo>
                  <a:cubicBezTo>
                    <a:pt x="22327" y="1088"/>
                    <a:pt x="22367" y="1051"/>
                    <a:pt x="22367" y="998"/>
                  </a:cubicBezTo>
                  <a:lnTo>
                    <a:pt x="22367" y="91"/>
                  </a:lnTo>
                  <a:cubicBezTo>
                    <a:pt x="22367" y="41"/>
                    <a:pt x="22327" y="1"/>
                    <a:pt x="222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3"/>
            <p:cNvSpPr/>
            <p:nvPr/>
          </p:nvSpPr>
          <p:spPr>
            <a:xfrm>
              <a:off x="683998" y="2497187"/>
              <a:ext cx="627990" cy="161780"/>
            </a:xfrm>
            <a:custGeom>
              <a:avLst/>
              <a:gdLst/>
              <a:ahLst/>
              <a:cxnLst/>
              <a:rect l="l" t="t" r="r" b="b"/>
              <a:pathLst>
                <a:path w="21501" h="5539" extrusionOk="0">
                  <a:moveTo>
                    <a:pt x="4325" y="0"/>
                  </a:moveTo>
                  <a:lnTo>
                    <a:pt x="1" y="5539"/>
                  </a:lnTo>
                  <a:lnTo>
                    <a:pt x="1166" y="5539"/>
                  </a:lnTo>
                  <a:lnTo>
                    <a:pt x="4688" y="904"/>
                  </a:lnTo>
                  <a:lnTo>
                    <a:pt x="21500" y="904"/>
                  </a:lnTo>
                  <a:lnTo>
                    <a:pt x="215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3"/>
            <p:cNvSpPr/>
            <p:nvPr/>
          </p:nvSpPr>
          <p:spPr>
            <a:xfrm>
              <a:off x="681019" y="2494559"/>
              <a:ext cx="633598" cy="167067"/>
            </a:xfrm>
            <a:custGeom>
              <a:avLst/>
              <a:gdLst/>
              <a:ahLst/>
              <a:cxnLst/>
              <a:rect l="l" t="t" r="r" b="b"/>
              <a:pathLst>
                <a:path w="21693" h="5720" extrusionOk="0">
                  <a:moveTo>
                    <a:pt x="21512" y="180"/>
                  </a:moveTo>
                  <a:lnTo>
                    <a:pt x="21512" y="904"/>
                  </a:lnTo>
                  <a:lnTo>
                    <a:pt x="4790" y="904"/>
                  </a:lnTo>
                  <a:cubicBezTo>
                    <a:pt x="4762" y="904"/>
                    <a:pt x="4737" y="916"/>
                    <a:pt x="4725" y="944"/>
                  </a:cubicBezTo>
                  <a:lnTo>
                    <a:pt x="1230" y="5539"/>
                  </a:lnTo>
                  <a:lnTo>
                    <a:pt x="286" y="5539"/>
                  </a:lnTo>
                  <a:lnTo>
                    <a:pt x="4467" y="180"/>
                  </a:lnTo>
                  <a:close/>
                  <a:moveTo>
                    <a:pt x="4427" y="0"/>
                  </a:moveTo>
                  <a:cubicBezTo>
                    <a:pt x="4402" y="0"/>
                    <a:pt x="4374" y="13"/>
                    <a:pt x="4349" y="25"/>
                  </a:cubicBezTo>
                  <a:lnTo>
                    <a:pt x="25" y="5576"/>
                  </a:lnTo>
                  <a:cubicBezTo>
                    <a:pt x="13" y="5604"/>
                    <a:pt x="0" y="5641"/>
                    <a:pt x="25" y="5669"/>
                  </a:cubicBezTo>
                  <a:cubicBezTo>
                    <a:pt x="41" y="5707"/>
                    <a:pt x="65" y="5719"/>
                    <a:pt x="103" y="5719"/>
                  </a:cubicBezTo>
                  <a:lnTo>
                    <a:pt x="1268" y="5719"/>
                  </a:lnTo>
                  <a:cubicBezTo>
                    <a:pt x="1308" y="5719"/>
                    <a:pt x="1333" y="5707"/>
                    <a:pt x="1345" y="5694"/>
                  </a:cubicBezTo>
                  <a:lnTo>
                    <a:pt x="4840" y="1087"/>
                  </a:lnTo>
                  <a:lnTo>
                    <a:pt x="21602" y="1087"/>
                  </a:lnTo>
                  <a:cubicBezTo>
                    <a:pt x="21655" y="1087"/>
                    <a:pt x="21692" y="1047"/>
                    <a:pt x="21692" y="994"/>
                  </a:cubicBezTo>
                  <a:lnTo>
                    <a:pt x="21692" y="90"/>
                  </a:lnTo>
                  <a:cubicBezTo>
                    <a:pt x="21692" y="37"/>
                    <a:pt x="21655" y="0"/>
                    <a:pt x="216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6" name="Google Shape;1716;p53"/>
          <p:cNvGrpSpPr/>
          <p:nvPr/>
        </p:nvGrpSpPr>
        <p:grpSpPr>
          <a:xfrm>
            <a:off x="5773148" y="3058119"/>
            <a:ext cx="640679" cy="694127"/>
            <a:chOff x="669306" y="2144390"/>
            <a:chExt cx="140663" cy="152405"/>
          </a:xfrm>
        </p:grpSpPr>
        <p:sp>
          <p:nvSpPr>
            <p:cNvPr id="1717" name="Google Shape;1717;p53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3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3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3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3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3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3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3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3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3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3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3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3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9" name="Google Shape;1749;p53"/>
          <p:cNvGrpSpPr/>
          <p:nvPr/>
        </p:nvGrpSpPr>
        <p:grpSpPr>
          <a:xfrm rot="-2314923">
            <a:off x="2707239" y="2742069"/>
            <a:ext cx="455025" cy="433011"/>
            <a:chOff x="631103" y="2799952"/>
            <a:chExt cx="83592" cy="79532"/>
          </a:xfrm>
        </p:grpSpPr>
        <p:sp>
          <p:nvSpPr>
            <p:cNvPr id="1750" name="Google Shape;1750;p53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3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0" name="Google Shape;1730;p53"/>
          <p:cNvGrpSpPr/>
          <p:nvPr/>
        </p:nvGrpSpPr>
        <p:grpSpPr>
          <a:xfrm rot="5984294">
            <a:off x="2247028" y="2941245"/>
            <a:ext cx="743547" cy="1118460"/>
            <a:chOff x="6790234" y="1352867"/>
            <a:chExt cx="223146" cy="335652"/>
          </a:xfrm>
        </p:grpSpPr>
        <p:sp>
          <p:nvSpPr>
            <p:cNvPr id="1731" name="Google Shape;1731;p53"/>
            <p:cNvSpPr/>
            <p:nvPr/>
          </p:nvSpPr>
          <p:spPr>
            <a:xfrm>
              <a:off x="6790234" y="1621634"/>
              <a:ext cx="97203" cy="64665"/>
            </a:xfrm>
            <a:custGeom>
              <a:avLst/>
              <a:gdLst/>
              <a:ahLst/>
              <a:cxnLst/>
              <a:rect l="l" t="t" r="r" b="b"/>
              <a:pathLst>
                <a:path w="3328" h="2214" extrusionOk="0">
                  <a:moveTo>
                    <a:pt x="883" y="0"/>
                  </a:moveTo>
                  <a:lnTo>
                    <a:pt x="883" y="0"/>
                  </a:lnTo>
                  <a:cubicBezTo>
                    <a:pt x="883" y="0"/>
                    <a:pt x="1" y="1243"/>
                    <a:pt x="1374" y="1991"/>
                  </a:cubicBezTo>
                  <a:cubicBezTo>
                    <a:pt x="1665" y="2151"/>
                    <a:pt x="1920" y="2213"/>
                    <a:pt x="2142" y="2213"/>
                  </a:cubicBezTo>
                  <a:cubicBezTo>
                    <a:pt x="2967" y="2213"/>
                    <a:pt x="3328" y="1345"/>
                    <a:pt x="3328" y="1345"/>
                  </a:cubicBezTo>
                  <a:lnTo>
                    <a:pt x="8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3"/>
            <p:cNvSpPr/>
            <p:nvPr/>
          </p:nvSpPr>
          <p:spPr>
            <a:xfrm>
              <a:off x="6802414" y="1618538"/>
              <a:ext cx="88119" cy="69981"/>
            </a:xfrm>
            <a:custGeom>
              <a:avLst/>
              <a:gdLst/>
              <a:ahLst/>
              <a:cxnLst/>
              <a:rect l="l" t="t" r="r" b="b"/>
              <a:pathLst>
                <a:path w="3017" h="2396" extrusionOk="0">
                  <a:moveTo>
                    <a:pt x="491" y="209"/>
                  </a:moveTo>
                  <a:lnTo>
                    <a:pt x="2808" y="1476"/>
                  </a:lnTo>
                  <a:cubicBezTo>
                    <a:pt x="2731" y="1631"/>
                    <a:pt x="2485" y="2035"/>
                    <a:pt x="2057" y="2191"/>
                  </a:cubicBezTo>
                  <a:cubicBezTo>
                    <a:pt x="1954" y="2224"/>
                    <a:pt x="1845" y="2241"/>
                    <a:pt x="1732" y="2241"/>
                  </a:cubicBezTo>
                  <a:cubicBezTo>
                    <a:pt x="1504" y="2241"/>
                    <a:pt x="1257" y="2172"/>
                    <a:pt x="997" y="2035"/>
                  </a:cubicBezTo>
                  <a:cubicBezTo>
                    <a:pt x="609" y="1815"/>
                    <a:pt x="360" y="1541"/>
                    <a:pt x="298" y="1218"/>
                  </a:cubicBezTo>
                  <a:cubicBezTo>
                    <a:pt x="193" y="777"/>
                    <a:pt x="401" y="364"/>
                    <a:pt x="491" y="209"/>
                  </a:cubicBezTo>
                  <a:close/>
                  <a:moveTo>
                    <a:pt x="438" y="0"/>
                  </a:moveTo>
                  <a:lnTo>
                    <a:pt x="401" y="53"/>
                  </a:lnTo>
                  <a:cubicBezTo>
                    <a:pt x="376" y="78"/>
                    <a:pt x="0" y="637"/>
                    <a:pt x="143" y="1243"/>
                  </a:cubicBezTo>
                  <a:cubicBezTo>
                    <a:pt x="221" y="1619"/>
                    <a:pt x="491" y="1930"/>
                    <a:pt x="920" y="2175"/>
                  </a:cubicBezTo>
                  <a:cubicBezTo>
                    <a:pt x="1202" y="2318"/>
                    <a:pt x="1476" y="2396"/>
                    <a:pt x="1721" y="2396"/>
                  </a:cubicBezTo>
                  <a:cubicBezTo>
                    <a:pt x="1864" y="2396"/>
                    <a:pt x="1991" y="2383"/>
                    <a:pt x="2109" y="2330"/>
                  </a:cubicBezTo>
                  <a:cubicBezTo>
                    <a:pt x="2706" y="2125"/>
                    <a:pt x="2976" y="1504"/>
                    <a:pt x="2976" y="1476"/>
                  </a:cubicBezTo>
                  <a:lnTo>
                    <a:pt x="3016" y="141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3"/>
            <p:cNvSpPr/>
            <p:nvPr/>
          </p:nvSpPr>
          <p:spPr>
            <a:xfrm>
              <a:off x="6939222" y="1355057"/>
              <a:ext cx="71529" cy="81314"/>
            </a:xfrm>
            <a:custGeom>
              <a:avLst/>
              <a:gdLst/>
              <a:ahLst/>
              <a:cxnLst/>
              <a:rect l="l" t="t" r="r" b="b"/>
              <a:pathLst>
                <a:path w="2449" h="2784" extrusionOk="0">
                  <a:moveTo>
                    <a:pt x="2371" y="0"/>
                  </a:moveTo>
                  <a:lnTo>
                    <a:pt x="1" y="1439"/>
                  </a:lnTo>
                  <a:lnTo>
                    <a:pt x="2448" y="2784"/>
                  </a:lnTo>
                  <a:lnTo>
                    <a:pt x="2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3"/>
            <p:cNvSpPr/>
            <p:nvPr/>
          </p:nvSpPr>
          <p:spPr>
            <a:xfrm>
              <a:off x="6936944" y="1352867"/>
              <a:ext cx="76086" cy="85782"/>
            </a:xfrm>
            <a:custGeom>
              <a:avLst/>
              <a:gdLst/>
              <a:ahLst/>
              <a:cxnLst/>
              <a:rect l="l" t="t" r="r" b="b"/>
              <a:pathLst>
                <a:path w="2605" h="2937" extrusionOk="0">
                  <a:moveTo>
                    <a:pt x="2384" y="218"/>
                  </a:moveTo>
                  <a:lnTo>
                    <a:pt x="2449" y="2716"/>
                  </a:lnTo>
                  <a:lnTo>
                    <a:pt x="234" y="1514"/>
                  </a:lnTo>
                  <a:lnTo>
                    <a:pt x="2384" y="218"/>
                  </a:lnTo>
                  <a:close/>
                  <a:moveTo>
                    <a:pt x="2452" y="1"/>
                  </a:moveTo>
                  <a:cubicBezTo>
                    <a:pt x="2437" y="1"/>
                    <a:pt x="2421" y="4"/>
                    <a:pt x="2408" y="10"/>
                  </a:cubicBezTo>
                  <a:lnTo>
                    <a:pt x="41" y="1448"/>
                  </a:lnTo>
                  <a:cubicBezTo>
                    <a:pt x="13" y="1461"/>
                    <a:pt x="1" y="1486"/>
                    <a:pt x="1" y="1514"/>
                  </a:cubicBezTo>
                  <a:cubicBezTo>
                    <a:pt x="1" y="1539"/>
                    <a:pt x="13" y="1563"/>
                    <a:pt x="41" y="1579"/>
                  </a:cubicBezTo>
                  <a:lnTo>
                    <a:pt x="2486" y="2924"/>
                  </a:lnTo>
                  <a:cubicBezTo>
                    <a:pt x="2499" y="2936"/>
                    <a:pt x="2511" y="2936"/>
                    <a:pt x="2526" y="2936"/>
                  </a:cubicBezTo>
                  <a:cubicBezTo>
                    <a:pt x="2539" y="2936"/>
                    <a:pt x="2551" y="2924"/>
                    <a:pt x="2564" y="2924"/>
                  </a:cubicBezTo>
                  <a:cubicBezTo>
                    <a:pt x="2589" y="2912"/>
                    <a:pt x="2604" y="2884"/>
                    <a:pt x="2604" y="2859"/>
                  </a:cubicBezTo>
                  <a:lnTo>
                    <a:pt x="2539" y="75"/>
                  </a:lnTo>
                  <a:cubicBezTo>
                    <a:pt x="2539" y="51"/>
                    <a:pt x="2511" y="26"/>
                    <a:pt x="2486" y="10"/>
                  </a:cubicBezTo>
                  <a:cubicBezTo>
                    <a:pt x="2480" y="4"/>
                    <a:pt x="2467" y="1"/>
                    <a:pt x="245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3"/>
            <p:cNvSpPr/>
            <p:nvPr/>
          </p:nvSpPr>
          <p:spPr>
            <a:xfrm>
              <a:off x="6979324" y="1355057"/>
              <a:ext cx="30259" cy="34406"/>
            </a:xfrm>
            <a:custGeom>
              <a:avLst/>
              <a:gdLst/>
              <a:ahLst/>
              <a:cxnLst/>
              <a:rect l="l" t="t" r="r" b="b"/>
              <a:pathLst>
                <a:path w="1036" h="1178" extrusionOk="0">
                  <a:moveTo>
                    <a:pt x="998" y="0"/>
                  </a:moveTo>
                  <a:lnTo>
                    <a:pt x="1" y="609"/>
                  </a:lnTo>
                  <a:lnTo>
                    <a:pt x="1035" y="1178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3"/>
            <p:cNvSpPr/>
            <p:nvPr/>
          </p:nvSpPr>
          <p:spPr>
            <a:xfrm>
              <a:off x="6977046" y="1352867"/>
              <a:ext cx="34786" cy="38875"/>
            </a:xfrm>
            <a:custGeom>
              <a:avLst/>
              <a:gdLst/>
              <a:ahLst/>
              <a:cxnLst/>
              <a:rect l="l" t="t" r="r" b="b"/>
              <a:pathLst>
                <a:path w="1191" h="1331" extrusionOk="0">
                  <a:moveTo>
                    <a:pt x="1011" y="218"/>
                  </a:moveTo>
                  <a:lnTo>
                    <a:pt x="1023" y="1113"/>
                  </a:lnTo>
                  <a:lnTo>
                    <a:pt x="234" y="684"/>
                  </a:lnTo>
                  <a:lnTo>
                    <a:pt x="1011" y="218"/>
                  </a:lnTo>
                  <a:close/>
                  <a:moveTo>
                    <a:pt x="1079" y="1"/>
                  </a:moveTo>
                  <a:cubicBezTo>
                    <a:pt x="1064" y="1"/>
                    <a:pt x="1048" y="4"/>
                    <a:pt x="1035" y="10"/>
                  </a:cubicBezTo>
                  <a:lnTo>
                    <a:pt x="38" y="619"/>
                  </a:lnTo>
                  <a:cubicBezTo>
                    <a:pt x="13" y="631"/>
                    <a:pt x="1" y="659"/>
                    <a:pt x="1" y="684"/>
                  </a:cubicBezTo>
                  <a:cubicBezTo>
                    <a:pt x="1" y="709"/>
                    <a:pt x="13" y="737"/>
                    <a:pt x="38" y="750"/>
                  </a:cubicBezTo>
                  <a:lnTo>
                    <a:pt x="1076" y="1318"/>
                  </a:lnTo>
                  <a:cubicBezTo>
                    <a:pt x="1088" y="1330"/>
                    <a:pt x="1101" y="1330"/>
                    <a:pt x="1113" y="1330"/>
                  </a:cubicBezTo>
                  <a:cubicBezTo>
                    <a:pt x="1126" y="1330"/>
                    <a:pt x="1138" y="1318"/>
                    <a:pt x="1153" y="1318"/>
                  </a:cubicBezTo>
                  <a:cubicBezTo>
                    <a:pt x="1178" y="1306"/>
                    <a:pt x="1191" y="1281"/>
                    <a:pt x="1191" y="1253"/>
                  </a:cubicBezTo>
                  <a:lnTo>
                    <a:pt x="1166" y="75"/>
                  </a:lnTo>
                  <a:cubicBezTo>
                    <a:pt x="1166" y="51"/>
                    <a:pt x="1138" y="26"/>
                    <a:pt x="1113" y="10"/>
                  </a:cubicBezTo>
                  <a:cubicBezTo>
                    <a:pt x="1107" y="4"/>
                    <a:pt x="1094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3"/>
            <p:cNvSpPr/>
            <p:nvPr/>
          </p:nvSpPr>
          <p:spPr>
            <a:xfrm flipH="1" flipV="1">
              <a:off x="6816375" y="1397058"/>
              <a:ext cx="194376" cy="262342"/>
            </a:xfrm>
            <a:custGeom>
              <a:avLst/>
              <a:gdLst/>
              <a:ahLst/>
              <a:cxnLst/>
              <a:rect l="l" t="t" r="r" b="b"/>
              <a:pathLst>
                <a:path w="6655" h="8982" extrusionOk="0">
                  <a:moveTo>
                    <a:pt x="4207" y="1"/>
                  </a:moveTo>
                  <a:lnTo>
                    <a:pt x="0" y="7649"/>
                  </a:lnTo>
                  <a:lnTo>
                    <a:pt x="2461" y="8981"/>
                  </a:lnTo>
                  <a:lnTo>
                    <a:pt x="6654" y="1346"/>
                  </a:lnTo>
                  <a:lnTo>
                    <a:pt x="42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3"/>
            <p:cNvSpPr/>
            <p:nvPr/>
          </p:nvSpPr>
          <p:spPr>
            <a:xfrm>
              <a:off x="6814097" y="1394633"/>
              <a:ext cx="199283" cy="267044"/>
            </a:xfrm>
            <a:custGeom>
              <a:avLst/>
              <a:gdLst/>
              <a:ahLst/>
              <a:cxnLst/>
              <a:rect l="l" t="t" r="r" b="b"/>
              <a:pathLst>
                <a:path w="6823" h="9143" extrusionOk="0">
                  <a:moveTo>
                    <a:pt x="4309" y="186"/>
                  </a:moveTo>
                  <a:lnTo>
                    <a:pt x="6627" y="1454"/>
                  </a:lnTo>
                  <a:lnTo>
                    <a:pt x="2498" y="8962"/>
                  </a:lnTo>
                  <a:lnTo>
                    <a:pt x="193" y="7694"/>
                  </a:lnTo>
                  <a:lnTo>
                    <a:pt x="4309" y="186"/>
                  </a:lnTo>
                  <a:close/>
                  <a:moveTo>
                    <a:pt x="4282" y="1"/>
                  </a:moveTo>
                  <a:cubicBezTo>
                    <a:pt x="4275" y="1"/>
                    <a:pt x="4268" y="2"/>
                    <a:pt x="4260" y="6"/>
                  </a:cubicBezTo>
                  <a:cubicBezTo>
                    <a:pt x="4232" y="6"/>
                    <a:pt x="4219" y="18"/>
                    <a:pt x="4207" y="43"/>
                  </a:cubicBezTo>
                  <a:lnTo>
                    <a:pt x="13" y="7694"/>
                  </a:lnTo>
                  <a:cubicBezTo>
                    <a:pt x="1" y="7707"/>
                    <a:pt x="1" y="7732"/>
                    <a:pt x="13" y="7744"/>
                  </a:cubicBezTo>
                  <a:cubicBezTo>
                    <a:pt x="13" y="7772"/>
                    <a:pt x="26" y="7785"/>
                    <a:pt x="38" y="7797"/>
                  </a:cubicBezTo>
                  <a:lnTo>
                    <a:pt x="2498" y="9142"/>
                  </a:lnTo>
                  <a:lnTo>
                    <a:pt x="2539" y="9142"/>
                  </a:lnTo>
                  <a:cubicBezTo>
                    <a:pt x="2564" y="9142"/>
                    <a:pt x="2588" y="9130"/>
                    <a:pt x="2601" y="9105"/>
                  </a:cubicBezTo>
                  <a:lnTo>
                    <a:pt x="6795" y="1469"/>
                  </a:lnTo>
                  <a:cubicBezTo>
                    <a:pt x="6823" y="1429"/>
                    <a:pt x="6810" y="1376"/>
                    <a:pt x="6770" y="1351"/>
                  </a:cubicBezTo>
                  <a:lnTo>
                    <a:pt x="4325" y="6"/>
                  </a:lnTo>
                  <a:cubicBezTo>
                    <a:pt x="4306" y="6"/>
                    <a:pt x="4295" y="1"/>
                    <a:pt x="428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3"/>
            <p:cNvSpPr/>
            <p:nvPr/>
          </p:nvSpPr>
          <p:spPr>
            <a:xfrm>
              <a:off x="6862581" y="1403074"/>
              <a:ext cx="92821" cy="163036"/>
            </a:xfrm>
            <a:custGeom>
              <a:avLst/>
              <a:gdLst/>
              <a:ahLst/>
              <a:cxnLst/>
              <a:rect l="l" t="t" r="r" b="b"/>
              <a:pathLst>
                <a:path w="3178" h="5582" extrusionOk="0">
                  <a:moveTo>
                    <a:pt x="3077" y="0"/>
                  </a:moveTo>
                  <a:cubicBezTo>
                    <a:pt x="3053" y="0"/>
                    <a:pt x="3030" y="12"/>
                    <a:pt x="3013" y="40"/>
                  </a:cubicBezTo>
                  <a:cubicBezTo>
                    <a:pt x="2016" y="1851"/>
                    <a:pt x="1019" y="3650"/>
                    <a:pt x="37" y="5464"/>
                  </a:cubicBezTo>
                  <a:cubicBezTo>
                    <a:pt x="1" y="5526"/>
                    <a:pt x="51" y="5582"/>
                    <a:pt x="102" y="5582"/>
                  </a:cubicBezTo>
                  <a:cubicBezTo>
                    <a:pt x="125" y="5582"/>
                    <a:pt x="149" y="5570"/>
                    <a:pt x="164" y="5542"/>
                  </a:cubicBezTo>
                  <a:cubicBezTo>
                    <a:pt x="1161" y="3727"/>
                    <a:pt x="2159" y="1929"/>
                    <a:pt x="3143" y="118"/>
                  </a:cubicBezTo>
                  <a:cubicBezTo>
                    <a:pt x="3177" y="56"/>
                    <a:pt x="3128" y="0"/>
                    <a:pt x="30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3"/>
            <p:cNvSpPr/>
            <p:nvPr/>
          </p:nvSpPr>
          <p:spPr>
            <a:xfrm>
              <a:off x="6878353" y="1411778"/>
              <a:ext cx="92938" cy="163036"/>
            </a:xfrm>
            <a:custGeom>
              <a:avLst/>
              <a:gdLst/>
              <a:ahLst/>
              <a:cxnLst/>
              <a:rect l="l" t="t" r="r" b="b"/>
              <a:pathLst>
                <a:path w="3182" h="5582" extrusionOk="0">
                  <a:moveTo>
                    <a:pt x="3071" y="0"/>
                  </a:moveTo>
                  <a:cubicBezTo>
                    <a:pt x="3046" y="0"/>
                    <a:pt x="3021" y="12"/>
                    <a:pt x="3004" y="40"/>
                  </a:cubicBezTo>
                  <a:cubicBezTo>
                    <a:pt x="2019" y="1839"/>
                    <a:pt x="1022" y="3650"/>
                    <a:pt x="28" y="5464"/>
                  </a:cubicBezTo>
                  <a:cubicBezTo>
                    <a:pt x="0" y="5526"/>
                    <a:pt x="53" y="5582"/>
                    <a:pt x="105" y="5582"/>
                  </a:cubicBezTo>
                  <a:cubicBezTo>
                    <a:pt x="129" y="5582"/>
                    <a:pt x="152" y="5570"/>
                    <a:pt x="168" y="5542"/>
                  </a:cubicBezTo>
                  <a:cubicBezTo>
                    <a:pt x="1165" y="3728"/>
                    <a:pt x="2150" y="1929"/>
                    <a:pt x="3147" y="118"/>
                  </a:cubicBezTo>
                  <a:cubicBezTo>
                    <a:pt x="3181" y="56"/>
                    <a:pt x="3126" y="0"/>
                    <a:pt x="3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3"/>
            <p:cNvSpPr/>
            <p:nvPr/>
          </p:nvSpPr>
          <p:spPr>
            <a:xfrm>
              <a:off x="6893980" y="1420424"/>
              <a:ext cx="92938" cy="163065"/>
            </a:xfrm>
            <a:custGeom>
              <a:avLst/>
              <a:gdLst/>
              <a:ahLst/>
              <a:cxnLst/>
              <a:rect l="l" t="t" r="r" b="b"/>
              <a:pathLst>
                <a:path w="3182" h="5583" extrusionOk="0">
                  <a:moveTo>
                    <a:pt x="3078" y="0"/>
                  </a:moveTo>
                  <a:cubicBezTo>
                    <a:pt x="3054" y="0"/>
                    <a:pt x="3030" y="13"/>
                    <a:pt x="3013" y="43"/>
                  </a:cubicBezTo>
                  <a:cubicBezTo>
                    <a:pt x="2016" y="1841"/>
                    <a:pt x="1031" y="3652"/>
                    <a:pt x="37" y="5463"/>
                  </a:cubicBezTo>
                  <a:cubicBezTo>
                    <a:pt x="1" y="5527"/>
                    <a:pt x="56" y="5583"/>
                    <a:pt x="110" y="5583"/>
                  </a:cubicBezTo>
                  <a:cubicBezTo>
                    <a:pt x="135" y="5583"/>
                    <a:pt x="161" y="5571"/>
                    <a:pt x="177" y="5541"/>
                  </a:cubicBezTo>
                  <a:cubicBezTo>
                    <a:pt x="1161" y="3730"/>
                    <a:pt x="2158" y="1919"/>
                    <a:pt x="3156" y="120"/>
                  </a:cubicBezTo>
                  <a:cubicBezTo>
                    <a:pt x="3181" y="57"/>
                    <a:pt x="3130" y="0"/>
                    <a:pt x="30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3"/>
            <p:cNvSpPr/>
            <p:nvPr/>
          </p:nvSpPr>
          <p:spPr>
            <a:xfrm>
              <a:off x="6909839" y="1428981"/>
              <a:ext cx="92880" cy="163095"/>
            </a:xfrm>
            <a:custGeom>
              <a:avLst/>
              <a:gdLst/>
              <a:ahLst/>
              <a:cxnLst/>
              <a:rect l="l" t="t" r="r" b="b"/>
              <a:pathLst>
                <a:path w="3180" h="5584" extrusionOk="0">
                  <a:moveTo>
                    <a:pt x="3065" y="0"/>
                  </a:moveTo>
                  <a:cubicBezTo>
                    <a:pt x="3044" y="0"/>
                    <a:pt x="3024" y="10"/>
                    <a:pt x="3013" y="32"/>
                  </a:cubicBezTo>
                  <a:cubicBezTo>
                    <a:pt x="2016" y="1846"/>
                    <a:pt x="1019" y="3657"/>
                    <a:pt x="37" y="5468"/>
                  </a:cubicBezTo>
                  <a:cubicBezTo>
                    <a:pt x="0" y="5523"/>
                    <a:pt x="54" y="5584"/>
                    <a:pt x="106" y="5584"/>
                  </a:cubicBezTo>
                  <a:cubicBezTo>
                    <a:pt x="128" y="5584"/>
                    <a:pt x="150" y="5573"/>
                    <a:pt x="165" y="5546"/>
                  </a:cubicBezTo>
                  <a:cubicBezTo>
                    <a:pt x="1162" y="3735"/>
                    <a:pt x="2159" y="1924"/>
                    <a:pt x="3144" y="122"/>
                  </a:cubicBezTo>
                  <a:cubicBezTo>
                    <a:pt x="3179" y="58"/>
                    <a:pt x="3117" y="0"/>
                    <a:pt x="30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3"/>
            <p:cNvSpPr/>
            <p:nvPr/>
          </p:nvSpPr>
          <p:spPr>
            <a:xfrm>
              <a:off x="6816025" y="1606826"/>
              <a:ext cx="79415" cy="54121"/>
            </a:xfrm>
            <a:custGeom>
              <a:avLst/>
              <a:gdLst/>
              <a:ahLst/>
              <a:cxnLst/>
              <a:rect l="l" t="t" r="r" b="b"/>
              <a:pathLst>
                <a:path w="2719" h="1853" extrusionOk="0">
                  <a:moveTo>
                    <a:pt x="270" y="1"/>
                  </a:moveTo>
                  <a:lnTo>
                    <a:pt x="0" y="507"/>
                  </a:lnTo>
                  <a:lnTo>
                    <a:pt x="2445" y="1852"/>
                  </a:lnTo>
                  <a:lnTo>
                    <a:pt x="2718" y="1349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3"/>
            <p:cNvSpPr/>
            <p:nvPr/>
          </p:nvSpPr>
          <p:spPr>
            <a:xfrm>
              <a:off x="6813367" y="1604665"/>
              <a:ext cx="84702" cy="58532"/>
            </a:xfrm>
            <a:custGeom>
              <a:avLst/>
              <a:gdLst/>
              <a:ahLst/>
              <a:cxnLst/>
              <a:rect l="l" t="t" r="r" b="b"/>
              <a:pathLst>
                <a:path w="2900" h="2004" extrusionOk="0">
                  <a:moveTo>
                    <a:pt x="389" y="193"/>
                  </a:moveTo>
                  <a:lnTo>
                    <a:pt x="2704" y="1460"/>
                  </a:lnTo>
                  <a:lnTo>
                    <a:pt x="2499" y="1811"/>
                  </a:lnTo>
                  <a:lnTo>
                    <a:pt x="194" y="541"/>
                  </a:lnTo>
                  <a:lnTo>
                    <a:pt x="389" y="193"/>
                  </a:lnTo>
                  <a:close/>
                  <a:moveTo>
                    <a:pt x="368" y="0"/>
                  </a:moveTo>
                  <a:cubicBezTo>
                    <a:pt x="358" y="0"/>
                    <a:pt x="349" y="3"/>
                    <a:pt x="336" y="10"/>
                  </a:cubicBezTo>
                  <a:cubicBezTo>
                    <a:pt x="312" y="10"/>
                    <a:pt x="296" y="25"/>
                    <a:pt x="284" y="37"/>
                  </a:cubicBezTo>
                  <a:lnTo>
                    <a:pt x="13" y="541"/>
                  </a:lnTo>
                  <a:cubicBezTo>
                    <a:pt x="1" y="581"/>
                    <a:pt x="13" y="618"/>
                    <a:pt x="51" y="646"/>
                  </a:cubicBezTo>
                  <a:lnTo>
                    <a:pt x="2499" y="1991"/>
                  </a:lnTo>
                  <a:cubicBezTo>
                    <a:pt x="2511" y="1991"/>
                    <a:pt x="2523" y="2004"/>
                    <a:pt x="2536" y="2004"/>
                  </a:cubicBezTo>
                  <a:cubicBezTo>
                    <a:pt x="2536" y="2004"/>
                    <a:pt x="2548" y="2004"/>
                    <a:pt x="2564" y="1991"/>
                  </a:cubicBezTo>
                  <a:cubicBezTo>
                    <a:pt x="2576" y="1991"/>
                    <a:pt x="2589" y="1979"/>
                    <a:pt x="2601" y="1967"/>
                  </a:cubicBezTo>
                  <a:lnTo>
                    <a:pt x="2874" y="1460"/>
                  </a:lnTo>
                  <a:cubicBezTo>
                    <a:pt x="2899" y="1423"/>
                    <a:pt x="2887" y="1383"/>
                    <a:pt x="2846" y="1358"/>
                  </a:cubicBezTo>
                  <a:lnTo>
                    <a:pt x="402" y="10"/>
                  </a:lnTo>
                  <a:cubicBezTo>
                    <a:pt x="388" y="3"/>
                    <a:pt x="378" y="0"/>
                    <a:pt x="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3"/>
            <p:cNvSpPr/>
            <p:nvPr/>
          </p:nvSpPr>
          <p:spPr>
            <a:xfrm>
              <a:off x="6830336" y="1580422"/>
              <a:ext cx="79795" cy="53654"/>
            </a:xfrm>
            <a:custGeom>
              <a:avLst/>
              <a:gdLst/>
              <a:ahLst/>
              <a:cxnLst/>
              <a:rect l="l" t="t" r="r" b="b"/>
              <a:pathLst>
                <a:path w="2732" h="1837" extrusionOk="0">
                  <a:moveTo>
                    <a:pt x="287" y="1"/>
                  </a:moveTo>
                  <a:lnTo>
                    <a:pt x="1" y="492"/>
                  </a:lnTo>
                  <a:lnTo>
                    <a:pt x="2461" y="1837"/>
                  </a:lnTo>
                  <a:lnTo>
                    <a:pt x="2731" y="1346"/>
                  </a:lnTo>
                  <a:lnTo>
                    <a:pt x="2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3"/>
            <p:cNvSpPr/>
            <p:nvPr/>
          </p:nvSpPr>
          <p:spPr>
            <a:xfrm>
              <a:off x="6828087" y="1577969"/>
              <a:ext cx="84322" cy="58386"/>
            </a:xfrm>
            <a:custGeom>
              <a:avLst/>
              <a:gdLst/>
              <a:ahLst/>
              <a:cxnLst/>
              <a:rect l="l" t="t" r="r" b="b"/>
              <a:pathLst>
                <a:path w="2887" h="1999" extrusionOk="0">
                  <a:moveTo>
                    <a:pt x="389" y="187"/>
                  </a:moveTo>
                  <a:lnTo>
                    <a:pt x="2693" y="1455"/>
                  </a:lnTo>
                  <a:lnTo>
                    <a:pt x="2498" y="1818"/>
                  </a:lnTo>
                  <a:lnTo>
                    <a:pt x="196" y="551"/>
                  </a:lnTo>
                  <a:lnTo>
                    <a:pt x="389" y="187"/>
                  </a:lnTo>
                  <a:close/>
                  <a:moveTo>
                    <a:pt x="354" y="0"/>
                  </a:moveTo>
                  <a:cubicBezTo>
                    <a:pt x="347" y="0"/>
                    <a:pt x="341" y="2"/>
                    <a:pt x="336" y="7"/>
                  </a:cubicBezTo>
                  <a:cubicBezTo>
                    <a:pt x="311" y="7"/>
                    <a:pt x="298" y="20"/>
                    <a:pt x="286" y="44"/>
                  </a:cubicBezTo>
                  <a:lnTo>
                    <a:pt x="13" y="535"/>
                  </a:lnTo>
                  <a:cubicBezTo>
                    <a:pt x="0" y="563"/>
                    <a:pt x="0" y="576"/>
                    <a:pt x="13" y="600"/>
                  </a:cubicBezTo>
                  <a:cubicBezTo>
                    <a:pt x="13" y="613"/>
                    <a:pt x="25" y="641"/>
                    <a:pt x="53" y="641"/>
                  </a:cubicBezTo>
                  <a:lnTo>
                    <a:pt x="2498" y="1986"/>
                  </a:lnTo>
                  <a:cubicBezTo>
                    <a:pt x="2510" y="1998"/>
                    <a:pt x="2526" y="1998"/>
                    <a:pt x="2538" y="1998"/>
                  </a:cubicBezTo>
                  <a:cubicBezTo>
                    <a:pt x="2563" y="1998"/>
                    <a:pt x="2588" y="1986"/>
                    <a:pt x="2603" y="1961"/>
                  </a:cubicBezTo>
                  <a:lnTo>
                    <a:pt x="2874" y="1455"/>
                  </a:lnTo>
                  <a:cubicBezTo>
                    <a:pt x="2886" y="1442"/>
                    <a:pt x="2886" y="1417"/>
                    <a:pt x="2886" y="1405"/>
                  </a:cubicBezTo>
                  <a:cubicBezTo>
                    <a:pt x="2874" y="1377"/>
                    <a:pt x="2861" y="1365"/>
                    <a:pt x="2849" y="1352"/>
                  </a:cubicBezTo>
                  <a:lnTo>
                    <a:pt x="389" y="7"/>
                  </a:lnTo>
                  <a:cubicBezTo>
                    <a:pt x="380" y="7"/>
                    <a:pt x="366" y="0"/>
                    <a:pt x="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3"/>
            <p:cNvSpPr/>
            <p:nvPr/>
          </p:nvSpPr>
          <p:spPr>
            <a:xfrm>
              <a:off x="6845145" y="1553581"/>
              <a:ext cx="79766" cy="53654"/>
            </a:xfrm>
            <a:custGeom>
              <a:avLst/>
              <a:gdLst/>
              <a:ahLst/>
              <a:cxnLst/>
              <a:rect l="l" t="t" r="r" b="b"/>
              <a:pathLst>
                <a:path w="2731" h="1837" extrusionOk="0">
                  <a:moveTo>
                    <a:pt x="270" y="0"/>
                  </a:moveTo>
                  <a:lnTo>
                    <a:pt x="0" y="491"/>
                  </a:lnTo>
                  <a:lnTo>
                    <a:pt x="2445" y="1836"/>
                  </a:lnTo>
                  <a:lnTo>
                    <a:pt x="2731" y="134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3"/>
            <p:cNvSpPr/>
            <p:nvPr/>
          </p:nvSpPr>
          <p:spPr>
            <a:xfrm>
              <a:off x="6842866" y="1551302"/>
              <a:ext cx="84322" cy="58181"/>
            </a:xfrm>
            <a:custGeom>
              <a:avLst/>
              <a:gdLst/>
              <a:ahLst/>
              <a:cxnLst/>
              <a:rect l="l" t="t" r="r" b="b"/>
              <a:pathLst>
                <a:path w="2887" h="1992" extrusionOk="0">
                  <a:moveTo>
                    <a:pt x="389" y="181"/>
                  </a:moveTo>
                  <a:lnTo>
                    <a:pt x="2691" y="1448"/>
                  </a:lnTo>
                  <a:lnTo>
                    <a:pt x="2498" y="1812"/>
                  </a:lnTo>
                  <a:lnTo>
                    <a:pt x="193" y="544"/>
                  </a:lnTo>
                  <a:lnTo>
                    <a:pt x="389" y="181"/>
                  </a:lnTo>
                  <a:close/>
                  <a:moveTo>
                    <a:pt x="347" y="0"/>
                  </a:moveTo>
                  <a:cubicBezTo>
                    <a:pt x="323" y="0"/>
                    <a:pt x="301" y="14"/>
                    <a:pt x="283" y="38"/>
                  </a:cubicBezTo>
                  <a:lnTo>
                    <a:pt x="13" y="532"/>
                  </a:lnTo>
                  <a:cubicBezTo>
                    <a:pt x="1" y="557"/>
                    <a:pt x="1" y="569"/>
                    <a:pt x="1" y="594"/>
                  </a:cubicBezTo>
                  <a:cubicBezTo>
                    <a:pt x="13" y="622"/>
                    <a:pt x="25" y="634"/>
                    <a:pt x="38" y="647"/>
                  </a:cubicBezTo>
                  <a:lnTo>
                    <a:pt x="2498" y="1992"/>
                  </a:lnTo>
                  <a:lnTo>
                    <a:pt x="2523" y="1992"/>
                  </a:lnTo>
                  <a:cubicBezTo>
                    <a:pt x="2563" y="1992"/>
                    <a:pt x="2588" y="1979"/>
                    <a:pt x="2601" y="1955"/>
                  </a:cubicBezTo>
                  <a:lnTo>
                    <a:pt x="2874" y="1464"/>
                  </a:lnTo>
                  <a:cubicBezTo>
                    <a:pt x="2886" y="1436"/>
                    <a:pt x="2886" y="1423"/>
                    <a:pt x="2874" y="1399"/>
                  </a:cubicBezTo>
                  <a:cubicBezTo>
                    <a:pt x="2874" y="1386"/>
                    <a:pt x="2858" y="1358"/>
                    <a:pt x="2846" y="1346"/>
                  </a:cubicBezTo>
                  <a:lnTo>
                    <a:pt x="389" y="13"/>
                  </a:lnTo>
                  <a:cubicBezTo>
                    <a:pt x="375" y="4"/>
                    <a:pt x="361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2" name="Google Shape;1752;p53"/>
          <p:cNvGrpSpPr/>
          <p:nvPr/>
        </p:nvGrpSpPr>
        <p:grpSpPr>
          <a:xfrm>
            <a:off x="1622964" y="2088653"/>
            <a:ext cx="320052" cy="574570"/>
            <a:chOff x="844318" y="2802435"/>
            <a:chExt cx="62008" cy="111310"/>
          </a:xfrm>
        </p:grpSpPr>
        <p:sp>
          <p:nvSpPr>
            <p:cNvPr id="1753" name="Google Shape;1753;p53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3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5" name="Google Shape;1755;p53"/>
          <p:cNvGrpSpPr/>
          <p:nvPr/>
        </p:nvGrpSpPr>
        <p:grpSpPr>
          <a:xfrm rot="-3257344">
            <a:off x="1841594" y="414498"/>
            <a:ext cx="455025" cy="433012"/>
            <a:chOff x="631103" y="2799952"/>
            <a:chExt cx="83592" cy="79532"/>
          </a:xfrm>
        </p:grpSpPr>
        <p:sp>
          <p:nvSpPr>
            <p:cNvPr id="1756" name="Google Shape;1756;p53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3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8" name="Google Shape;1758;p53"/>
          <p:cNvGrpSpPr/>
          <p:nvPr/>
        </p:nvGrpSpPr>
        <p:grpSpPr>
          <a:xfrm rot="1045661">
            <a:off x="1117463" y="3946821"/>
            <a:ext cx="455022" cy="433013"/>
            <a:chOff x="631103" y="2799952"/>
            <a:chExt cx="83592" cy="79532"/>
          </a:xfrm>
        </p:grpSpPr>
        <p:sp>
          <p:nvSpPr>
            <p:cNvPr id="1759" name="Google Shape;1759;p53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3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1" name="Google Shape;1761;p53"/>
          <p:cNvGrpSpPr/>
          <p:nvPr/>
        </p:nvGrpSpPr>
        <p:grpSpPr>
          <a:xfrm>
            <a:off x="6377211" y="1541622"/>
            <a:ext cx="320052" cy="574570"/>
            <a:chOff x="844318" y="2802435"/>
            <a:chExt cx="62008" cy="111310"/>
          </a:xfrm>
        </p:grpSpPr>
        <p:sp>
          <p:nvSpPr>
            <p:cNvPr id="1762" name="Google Shape;1762;p53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3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4" name="Google Shape;1764;p53"/>
          <p:cNvGrpSpPr/>
          <p:nvPr/>
        </p:nvGrpSpPr>
        <p:grpSpPr>
          <a:xfrm>
            <a:off x="7440423" y="1511994"/>
            <a:ext cx="640679" cy="694127"/>
            <a:chOff x="669306" y="2144390"/>
            <a:chExt cx="140663" cy="152405"/>
          </a:xfrm>
        </p:grpSpPr>
        <p:sp>
          <p:nvSpPr>
            <p:cNvPr id="1765" name="Google Shape;1765;p53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3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3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3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3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3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3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3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3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3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3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3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3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6" name="Google Shape;1796;p53"/>
          <p:cNvGrpSpPr/>
          <p:nvPr/>
        </p:nvGrpSpPr>
        <p:grpSpPr>
          <a:xfrm>
            <a:off x="4340979" y="282330"/>
            <a:ext cx="455041" cy="433028"/>
            <a:chOff x="631103" y="2799952"/>
            <a:chExt cx="83592" cy="79532"/>
          </a:xfrm>
        </p:grpSpPr>
        <p:sp>
          <p:nvSpPr>
            <p:cNvPr id="1797" name="Google Shape;1797;p53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3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9" name="Google Shape;1799;p53"/>
          <p:cNvSpPr txBox="1">
            <a:spLocks noGrp="1"/>
          </p:cNvSpPr>
          <p:nvPr>
            <p:ph type="subTitle" idx="1"/>
          </p:nvPr>
        </p:nvSpPr>
        <p:spPr>
          <a:xfrm>
            <a:off x="3104775" y="3478308"/>
            <a:ext cx="2905200" cy="5130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Kateřina Zachová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Současné sociologické teorie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LS 24</a:t>
            </a:r>
            <a:endParaRPr dirty="0"/>
          </a:p>
        </p:txBody>
      </p:sp>
      <p:pic>
        <p:nvPicPr>
          <p:cNvPr id="3" name="Obrázek 2" descr="Obsah obrázku osoba, Lidská tvář, vrásky, Starší občan&#10;&#10;Popis byl vytvořen automaticky">
            <a:extLst>
              <a:ext uri="{FF2B5EF4-FFF2-40B4-BE49-F238E27FC236}">
                <a16:creationId xmlns:a16="http://schemas.microsoft.com/office/drawing/2014/main" id="{A86CBC5A-16F1-DF50-7955-CA0327AE6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030" y="2328258"/>
            <a:ext cx="1529385" cy="2180187"/>
          </a:xfrm>
          <a:custGeom>
            <a:avLst/>
            <a:gdLst>
              <a:gd name="connsiteX0" fmla="*/ 0 w 1529385"/>
              <a:gd name="connsiteY0" fmla="*/ 0 h 2180187"/>
              <a:gd name="connsiteX1" fmla="*/ 540383 w 1529385"/>
              <a:gd name="connsiteY1" fmla="*/ 0 h 2180187"/>
              <a:gd name="connsiteX2" fmla="*/ 1034884 w 1529385"/>
              <a:gd name="connsiteY2" fmla="*/ 0 h 2180187"/>
              <a:gd name="connsiteX3" fmla="*/ 1529385 w 1529385"/>
              <a:gd name="connsiteY3" fmla="*/ 0 h 2180187"/>
              <a:gd name="connsiteX4" fmla="*/ 1529385 w 1529385"/>
              <a:gd name="connsiteY4" fmla="*/ 501443 h 2180187"/>
              <a:gd name="connsiteX5" fmla="*/ 1529385 w 1529385"/>
              <a:gd name="connsiteY5" fmla="*/ 1090094 h 2180187"/>
              <a:gd name="connsiteX6" fmla="*/ 1529385 w 1529385"/>
              <a:gd name="connsiteY6" fmla="*/ 1613338 h 2180187"/>
              <a:gd name="connsiteX7" fmla="*/ 1529385 w 1529385"/>
              <a:gd name="connsiteY7" fmla="*/ 2180187 h 2180187"/>
              <a:gd name="connsiteX8" fmla="*/ 1004296 w 1529385"/>
              <a:gd name="connsiteY8" fmla="*/ 2180187 h 2180187"/>
              <a:gd name="connsiteX9" fmla="*/ 540383 w 1529385"/>
              <a:gd name="connsiteY9" fmla="*/ 2180187 h 2180187"/>
              <a:gd name="connsiteX10" fmla="*/ 0 w 1529385"/>
              <a:gd name="connsiteY10" fmla="*/ 2180187 h 2180187"/>
              <a:gd name="connsiteX11" fmla="*/ 0 w 1529385"/>
              <a:gd name="connsiteY11" fmla="*/ 1635140 h 2180187"/>
              <a:gd name="connsiteX12" fmla="*/ 0 w 1529385"/>
              <a:gd name="connsiteY12" fmla="*/ 1068292 h 2180187"/>
              <a:gd name="connsiteX13" fmla="*/ 0 w 1529385"/>
              <a:gd name="connsiteY13" fmla="*/ 501443 h 2180187"/>
              <a:gd name="connsiteX14" fmla="*/ 0 w 1529385"/>
              <a:gd name="connsiteY14" fmla="*/ 0 h 21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9385" h="2180187" fill="none" extrusionOk="0">
                <a:moveTo>
                  <a:pt x="0" y="0"/>
                </a:moveTo>
                <a:cubicBezTo>
                  <a:pt x="269572" y="-10299"/>
                  <a:pt x="364865" y="-24265"/>
                  <a:pt x="540383" y="0"/>
                </a:cubicBezTo>
                <a:cubicBezTo>
                  <a:pt x="715901" y="24265"/>
                  <a:pt x="896285" y="18900"/>
                  <a:pt x="1034884" y="0"/>
                </a:cubicBezTo>
                <a:cubicBezTo>
                  <a:pt x="1173483" y="-18900"/>
                  <a:pt x="1363986" y="-8635"/>
                  <a:pt x="1529385" y="0"/>
                </a:cubicBezTo>
                <a:cubicBezTo>
                  <a:pt x="1552563" y="107058"/>
                  <a:pt x="1552438" y="380153"/>
                  <a:pt x="1529385" y="501443"/>
                </a:cubicBezTo>
                <a:cubicBezTo>
                  <a:pt x="1506332" y="622733"/>
                  <a:pt x="1521367" y="833566"/>
                  <a:pt x="1529385" y="1090094"/>
                </a:cubicBezTo>
                <a:cubicBezTo>
                  <a:pt x="1537403" y="1346622"/>
                  <a:pt x="1531469" y="1404552"/>
                  <a:pt x="1529385" y="1613338"/>
                </a:cubicBezTo>
                <a:cubicBezTo>
                  <a:pt x="1527301" y="1822124"/>
                  <a:pt x="1552545" y="1982002"/>
                  <a:pt x="1529385" y="2180187"/>
                </a:cubicBezTo>
                <a:cubicBezTo>
                  <a:pt x="1397354" y="2205365"/>
                  <a:pt x="1266216" y="2161894"/>
                  <a:pt x="1004296" y="2180187"/>
                </a:cubicBezTo>
                <a:cubicBezTo>
                  <a:pt x="742376" y="2198480"/>
                  <a:pt x="758818" y="2182690"/>
                  <a:pt x="540383" y="2180187"/>
                </a:cubicBezTo>
                <a:cubicBezTo>
                  <a:pt x="321948" y="2177684"/>
                  <a:pt x="226556" y="2206526"/>
                  <a:pt x="0" y="2180187"/>
                </a:cubicBezTo>
                <a:cubicBezTo>
                  <a:pt x="-17056" y="1932011"/>
                  <a:pt x="23474" y="1753319"/>
                  <a:pt x="0" y="1635140"/>
                </a:cubicBezTo>
                <a:cubicBezTo>
                  <a:pt x="-23474" y="1516961"/>
                  <a:pt x="831" y="1250356"/>
                  <a:pt x="0" y="1068292"/>
                </a:cubicBezTo>
                <a:cubicBezTo>
                  <a:pt x="-831" y="886228"/>
                  <a:pt x="27883" y="659333"/>
                  <a:pt x="0" y="501443"/>
                </a:cubicBezTo>
                <a:cubicBezTo>
                  <a:pt x="-27883" y="343553"/>
                  <a:pt x="21787" y="200738"/>
                  <a:pt x="0" y="0"/>
                </a:cubicBezTo>
                <a:close/>
              </a:path>
              <a:path w="1529385" h="2180187" stroke="0" extrusionOk="0">
                <a:moveTo>
                  <a:pt x="0" y="0"/>
                </a:moveTo>
                <a:cubicBezTo>
                  <a:pt x="116143" y="-23379"/>
                  <a:pt x="305041" y="3463"/>
                  <a:pt x="540383" y="0"/>
                </a:cubicBezTo>
                <a:cubicBezTo>
                  <a:pt x="775725" y="-3463"/>
                  <a:pt x="827492" y="-2126"/>
                  <a:pt x="1065472" y="0"/>
                </a:cubicBezTo>
                <a:cubicBezTo>
                  <a:pt x="1303452" y="2126"/>
                  <a:pt x="1425661" y="4113"/>
                  <a:pt x="1529385" y="0"/>
                </a:cubicBezTo>
                <a:cubicBezTo>
                  <a:pt x="1513266" y="191072"/>
                  <a:pt x="1512701" y="410517"/>
                  <a:pt x="1529385" y="566849"/>
                </a:cubicBezTo>
                <a:cubicBezTo>
                  <a:pt x="1546069" y="723181"/>
                  <a:pt x="1520584" y="879017"/>
                  <a:pt x="1529385" y="1090094"/>
                </a:cubicBezTo>
                <a:cubicBezTo>
                  <a:pt x="1538186" y="1301171"/>
                  <a:pt x="1533627" y="1470721"/>
                  <a:pt x="1529385" y="1591537"/>
                </a:cubicBezTo>
                <a:cubicBezTo>
                  <a:pt x="1525143" y="1712353"/>
                  <a:pt x="1532647" y="1953749"/>
                  <a:pt x="1529385" y="2180187"/>
                </a:cubicBezTo>
                <a:cubicBezTo>
                  <a:pt x="1426601" y="2157312"/>
                  <a:pt x="1278296" y="2172047"/>
                  <a:pt x="1034884" y="2180187"/>
                </a:cubicBezTo>
                <a:cubicBezTo>
                  <a:pt x="791472" y="2188327"/>
                  <a:pt x="641966" y="2165880"/>
                  <a:pt x="540383" y="2180187"/>
                </a:cubicBezTo>
                <a:cubicBezTo>
                  <a:pt x="438800" y="2194494"/>
                  <a:pt x="124745" y="2181591"/>
                  <a:pt x="0" y="2180187"/>
                </a:cubicBezTo>
                <a:cubicBezTo>
                  <a:pt x="-2245" y="2062492"/>
                  <a:pt x="-12463" y="1859618"/>
                  <a:pt x="0" y="1700546"/>
                </a:cubicBezTo>
                <a:cubicBezTo>
                  <a:pt x="12463" y="1541474"/>
                  <a:pt x="-28774" y="1366803"/>
                  <a:pt x="0" y="1111895"/>
                </a:cubicBezTo>
                <a:cubicBezTo>
                  <a:pt x="28774" y="856987"/>
                  <a:pt x="-20737" y="753922"/>
                  <a:pt x="0" y="523245"/>
                </a:cubicBezTo>
                <a:cubicBezTo>
                  <a:pt x="20737" y="292568"/>
                  <a:pt x="-20891" y="248690"/>
                  <a:pt x="0" y="0"/>
                </a:cubicBezTo>
                <a:close/>
              </a:path>
            </a:pathLst>
          </a:custGeom>
          <a:ln w="76200">
            <a:solidFill>
              <a:schemeClr val="accent4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55932122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1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" name="Google Shape;2223;p61"/>
          <p:cNvSpPr txBox="1">
            <a:spLocks noGrp="1"/>
          </p:cNvSpPr>
          <p:nvPr>
            <p:ph type="subTitle" idx="1"/>
          </p:nvPr>
        </p:nvSpPr>
        <p:spPr>
          <a:xfrm>
            <a:off x="889841" y="1644783"/>
            <a:ext cx="7286556" cy="2338696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/>
          <a:p>
            <a:pPr marL="342900" lvl="0" indent="-342900" rtl="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200" dirty="0"/>
              <a:t>*15. 7. 1930 </a:t>
            </a:r>
            <a:r>
              <a:rPr lang="cs-CZ" sz="2200" dirty="0" err="1"/>
              <a:t>Álžírsko</a:t>
            </a:r>
            <a:r>
              <a:rPr lang="cs-CZ" sz="2200" dirty="0"/>
              <a:t>  - †8.10.2004 Paříž </a:t>
            </a:r>
          </a:p>
          <a:p>
            <a:pPr marL="342900" lvl="0" indent="-342900" rtl="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200" dirty="0"/>
              <a:t>Gymnázium - &gt; </a:t>
            </a:r>
            <a:r>
              <a:rPr lang="cs-CZ" sz="2200" dirty="0" err="1"/>
              <a:t>École</a:t>
            </a:r>
            <a:r>
              <a:rPr lang="cs-CZ" sz="2200" dirty="0"/>
              <a:t> </a:t>
            </a:r>
            <a:r>
              <a:rPr lang="cs-CZ" sz="2200" dirty="0" err="1"/>
              <a:t>normale</a:t>
            </a:r>
            <a:r>
              <a:rPr lang="cs-CZ" sz="2200" dirty="0"/>
              <a:t> </a:t>
            </a:r>
            <a:r>
              <a:rPr lang="cs-CZ" sz="2200" dirty="0" err="1"/>
              <a:t>supérieure</a:t>
            </a:r>
            <a:endParaRPr lang="cs-CZ" sz="2200" dirty="0"/>
          </a:p>
          <a:p>
            <a:pPr marL="342900" lvl="0" indent="-342900" rtl="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200" dirty="0"/>
              <a:t>Asistent na Harvard University a Sorbonně</a:t>
            </a:r>
          </a:p>
          <a:p>
            <a:pPr marL="342900" lvl="0" indent="-342900" rtl="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200" dirty="0"/>
              <a:t>Přednášel na </a:t>
            </a:r>
            <a:r>
              <a:rPr lang="cs-CZ" sz="2200" dirty="0" err="1"/>
              <a:t>Yale</a:t>
            </a:r>
            <a:r>
              <a:rPr lang="cs-CZ" sz="2200" dirty="0"/>
              <a:t>, </a:t>
            </a:r>
            <a:r>
              <a:rPr lang="cs-CZ" sz="2200" dirty="0" err="1"/>
              <a:t>Cornell</a:t>
            </a:r>
            <a:r>
              <a:rPr lang="cs-CZ" sz="2200" dirty="0"/>
              <a:t> University, </a:t>
            </a:r>
            <a:r>
              <a:rPr lang="cs-CZ" sz="2200" dirty="0" err="1"/>
              <a:t>École</a:t>
            </a:r>
            <a:r>
              <a:rPr lang="cs-CZ" sz="2200" dirty="0"/>
              <a:t> des </a:t>
            </a:r>
            <a:r>
              <a:rPr lang="cs-CZ" sz="2200" dirty="0" err="1"/>
              <a:t>Études</a:t>
            </a:r>
            <a:r>
              <a:rPr lang="cs-CZ" sz="2200" dirty="0"/>
              <a:t> en </a:t>
            </a:r>
            <a:r>
              <a:rPr lang="cs-CZ" sz="2200" dirty="0" err="1"/>
              <a:t>Sciences</a:t>
            </a:r>
            <a:r>
              <a:rPr lang="cs-CZ" sz="2200" dirty="0"/>
              <a:t> </a:t>
            </a:r>
            <a:r>
              <a:rPr lang="cs-CZ" sz="2200" dirty="0" err="1"/>
              <a:t>Sociales</a:t>
            </a:r>
            <a:r>
              <a:rPr lang="cs-CZ" sz="2200" dirty="0"/>
              <a:t>, …</a:t>
            </a:r>
          </a:p>
          <a:p>
            <a:pPr marL="342900" lvl="0" indent="-342900" rtl="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200" b="0" i="0" dirty="0">
                <a:solidFill>
                  <a:srgbClr val="383840"/>
                </a:solidFill>
                <a:effectLst/>
                <a:highlight>
                  <a:srgbClr val="FFFFFF"/>
                </a:highlight>
                <a:latin typeface="Montserrat Medium" panose="00000600000000000000" pitchFamily="2" charset="-18"/>
              </a:rPr>
              <a:t>Nietzsche, </a:t>
            </a:r>
            <a:r>
              <a:rPr lang="cs-CZ" sz="2200" b="0" i="0" dirty="0" err="1">
                <a:solidFill>
                  <a:srgbClr val="383840"/>
                </a:solidFill>
                <a:effectLst/>
                <a:highlight>
                  <a:srgbClr val="FFFFFF"/>
                </a:highlight>
                <a:latin typeface="Montserrat Medium" panose="00000600000000000000" pitchFamily="2" charset="-18"/>
              </a:rPr>
              <a:t>Rouseau</a:t>
            </a:r>
            <a:r>
              <a:rPr lang="cs-CZ" sz="2200" b="0" i="0" dirty="0">
                <a:solidFill>
                  <a:srgbClr val="383840"/>
                </a:solidFill>
                <a:effectLst/>
                <a:highlight>
                  <a:srgbClr val="FFFFFF"/>
                </a:highlight>
                <a:latin typeface="Montserrat Medium" panose="00000600000000000000" pitchFamily="2" charset="-18"/>
              </a:rPr>
              <a:t>, Kierkegaard, </a:t>
            </a:r>
            <a:r>
              <a:rPr lang="cs-CZ" sz="2200" b="0" i="0" dirty="0" err="1">
                <a:solidFill>
                  <a:srgbClr val="383840"/>
                </a:solidFill>
                <a:effectLst/>
                <a:highlight>
                  <a:srgbClr val="FFFFFF"/>
                </a:highlight>
                <a:latin typeface="Montserrat Medium" panose="00000600000000000000" pitchFamily="2" charset="-18"/>
              </a:rPr>
              <a:t>Heidegger</a:t>
            </a:r>
            <a:r>
              <a:rPr lang="cs-CZ" sz="2200" b="0" i="0" dirty="0">
                <a:solidFill>
                  <a:srgbClr val="383840"/>
                </a:solidFill>
                <a:effectLst/>
                <a:highlight>
                  <a:srgbClr val="FFFFFF"/>
                </a:highlight>
                <a:latin typeface="Montserrat Medium" panose="00000600000000000000" pitchFamily="2" charset="-18"/>
              </a:rPr>
              <a:t>, Cause</a:t>
            </a:r>
            <a:endParaRPr lang="cs-CZ" sz="2200" dirty="0">
              <a:latin typeface="Montserrat Medium" panose="00000600000000000000" pitchFamily="2" charset="-18"/>
            </a:endParaRPr>
          </a:p>
          <a:p>
            <a:pPr marL="342900" lvl="0" indent="-342900" rtl="0">
              <a:spcAft>
                <a:spcPts val="600"/>
              </a:spcAft>
              <a:buSzPct val="79000"/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grpSp>
        <p:nvGrpSpPr>
          <p:cNvPr id="2224" name="Google Shape;2224;p61"/>
          <p:cNvGrpSpPr/>
          <p:nvPr/>
        </p:nvGrpSpPr>
        <p:grpSpPr>
          <a:xfrm rot="-1458667">
            <a:off x="1590438" y="4285313"/>
            <a:ext cx="455024" cy="433014"/>
            <a:chOff x="631103" y="2799952"/>
            <a:chExt cx="83592" cy="79532"/>
          </a:xfrm>
        </p:grpSpPr>
        <p:sp>
          <p:nvSpPr>
            <p:cNvPr id="2225" name="Google Shape;2225;p61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61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7" name="Google Shape;2227;p61"/>
          <p:cNvGrpSpPr/>
          <p:nvPr/>
        </p:nvGrpSpPr>
        <p:grpSpPr>
          <a:xfrm rot="704173">
            <a:off x="446990" y="1342064"/>
            <a:ext cx="455015" cy="433005"/>
            <a:chOff x="631103" y="2799952"/>
            <a:chExt cx="83592" cy="79532"/>
          </a:xfrm>
        </p:grpSpPr>
        <p:sp>
          <p:nvSpPr>
            <p:cNvPr id="2228" name="Google Shape;2228;p61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61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4" name="Google Shape;2244;p61"/>
          <p:cNvGrpSpPr/>
          <p:nvPr/>
        </p:nvGrpSpPr>
        <p:grpSpPr>
          <a:xfrm>
            <a:off x="394411" y="2670926"/>
            <a:ext cx="474865" cy="514473"/>
            <a:chOff x="669306" y="2144390"/>
            <a:chExt cx="140663" cy="152405"/>
          </a:xfrm>
        </p:grpSpPr>
        <p:sp>
          <p:nvSpPr>
            <p:cNvPr id="2245" name="Google Shape;2245;p61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61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61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61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61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61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61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61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61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61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61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61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61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8" name="Google Shape;2258;p61"/>
          <p:cNvGrpSpPr/>
          <p:nvPr/>
        </p:nvGrpSpPr>
        <p:grpSpPr>
          <a:xfrm rot="1458667" flipH="1">
            <a:off x="6950622" y="4159298"/>
            <a:ext cx="455024" cy="433014"/>
            <a:chOff x="631103" y="2799952"/>
            <a:chExt cx="83592" cy="79532"/>
          </a:xfrm>
        </p:grpSpPr>
        <p:sp>
          <p:nvSpPr>
            <p:cNvPr id="2259" name="Google Shape;2259;p61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61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7" name="Google Shape;2267;p61"/>
          <p:cNvGrpSpPr/>
          <p:nvPr/>
        </p:nvGrpSpPr>
        <p:grpSpPr>
          <a:xfrm rot="-704173" flipH="1">
            <a:off x="8181831" y="1385341"/>
            <a:ext cx="455015" cy="433005"/>
            <a:chOff x="631103" y="2799952"/>
            <a:chExt cx="83592" cy="79532"/>
          </a:xfrm>
        </p:grpSpPr>
        <p:sp>
          <p:nvSpPr>
            <p:cNvPr id="2268" name="Google Shape;2268;p61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61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0" name="Google Shape;2270;p61"/>
          <p:cNvGrpSpPr/>
          <p:nvPr/>
        </p:nvGrpSpPr>
        <p:grpSpPr>
          <a:xfrm flipH="1">
            <a:off x="8350600" y="2732228"/>
            <a:ext cx="474865" cy="514473"/>
            <a:chOff x="669306" y="2144390"/>
            <a:chExt cx="140663" cy="152405"/>
          </a:xfrm>
        </p:grpSpPr>
        <p:sp>
          <p:nvSpPr>
            <p:cNvPr id="2271" name="Google Shape;2271;p61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61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61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61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61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61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61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61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61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61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61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61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61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4" name="Google Shape;2284;p61"/>
          <p:cNvGrpSpPr/>
          <p:nvPr/>
        </p:nvGrpSpPr>
        <p:grpSpPr>
          <a:xfrm flipH="1">
            <a:off x="7703388" y="539190"/>
            <a:ext cx="474865" cy="514473"/>
            <a:chOff x="669306" y="2144390"/>
            <a:chExt cx="140663" cy="152405"/>
          </a:xfrm>
        </p:grpSpPr>
        <p:sp>
          <p:nvSpPr>
            <p:cNvPr id="2285" name="Google Shape;2285;p61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61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61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61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61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61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61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61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61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61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61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61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61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8" name="Google Shape;2298;p61"/>
          <p:cNvGrpSpPr/>
          <p:nvPr/>
        </p:nvGrpSpPr>
        <p:grpSpPr>
          <a:xfrm>
            <a:off x="2856530" y="3978992"/>
            <a:ext cx="3418292" cy="780033"/>
            <a:chOff x="2856530" y="3627533"/>
            <a:chExt cx="3418292" cy="780033"/>
          </a:xfrm>
        </p:grpSpPr>
        <p:grpSp>
          <p:nvGrpSpPr>
            <p:cNvPr id="2299" name="Google Shape;2299;p61"/>
            <p:cNvGrpSpPr/>
            <p:nvPr/>
          </p:nvGrpSpPr>
          <p:grpSpPr>
            <a:xfrm>
              <a:off x="2856530" y="3761800"/>
              <a:ext cx="3418292" cy="645766"/>
              <a:chOff x="4735983" y="3296129"/>
              <a:chExt cx="867609" cy="163912"/>
            </a:xfrm>
          </p:grpSpPr>
          <p:sp>
            <p:nvSpPr>
              <p:cNvPr id="2300" name="Google Shape;2300;p61"/>
              <p:cNvSpPr/>
              <p:nvPr/>
            </p:nvSpPr>
            <p:spPr>
              <a:xfrm>
                <a:off x="4781722" y="3298203"/>
                <a:ext cx="775430" cy="134238"/>
              </a:xfrm>
              <a:custGeom>
                <a:avLst/>
                <a:gdLst/>
                <a:ahLst/>
                <a:cxnLst/>
                <a:rect l="l" t="t" r="r" b="b"/>
                <a:pathLst>
                  <a:path w="26549" h="4596" extrusionOk="0">
                    <a:moveTo>
                      <a:pt x="8276" y="1"/>
                    </a:moveTo>
                    <a:cubicBezTo>
                      <a:pt x="7303" y="1"/>
                      <a:pt x="6344" y="149"/>
                      <a:pt x="5474" y="415"/>
                    </a:cubicBezTo>
                    <a:cubicBezTo>
                      <a:pt x="3050" y="1136"/>
                      <a:pt x="486" y="1167"/>
                      <a:pt x="61" y="1167"/>
                    </a:cubicBezTo>
                    <a:cubicBezTo>
                      <a:pt x="21" y="1167"/>
                      <a:pt x="0" y="1167"/>
                      <a:pt x="0" y="1167"/>
                    </a:cubicBezTo>
                    <a:lnTo>
                      <a:pt x="0" y="1167"/>
                    </a:lnTo>
                    <a:lnTo>
                      <a:pt x="156" y="4155"/>
                    </a:lnTo>
                    <a:cubicBezTo>
                      <a:pt x="156" y="4155"/>
                      <a:pt x="237" y="4161"/>
                      <a:pt x="450" y="4161"/>
                    </a:cubicBezTo>
                    <a:cubicBezTo>
                      <a:pt x="936" y="4161"/>
                      <a:pt x="2107" y="4130"/>
                      <a:pt x="4557" y="3922"/>
                    </a:cubicBezTo>
                    <a:cubicBezTo>
                      <a:pt x="6012" y="3800"/>
                      <a:pt x="7283" y="3711"/>
                      <a:pt x="8428" y="3711"/>
                    </a:cubicBezTo>
                    <a:cubicBezTo>
                      <a:pt x="10054" y="3711"/>
                      <a:pt x="11427" y="3891"/>
                      <a:pt x="12712" y="4416"/>
                    </a:cubicBezTo>
                    <a:cubicBezTo>
                      <a:pt x="13029" y="4544"/>
                      <a:pt x="13330" y="4596"/>
                      <a:pt x="13628" y="4596"/>
                    </a:cubicBezTo>
                    <a:cubicBezTo>
                      <a:pt x="14967" y="4596"/>
                      <a:pt x="16259" y="3546"/>
                      <a:pt x="18770" y="3546"/>
                    </a:cubicBezTo>
                    <a:cubicBezTo>
                      <a:pt x="19559" y="3546"/>
                      <a:pt x="20468" y="3650"/>
                      <a:pt x="21537" y="3922"/>
                    </a:cubicBezTo>
                    <a:cubicBezTo>
                      <a:pt x="23511" y="4426"/>
                      <a:pt x="24686" y="4583"/>
                      <a:pt x="25385" y="4583"/>
                    </a:cubicBezTo>
                    <a:cubicBezTo>
                      <a:pt x="26539" y="4583"/>
                      <a:pt x="26393" y="4155"/>
                      <a:pt x="26393" y="4155"/>
                    </a:cubicBezTo>
                    <a:lnTo>
                      <a:pt x="26548" y="1167"/>
                    </a:lnTo>
                    <a:lnTo>
                      <a:pt x="26548" y="1167"/>
                    </a:lnTo>
                    <a:cubicBezTo>
                      <a:pt x="26548" y="1167"/>
                      <a:pt x="26527" y="1167"/>
                      <a:pt x="26487" y="1167"/>
                    </a:cubicBezTo>
                    <a:cubicBezTo>
                      <a:pt x="26064" y="1167"/>
                      <a:pt x="23511" y="1136"/>
                      <a:pt x="21084" y="415"/>
                    </a:cubicBezTo>
                    <a:cubicBezTo>
                      <a:pt x="20295" y="175"/>
                      <a:pt x="19454" y="55"/>
                      <a:pt x="18605" y="55"/>
                    </a:cubicBezTo>
                    <a:cubicBezTo>
                      <a:pt x="16753" y="55"/>
                      <a:pt x="14866" y="626"/>
                      <a:pt x="13411" y="1763"/>
                    </a:cubicBezTo>
                    <a:cubicBezTo>
                      <a:pt x="11975" y="521"/>
                      <a:pt x="10100" y="1"/>
                      <a:pt x="82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61"/>
              <p:cNvSpPr/>
              <p:nvPr/>
            </p:nvSpPr>
            <p:spPr>
              <a:xfrm>
                <a:off x="4779444" y="3296129"/>
                <a:ext cx="779957" cy="138590"/>
              </a:xfrm>
              <a:custGeom>
                <a:avLst/>
                <a:gdLst/>
                <a:ahLst/>
                <a:cxnLst/>
                <a:rect l="l" t="t" r="r" b="b"/>
                <a:pathLst>
                  <a:path w="26704" h="4745" extrusionOk="0">
                    <a:moveTo>
                      <a:pt x="8350" y="156"/>
                    </a:moveTo>
                    <a:cubicBezTo>
                      <a:pt x="10081" y="156"/>
                      <a:pt x="11959" y="611"/>
                      <a:pt x="13436" y="1884"/>
                    </a:cubicBezTo>
                    <a:cubicBezTo>
                      <a:pt x="13450" y="1900"/>
                      <a:pt x="13470" y="1907"/>
                      <a:pt x="13491" y="1907"/>
                    </a:cubicBezTo>
                    <a:cubicBezTo>
                      <a:pt x="13506" y="1907"/>
                      <a:pt x="13523" y="1903"/>
                      <a:pt x="13539" y="1896"/>
                    </a:cubicBezTo>
                    <a:cubicBezTo>
                      <a:pt x="14960" y="792"/>
                      <a:pt x="16828" y="199"/>
                      <a:pt x="18700" y="199"/>
                    </a:cubicBezTo>
                    <a:cubicBezTo>
                      <a:pt x="19524" y="199"/>
                      <a:pt x="20349" y="314"/>
                      <a:pt x="21137" y="551"/>
                    </a:cubicBezTo>
                    <a:cubicBezTo>
                      <a:pt x="23520" y="1275"/>
                      <a:pt x="26054" y="1315"/>
                      <a:pt x="26548" y="1315"/>
                    </a:cubicBezTo>
                    <a:lnTo>
                      <a:pt x="26393" y="4214"/>
                    </a:lnTo>
                    <a:cubicBezTo>
                      <a:pt x="26393" y="4226"/>
                      <a:pt x="26393" y="4242"/>
                      <a:pt x="26405" y="4254"/>
                    </a:cubicBezTo>
                    <a:cubicBezTo>
                      <a:pt x="26405" y="4254"/>
                      <a:pt x="26418" y="4304"/>
                      <a:pt x="26353" y="4369"/>
                    </a:cubicBezTo>
                    <a:cubicBezTo>
                      <a:pt x="26274" y="4461"/>
                      <a:pt x="26057" y="4577"/>
                      <a:pt x="25463" y="4577"/>
                    </a:cubicBezTo>
                    <a:cubicBezTo>
                      <a:pt x="24788" y="4577"/>
                      <a:pt x="23626" y="4426"/>
                      <a:pt x="21628" y="3916"/>
                    </a:cubicBezTo>
                    <a:cubicBezTo>
                      <a:pt x="20554" y="3641"/>
                      <a:pt x="19643" y="3537"/>
                      <a:pt x="18852" y="3537"/>
                    </a:cubicBezTo>
                    <a:cubicBezTo>
                      <a:pt x="17404" y="3537"/>
                      <a:pt x="16359" y="3887"/>
                      <a:pt x="15455" y="4189"/>
                    </a:cubicBezTo>
                    <a:cubicBezTo>
                      <a:pt x="14818" y="4401"/>
                      <a:pt x="14271" y="4584"/>
                      <a:pt x="13718" y="4584"/>
                    </a:cubicBezTo>
                    <a:cubicBezTo>
                      <a:pt x="13428" y="4584"/>
                      <a:pt x="13135" y="4534"/>
                      <a:pt x="12827" y="4409"/>
                    </a:cubicBezTo>
                    <a:cubicBezTo>
                      <a:pt x="11532" y="3878"/>
                      <a:pt x="10162" y="3698"/>
                      <a:pt x="8556" y="3698"/>
                    </a:cubicBezTo>
                    <a:cubicBezTo>
                      <a:pt x="7391" y="3698"/>
                      <a:pt x="6096" y="3801"/>
                      <a:pt x="4635" y="3916"/>
                    </a:cubicBezTo>
                    <a:cubicBezTo>
                      <a:pt x="2359" y="4117"/>
                      <a:pt x="1175" y="4155"/>
                      <a:pt x="634" y="4155"/>
                    </a:cubicBezTo>
                    <a:cubicBezTo>
                      <a:pt x="474" y="4155"/>
                      <a:pt x="370" y="4152"/>
                      <a:pt x="311" y="4149"/>
                    </a:cubicBezTo>
                    <a:lnTo>
                      <a:pt x="168" y="1315"/>
                    </a:lnTo>
                    <a:cubicBezTo>
                      <a:pt x="659" y="1315"/>
                      <a:pt x="3197" y="1275"/>
                      <a:pt x="5567" y="551"/>
                    </a:cubicBezTo>
                    <a:cubicBezTo>
                      <a:pt x="6371" y="313"/>
                      <a:pt x="7335" y="156"/>
                      <a:pt x="8350" y="156"/>
                    </a:cubicBezTo>
                    <a:close/>
                    <a:moveTo>
                      <a:pt x="8366" y="1"/>
                    </a:moveTo>
                    <a:cubicBezTo>
                      <a:pt x="7328" y="1"/>
                      <a:pt x="6344" y="162"/>
                      <a:pt x="5527" y="408"/>
                    </a:cubicBezTo>
                    <a:cubicBezTo>
                      <a:pt x="3137" y="1129"/>
                      <a:pt x="597" y="1160"/>
                      <a:pt x="157" y="1160"/>
                    </a:cubicBezTo>
                    <a:cubicBezTo>
                      <a:pt x="116" y="1160"/>
                      <a:pt x="93" y="1160"/>
                      <a:pt x="91" y="1160"/>
                    </a:cubicBezTo>
                    <a:cubicBezTo>
                      <a:pt x="66" y="1160"/>
                      <a:pt x="38" y="1173"/>
                      <a:pt x="26" y="1185"/>
                    </a:cubicBezTo>
                    <a:cubicBezTo>
                      <a:pt x="13" y="1197"/>
                      <a:pt x="1" y="1225"/>
                      <a:pt x="1" y="1250"/>
                    </a:cubicBezTo>
                    <a:lnTo>
                      <a:pt x="156" y="4226"/>
                    </a:lnTo>
                    <a:cubicBezTo>
                      <a:pt x="156" y="4267"/>
                      <a:pt x="193" y="4304"/>
                      <a:pt x="234" y="4304"/>
                    </a:cubicBezTo>
                    <a:cubicBezTo>
                      <a:pt x="241" y="4304"/>
                      <a:pt x="329" y="4310"/>
                      <a:pt x="547" y="4310"/>
                    </a:cubicBezTo>
                    <a:cubicBezTo>
                      <a:pt x="1044" y="4310"/>
                      <a:pt x="2217" y="4278"/>
                      <a:pt x="4648" y="4071"/>
                    </a:cubicBezTo>
                    <a:cubicBezTo>
                      <a:pt x="6107" y="3952"/>
                      <a:pt x="7385" y="3860"/>
                      <a:pt x="8541" y="3860"/>
                    </a:cubicBezTo>
                    <a:cubicBezTo>
                      <a:pt x="10131" y="3860"/>
                      <a:pt x="11488" y="4034"/>
                      <a:pt x="12762" y="4552"/>
                    </a:cubicBezTo>
                    <a:cubicBezTo>
                      <a:pt x="13101" y="4692"/>
                      <a:pt x="13411" y="4745"/>
                      <a:pt x="13722" y="4745"/>
                    </a:cubicBezTo>
                    <a:cubicBezTo>
                      <a:pt x="14290" y="4745"/>
                      <a:pt x="14859" y="4552"/>
                      <a:pt x="15508" y="4344"/>
                    </a:cubicBezTo>
                    <a:cubicBezTo>
                      <a:pt x="16394" y="4043"/>
                      <a:pt x="17421" y="3699"/>
                      <a:pt x="18848" y="3699"/>
                    </a:cubicBezTo>
                    <a:cubicBezTo>
                      <a:pt x="19628" y="3699"/>
                      <a:pt x="20529" y="3802"/>
                      <a:pt x="21590" y="4071"/>
                    </a:cubicBezTo>
                    <a:cubicBezTo>
                      <a:pt x="23318" y="4514"/>
                      <a:pt x="24620" y="4736"/>
                      <a:pt x="25460" y="4736"/>
                    </a:cubicBezTo>
                    <a:cubicBezTo>
                      <a:pt x="25973" y="4736"/>
                      <a:pt x="26313" y="4653"/>
                      <a:pt x="26471" y="4487"/>
                    </a:cubicBezTo>
                    <a:cubicBezTo>
                      <a:pt x="26561" y="4381"/>
                      <a:pt x="26561" y="4279"/>
                      <a:pt x="26548" y="4214"/>
                    </a:cubicBezTo>
                    <a:lnTo>
                      <a:pt x="26704" y="1250"/>
                    </a:lnTo>
                    <a:cubicBezTo>
                      <a:pt x="26704" y="1225"/>
                      <a:pt x="26704" y="1197"/>
                      <a:pt x="26676" y="1185"/>
                    </a:cubicBezTo>
                    <a:cubicBezTo>
                      <a:pt x="26663" y="1173"/>
                      <a:pt x="26651" y="1160"/>
                      <a:pt x="26626" y="1160"/>
                    </a:cubicBezTo>
                    <a:cubicBezTo>
                      <a:pt x="26624" y="1160"/>
                      <a:pt x="26600" y="1160"/>
                      <a:pt x="26559" y="1160"/>
                    </a:cubicBezTo>
                    <a:cubicBezTo>
                      <a:pt x="26115" y="1160"/>
                      <a:pt x="23564" y="1129"/>
                      <a:pt x="21177" y="408"/>
                    </a:cubicBezTo>
                    <a:cubicBezTo>
                      <a:pt x="20373" y="163"/>
                      <a:pt x="19528" y="45"/>
                      <a:pt x="18683" y="45"/>
                    </a:cubicBezTo>
                    <a:cubicBezTo>
                      <a:pt x="16804" y="45"/>
                      <a:pt x="14924" y="632"/>
                      <a:pt x="13489" y="1729"/>
                    </a:cubicBezTo>
                    <a:cubicBezTo>
                      <a:pt x="11996" y="456"/>
                      <a:pt x="10107" y="1"/>
                      <a:pt x="8366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61"/>
              <p:cNvSpPr/>
              <p:nvPr/>
            </p:nvSpPr>
            <p:spPr>
              <a:xfrm>
                <a:off x="4798312" y="3312573"/>
                <a:ext cx="374703" cy="51084"/>
              </a:xfrm>
              <a:custGeom>
                <a:avLst/>
                <a:gdLst/>
                <a:ahLst/>
                <a:cxnLst/>
                <a:rect l="l" t="t" r="r" b="b"/>
                <a:pathLst>
                  <a:path w="12829" h="1749" extrusionOk="0">
                    <a:moveTo>
                      <a:pt x="7777" y="1"/>
                    </a:moveTo>
                    <a:cubicBezTo>
                      <a:pt x="7408" y="1"/>
                      <a:pt x="7037" y="33"/>
                      <a:pt x="6680" y="106"/>
                    </a:cubicBezTo>
                    <a:cubicBezTo>
                      <a:pt x="5788" y="299"/>
                      <a:pt x="4881" y="507"/>
                      <a:pt x="3974" y="700"/>
                    </a:cubicBezTo>
                    <a:cubicBezTo>
                      <a:pt x="2694" y="985"/>
                      <a:pt x="1411" y="1218"/>
                      <a:pt x="91" y="1296"/>
                    </a:cubicBezTo>
                    <a:cubicBezTo>
                      <a:pt x="1" y="1308"/>
                      <a:pt x="1" y="1464"/>
                      <a:pt x="91" y="1464"/>
                    </a:cubicBezTo>
                    <a:cubicBezTo>
                      <a:pt x="2306" y="1321"/>
                      <a:pt x="4480" y="765"/>
                      <a:pt x="6630" y="286"/>
                    </a:cubicBezTo>
                    <a:cubicBezTo>
                      <a:pt x="7019" y="195"/>
                      <a:pt x="7417" y="160"/>
                      <a:pt x="7816" y="160"/>
                    </a:cubicBezTo>
                    <a:cubicBezTo>
                      <a:pt x="7933" y="160"/>
                      <a:pt x="8050" y="163"/>
                      <a:pt x="8168" y="168"/>
                    </a:cubicBezTo>
                    <a:cubicBezTo>
                      <a:pt x="9242" y="234"/>
                      <a:pt x="10252" y="634"/>
                      <a:pt x="11249" y="1063"/>
                    </a:cubicBezTo>
                    <a:cubicBezTo>
                      <a:pt x="11728" y="1256"/>
                      <a:pt x="12206" y="1476"/>
                      <a:pt x="12672" y="1737"/>
                    </a:cubicBezTo>
                    <a:cubicBezTo>
                      <a:pt x="12684" y="1745"/>
                      <a:pt x="12697" y="1748"/>
                      <a:pt x="12709" y="1748"/>
                    </a:cubicBezTo>
                    <a:cubicBezTo>
                      <a:pt x="12774" y="1748"/>
                      <a:pt x="12828" y="1651"/>
                      <a:pt x="12750" y="1607"/>
                    </a:cubicBezTo>
                    <a:cubicBezTo>
                      <a:pt x="12361" y="1386"/>
                      <a:pt x="11948" y="1194"/>
                      <a:pt x="11535" y="1010"/>
                    </a:cubicBezTo>
                    <a:cubicBezTo>
                      <a:pt x="10603" y="597"/>
                      <a:pt x="9631" y="196"/>
                      <a:pt x="8621" y="53"/>
                    </a:cubicBezTo>
                    <a:cubicBezTo>
                      <a:pt x="8345" y="20"/>
                      <a:pt x="8062" y="1"/>
                      <a:pt x="7777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61"/>
              <p:cNvSpPr/>
              <p:nvPr/>
            </p:nvSpPr>
            <p:spPr>
              <a:xfrm>
                <a:off x="4800999" y="3331412"/>
                <a:ext cx="371665" cy="46060"/>
              </a:xfrm>
              <a:custGeom>
                <a:avLst/>
                <a:gdLst/>
                <a:ahLst/>
                <a:cxnLst/>
                <a:rect l="l" t="t" r="r" b="b"/>
                <a:pathLst>
                  <a:path w="12725" h="1577" extrusionOk="0">
                    <a:moveTo>
                      <a:pt x="7628" y="0"/>
                    </a:moveTo>
                    <a:cubicBezTo>
                      <a:pt x="7169" y="0"/>
                      <a:pt x="6709" y="50"/>
                      <a:pt x="6265" y="160"/>
                    </a:cubicBezTo>
                    <a:cubicBezTo>
                      <a:pt x="5435" y="378"/>
                      <a:pt x="4596" y="533"/>
                      <a:pt x="3767" y="688"/>
                    </a:cubicBezTo>
                    <a:cubicBezTo>
                      <a:pt x="2549" y="909"/>
                      <a:pt x="1335" y="1077"/>
                      <a:pt x="104" y="1207"/>
                    </a:cubicBezTo>
                    <a:cubicBezTo>
                      <a:pt x="18" y="1219"/>
                      <a:pt x="0" y="1363"/>
                      <a:pt x="93" y="1363"/>
                    </a:cubicBezTo>
                    <a:cubicBezTo>
                      <a:pt x="97" y="1363"/>
                      <a:pt x="100" y="1363"/>
                      <a:pt x="104" y="1362"/>
                    </a:cubicBezTo>
                    <a:cubicBezTo>
                      <a:pt x="1151" y="1260"/>
                      <a:pt x="2201" y="1117"/>
                      <a:pt x="3236" y="937"/>
                    </a:cubicBezTo>
                    <a:cubicBezTo>
                      <a:pt x="4233" y="766"/>
                      <a:pt x="5243" y="598"/>
                      <a:pt x="6212" y="340"/>
                    </a:cubicBezTo>
                    <a:cubicBezTo>
                      <a:pt x="6675" y="222"/>
                      <a:pt x="7153" y="165"/>
                      <a:pt x="7636" y="165"/>
                    </a:cubicBezTo>
                    <a:cubicBezTo>
                      <a:pt x="7736" y="165"/>
                      <a:pt x="7836" y="168"/>
                      <a:pt x="7936" y="173"/>
                    </a:cubicBezTo>
                    <a:cubicBezTo>
                      <a:pt x="9023" y="222"/>
                      <a:pt x="10033" y="639"/>
                      <a:pt x="11042" y="999"/>
                    </a:cubicBezTo>
                    <a:cubicBezTo>
                      <a:pt x="11558" y="1182"/>
                      <a:pt x="12077" y="1362"/>
                      <a:pt x="12596" y="1571"/>
                    </a:cubicBezTo>
                    <a:cubicBezTo>
                      <a:pt x="12605" y="1575"/>
                      <a:pt x="12614" y="1576"/>
                      <a:pt x="12623" y="1576"/>
                    </a:cubicBezTo>
                    <a:cubicBezTo>
                      <a:pt x="12694" y="1576"/>
                      <a:pt x="12724" y="1449"/>
                      <a:pt x="12633" y="1415"/>
                    </a:cubicBezTo>
                    <a:cubicBezTo>
                      <a:pt x="12207" y="1247"/>
                      <a:pt x="11779" y="1092"/>
                      <a:pt x="11353" y="937"/>
                    </a:cubicBezTo>
                    <a:cubicBezTo>
                      <a:pt x="10381" y="586"/>
                      <a:pt x="9411" y="173"/>
                      <a:pt x="8374" y="42"/>
                    </a:cubicBezTo>
                    <a:cubicBezTo>
                      <a:pt x="8128" y="15"/>
                      <a:pt x="7878" y="0"/>
                      <a:pt x="7628" y="0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61"/>
              <p:cNvSpPr/>
              <p:nvPr/>
            </p:nvSpPr>
            <p:spPr>
              <a:xfrm>
                <a:off x="4800941" y="3354165"/>
                <a:ext cx="366116" cy="35195"/>
              </a:xfrm>
              <a:custGeom>
                <a:avLst/>
                <a:gdLst/>
                <a:ahLst/>
                <a:cxnLst/>
                <a:rect l="l" t="t" r="r" b="b"/>
                <a:pathLst>
                  <a:path w="12535" h="1205" extrusionOk="0">
                    <a:moveTo>
                      <a:pt x="7628" y="1"/>
                    </a:moveTo>
                    <a:cubicBezTo>
                      <a:pt x="7412" y="1"/>
                      <a:pt x="7195" y="9"/>
                      <a:pt x="6978" y="27"/>
                    </a:cubicBezTo>
                    <a:cubicBezTo>
                      <a:pt x="5568" y="142"/>
                      <a:pt x="4195" y="481"/>
                      <a:pt x="2812" y="714"/>
                    </a:cubicBezTo>
                    <a:cubicBezTo>
                      <a:pt x="1918" y="857"/>
                      <a:pt x="1010" y="959"/>
                      <a:pt x="106" y="1037"/>
                    </a:cubicBezTo>
                    <a:cubicBezTo>
                      <a:pt x="1" y="1049"/>
                      <a:pt x="1" y="1205"/>
                      <a:pt x="106" y="1205"/>
                    </a:cubicBezTo>
                    <a:cubicBezTo>
                      <a:pt x="1529" y="1074"/>
                      <a:pt x="2927" y="857"/>
                      <a:pt x="4325" y="583"/>
                    </a:cubicBezTo>
                    <a:cubicBezTo>
                      <a:pt x="5064" y="453"/>
                      <a:pt x="5788" y="326"/>
                      <a:pt x="6524" y="236"/>
                    </a:cubicBezTo>
                    <a:cubicBezTo>
                      <a:pt x="6914" y="187"/>
                      <a:pt x="7303" y="163"/>
                      <a:pt x="7691" y="163"/>
                    </a:cubicBezTo>
                    <a:cubicBezTo>
                      <a:pt x="8246" y="163"/>
                      <a:pt x="8799" y="213"/>
                      <a:pt x="9348" y="313"/>
                    </a:cubicBezTo>
                    <a:cubicBezTo>
                      <a:pt x="10395" y="506"/>
                      <a:pt x="11405" y="816"/>
                      <a:pt x="12414" y="1127"/>
                    </a:cubicBezTo>
                    <a:cubicBezTo>
                      <a:pt x="12425" y="1132"/>
                      <a:pt x="12434" y="1134"/>
                      <a:pt x="12443" y="1134"/>
                    </a:cubicBezTo>
                    <a:cubicBezTo>
                      <a:pt x="12512" y="1134"/>
                      <a:pt x="12534" y="1009"/>
                      <a:pt x="12455" y="984"/>
                    </a:cubicBezTo>
                    <a:cubicBezTo>
                      <a:pt x="10886" y="493"/>
                      <a:pt x="9277" y="1"/>
                      <a:pt x="7628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61"/>
              <p:cNvSpPr/>
              <p:nvPr/>
            </p:nvSpPr>
            <p:spPr>
              <a:xfrm>
                <a:off x="5170387" y="3312632"/>
                <a:ext cx="374586" cy="51026"/>
              </a:xfrm>
              <a:custGeom>
                <a:avLst/>
                <a:gdLst/>
                <a:ahLst/>
                <a:cxnLst/>
                <a:rect l="l" t="t" r="r" b="b"/>
                <a:pathLst>
                  <a:path w="12825" h="1747" extrusionOk="0">
                    <a:moveTo>
                      <a:pt x="5078" y="1"/>
                    </a:moveTo>
                    <a:cubicBezTo>
                      <a:pt x="4896" y="1"/>
                      <a:pt x="4713" y="10"/>
                      <a:pt x="4531" y="27"/>
                    </a:cubicBezTo>
                    <a:cubicBezTo>
                      <a:pt x="3493" y="104"/>
                      <a:pt x="2511" y="493"/>
                      <a:pt x="1551" y="893"/>
                    </a:cubicBezTo>
                    <a:cubicBezTo>
                      <a:pt x="1048" y="1114"/>
                      <a:pt x="542" y="1331"/>
                      <a:pt x="76" y="1605"/>
                    </a:cubicBezTo>
                    <a:cubicBezTo>
                      <a:pt x="0" y="1649"/>
                      <a:pt x="43" y="1746"/>
                      <a:pt x="112" y="1746"/>
                    </a:cubicBezTo>
                    <a:cubicBezTo>
                      <a:pt x="125" y="1746"/>
                      <a:pt x="139" y="1743"/>
                      <a:pt x="154" y="1735"/>
                    </a:cubicBezTo>
                    <a:cubicBezTo>
                      <a:pt x="529" y="1527"/>
                      <a:pt x="918" y="1347"/>
                      <a:pt x="1318" y="1164"/>
                    </a:cubicBezTo>
                    <a:cubicBezTo>
                      <a:pt x="2263" y="750"/>
                      <a:pt x="3272" y="322"/>
                      <a:pt x="4310" y="207"/>
                    </a:cubicBezTo>
                    <a:cubicBezTo>
                      <a:pt x="4557" y="175"/>
                      <a:pt x="4808" y="159"/>
                      <a:pt x="5059" y="159"/>
                    </a:cubicBezTo>
                    <a:cubicBezTo>
                      <a:pt x="5426" y="159"/>
                      <a:pt x="5793" y="194"/>
                      <a:pt x="6146" y="272"/>
                    </a:cubicBezTo>
                    <a:cubicBezTo>
                      <a:pt x="7106" y="477"/>
                      <a:pt x="8063" y="698"/>
                      <a:pt x="9019" y="906"/>
                    </a:cubicBezTo>
                    <a:cubicBezTo>
                      <a:pt x="10237" y="1164"/>
                      <a:pt x="11480" y="1384"/>
                      <a:pt x="12722" y="1462"/>
                    </a:cubicBezTo>
                    <a:cubicBezTo>
                      <a:pt x="12825" y="1462"/>
                      <a:pt x="12825" y="1306"/>
                      <a:pt x="12722" y="1294"/>
                    </a:cubicBezTo>
                    <a:cubicBezTo>
                      <a:pt x="10523" y="1164"/>
                      <a:pt x="8361" y="595"/>
                      <a:pt x="6211" y="129"/>
                    </a:cubicBezTo>
                    <a:cubicBezTo>
                      <a:pt x="5842" y="41"/>
                      <a:pt x="5462" y="1"/>
                      <a:pt x="5078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61"/>
              <p:cNvSpPr/>
              <p:nvPr/>
            </p:nvSpPr>
            <p:spPr>
              <a:xfrm>
                <a:off x="5170591" y="3331529"/>
                <a:ext cx="371403" cy="45943"/>
              </a:xfrm>
              <a:custGeom>
                <a:avLst/>
                <a:gdLst/>
                <a:ahLst/>
                <a:cxnLst/>
                <a:rect l="l" t="t" r="r" b="b"/>
                <a:pathLst>
                  <a:path w="12716" h="1573" extrusionOk="0">
                    <a:moveTo>
                      <a:pt x="5120" y="0"/>
                    </a:moveTo>
                    <a:cubicBezTo>
                      <a:pt x="4990" y="0"/>
                      <a:pt x="4859" y="5"/>
                      <a:pt x="4729" y="13"/>
                    </a:cubicBezTo>
                    <a:cubicBezTo>
                      <a:pt x="3669" y="63"/>
                      <a:pt x="2685" y="467"/>
                      <a:pt x="1687" y="815"/>
                    </a:cubicBezTo>
                    <a:cubicBezTo>
                      <a:pt x="1156" y="1011"/>
                      <a:pt x="613" y="1203"/>
                      <a:pt x="81" y="1411"/>
                    </a:cubicBezTo>
                    <a:cubicBezTo>
                      <a:pt x="1" y="1445"/>
                      <a:pt x="25" y="1572"/>
                      <a:pt x="95" y="1572"/>
                    </a:cubicBezTo>
                    <a:cubicBezTo>
                      <a:pt x="103" y="1572"/>
                      <a:pt x="112" y="1571"/>
                      <a:pt x="122" y="1567"/>
                    </a:cubicBezTo>
                    <a:cubicBezTo>
                      <a:pt x="547" y="1399"/>
                      <a:pt x="964" y="1256"/>
                      <a:pt x="1377" y="1101"/>
                    </a:cubicBezTo>
                    <a:cubicBezTo>
                      <a:pt x="2386" y="737"/>
                      <a:pt x="3408" y="296"/>
                      <a:pt x="4483" y="181"/>
                    </a:cubicBezTo>
                    <a:cubicBezTo>
                      <a:pt x="4681" y="162"/>
                      <a:pt x="4880" y="151"/>
                      <a:pt x="5080" y="151"/>
                    </a:cubicBezTo>
                    <a:cubicBezTo>
                      <a:pt x="5545" y="151"/>
                      <a:pt x="6010" y="207"/>
                      <a:pt x="6465" y="324"/>
                    </a:cubicBezTo>
                    <a:cubicBezTo>
                      <a:pt x="7332" y="557"/>
                      <a:pt x="8223" y="712"/>
                      <a:pt x="9118" y="880"/>
                    </a:cubicBezTo>
                    <a:cubicBezTo>
                      <a:pt x="10283" y="1088"/>
                      <a:pt x="11448" y="1243"/>
                      <a:pt x="12613" y="1358"/>
                    </a:cubicBezTo>
                    <a:cubicBezTo>
                      <a:pt x="12617" y="1359"/>
                      <a:pt x="12620" y="1359"/>
                      <a:pt x="12624" y="1359"/>
                    </a:cubicBezTo>
                    <a:cubicBezTo>
                      <a:pt x="12715" y="1359"/>
                      <a:pt x="12711" y="1215"/>
                      <a:pt x="12613" y="1203"/>
                    </a:cubicBezTo>
                    <a:cubicBezTo>
                      <a:pt x="11525" y="1088"/>
                      <a:pt x="10438" y="945"/>
                      <a:pt x="9363" y="762"/>
                    </a:cubicBezTo>
                    <a:cubicBezTo>
                      <a:pt x="8419" y="594"/>
                      <a:pt x="7459" y="427"/>
                      <a:pt x="6543" y="181"/>
                    </a:cubicBezTo>
                    <a:cubicBezTo>
                      <a:pt x="6074" y="59"/>
                      <a:pt x="5598" y="0"/>
                      <a:pt x="5120" y="0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7" name="Google Shape;2307;p61"/>
              <p:cNvSpPr/>
              <p:nvPr/>
            </p:nvSpPr>
            <p:spPr>
              <a:xfrm>
                <a:off x="5176024" y="3354223"/>
                <a:ext cx="365970" cy="35137"/>
              </a:xfrm>
              <a:custGeom>
                <a:avLst/>
                <a:gdLst/>
                <a:ahLst/>
                <a:cxnLst/>
                <a:rect l="l" t="t" r="r" b="b"/>
                <a:pathLst>
                  <a:path w="12530" h="1203" extrusionOk="0">
                    <a:moveTo>
                      <a:pt x="4900" y="1"/>
                    </a:moveTo>
                    <a:cubicBezTo>
                      <a:pt x="4316" y="1"/>
                      <a:pt x="3733" y="58"/>
                      <a:pt x="3145" y="156"/>
                    </a:cubicBezTo>
                    <a:cubicBezTo>
                      <a:pt x="2110" y="348"/>
                      <a:pt x="1088" y="659"/>
                      <a:pt x="91" y="982"/>
                    </a:cubicBezTo>
                    <a:cubicBezTo>
                      <a:pt x="0" y="1007"/>
                      <a:pt x="19" y="1132"/>
                      <a:pt x="96" y="1132"/>
                    </a:cubicBezTo>
                    <a:cubicBezTo>
                      <a:pt x="106" y="1132"/>
                      <a:pt x="117" y="1130"/>
                      <a:pt x="128" y="1125"/>
                    </a:cubicBezTo>
                    <a:cubicBezTo>
                      <a:pt x="1694" y="638"/>
                      <a:pt x="3291" y="150"/>
                      <a:pt x="4933" y="150"/>
                    </a:cubicBezTo>
                    <a:cubicBezTo>
                      <a:pt x="5164" y="150"/>
                      <a:pt x="5397" y="160"/>
                      <a:pt x="5630" y="181"/>
                    </a:cubicBezTo>
                    <a:cubicBezTo>
                      <a:pt x="7028" y="311"/>
                      <a:pt x="8413" y="647"/>
                      <a:pt x="9799" y="880"/>
                    </a:cubicBezTo>
                    <a:cubicBezTo>
                      <a:pt x="10665" y="1023"/>
                      <a:pt x="11545" y="1125"/>
                      <a:pt x="12427" y="1203"/>
                    </a:cubicBezTo>
                    <a:cubicBezTo>
                      <a:pt x="12529" y="1203"/>
                      <a:pt x="12529" y="1047"/>
                      <a:pt x="12427" y="1035"/>
                    </a:cubicBezTo>
                    <a:cubicBezTo>
                      <a:pt x="10976" y="917"/>
                      <a:pt x="9541" y="672"/>
                      <a:pt x="8103" y="414"/>
                    </a:cubicBezTo>
                    <a:cubicBezTo>
                      <a:pt x="7391" y="271"/>
                      <a:pt x="6667" y="140"/>
                      <a:pt x="5928" y="63"/>
                    </a:cubicBezTo>
                    <a:cubicBezTo>
                      <a:pt x="5584" y="20"/>
                      <a:pt x="5242" y="1"/>
                      <a:pt x="4900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8" name="Google Shape;2308;p61"/>
              <p:cNvSpPr/>
              <p:nvPr/>
            </p:nvSpPr>
            <p:spPr>
              <a:xfrm>
                <a:off x="4737210" y="3381678"/>
                <a:ext cx="388956" cy="75531"/>
              </a:xfrm>
              <a:custGeom>
                <a:avLst/>
                <a:gdLst/>
                <a:ahLst/>
                <a:cxnLst/>
                <a:rect l="l" t="t" r="r" b="b"/>
                <a:pathLst>
                  <a:path w="13317" h="2586" extrusionOk="0">
                    <a:moveTo>
                      <a:pt x="9996" y="1"/>
                    </a:moveTo>
                    <a:cubicBezTo>
                      <a:pt x="8966" y="1"/>
                      <a:pt x="7736" y="86"/>
                      <a:pt x="6364" y="340"/>
                    </a:cubicBezTo>
                    <a:cubicBezTo>
                      <a:pt x="2858" y="989"/>
                      <a:pt x="947" y="1114"/>
                      <a:pt x="355" y="1114"/>
                    </a:cubicBezTo>
                    <a:cubicBezTo>
                      <a:pt x="250" y="1114"/>
                      <a:pt x="187" y="1110"/>
                      <a:pt x="164" y="1105"/>
                    </a:cubicBezTo>
                    <a:cubicBezTo>
                      <a:pt x="161" y="1104"/>
                      <a:pt x="159" y="1104"/>
                      <a:pt x="157" y="1104"/>
                    </a:cubicBezTo>
                    <a:cubicBezTo>
                      <a:pt x="0" y="1104"/>
                      <a:pt x="164" y="2580"/>
                      <a:pt x="164" y="2580"/>
                    </a:cubicBezTo>
                    <a:cubicBezTo>
                      <a:pt x="164" y="2580"/>
                      <a:pt x="340" y="2586"/>
                      <a:pt x="647" y="2586"/>
                    </a:cubicBezTo>
                    <a:cubicBezTo>
                      <a:pt x="1700" y="2586"/>
                      <a:pt x="4285" y="2517"/>
                      <a:pt x="6519" y="1906"/>
                    </a:cubicBezTo>
                    <a:cubicBezTo>
                      <a:pt x="7555" y="1617"/>
                      <a:pt x="8727" y="1525"/>
                      <a:pt x="9802" y="1525"/>
                    </a:cubicBezTo>
                    <a:cubicBezTo>
                      <a:pt x="11711" y="1525"/>
                      <a:pt x="13316" y="1816"/>
                      <a:pt x="13316" y="1816"/>
                    </a:cubicBezTo>
                    <a:lnTo>
                      <a:pt x="13316" y="340"/>
                    </a:lnTo>
                    <a:cubicBezTo>
                      <a:pt x="13316" y="340"/>
                      <a:pt x="12056" y="1"/>
                      <a:pt x="99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9" name="Google Shape;2309;p61"/>
              <p:cNvSpPr/>
              <p:nvPr/>
            </p:nvSpPr>
            <p:spPr>
              <a:xfrm>
                <a:off x="4735983" y="3379575"/>
                <a:ext cx="392461" cy="80116"/>
              </a:xfrm>
              <a:custGeom>
                <a:avLst/>
                <a:gdLst/>
                <a:ahLst/>
                <a:cxnLst/>
                <a:rect l="l" t="t" r="r" b="b"/>
                <a:pathLst>
                  <a:path w="13437" h="2743" extrusionOk="0">
                    <a:moveTo>
                      <a:pt x="10019" y="157"/>
                    </a:moveTo>
                    <a:cubicBezTo>
                      <a:pt x="11813" y="157"/>
                      <a:pt x="13008" y="412"/>
                      <a:pt x="13281" y="478"/>
                    </a:cubicBezTo>
                    <a:lnTo>
                      <a:pt x="13281" y="1798"/>
                    </a:lnTo>
                    <a:cubicBezTo>
                      <a:pt x="12912" y="1736"/>
                      <a:pt x="11482" y="1517"/>
                      <a:pt x="9827" y="1517"/>
                    </a:cubicBezTo>
                    <a:cubicBezTo>
                      <a:pt x="8748" y="1517"/>
                      <a:pt x="7574" y="1610"/>
                      <a:pt x="6537" y="1900"/>
                    </a:cubicBezTo>
                    <a:cubicBezTo>
                      <a:pt x="4353" y="2507"/>
                      <a:pt x="1800" y="2579"/>
                      <a:pt x="723" y="2579"/>
                    </a:cubicBezTo>
                    <a:cubicBezTo>
                      <a:pt x="510" y="2579"/>
                      <a:pt x="354" y="2577"/>
                      <a:pt x="271" y="2574"/>
                    </a:cubicBezTo>
                    <a:cubicBezTo>
                      <a:pt x="221" y="2018"/>
                      <a:pt x="193" y="1410"/>
                      <a:pt x="234" y="1254"/>
                    </a:cubicBezTo>
                    <a:lnTo>
                      <a:pt x="234" y="1254"/>
                    </a:lnTo>
                    <a:cubicBezTo>
                      <a:pt x="276" y="1259"/>
                      <a:pt x="342" y="1261"/>
                      <a:pt x="431" y="1261"/>
                    </a:cubicBezTo>
                    <a:cubicBezTo>
                      <a:pt x="1092" y="1261"/>
                      <a:pt x="3033" y="1117"/>
                      <a:pt x="6419" y="490"/>
                    </a:cubicBezTo>
                    <a:cubicBezTo>
                      <a:pt x="7774" y="240"/>
                      <a:pt x="8994" y="157"/>
                      <a:pt x="10019" y="157"/>
                    </a:cubicBezTo>
                    <a:close/>
                    <a:moveTo>
                      <a:pt x="10019" y="1"/>
                    </a:moveTo>
                    <a:cubicBezTo>
                      <a:pt x="8986" y="1"/>
                      <a:pt x="7757" y="84"/>
                      <a:pt x="6394" y="335"/>
                    </a:cubicBezTo>
                    <a:cubicBezTo>
                      <a:pt x="2777" y="1005"/>
                      <a:pt x="925" y="1106"/>
                      <a:pt x="387" y="1106"/>
                    </a:cubicBezTo>
                    <a:cubicBezTo>
                      <a:pt x="291" y="1106"/>
                      <a:pt x="237" y="1103"/>
                      <a:pt x="221" y="1099"/>
                    </a:cubicBezTo>
                    <a:cubicBezTo>
                      <a:pt x="214" y="1096"/>
                      <a:pt x="206" y="1094"/>
                      <a:pt x="197" y="1094"/>
                    </a:cubicBezTo>
                    <a:cubicBezTo>
                      <a:pt x="174" y="1094"/>
                      <a:pt x="148" y="1106"/>
                      <a:pt x="128" y="1124"/>
                    </a:cubicBezTo>
                    <a:cubicBezTo>
                      <a:pt x="1" y="1229"/>
                      <a:pt x="50" y="2018"/>
                      <a:pt x="128" y="2665"/>
                    </a:cubicBezTo>
                    <a:cubicBezTo>
                      <a:pt x="128" y="2705"/>
                      <a:pt x="156" y="2730"/>
                      <a:pt x="193" y="2730"/>
                    </a:cubicBezTo>
                    <a:cubicBezTo>
                      <a:pt x="206" y="2730"/>
                      <a:pt x="389" y="2742"/>
                      <a:pt x="687" y="2742"/>
                    </a:cubicBezTo>
                    <a:cubicBezTo>
                      <a:pt x="1746" y="2742"/>
                      <a:pt x="4350" y="2665"/>
                      <a:pt x="6589" y="2043"/>
                    </a:cubicBezTo>
                    <a:cubicBezTo>
                      <a:pt x="7597" y="1766"/>
                      <a:pt x="8741" y="1677"/>
                      <a:pt x="9798" y="1677"/>
                    </a:cubicBezTo>
                    <a:cubicBezTo>
                      <a:pt x="11701" y="1677"/>
                      <a:pt x="13320" y="1966"/>
                      <a:pt x="13346" y="1966"/>
                    </a:cubicBezTo>
                    <a:cubicBezTo>
                      <a:pt x="13353" y="1969"/>
                      <a:pt x="13361" y="1971"/>
                      <a:pt x="13367" y="1971"/>
                    </a:cubicBezTo>
                    <a:cubicBezTo>
                      <a:pt x="13384" y="1971"/>
                      <a:pt x="13399" y="1962"/>
                      <a:pt x="13408" y="1953"/>
                    </a:cubicBezTo>
                    <a:cubicBezTo>
                      <a:pt x="13436" y="1941"/>
                      <a:pt x="13436" y="1913"/>
                      <a:pt x="13436" y="1888"/>
                    </a:cubicBezTo>
                    <a:lnTo>
                      <a:pt x="13436" y="412"/>
                    </a:lnTo>
                    <a:cubicBezTo>
                      <a:pt x="13436" y="375"/>
                      <a:pt x="13424" y="347"/>
                      <a:pt x="13383" y="335"/>
                    </a:cubicBezTo>
                    <a:cubicBezTo>
                      <a:pt x="13367" y="335"/>
                      <a:pt x="12084" y="1"/>
                      <a:pt x="10019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0" name="Google Shape;2310;p61"/>
              <p:cNvSpPr/>
              <p:nvPr/>
            </p:nvSpPr>
            <p:spPr>
              <a:xfrm>
                <a:off x="5126867" y="3392339"/>
                <a:ext cx="86571" cy="58240"/>
              </a:xfrm>
              <a:custGeom>
                <a:avLst/>
                <a:gdLst/>
                <a:ahLst/>
                <a:cxnLst/>
                <a:rect l="l" t="t" r="r" b="b"/>
                <a:pathLst>
                  <a:path w="2964" h="1994" extrusionOk="0">
                    <a:moveTo>
                      <a:pt x="0" y="0"/>
                    </a:moveTo>
                    <a:lnTo>
                      <a:pt x="0" y="1476"/>
                    </a:lnTo>
                    <a:cubicBezTo>
                      <a:pt x="570" y="1864"/>
                      <a:pt x="1089" y="1994"/>
                      <a:pt x="1528" y="1994"/>
                    </a:cubicBezTo>
                    <a:cubicBezTo>
                      <a:pt x="2406" y="1994"/>
                      <a:pt x="2964" y="1476"/>
                      <a:pt x="2964" y="1476"/>
                    </a:cubicBezTo>
                    <a:lnTo>
                      <a:pt x="2964" y="0"/>
                    </a:lnTo>
                    <a:cubicBezTo>
                      <a:pt x="2442" y="251"/>
                      <a:pt x="1939" y="334"/>
                      <a:pt x="1500" y="334"/>
                    </a:cubicBezTo>
                    <a:cubicBezTo>
                      <a:pt x="622" y="33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1" name="Google Shape;2311;p61"/>
              <p:cNvSpPr/>
              <p:nvPr/>
            </p:nvSpPr>
            <p:spPr>
              <a:xfrm>
                <a:off x="5124589" y="3389798"/>
                <a:ext cx="91127" cy="63088"/>
              </a:xfrm>
              <a:custGeom>
                <a:avLst/>
                <a:gdLst/>
                <a:ahLst/>
                <a:cxnLst/>
                <a:rect l="l" t="t" r="r" b="b"/>
                <a:pathLst>
                  <a:path w="3120" h="2160" extrusionOk="0">
                    <a:moveTo>
                      <a:pt x="2964" y="205"/>
                    </a:moveTo>
                    <a:lnTo>
                      <a:pt x="2964" y="1526"/>
                    </a:lnTo>
                    <a:cubicBezTo>
                      <a:pt x="2849" y="1625"/>
                      <a:pt x="2341" y="2000"/>
                      <a:pt x="1601" y="2000"/>
                    </a:cubicBezTo>
                    <a:cubicBezTo>
                      <a:pt x="1184" y="2000"/>
                      <a:pt x="692" y="1881"/>
                      <a:pt x="156" y="1526"/>
                    </a:cubicBezTo>
                    <a:lnTo>
                      <a:pt x="156" y="205"/>
                    </a:lnTo>
                    <a:cubicBezTo>
                      <a:pt x="381" y="301"/>
                      <a:pt x="912" y="496"/>
                      <a:pt x="1588" y="496"/>
                    </a:cubicBezTo>
                    <a:cubicBezTo>
                      <a:pt x="2005" y="496"/>
                      <a:pt x="2476" y="422"/>
                      <a:pt x="2964" y="205"/>
                    </a:cubicBezTo>
                    <a:close/>
                    <a:moveTo>
                      <a:pt x="79" y="0"/>
                    </a:moveTo>
                    <a:cubicBezTo>
                      <a:pt x="66" y="0"/>
                      <a:pt x="53" y="3"/>
                      <a:pt x="41" y="10"/>
                    </a:cubicBezTo>
                    <a:cubicBezTo>
                      <a:pt x="13" y="38"/>
                      <a:pt x="1" y="62"/>
                      <a:pt x="1" y="87"/>
                    </a:cubicBezTo>
                    <a:lnTo>
                      <a:pt x="1" y="1563"/>
                    </a:lnTo>
                    <a:cubicBezTo>
                      <a:pt x="1" y="1591"/>
                      <a:pt x="13" y="1616"/>
                      <a:pt x="41" y="1628"/>
                    </a:cubicBezTo>
                    <a:cubicBezTo>
                      <a:pt x="622" y="2016"/>
                      <a:pt x="1153" y="2159"/>
                      <a:pt x="1607" y="2159"/>
                    </a:cubicBezTo>
                    <a:cubicBezTo>
                      <a:pt x="2498" y="2159"/>
                      <a:pt x="3082" y="1628"/>
                      <a:pt x="3095" y="1616"/>
                    </a:cubicBezTo>
                    <a:cubicBezTo>
                      <a:pt x="3107" y="1603"/>
                      <a:pt x="3119" y="1591"/>
                      <a:pt x="3119" y="1563"/>
                    </a:cubicBezTo>
                    <a:lnTo>
                      <a:pt x="3119" y="87"/>
                    </a:lnTo>
                    <a:cubicBezTo>
                      <a:pt x="3119" y="62"/>
                      <a:pt x="3107" y="38"/>
                      <a:pt x="3082" y="25"/>
                    </a:cubicBezTo>
                    <a:cubicBezTo>
                      <a:pt x="3065" y="8"/>
                      <a:pt x="3050" y="2"/>
                      <a:pt x="3035" y="2"/>
                    </a:cubicBezTo>
                    <a:cubicBezTo>
                      <a:pt x="3024" y="2"/>
                      <a:pt x="3014" y="5"/>
                      <a:pt x="3005" y="10"/>
                    </a:cubicBezTo>
                    <a:cubicBezTo>
                      <a:pt x="2498" y="259"/>
                      <a:pt x="2007" y="342"/>
                      <a:pt x="1577" y="342"/>
                    </a:cubicBezTo>
                    <a:cubicBezTo>
                      <a:pt x="732" y="342"/>
                      <a:pt x="127" y="20"/>
                      <a:pt x="119" y="10"/>
                    </a:cubicBezTo>
                    <a:cubicBezTo>
                      <a:pt x="105" y="3"/>
                      <a:pt x="91" y="0"/>
                      <a:pt x="79" y="0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2" name="Google Shape;2312;p61"/>
              <p:cNvSpPr/>
              <p:nvPr/>
            </p:nvSpPr>
            <p:spPr>
              <a:xfrm>
                <a:off x="5213409" y="3382438"/>
                <a:ext cx="388985" cy="75531"/>
              </a:xfrm>
              <a:custGeom>
                <a:avLst/>
                <a:gdLst/>
                <a:ahLst/>
                <a:cxnLst/>
                <a:rect l="l" t="t" r="r" b="b"/>
                <a:pathLst>
                  <a:path w="13318" h="2586" extrusionOk="0">
                    <a:moveTo>
                      <a:pt x="3321" y="1"/>
                    </a:moveTo>
                    <a:cubicBezTo>
                      <a:pt x="1261" y="1"/>
                      <a:pt x="1" y="339"/>
                      <a:pt x="1" y="339"/>
                    </a:cubicBezTo>
                    <a:lnTo>
                      <a:pt x="1" y="1815"/>
                    </a:lnTo>
                    <a:cubicBezTo>
                      <a:pt x="1" y="1815"/>
                      <a:pt x="1626" y="1515"/>
                      <a:pt x="3551" y="1515"/>
                    </a:cubicBezTo>
                    <a:cubicBezTo>
                      <a:pt x="4616" y="1515"/>
                      <a:pt x="5774" y="1607"/>
                      <a:pt x="6798" y="1892"/>
                    </a:cubicBezTo>
                    <a:cubicBezTo>
                      <a:pt x="9029" y="2514"/>
                      <a:pt x="11609" y="2585"/>
                      <a:pt x="12665" y="2585"/>
                    </a:cubicBezTo>
                    <a:cubicBezTo>
                      <a:pt x="12975" y="2585"/>
                      <a:pt x="13154" y="2579"/>
                      <a:pt x="13154" y="2579"/>
                    </a:cubicBezTo>
                    <a:cubicBezTo>
                      <a:pt x="13154" y="2579"/>
                      <a:pt x="13317" y="1090"/>
                      <a:pt x="13159" y="1090"/>
                    </a:cubicBezTo>
                    <a:cubicBezTo>
                      <a:pt x="13158" y="1090"/>
                      <a:pt x="13156" y="1091"/>
                      <a:pt x="13154" y="1091"/>
                    </a:cubicBezTo>
                    <a:cubicBezTo>
                      <a:pt x="13129" y="1097"/>
                      <a:pt x="13063" y="1102"/>
                      <a:pt x="12951" y="1102"/>
                    </a:cubicBezTo>
                    <a:cubicBezTo>
                      <a:pt x="12348" y="1102"/>
                      <a:pt x="10439" y="974"/>
                      <a:pt x="6953" y="339"/>
                    </a:cubicBezTo>
                    <a:cubicBezTo>
                      <a:pt x="5581" y="86"/>
                      <a:pt x="4351" y="1"/>
                      <a:pt x="33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3" name="Google Shape;2313;p61"/>
              <p:cNvSpPr/>
              <p:nvPr/>
            </p:nvSpPr>
            <p:spPr>
              <a:xfrm>
                <a:off x="5211160" y="3380101"/>
                <a:ext cx="392432" cy="79941"/>
              </a:xfrm>
              <a:custGeom>
                <a:avLst/>
                <a:gdLst/>
                <a:ahLst/>
                <a:cxnLst/>
                <a:rect l="l" t="t" r="r" b="b"/>
                <a:pathLst>
                  <a:path w="13436" h="2737" extrusionOk="0">
                    <a:moveTo>
                      <a:pt x="3411" y="158"/>
                    </a:moveTo>
                    <a:cubicBezTo>
                      <a:pt x="4437" y="158"/>
                      <a:pt x="5660" y="242"/>
                      <a:pt x="7018" y="497"/>
                    </a:cubicBezTo>
                    <a:cubicBezTo>
                      <a:pt x="10500" y="1128"/>
                      <a:pt x="12444" y="1265"/>
                      <a:pt x="13053" y="1265"/>
                    </a:cubicBezTo>
                    <a:cubicBezTo>
                      <a:pt x="13118" y="1265"/>
                      <a:pt x="13168" y="1264"/>
                      <a:pt x="13203" y="1261"/>
                    </a:cubicBezTo>
                    <a:lnTo>
                      <a:pt x="13203" y="1261"/>
                    </a:lnTo>
                    <a:cubicBezTo>
                      <a:pt x="13255" y="1404"/>
                      <a:pt x="13215" y="2025"/>
                      <a:pt x="13165" y="2581"/>
                    </a:cubicBezTo>
                    <a:cubicBezTo>
                      <a:pt x="13090" y="2583"/>
                      <a:pt x="12956" y="2585"/>
                      <a:pt x="12775" y="2585"/>
                    </a:cubicBezTo>
                    <a:cubicBezTo>
                      <a:pt x="11735" y="2585"/>
                      <a:pt x="9126" y="2514"/>
                      <a:pt x="6900" y="1895"/>
                    </a:cubicBezTo>
                    <a:cubicBezTo>
                      <a:pt x="5865" y="1612"/>
                      <a:pt x="4700" y="1522"/>
                      <a:pt x="3625" y="1522"/>
                    </a:cubicBezTo>
                    <a:cubicBezTo>
                      <a:pt x="1970" y="1522"/>
                      <a:pt x="531" y="1739"/>
                      <a:pt x="155" y="1805"/>
                    </a:cubicBezTo>
                    <a:lnTo>
                      <a:pt x="155" y="472"/>
                    </a:lnTo>
                    <a:cubicBezTo>
                      <a:pt x="428" y="415"/>
                      <a:pt x="1621" y="158"/>
                      <a:pt x="3411" y="158"/>
                    </a:cubicBezTo>
                    <a:close/>
                    <a:moveTo>
                      <a:pt x="3401" y="1"/>
                    </a:moveTo>
                    <a:cubicBezTo>
                      <a:pt x="1347" y="1"/>
                      <a:pt x="69" y="333"/>
                      <a:pt x="53" y="342"/>
                    </a:cubicBezTo>
                    <a:cubicBezTo>
                      <a:pt x="13" y="357"/>
                      <a:pt x="0" y="382"/>
                      <a:pt x="0" y="419"/>
                    </a:cubicBezTo>
                    <a:lnTo>
                      <a:pt x="0" y="1895"/>
                    </a:lnTo>
                    <a:cubicBezTo>
                      <a:pt x="0" y="1923"/>
                      <a:pt x="0" y="1948"/>
                      <a:pt x="28" y="1960"/>
                    </a:cubicBezTo>
                    <a:cubicBezTo>
                      <a:pt x="41" y="1972"/>
                      <a:pt x="65" y="1972"/>
                      <a:pt x="90" y="1972"/>
                    </a:cubicBezTo>
                    <a:cubicBezTo>
                      <a:pt x="116" y="1964"/>
                      <a:pt x="1723" y="1675"/>
                      <a:pt x="3616" y="1675"/>
                    </a:cubicBezTo>
                    <a:cubicBezTo>
                      <a:pt x="4679" y="1675"/>
                      <a:pt x="5832" y="1766"/>
                      <a:pt x="6847" y="2050"/>
                    </a:cubicBezTo>
                    <a:cubicBezTo>
                      <a:pt x="9087" y="2671"/>
                      <a:pt x="11702" y="2737"/>
                      <a:pt x="12749" y="2737"/>
                    </a:cubicBezTo>
                    <a:lnTo>
                      <a:pt x="13243" y="2737"/>
                    </a:lnTo>
                    <a:cubicBezTo>
                      <a:pt x="13280" y="2737"/>
                      <a:pt x="13308" y="2699"/>
                      <a:pt x="13321" y="2659"/>
                    </a:cubicBezTo>
                    <a:cubicBezTo>
                      <a:pt x="13386" y="2025"/>
                      <a:pt x="13436" y="1236"/>
                      <a:pt x="13308" y="1118"/>
                    </a:cubicBezTo>
                    <a:cubicBezTo>
                      <a:pt x="13280" y="1093"/>
                      <a:pt x="13255" y="1093"/>
                      <a:pt x="13215" y="1093"/>
                    </a:cubicBezTo>
                    <a:cubicBezTo>
                      <a:pt x="13197" y="1100"/>
                      <a:pt x="13129" y="1106"/>
                      <a:pt x="13005" y="1106"/>
                    </a:cubicBezTo>
                    <a:cubicBezTo>
                      <a:pt x="12414" y="1106"/>
                      <a:pt x="10568" y="984"/>
                      <a:pt x="7055" y="342"/>
                    </a:cubicBezTo>
                    <a:cubicBezTo>
                      <a:pt x="5680" y="86"/>
                      <a:pt x="4441" y="1"/>
                      <a:pt x="3401" y="1"/>
                    </a:cubicBezTo>
                    <a:close/>
                  </a:path>
                </a:pathLst>
              </a:custGeom>
              <a:solidFill>
                <a:srgbClr val="2121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4" name="Google Shape;2314;p61"/>
            <p:cNvGrpSpPr/>
            <p:nvPr/>
          </p:nvGrpSpPr>
          <p:grpSpPr>
            <a:xfrm>
              <a:off x="4060712" y="3627533"/>
              <a:ext cx="957636" cy="236278"/>
              <a:chOff x="3989541" y="3517361"/>
              <a:chExt cx="1092942" cy="269663"/>
            </a:xfrm>
          </p:grpSpPr>
          <p:sp>
            <p:nvSpPr>
              <p:cNvPr id="2315" name="Google Shape;2315;p61"/>
              <p:cNvSpPr/>
              <p:nvPr/>
            </p:nvSpPr>
            <p:spPr>
              <a:xfrm rot="339132">
                <a:off x="3995926" y="3602797"/>
                <a:ext cx="522402" cy="155383"/>
              </a:xfrm>
              <a:custGeom>
                <a:avLst/>
                <a:gdLst/>
                <a:ahLst/>
                <a:cxnLst/>
                <a:rect l="l" t="t" r="r" b="b"/>
                <a:pathLst>
                  <a:path w="15509" h="8482" extrusionOk="0">
                    <a:moveTo>
                      <a:pt x="15509" y="8482"/>
                    </a:moveTo>
                    <a:cubicBezTo>
                      <a:pt x="15509" y="2590"/>
                      <a:pt x="5892" y="0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6" name="Google Shape;2316;p61"/>
              <p:cNvSpPr/>
              <p:nvPr/>
            </p:nvSpPr>
            <p:spPr>
              <a:xfrm rot="-545657">
                <a:off x="4586336" y="3611691"/>
                <a:ext cx="488334" cy="137606"/>
              </a:xfrm>
              <a:custGeom>
                <a:avLst/>
                <a:gdLst/>
                <a:ahLst/>
                <a:cxnLst/>
                <a:rect l="l" t="t" r="r" b="b"/>
                <a:pathLst>
                  <a:path w="15024" h="7512" extrusionOk="0">
                    <a:moveTo>
                      <a:pt x="0" y="7512"/>
                    </a:moveTo>
                    <a:cubicBezTo>
                      <a:pt x="3105" y="2853"/>
                      <a:pt x="9425" y="0"/>
                      <a:pt x="15024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7" name="Google Shape;2317;p61"/>
              <p:cNvSpPr/>
              <p:nvPr/>
            </p:nvSpPr>
            <p:spPr>
              <a:xfrm>
                <a:off x="4540512" y="3517361"/>
                <a:ext cx="22204" cy="168691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9208" extrusionOk="0">
                    <a:moveTo>
                      <a:pt x="0" y="9208"/>
                    </a:moveTo>
                    <a:cubicBezTo>
                      <a:pt x="1087" y="6309"/>
                      <a:pt x="1212" y="3096"/>
                      <a:pt x="1212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35" name="Google Shape;2335;p61"/>
          <p:cNvSpPr/>
          <p:nvPr/>
        </p:nvSpPr>
        <p:spPr>
          <a:xfrm>
            <a:off x="2165830" y="321903"/>
            <a:ext cx="4848833" cy="678336"/>
          </a:xfrm>
          <a:prstGeom prst="rect">
            <a:avLst/>
          </a:prstGeom>
        </p:spPr>
        <p:txBody>
          <a:bodyPr>
            <a:prstTxWarp prst="textPlain">
              <a:avLst>
                <a:gd name="adj" fmla="val 51040"/>
              </a:avLst>
            </a:prstTxWarp>
          </a:bodyPr>
          <a:lstStyle/>
          <a:p>
            <a:pPr lvl="0" algn="ctr"/>
            <a:r>
              <a:rPr lang="cs-CZ" dirty="0"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"/>
              </a:rPr>
              <a:t>Život a vzdělání</a:t>
            </a:r>
            <a:endParaRPr b="0" i="0" dirty="0"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4"/>
              </a:solidFill>
              <a:latin typeface="Bungee"/>
            </a:endParaRPr>
          </a:p>
        </p:txBody>
      </p:sp>
      <p:grpSp>
        <p:nvGrpSpPr>
          <p:cNvPr id="2336" name="Google Shape;2336;p61"/>
          <p:cNvGrpSpPr/>
          <p:nvPr/>
        </p:nvGrpSpPr>
        <p:grpSpPr>
          <a:xfrm>
            <a:off x="761355" y="593665"/>
            <a:ext cx="7644410" cy="3724023"/>
            <a:chOff x="761355" y="585501"/>
            <a:chExt cx="7644410" cy="3724023"/>
          </a:xfrm>
        </p:grpSpPr>
        <p:sp>
          <p:nvSpPr>
            <p:cNvPr id="2338" name="Google Shape;2338;p61"/>
            <p:cNvSpPr/>
            <p:nvPr/>
          </p:nvSpPr>
          <p:spPr>
            <a:xfrm rot="-224897">
              <a:off x="1319591" y="585501"/>
              <a:ext cx="258494" cy="257124"/>
            </a:xfrm>
            <a:custGeom>
              <a:avLst/>
              <a:gdLst/>
              <a:ahLst/>
              <a:cxnLst/>
              <a:rect l="l" t="t" r="r" b="b"/>
              <a:pathLst>
                <a:path w="2486" h="2473" extrusionOk="0">
                  <a:moveTo>
                    <a:pt x="1243" y="0"/>
                  </a:moveTo>
                  <a:cubicBezTo>
                    <a:pt x="1193" y="0"/>
                    <a:pt x="1153" y="37"/>
                    <a:pt x="1153" y="90"/>
                  </a:cubicBezTo>
                  <a:lnTo>
                    <a:pt x="1153" y="1010"/>
                  </a:lnTo>
                  <a:lnTo>
                    <a:pt x="494" y="364"/>
                  </a:lnTo>
                  <a:cubicBezTo>
                    <a:pt x="474" y="343"/>
                    <a:pt x="451" y="333"/>
                    <a:pt x="429" y="333"/>
                  </a:cubicBezTo>
                  <a:cubicBezTo>
                    <a:pt x="406" y="333"/>
                    <a:pt x="384" y="343"/>
                    <a:pt x="364" y="364"/>
                  </a:cubicBezTo>
                  <a:cubicBezTo>
                    <a:pt x="326" y="388"/>
                    <a:pt x="326" y="454"/>
                    <a:pt x="364" y="491"/>
                  </a:cubicBezTo>
                  <a:lnTo>
                    <a:pt x="1025" y="1140"/>
                  </a:lnTo>
                  <a:lnTo>
                    <a:pt x="93" y="1140"/>
                  </a:lnTo>
                  <a:cubicBezTo>
                    <a:pt x="41" y="1140"/>
                    <a:pt x="0" y="1190"/>
                    <a:pt x="0" y="1230"/>
                  </a:cubicBezTo>
                  <a:cubicBezTo>
                    <a:pt x="0" y="1280"/>
                    <a:pt x="41" y="1320"/>
                    <a:pt x="93" y="1320"/>
                  </a:cubicBezTo>
                  <a:lnTo>
                    <a:pt x="1025" y="1320"/>
                  </a:lnTo>
                  <a:lnTo>
                    <a:pt x="364" y="1979"/>
                  </a:lnTo>
                  <a:cubicBezTo>
                    <a:pt x="326" y="2019"/>
                    <a:pt x="326" y="2072"/>
                    <a:pt x="364" y="2109"/>
                  </a:cubicBezTo>
                  <a:cubicBezTo>
                    <a:pt x="384" y="2130"/>
                    <a:pt x="406" y="2140"/>
                    <a:pt x="429" y="2140"/>
                  </a:cubicBezTo>
                  <a:cubicBezTo>
                    <a:pt x="451" y="2140"/>
                    <a:pt x="474" y="2130"/>
                    <a:pt x="494" y="2109"/>
                  </a:cubicBezTo>
                  <a:lnTo>
                    <a:pt x="1153" y="1451"/>
                  </a:lnTo>
                  <a:lnTo>
                    <a:pt x="1153" y="2383"/>
                  </a:lnTo>
                  <a:cubicBezTo>
                    <a:pt x="1153" y="2432"/>
                    <a:pt x="1193" y="2473"/>
                    <a:pt x="1243" y="2473"/>
                  </a:cubicBezTo>
                  <a:cubicBezTo>
                    <a:pt x="1296" y="2473"/>
                    <a:pt x="1336" y="2432"/>
                    <a:pt x="1336" y="2383"/>
                  </a:cubicBezTo>
                  <a:lnTo>
                    <a:pt x="1336" y="1451"/>
                  </a:lnTo>
                  <a:lnTo>
                    <a:pt x="1995" y="2109"/>
                  </a:lnTo>
                  <a:cubicBezTo>
                    <a:pt x="2007" y="2130"/>
                    <a:pt x="2029" y="2140"/>
                    <a:pt x="2054" y="2140"/>
                  </a:cubicBezTo>
                  <a:cubicBezTo>
                    <a:pt x="2078" y="2140"/>
                    <a:pt x="2105" y="2130"/>
                    <a:pt x="2125" y="2109"/>
                  </a:cubicBezTo>
                  <a:cubicBezTo>
                    <a:pt x="2150" y="2072"/>
                    <a:pt x="2150" y="2019"/>
                    <a:pt x="2125" y="1979"/>
                  </a:cubicBezTo>
                  <a:lnTo>
                    <a:pt x="1463" y="1320"/>
                  </a:lnTo>
                  <a:lnTo>
                    <a:pt x="2395" y="1320"/>
                  </a:lnTo>
                  <a:cubicBezTo>
                    <a:pt x="2436" y="1320"/>
                    <a:pt x="2485" y="1280"/>
                    <a:pt x="2485" y="1230"/>
                  </a:cubicBezTo>
                  <a:cubicBezTo>
                    <a:pt x="2485" y="1190"/>
                    <a:pt x="2436" y="1140"/>
                    <a:pt x="2395" y="1140"/>
                  </a:cubicBezTo>
                  <a:lnTo>
                    <a:pt x="1463" y="1140"/>
                  </a:lnTo>
                  <a:lnTo>
                    <a:pt x="2125" y="491"/>
                  </a:lnTo>
                  <a:cubicBezTo>
                    <a:pt x="2150" y="454"/>
                    <a:pt x="2150" y="388"/>
                    <a:pt x="2125" y="364"/>
                  </a:cubicBezTo>
                  <a:cubicBezTo>
                    <a:pt x="2105" y="343"/>
                    <a:pt x="2078" y="333"/>
                    <a:pt x="2054" y="333"/>
                  </a:cubicBezTo>
                  <a:cubicBezTo>
                    <a:pt x="2029" y="333"/>
                    <a:pt x="2007" y="343"/>
                    <a:pt x="1995" y="364"/>
                  </a:cubicBezTo>
                  <a:lnTo>
                    <a:pt x="1336" y="1010"/>
                  </a:lnTo>
                  <a:lnTo>
                    <a:pt x="1336" y="90"/>
                  </a:lnTo>
                  <a:cubicBezTo>
                    <a:pt x="1336" y="37"/>
                    <a:pt x="1296" y="0"/>
                    <a:pt x="12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61"/>
            <p:cNvSpPr/>
            <p:nvPr/>
          </p:nvSpPr>
          <p:spPr>
            <a:xfrm rot="1225968">
              <a:off x="1022059" y="1975109"/>
              <a:ext cx="255411" cy="458539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42" name="Google Shape;2342;p61"/>
            <p:cNvGrpSpPr/>
            <p:nvPr/>
          </p:nvGrpSpPr>
          <p:grpSpPr>
            <a:xfrm>
              <a:off x="761355" y="3728552"/>
              <a:ext cx="255415" cy="458541"/>
              <a:chOff x="844318" y="2802435"/>
              <a:chExt cx="62008" cy="111310"/>
            </a:xfrm>
          </p:grpSpPr>
          <p:sp>
            <p:nvSpPr>
              <p:cNvPr id="2343" name="Google Shape;2343;p61"/>
              <p:cNvSpPr/>
              <p:nvPr/>
            </p:nvSpPr>
            <p:spPr>
              <a:xfrm>
                <a:off x="847326" y="2805297"/>
                <a:ext cx="56370" cy="105819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3623" extrusionOk="0">
                    <a:moveTo>
                      <a:pt x="1038" y="1"/>
                    </a:moveTo>
                    <a:lnTo>
                      <a:pt x="0" y="1734"/>
                    </a:lnTo>
                    <a:lnTo>
                      <a:pt x="948" y="2237"/>
                    </a:lnTo>
                    <a:lnTo>
                      <a:pt x="948" y="3623"/>
                    </a:lnTo>
                    <a:lnTo>
                      <a:pt x="1929" y="1864"/>
                    </a:lnTo>
                    <a:lnTo>
                      <a:pt x="1038" y="1399"/>
                    </a:lnTo>
                    <a:lnTo>
                      <a:pt x="103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4" name="Google Shape;2344;p61"/>
              <p:cNvSpPr/>
              <p:nvPr/>
            </p:nvSpPr>
            <p:spPr>
              <a:xfrm>
                <a:off x="844318" y="2802435"/>
                <a:ext cx="62008" cy="11131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3811" extrusionOk="0">
                    <a:moveTo>
                      <a:pt x="1051" y="422"/>
                    </a:moveTo>
                    <a:lnTo>
                      <a:pt x="1051" y="1497"/>
                    </a:lnTo>
                    <a:cubicBezTo>
                      <a:pt x="1051" y="1521"/>
                      <a:pt x="1076" y="1559"/>
                      <a:pt x="1100" y="1574"/>
                    </a:cubicBezTo>
                    <a:lnTo>
                      <a:pt x="1905" y="2000"/>
                    </a:lnTo>
                    <a:lnTo>
                      <a:pt x="1153" y="3373"/>
                    </a:lnTo>
                    <a:lnTo>
                      <a:pt x="1153" y="2335"/>
                    </a:lnTo>
                    <a:cubicBezTo>
                      <a:pt x="1153" y="2298"/>
                      <a:pt x="1128" y="2273"/>
                      <a:pt x="1100" y="2245"/>
                    </a:cubicBezTo>
                    <a:lnTo>
                      <a:pt x="221" y="1792"/>
                    </a:lnTo>
                    <a:lnTo>
                      <a:pt x="1051" y="422"/>
                    </a:lnTo>
                    <a:close/>
                    <a:moveTo>
                      <a:pt x="1138" y="1"/>
                    </a:moveTo>
                    <a:cubicBezTo>
                      <a:pt x="1109" y="1"/>
                      <a:pt x="1082" y="15"/>
                      <a:pt x="1063" y="46"/>
                    </a:cubicBezTo>
                    <a:lnTo>
                      <a:pt x="13" y="1779"/>
                    </a:lnTo>
                    <a:cubicBezTo>
                      <a:pt x="1" y="1807"/>
                      <a:pt x="1" y="1832"/>
                      <a:pt x="13" y="1857"/>
                    </a:cubicBezTo>
                    <a:cubicBezTo>
                      <a:pt x="13" y="1885"/>
                      <a:pt x="41" y="1897"/>
                      <a:pt x="54" y="1910"/>
                    </a:cubicBezTo>
                    <a:lnTo>
                      <a:pt x="958" y="2388"/>
                    </a:lnTo>
                    <a:lnTo>
                      <a:pt x="958" y="3721"/>
                    </a:lnTo>
                    <a:cubicBezTo>
                      <a:pt x="958" y="3761"/>
                      <a:pt x="998" y="3798"/>
                      <a:pt x="1035" y="3811"/>
                    </a:cubicBezTo>
                    <a:lnTo>
                      <a:pt x="1051" y="3811"/>
                    </a:lnTo>
                    <a:cubicBezTo>
                      <a:pt x="1088" y="3811"/>
                      <a:pt x="1113" y="3798"/>
                      <a:pt x="1141" y="3774"/>
                    </a:cubicBezTo>
                    <a:lnTo>
                      <a:pt x="2110" y="2000"/>
                    </a:lnTo>
                    <a:cubicBezTo>
                      <a:pt x="2122" y="1987"/>
                      <a:pt x="2122" y="1962"/>
                      <a:pt x="2122" y="1935"/>
                    </a:cubicBezTo>
                    <a:cubicBezTo>
                      <a:pt x="2110" y="1910"/>
                      <a:pt x="2098" y="1897"/>
                      <a:pt x="2073" y="1885"/>
                    </a:cubicBezTo>
                    <a:lnTo>
                      <a:pt x="1231" y="1431"/>
                    </a:lnTo>
                    <a:lnTo>
                      <a:pt x="1231" y="99"/>
                    </a:lnTo>
                    <a:cubicBezTo>
                      <a:pt x="1231" y="46"/>
                      <a:pt x="1206" y="21"/>
                      <a:pt x="1166" y="5"/>
                    </a:cubicBezTo>
                    <a:cubicBezTo>
                      <a:pt x="1156" y="2"/>
                      <a:pt x="1147" y="1"/>
                      <a:pt x="11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48" name="Google Shape;2348;p61"/>
            <p:cNvSpPr/>
            <p:nvPr/>
          </p:nvSpPr>
          <p:spPr>
            <a:xfrm rot="20374032" flipH="1">
              <a:off x="7986748" y="1969144"/>
              <a:ext cx="255414" cy="458543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55" name="Google Shape;2355;p61"/>
            <p:cNvGrpSpPr/>
            <p:nvPr/>
          </p:nvGrpSpPr>
          <p:grpSpPr>
            <a:xfrm rot="662752" flipH="1">
              <a:off x="7885241" y="3830818"/>
              <a:ext cx="520524" cy="478706"/>
              <a:chOff x="777327" y="2805297"/>
              <a:chExt cx="126369" cy="116205"/>
            </a:xfrm>
          </p:grpSpPr>
          <p:sp>
            <p:nvSpPr>
              <p:cNvPr id="2356" name="Google Shape;2356;p61"/>
              <p:cNvSpPr/>
              <p:nvPr/>
            </p:nvSpPr>
            <p:spPr>
              <a:xfrm>
                <a:off x="847326" y="2805297"/>
                <a:ext cx="56370" cy="105819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3623" extrusionOk="0">
                    <a:moveTo>
                      <a:pt x="1038" y="1"/>
                    </a:moveTo>
                    <a:lnTo>
                      <a:pt x="0" y="1734"/>
                    </a:lnTo>
                    <a:lnTo>
                      <a:pt x="948" y="2237"/>
                    </a:lnTo>
                    <a:lnTo>
                      <a:pt x="948" y="3623"/>
                    </a:lnTo>
                    <a:lnTo>
                      <a:pt x="1929" y="1864"/>
                    </a:lnTo>
                    <a:lnTo>
                      <a:pt x="1038" y="1399"/>
                    </a:lnTo>
                    <a:lnTo>
                      <a:pt x="103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7" name="Google Shape;2357;p61"/>
              <p:cNvSpPr/>
              <p:nvPr/>
            </p:nvSpPr>
            <p:spPr>
              <a:xfrm>
                <a:off x="777327" y="2810192"/>
                <a:ext cx="62008" cy="11131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3811" extrusionOk="0">
                    <a:moveTo>
                      <a:pt x="1051" y="422"/>
                    </a:moveTo>
                    <a:lnTo>
                      <a:pt x="1051" y="1497"/>
                    </a:lnTo>
                    <a:cubicBezTo>
                      <a:pt x="1051" y="1521"/>
                      <a:pt x="1076" y="1559"/>
                      <a:pt x="1100" y="1574"/>
                    </a:cubicBezTo>
                    <a:lnTo>
                      <a:pt x="1905" y="2000"/>
                    </a:lnTo>
                    <a:lnTo>
                      <a:pt x="1153" y="3373"/>
                    </a:lnTo>
                    <a:lnTo>
                      <a:pt x="1153" y="2335"/>
                    </a:lnTo>
                    <a:cubicBezTo>
                      <a:pt x="1153" y="2298"/>
                      <a:pt x="1128" y="2273"/>
                      <a:pt x="1100" y="2245"/>
                    </a:cubicBezTo>
                    <a:lnTo>
                      <a:pt x="221" y="1792"/>
                    </a:lnTo>
                    <a:lnTo>
                      <a:pt x="1051" y="422"/>
                    </a:lnTo>
                    <a:close/>
                    <a:moveTo>
                      <a:pt x="1138" y="1"/>
                    </a:moveTo>
                    <a:cubicBezTo>
                      <a:pt x="1109" y="1"/>
                      <a:pt x="1082" y="15"/>
                      <a:pt x="1063" y="46"/>
                    </a:cubicBezTo>
                    <a:lnTo>
                      <a:pt x="13" y="1779"/>
                    </a:lnTo>
                    <a:cubicBezTo>
                      <a:pt x="1" y="1807"/>
                      <a:pt x="1" y="1832"/>
                      <a:pt x="13" y="1857"/>
                    </a:cubicBezTo>
                    <a:cubicBezTo>
                      <a:pt x="13" y="1885"/>
                      <a:pt x="41" y="1897"/>
                      <a:pt x="54" y="1910"/>
                    </a:cubicBezTo>
                    <a:lnTo>
                      <a:pt x="958" y="2388"/>
                    </a:lnTo>
                    <a:lnTo>
                      <a:pt x="958" y="3721"/>
                    </a:lnTo>
                    <a:cubicBezTo>
                      <a:pt x="958" y="3761"/>
                      <a:pt x="998" y="3798"/>
                      <a:pt x="1035" y="3811"/>
                    </a:cubicBezTo>
                    <a:lnTo>
                      <a:pt x="1051" y="3811"/>
                    </a:lnTo>
                    <a:cubicBezTo>
                      <a:pt x="1088" y="3811"/>
                      <a:pt x="1113" y="3798"/>
                      <a:pt x="1141" y="3774"/>
                    </a:cubicBezTo>
                    <a:lnTo>
                      <a:pt x="2110" y="2000"/>
                    </a:lnTo>
                    <a:cubicBezTo>
                      <a:pt x="2122" y="1987"/>
                      <a:pt x="2122" y="1962"/>
                      <a:pt x="2122" y="1935"/>
                    </a:cubicBezTo>
                    <a:cubicBezTo>
                      <a:pt x="2110" y="1910"/>
                      <a:pt x="2098" y="1897"/>
                      <a:pt x="2073" y="1885"/>
                    </a:cubicBezTo>
                    <a:lnTo>
                      <a:pt x="1231" y="1431"/>
                    </a:lnTo>
                    <a:lnTo>
                      <a:pt x="1231" y="99"/>
                    </a:lnTo>
                    <a:cubicBezTo>
                      <a:pt x="1231" y="46"/>
                      <a:pt x="1206" y="21"/>
                      <a:pt x="1166" y="5"/>
                    </a:cubicBezTo>
                    <a:cubicBezTo>
                      <a:pt x="1156" y="2"/>
                      <a:pt x="1147" y="1"/>
                      <a:pt x="11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1000" fill="hold"/>
                                        <p:tgtEl>
                                          <p:spTgt spid="2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1000" fill="hold"/>
                                        <p:tgtEl>
                                          <p:spTgt spid="2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" dur="1000" fill="hold"/>
                                        <p:tgtEl>
                                          <p:spTgt spid="2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1000" fill="hold"/>
                                        <p:tgtEl>
                                          <p:spTgt spid="2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" dur="1000" fill="hold"/>
                                        <p:tgtEl>
                                          <p:spTgt spid="2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1000" fill="hold"/>
                                        <p:tgtEl>
                                          <p:spTgt spid="2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" dur="1000" fill="hold"/>
                                        <p:tgtEl>
                                          <p:spTgt spid="2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" name="Google Shape;2362;p62"/>
          <p:cNvSpPr txBox="1">
            <a:spLocks noGrp="1"/>
          </p:cNvSpPr>
          <p:nvPr>
            <p:ph type="title"/>
          </p:nvPr>
        </p:nvSpPr>
        <p:spPr>
          <a:xfrm>
            <a:off x="3691914" y="931730"/>
            <a:ext cx="4857000" cy="698400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DEKONSTRUKCE</a:t>
            </a:r>
            <a:endParaRPr dirty="0"/>
          </a:p>
        </p:txBody>
      </p:sp>
      <p:sp>
        <p:nvSpPr>
          <p:cNvPr id="2363" name="Google Shape;2363;p62"/>
          <p:cNvSpPr txBox="1">
            <a:spLocks noGrp="1"/>
          </p:cNvSpPr>
          <p:nvPr>
            <p:ph type="subTitle" idx="1"/>
          </p:nvPr>
        </p:nvSpPr>
        <p:spPr>
          <a:xfrm>
            <a:off x="1169533" y="1353523"/>
            <a:ext cx="7303104" cy="2225309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216000" indent="-216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filozofický a literární přístup</a:t>
            </a:r>
          </a:p>
          <a:p>
            <a:pPr marL="216000" indent="-216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odhalování a zkoumání implicitních předpokladů a protikladů </a:t>
            </a:r>
          </a:p>
          <a:p>
            <a:pPr marL="216000" indent="-216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kritický rozborový nástroj</a:t>
            </a:r>
          </a:p>
          <a:p>
            <a:pPr marL="216000" indent="-2160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„význam slov není pevně daný, neustále se mění v závislosti na kontextu a interpretaci“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</p:txBody>
      </p:sp>
      <p:sp>
        <p:nvSpPr>
          <p:cNvPr id="2364" name="Google Shape;2364;p62"/>
          <p:cNvSpPr/>
          <p:nvPr/>
        </p:nvSpPr>
        <p:spPr>
          <a:xfrm>
            <a:off x="627967" y="1795356"/>
            <a:ext cx="241271" cy="452968"/>
          </a:xfrm>
          <a:custGeom>
            <a:avLst/>
            <a:gdLst/>
            <a:ahLst/>
            <a:cxnLst/>
            <a:rect l="l" t="t" r="r" b="b"/>
            <a:pathLst>
              <a:path w="1930" h="3623" extrusionOk="0">
                <a:moveTo>
                  <a:pt x="1038" y="1"/>
                </a:moveTo>
                <a:lnTo>
                  <a:pt x="0" y="1734"/>
                </a:lnTo>
                <a:lnTo>
                  <a:pt x="948" y="2237"/>
                </a:lnTo>
                <a:lnTo>
                  <a:pt x="948" y="3623"/>
                </a:lnTo>
                <a:lnTo>
                  <a:pt x="1929" y="1864"/>
                </a:lnTo>
                <a:lnTo>
                  <a:pt x="1038" y="1399"/>
                </a:lnTo>
                <a:lnTo>
                  <a:pt x="103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5" name="Google Shape;2365;p62"/>
          <p:cNvSpPr/>
          <p:nvPr/>
        </p:nvSpPr>
        <p:spPr>
          <a:xfrm>
            <a:off x="615091" y="1783103"/>
            <a:ext cx="265398" cy="476473"/>
          </a:xfrm>
          <a:custGeom>
            <a:avLst/>
            <a:gdLst/>
            <a:ahLst/>
            <a:cxnLst/>
            <a:rect l="l" t="t" r="r" b="b"/>
            <a:pathLst>
              <a:path w="2123" h="3811" extrusionOk="0">
                <a:moveTo>
                  <a:pt x="1051" y="422"/>
                </a:moveTo>
                <a:lnTo>
                  <a:pt x="1051" y="1497"/>
                </a:lnTo>
                <a:cubicBezTo>
                  <a:pt x="1051" y="1521"/>
                  <a:pt x="1076" y="1559"/>
                  <a:pt x="1100" y="1574"/>
                </a:cubicBezTo>
                <a:lnTo>
                  <a:pt x="1905" y="2000"/>
                </a:lnTo>
                <a:lnTo>
                  <a:pt x="1153" y="3373"/>
                </a:lnTo>
                <a:lnTo>
                  <a:pt x="1153" y="2335"/>
                </a:lnTo>
                <a:cubicBezTo>
                  <a:pt x="1153" y="2298"/>
                  <a:pt x="1128" y="2273"/>
                  <a:pt x="1100" y="2245"/>
                </a:cubicBezTo>
                <a:lnTo>
                  <a:pt x="221" y="1792"/>
                </a:lnTo>
                <a:lnTo>
                  <a:pt x="1051" y="422"/>
                </a:lnTo>
                <a:close/>
                <a:moveTo>
                  <a:pt x="1138" y="1"/>
                </a:moveTo>
                <a:cubicBezTo>
                  <a:pt x="1109" y="1"/>
                  <a:pt x="1082" y="15"/>
                  <a:pt x="1063" y="46"/>
                </a:cubicBezTo>
                <a:lnTo>
                  <a:pt x="13" y="1779"/>
                </a:lnTo>
                <a:cubicBezTo>
                  <a:pt x="1" y="1807"/>
                  <a:pt x="1" y="1832"/>
                  <a:pt x="13" y="1857"/>
                </a:cubicBezTo>
                <a:cubicBezTo>
                  <a:pt x="13" y="1885"/>
                  <a:pt x="41" y="1897"/>
                  <a:pt x="54" y="1910"/>
                </a:cubicBezTo>
                <a:lnTo>
                  <a:pt x="958" y="2388"/>
                </a:lnTo>
                <a:lnTo>
                  <a:pt x="958" y="3721"/>
                </a:lnTo>
                <a:cubicBezTo>
                  <a:pt x="958" y="3761"/>
                  <a:pt x="998" y="3798"/>
                  <a:pt x="1035" y="3811"/>
                </a:cubicBezTo>
                <a:lnTo>
                  <a:pt x="1051" y="3811"/>
                </a:lnTo>
                <a:cubicBezTo>
                  <a:pt x="1088" y="3811"/>
                  <a:pt x="1113" y="3798"/>
                  <a:pt x="1141" y="3774"/>
                </a:cubicBezTo>
                <a:lnTo>
                  <a:pt x="2110" y="2000"/>
                </a:lnTo>
                <a:cubicBezTo>
                  <a:pt x="2122" y="1987"/>
                  <a:pt x="2122" y="1962"/>
                  <a:pt x="2122" y="1935"/>
                </a:cubicBezTo>
                <a:cubicBezTo>
                  <a:pt x="2110" y="1910"/>
                  <a:pt x="2098" y="1897"/>
                  <a:pt x="2073" y="1885"/>
                </a:cubicBezTo>
                <a:lnTo>
                  <a:pt x="1231" y="1431"/>
                </a:lnTo>
                <a:lnTo>
                  <a:pt x="1231" y="99"/>
                </a:lnTo>
                <a:cubicBezTo>
                  <a:pt x="1231" y="46"/>
                  <a:pt x="1206" y="21"/>
                  <a:pt x="1166" y="5"/>
                </a:cubicBezTo>
                <a:cubicBezTo>
                  <a:pt x="1156" y="2"/>
                  <a:pt x="1147" y="1"/>
                  <a:pt x="113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9" name="Google Shape;2369;p62"/>
          <p:cNvSpPr/>
          <p:nvPr/>
        </p:nvSpPr>
        <p:spPr>
          <a:xfrm rot="-877367">
            <a:off x="950502" y="507462"/>
            <a:ext cx="438063" cy="431998"/>
          </a:xfrm>
          <a:custGeom>
            <a:avLst/>
            <a:gdLst/>
            <a:ahLst/>
            <a:cxnLst/>
            <a:rect l="l" t="t" r="r" b="b"/>
            <a:pathLst>
              <a:path w="5778" h="5698" extrusionOk="0">
                <a:moveTo>
                  <a:pt x="2502" y="0"/>
                </a:moveTo>
                <a:cubicBezTo>
                  <a:pt x="2383" y="0"/>
                  <a:pt x="2271" y="75"/>
                  <a:pt x="2255" y="205"/>
                </a:cubicBezTo>
                <a:lnTo>
                  <a:pt x="1944" y="1729"/>
                </a:lnTo>
                <a:cubicBezTo>
                  <a:pt x="1917" y="1817"/>
                  <a:pt x="1829" y="1898"/>
                  <a:pt x="1747" y="1926"/>
                </a:cubicBezTo>
                <a:lnTo>
                  <a:pt x="251" y="2352"/>
                </a:lnTo>
                <a:cubicBezTo>
                  <a:pt x="27" y="2434"/>
                  <a:pt x="0" y="2745"/>
                  <a:pt x="196" y="2860"/>
                </a:cubicBezTo>
                <a:lnTo>
                  <a:pt x="1551" y="3619"/>
                </a:lnTo>
                <a:cubicBezTo>
                  <a:pt x="1632" y="3680"/>
                  <a:pt x="1693" y="3761"/>
                  <a:pt x="1693" y="3876"/>
                </a:cubicBezTo>
                <a:lnTo>
                  <a:pt x="1632" y="5400"/>
                </a:lnTo>
                <a:cubicBezTo>
                  <a:pt x="1632" y="5575"/>
                  <a:pt x="1771" y="5697"/>
                  <a:pt x="1913" y="5697"/>
                </a:cubicBezTo>
                <a:cubicBezTo>
                  <a:pt x="1974" y="5697"/>
                  <a:pt x="2035" y="5675"/>
                  <a:pt x="2086" y="5624"/>
                </a:cubicBezTo>
                <a:lnTo>
                  <a:pt x="3244" y="4581"/>
                </a:lnTo>
                <a:cubicBezTo>
                  <a:pt x="3278" y="4526"/>
                  <a:pt x="3334" y="4505"/>
                  <a:pt x="3398" y="4505"/>
                </a:cubicBezTo>
                <a:cubicBezTo>
                  <a:pt x="3438" y="4505"/>
                  <a:pt x="3481" y="4513"/>
                  <a:pt x="3522" y="4526"/>
                </a:cubicBezTo>
                <a:lnTo>
                  <a:pt x="4965" y="5061"/>
                </a:lnTo>
                <a:cubicBezTo>
                  <a:pt x="4994" y="5072"/>
                  <a:pt x="5024" y="5077"/>
                  <a:pt x="5053" y="5077"/>
                </a:cubicBezTo>
                <a:cubicBezTo>
                  <a:pt x="5243" y="5077"/>
                  <a:pt x="5403" y="4862"/>
                  <a:pt x="5303" y="4662"/>
                </a:cubicBezTo>
                <a:lnTo>
                  <a:pt x="4653" y="3280"/>
                </a:lnTo>
                <a:cubicBezTo>
                  <a:pt x="4626" y="3172"/>
                  <a:pt x="4626" y="3084"/>
                  <a:pt x="4680" y="3002"/>
                </a:cubicBezTo>
                <a:lnTo>
                  <a:pt x="5642" y="1783"/>
                </a:lnTo>
                <a:cubicBezTo>
                  <a:pt x="5778" y="1596"/>
                  <a:pt x="5654" y="1334"/>
                  <a:pt x="5419" y="1334"/>
                </a:cubicBezTo>
                <a:cubicBezTo>
                  <a:pt x="5408" y="1334"/>
                  <a:pt x="5396" y="1335"/>
                  <a:pt x="5385" y="1336"/>
                </a:cubicBezTo>
                <a:lnTo>
                  <a:pt x="3861" y="1506"/>
                </a:lnTo>
                <a:cubicBezTo>
                  <a:pt x="3842" y="1510"/>
                  <a:pt x="3823" y="1513"/>
                  <a:pt x="3806" y="1513"/>
                </a:cubicBezTo>
                <a:cubicBezTo>
                  <a:pt x="3722" y="1513"/>
                  <a:pt x="3655" y="1463"/>
                  <a:pt x="3610" y="1390"/>
                </a:cubicBezTo>
                <a:lnTo>
                  <a:pt x="2736" y="124"/>
                </a:lnTo>
                <a:cubicBezTo>
                  <a:pt x="2677" y="39"/>
                  <a:pt x="2588" y="0"/>
                  <a:pt x="2502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0" name="Google Shape;2370;p62"/>
          <p:cNvSpPr/>
          <p:nvPr/>
        </p:nvSpPr>
        <p:spPr>
          <a:xfrm rot="-877367">
            <a:off x="7065277" y="412325"/>
            <a:ext cx="438063" cy="431998"/>
          </a:xfrm>
          <a:custGeom>
            <a:avLst/>
            <a:gdLst/>
            <a:ahLst/>
            <a:cxnLst/>
            <a:rect l="l" t="t" r="r" b="b"/>
            <a:pathLst>
              <a:path w="5778" h="5698" extrusionOk="0">
                <a:moveTo>
                  <a:pt x="2502" y="0"/>
                </a:moveTo>
                <a:cubicBezTo>
                  <a:pt x="2383" y="0"/>
                  <a:pt x="2271" y="75"/>
                  <a:pt x="2255" y="205"/>
                </a:cubicBezTo>
                <a:lnTo>
                  <a:pt x="1944" y="1729"/>
                </a:lnTo>
                <a:cubicBezTo>
                  <a:pt x="1917" y="1817"/>
                  <a:pt x="1829" y="1898"/>
                  <a:pt x="1747" y="1926"/>
                </a:cubicBezTo>
                <a:lnTo>
                  <a:pt x="251" y="2352"/>
                </a:lnTo>
                <a:cubicBezTo>
                  <a:pt x="27" y="2434"/>
                  <a:pt x="0" y="2745"/>
                  <a:pt x="196" y="2860"/>
                </a:cubicBezTo>
                <a:lnTo>
                  <a:pt x="1551" y="3619"/>
                </a:lnTo>
                <a:cubicBezTo>
                  <a:pt x="1632" y="3680"/>
                  <a:pt x="1693" y="3761"/>
                  <a:pt x="1693" y="3876"/>
                </a:cubicBezTo>
                <a:lnTo>
                  <a:pt x="1632" y="5400"/>
                </a:lnTo>
                <a:cubicBezTo>
                  <a:pt x="1632" y="5575"/>
                  <a:pt x="1771" y="5697"/>
                  <a:pt x="1913" y="5697"/>
                </a:cubicBezTo>
                <a:cubicBezTo>
                  <a:pt x="1974" y="5697"/>
                  <a:pt x="2035" y="5675"/>
                  <a:pt x="2086" y="5624"/>
                </a:cubicBezTo>
                <a:lnTo>
                  <a:pt x="3244" y="4581"/>
                </a:lnTo>
                <a:cubicBezTo>
                  <a:pt x="3278" y="4526"/>
                  <a:pt x="3334" y="4505"/>
                  <a:pt x="3398" y="4505"/>
                </a:cubicBezTo>
                <a:cubicBezTo>
                  <a:pt x="3438" y="4505"/>
                  <a:pt x="3481" y="4513"/>
                  <a:pt x="3522" y="4526"/>
                </a:cubicBezTo>
                <a:lnTo>
                  <a:pt x="4965" y="5061"/>
                </a:lnTo>
                <a:cubicBezTo>
                  <a:pt x="4994" y="5072"/>
                  <a:pt x="5024" y="5077"/>
                  <a:pt x="5053" y="5077"/>
                </a:cubicBezTo>
                <a:cubicBezTo>
                  <a:pt x="5243" y="5077"/>
                  <a:pt x="5403" y="4862"/>
                  <a:pt x="5303" y="4662"/>
                </a:cubicBezTo>
                <a:lnTo>
                  <a:pt x="4653" y="3280"/>
                </a:lnTo>
                <a:cubicBezTo>
                  <a:pt x="4626" y="3172"/>
                  <a:pt x="4626" y="3084"/>
                  <a:pt x="4680" y="3002"/>
                </a:cubicBezTo>
                <a:lnTo>
                  <a:pt x="5642" y="1783"/>
                </a:lnTo>
                <a:cubicBezTo>
                  <a:pt x="5778" y="1596"/>
                  <a:pt x="5654" y="1334"/>
                  <a:pt x="5419" y="1334"/>
                </a:cubicBezTo>
                <a:cubicBezTo>
                  <a:pt x="5408" y="1334"/>
                  <a:pt x="5396" y="1335"/>
                  <a:pt x="5385" y="1336"/>
                </a:cubicBezTo>
                <a:lnTo>
                  <a:pt x="3861" y="1506"/>
                </a:lnTo>
                <a:cubicBezTo>
                  <a:pt x="3842" y="1510"/>
                  <a:pt x="3823" y="1513"/>
                  <a:pt x="3806" y="1513"/>
                </a:cubicBezTo>
                <a:cubicBezTo>
                  <a:pt x="3722" y="1513"/>
                  <a:pt x="3655" y="1463"/>
                  <a:pt x="3610" y="1390"/>
                </a:cubicBezTo>
                <a:lnTo>
                  <a:pt x="2736" y="124"/>
                </a:lnTo>
                <a:cubicBezTo>
                  <a:pt x="2677" y="39"/>
                  <a:pt x="2588" y="0"/>
                  <a:pt x="2502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1" name="Google Shape;2371;p62"/>
          <p:cNvSpPr/>
          <p:nvPr/>
        </p:nvSpPr>
        <p:spPr>
          <a:xfrm rot="1458667" flipH="1">
            <a:off x="4943388" y="306628"/>
            <a:ext cx="442305" cy="403436"/>
          </a:xfrm>
          <a:custGeom>
            <a:avLst/>
            <a:gdLst/>
            <a:ahLst/>
            <a:cxnLst/>
            <a:rect l="l" t="t" r="r" b="b"/>
            <a:pathLst>
              <a:path w="2782" h="2537" extrusionOk="0">
                <a:moveTo>
                  <a:pt x="1391" y="0"/>
                </a:moveTo>
                <a:cubicBezTo>
                  <a:pt x="1307" y="0"/>
                  <a:pt x="1223" y="42"/>
                  <a:pt x="1178" y="126"/>
                </a:cubicBezTo>
                <a:lnTo>
                  <a:pt x="958" y="592"/>
                </a:lnTo>
                <a:cubicBezTo>
                  <a:pt x="917" y="657"/>
                  <a:pt x="855" y="710"/>
                  <a:pt x="778" y="722"/>
                </a:cubicBezTo>
                <a:lnTo>
                  <a:pt x="271" y="788"/>
                </a:lnTo>
                <a:cubicBezTo>
                  <a:pt x="79" y="812"/>
                  <a:pt x="1" y="1058"/>
                  <a:pt x="141" y="1188"/>
                </a:cubicBezTo>
                <a:lnTo>
                  <a:pt x="504" y="1549"/>
                </a:lnTo>
                <a:cubicBezTo>
                  <a:pt x="569" y="1601"/>
                  <a:pt x="594" y="1679"/>
                  <a:pt x="582" y="1757"/>
                </a:cubicBezTo>
                <a:lnTo>
                  <a:pt x="492" y="2263"/>
                </a:lnTo>
                <a:cubicBezTo>
                  <a:pt x="460" y="2415"/>
                  <a:pt x="583" y="2536"/>
                  <a:pt x="719" y="2536"/>
                </a:cubicBezTo>
                <a:cubicBezTo>
                  <a:pt x="755" y="2536"/>
                  <a:pt x="792" y="2528"/>
                  <a:pt x="827" y="2509"/>
                </a:cubicBezTo>
                <a:lnTo>
                  <a:pt x="1281" y="2263"/>
                </a:lnTo>
                <a:cubicBezTo>
                  <a:pt x="1313" y="2243"/>
                  <a:pt x="1352" y="2233"/>
                  <a:pt x="1391" y="2233"/>
                </a:cubicBezTo>
                <a:cubicBezTo>
                  <a:pt x="1430" y="2233"/>
                  <a:pt x="1469" y="2243"/>
                  <a:pt x="1501" y="2263"/>
                </a:cubicBezTo>
                <a:lnTo>
                  <a:pt x="1955" y="2509"/>
                </a:lnTo>
                <a:cubicBezTo>
                  <a:pt x="1990" y="2528"/>
                  <a:pt x="2027" y="2536"/>
                  <a:pt x="2064" y="2536"/>
                </a:cubicBezTo>
                <a:cubicBezTo>
                  <a:pt x="2199" y="2536"/>
                  <a:pt x="2322" y="2415"/>
                  <a:pt x="2290" y="2263"/>
                </a:cubicBezTo>
                <a:lnTo>
                  <a:pt x="2200" y="1757"/>
                </a:lnTo>
                <a:cubicBezTo>
                  <a:pt x="2188" y="1679"/>
                  <a:pt x="2213" y="1601"/>
                  <a:pt x="2266" y="1549"/>
                </a:cubicBezTo>
                <a:lnTo>
                  <a:pt x="2641" y="1188"/>
                </a:lnTo>
                <a:cubicBezTo>
                  <a:pt x="2781" y="1058"/>
                  <a:pt x="2704" y="812"/>
                  <a:pt x="2511" y="788"/>
                </a:cubicBezTo>
                <a:lnTo>
                  <a:pt x="2005" y="722"/>
                </a:lnTo>
                <a:cubicBezTo>
                  <a:pt x="1927" y="710"/>
                  <a:pt x="1849" y="657"/>
                  <a:pt x="1824" y="592"/>
                </a:cubicBezTo>
                <a:lnTo>
                  <a:pt x="1604" y="126"/>
                </a:lnTo>
                <a:cubicBezTo>
                  <a:pt x="1559" y="42"/>
                  <a:pt x="1475" y="0"/>
                  <a:pt x="1391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2" name="Google Shape;2372;p62"/>
          <p:cNvGrpSpPr/>
          <p:nvPr/>
        </p:nvGrpSpPr>
        <p:grpSpPr>
          <a:xfrm rot="-1458739">
            <a:off x="7480636" y="4144695"/>
            <a:ext cx="306523" cy="291693"/>
            <a:chOff x="631103" y="2799952"/>
            <a:chExt cx="83592" cy="79532"/>
          </a:xfrm>
        </p:grpSpPr>
        <p:sp>
          <p:nvSpPr>
            <p:cNvPr id="2373" name="Google Shape;2373;p62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62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5" name="Google Shape;2375;p62"/>
          <p:cNvSpPr/>
          <p:nvPr/>
        </p:nvSpPr>
        <p:spPr>
          <a:xfrm rot="-143844">
            <a:off x="5992708" y="4127285"/>
            <a:ext cx="255413" cy="458541"/>
          </a:xfrm>
          <a:custGeom>
            <a:avLst/>
            <a:gdLst/>
            <a:ahLst/>
            <a:cxnLst/>
            <a:rect l="l" t="t" r="r" b="b"/>
            <a:pathLst>
              <a:path w="2123" h="3811" extrusionOk="0">
                <a:moveTo>
                  <a:pt x="1051" y="422"/>
                </a:moveTo>
                <a:lnTo>
                  <a:pt x="1051" y="1497"/>
                </a:lnTo>
                <a:cubicBezTo>
                  <a:pt x="1051" y="1521"/>
                  <a:pt x="1076" y="1559"/>
                  <a:pt x="1100" y="1574"/>
                </a:cubicBezTo>
                <a:lnTo>
                  <a:pt x="1905" y="2000"/>
                </a:lnTo>
                <a:lnTo>
                  <a:pt x="1153" y="3373"/>
                </a:lnTo>
                <a:lnTo>
                  <a:pt x="1153" y="2335"/>
                </a:lnTo>
                <a:cubicBezTo>
                  <a:pt x="1153" y="2298"/>
                  <a:pt x="1128" y="2273"/>
                  <a:pt x="1100" y="2245"/>
                </a:cubicBezTo>
                <a:lnTo>
                  <a:pt x="221" y="1792"/>
                </a:lnTo>
                <a:lnTo>
                  <a:pt x="1051" y="422"/>
                </a:lnTo>
                <a:close/>
                <a:moveTo>
                  <a:pt x="1138" y="1"/>
                </a:moveTo>
                <a:cubicBezTo>
                  <a:pt x="1109" y="1"/>
                  <a:pt x="1082" y="15"/>
                  <a:pt x="1063" y="46"/>
                </a:cubicBezTo>
                <a:lnTo>
                  <a:pt x="13" y="1779"/>
                </a:lnTo>
                <a:cubicBezTo>
                  <a:pt x="1" y="1807"/>
                  <a:pt x="1" y="1832"/>
                  <a:pt x="13" y="1857"/>
                </a:cubicBezTo>
                <a:cubicBezTo>
                  <a:pt x="13" y="1885"/>
                  <a:pt x="41" y="1897"/>
                  <a:pt x="54" y="1910"/>
                </a:cubicBezTo>
                <a:lnTo>
                  <a:pt x="958" y="2388"/>
                </a:lnTo>
                <a:lnTo>
                  <a:pt x="958" y="3721"/>
                </a:lnTo>
                <a:cubicBezTo>
                  <a:pt x="958" y="3761"/>
                  <a:pt x="998" y="3798"/>
                  <a:pt x="1035" y="3811"/>
                </a:cubicBezTo>
                <a:lnTo>
                  <a:pt x="1051" y="3811"/>
                </a:lnTo>
                <a:cubicBezTo>
                  <a:pt x="1088" y="3811"/>
                  <a:pt x="1113" y="3798"/>
                  <a:pt x="1141" y="3774"/>
                </a:cubicBezTo>
                <a:lnTo>
                  <a:pt x="2110" y="2000"/>
                </a:lnTo>
                <a:cubicBezTo>
                  <a:pt x="2122" y="1987"/>
                  <a:pt x="2122" y="1962"/>
                  <a:pt x="2122" y="1935"/>
                </a:cubicBezTo>
                <a:cubicBezTo>
                  <a:pt x="2110" y="1910"/>
                  <a:pt x="2098" y="1897"/>
                  <a:pt x="2073" y="1885"/>
                </a:cubicBezTo>
                <a:lnTo>
                  <a:pt x="1231" y="1431"/>
                </a:lnTo>
                <a:lnTo>
                  <a:pt x="1231" y="99"/>
                </a:lnTo>
                <a:cubicBezTo>
                  <a:pt x="1231" y="46"/>
                  <a:pt x="1206" y="21"/>
                  <a:pt x="1166" y="5"/>
                </a:cubicBezTo>
                <a:cubicBezTo>
                  <a:pt x="1156" y="2"/>
                  <a:pt x="1147" y="1"/>
                  <a:pt x="113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6" name="Google Shape;2376;p62"/>
          <p:cNvGrpSpPr/>
          <p:nvPr/>
        </p:nvGrpSpPr>
        <p:grpSpPr>
          <a:xfrm>
            <a:off x="502118" y="3665947"/>
            <a:ext cx="757693" cy="698415"/>
            <a:chOff x="2037438" y="1130932"/>
            <a:chExt cx="933349" cy="860329"/>
          </a:xfrm>
        </p:grpSpPr>
        <p:sp>
          <p:nvSpPr>
            <p:cNvPr id="2377" name="Google Shape;2377;p62"/>
            <p:cNvSpPr/>
            <p:nvPr/>
          </p:nvSpPr>
          <p:spPr>
            <a:xfrm>
              <a:off x="2037438" y="1140814"/>
              <a:ext cx="933349" cy="840149"/>
            </a:xfrm>
            <a:custGeom>
              <a:avLst/>
              <a:gdLst/>
              <a:ahLst/>
              <a:cxnLst/>
              <a:rect l="l" t="t" r="r" b="b"/>
              <a:pathLst>
                <a:path w="8973" h="8077" extrusionOk="0">
                  <a:moveTo>
                    <a:pt x="5345" y="0"/>
                  </a:moveTo>
                  <a:cubicBezTo>
                    <a:pt x="4669" y="0"/>
                    <a:pt x="3949" y="937"/>
                    <a:pt x="4563" y="3122"/>
                  </a:cubicBezTo>
                  <a:cubicBezTo>
                    <a:pt x="4054" y="1311"/>
                    <a:pt x="3164" y="657"/>
                    <a:pt x="2520" y="657"/>
                  </a:cubicBezTo>
                  <a:cubicBezTo>
                    <a:pt x="1486" y="657"/>
                    <a:pt x="1089" y="2346"/>
                    <a:pt x="3931" y="3636"/>
                  </a:cubicBezTo>
                  <a:cubicBezTo>
                    <a:pt x="3103" y="3260"/>
                    <a:pt x="2424" y="3114"/>
                    <a:pt x="1894" y="3114"/>
                  </a:cubicBezTo>
                  <a:cubicBezTo>
                    <a:pt x="0" y="3114"/>
                    <a:pt x="1" y="4981"/>
                    <a:pt x="1883" y="4981"/>
                  </a:cubicBezTo>
                  <a:cubicBezTo>
                    <a:pt x="2416" y="4981"/>
                    <a:pt x="3098" y="4832"/>
                    <a:pt x="3931" y="4449"/>
                  </a:cubicBezTo>
                  <a:lnTo>
                    <a:pt x="3931" y="4449"/>
                  </a:lnTo>
                  <a:cubicBezTo>
                    <a:pt x="1098" y="5751"/>
                    <a:pt x="1501" y="7434"/>
                    <a:pt x="2534" y="7434"/>
                  </a:cubicBezTo>
                  <a:cubicBezTo>
                    <a:pt x="3179" y="7434"/>
                    <a:pt x="4070" y="6778"/>
                    <a:pt x="4570" y="4962"/>
                  </a:cubicBezTo>
                  <a:lnTo>
                    <a:pt x="4570" y="4962"/>
                  </a:lnTo>
                  <a:cubicBezTo>
                    <a:pt x="3969" y="7144"/>
                    <a:pt x="4690" y="8076"/>
                    <a:pt x="5364" y="8076"/>
                  </a:cubicBezTo>
                  <a:cubicBezTo>
                    <a:pt x="6149" y="8076"/>
                    <a:pt x="6870" y="6814"/>
                    <a:pt x="5374" y="4788"/>
                  </a:cubicBezTo>
                  <a:lnTo>
                    <a:pt x="5374" y="4788"/>
                  </a:lnTo>
                  <a:cubicBezTo>
                    <a:pt x="6192" y="5892"/>
                    <a:pt x="6956" y="6282"/>
                    <a:pt x="7511" y="6282"/>
                  </a:cubicBezTo>
                  <a:cubicBezTo>
                    <a:pt x="8843" y="6282"/>
                    <a:pt x="8972" y="4038"/>
                    <a:pt x="5747" y="4038"/>
                  </a:cubicBezTo>
                  <a:cubicBezTo>
                    <a:pt x="5739" y="4038"/>
                    <a:pt x="5731" y="4038"/>
                    <a:pt x="5723" y="4038"/>
                  </a:cubicBezTo>
                  <a:cubicBezTo>
                    <a:pt x="8965" y="4027"/>
                    <a:pt x="8839" y="1784"/>
                    <a:pt x="7511" y="1784"/>
                  </a:cubicBezTo>
                  <a:cubicBezTo>
                    <a:pt x="6953" y="1784"/>
                    <a:pt x="6182" y="2180"/>
                    <a:pt x="5360" y="3304"/>
                  </a:cubicBezTo>
                  <a:cubicBezTo>
                    <a:pt x="6853" y="1263"/>
                    <a:pt x="6129" y="0"/>
                    <a:pt x="53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62"/>
            <p:cNvSpPr/>
            <p:nvPr/>
          </p:nvSpPr>
          <p:spPr>
            <a:xfrm>
              <a:off x="2070100" y="1130932"/>
              <a:ext cx="859185" cy="860329"/>
            </a:xfrm>
            <a:custGeom>
              <a:avLst/>
              <a:gdLst/>
              <a:ahLst/>
              <a:cxnLst/>
              <a:rect l="l" t="t" r="r" b="b"/>
              <a:pathLst>
                <a:path w="8260" h="8271" extrusionOk="0">
                  <a:moveTo>
                    <a:pt x="5045" y="196"/>
                  </a:moveTo>
                  <a:cubicBezTo>
                    <a:pt x="5241" y="196"/>
                    <a:pt x="5433" y="284"/>
                    <a:pt x="5559" y="446"/>
                  </a:cubicBezTo>
                  <a:cubicBezTo>
                    <a:pt x="5946" y="888"/>
                    <a:pt x="6025" y="1907"/>
                    <a:pt x="4975" y="3344"/>
                  </a:cubicBezTo>
                  <a:lnTo>
                    <a:pt x="5133" y="3462"/>
                  </a:lnTo>
                  <a:cubicBezTo>
                    <a:pt x="5931" y="2365"/>
                    <a:pt x="6670" y="1981"/>
                    <a:pt x="7199" y="1981"/>
                  </a:cubicBezTo>
                  <a:cubicBezTo>
                    <a:pt x="7339" y="1981"/>
                    <a:pt x="7465" y="2008"/>
                    <a:pt x="7573" y="2057"/>
                  </a:cubicBezTo>
                  <a:cubicBezTo>
                    <a:pt x="7881" y="2191"/>
                    <a:pt x="8047" y="2522"/>
                    <a:pt x="7968" y="2846"/>
                  </a:cubicBezTo>
                  <a:cubicBezTo>
                    <a:pt x="7778" y="3715"/>
                    <a:pt x="6475" y="4031"/>
                    <a:pt x="5409" y="4031"/>
                  </a:cubicBezTo>
                  <a:lnTo>
                    <a:pt x="5409" y="4228"/>
                  </a:lnTo>
                  <a:lnTo>
                    <a:pt x="5433" y="4228"/>
                  </a:lnTo>
                  <a:cubicBezTo>
                    <a:pt x="6491" y="4228"/>
                    <a:pt x="7786" y="4536"/>
                    <a:pt x="7968" y="5404"/>
                  </a:cubicBezTo>
                  <a:cubicBezTo>
                    <a:pt x="8055" y="5728"/>
                    <a:pt x="7889" y="6068"/>
                    <a:pt x="7573" y="6202"/>
                  </a:cubicBezTo>
                  <a:cubicBezTo>
                    <a:pt x="7465" y="6251"/>
                    <a:pt x="7339" y="6278"/>
                    <a:pt x="7198" y="6278"/>
                  </a:cubicBezTo>
                  <a:cubicBezTo>
                    <a:pt x="6673" y="6278"/>
                    <a:pt x="5935" y="5900"/>
                    <a:pt x="5133" y="4812"/>
                  </a:cubicBezTo>
                  <a:lnTo>
                    <a:pt x="4975" y="4931"/>
                  </a:lnTo>
                  <a:cubicBezTo>
                    <a:pt x="6025" y="6352"/>
                    <a:pt x="5954" y="7378"/>
                    <a:pt x="5575" y="7821"/>
                  </a:cubicBezTo>
                  <a:cubicBezTo>
                    <a:pt x="5447" y="7985"/>
                    <a:pt x="5252" y="8072"/>
                    <a:pt x="5053" y="8072"/>
                  </a:cubicBezTo>
                  <a:cubicBezTo>
                    <a:pt x="4946" y="8072"/>
                    <a:pt x="4838" y="8047"/>
                    <a:pt x="4738" y="7994"/>
                  </a:cubicBezTo>
                  <a:cubicBezTo>
                    <a:pt x="3972" y="7584"/>
                    <a:pt x="4059" y="6170"/>
                    <a:pt x="4351" y="5081"/>
                  </a:cubicBezTo>
                  <a:lnTo>
                    <a:pt x="4170" y="5033"/>
                  </a:lnTo>
                  <a:cubicBezTo>
                    <a:pt x="3674" y="6808"/>
                    <a:pt x="2828" y="7434"/>
                    <a:pt x="2229" y="7434"/>
                  </a:cubicBezTo>
                  <a:cubicBezTo>
                    <a:pt x="2218" y="7434"/>
                    <a:pt x="2207" y="7434"/>
                    <a:pt x="2196" y="7434"/>
                  </a:cubicBezTo>
                  <a:cubicBezTo>
                    <a:pt x="2190" y="7434"/>
                    <a:pt x="2185" y="7434"/>
                    <a:pt x="2180" y="7434"/>
                  </a:cubicBezTo>
                  <a:cubicBezTo>
                    <a:pt x="1879" y="7434"/>
                    <a:pt x="1618" y="7215"/>
                    <a:pt x="1564" y="6913"/>
                  </a:cubicBezTo>
                  <a:cubicBezTo>
                    <a:pt x="1454" y="6368"/>
                    <a:pt x="1935" y="5436"/>
                    <a:pt x="3664" y="4646"/>
                  </a:cubicBezTo>
                  <a:lnTo>
                    <a:pt x="3578" y="4465"/>
                  </a:lnTo>
                  <a:cubicBezTo>
                    <a:pt x="2757" y="4842"/>
                    <a:pt x="2091" y="4987"/>
                    <a:pt x="1576" y="4987"/>
                  </a:cubicBezTo>
                  <a:cubicBezTo>
                    <a:pt x="992" y="4987"/>
                    <a:pt x="604" y="4799"/>
                    <a:pt x="411" y="4552"/>
                  </a:cubicBezTo>
                  <a:cubicBezTo>
                    <a:pt x="214" y="4323"/>
                    <a:pt x="214" y="3983"/>
                    <a:pt x="411" y="3746"/>
                  </a:cubicBezTo>
                  <a:cubicBezTo>
                    <a:pt x="606" y="3501"/>
                    <a:pt x="997" y="3313"/>
                    <a:pt x="1588" y="3313"/>
                  </a:cubicBezTo>
                  <a:cubicBezTo>
                    <a:pt x="2100" y="3313"/>
                    <a:pt x="2763" y="3455"/>
                    <a:pt x="3578" y="3825"/>
                  </a:cubicBezTo>
                  <a:lnTo>
                    <a:pt x="3657" y="3644"/>
                  </a:lnTo>
                  <a:cubicBezTo>
                    <a:pt x="1927" y="2854"/>
                    <a:pt x="1438" y="1930"/>
                    <a:pt x="1548" y="1377"/>
                  </a:cubicBezTo>
                  <a:cubicBezTo>
                    <a:pt x="1603" y="1075"/>
                    <a:pt x="1863" y="856"/>
                    <a:pt x="2164" y="856"/>
                  </a:cubicBezTo>
                  <a:cubicBezTo>
                    <a:pt x="2169" y="856"/>
                    <a:pt x="2175" y="856"/>
                    <a:pt x="2180" y="856"/>
                  </a:cubicBezTo>
                  <a:cubicBezTo>
                    <a:pt x="2194" y="856"/>
                    <a:pt x="2209" y="855"/>
                    <a:pt x="2224" y="855"/>
                  </a:cubicBezTo>
                  <a:cubicBezTo>
                    <a:pt x="2822" y="855"/>
                    <a:pt x="3669" y="1484"/>
                    <a:pt x="4162" y="3249"/>
                  </a:cubicBezTo>
                  <a:lnTo>
                    <a:pt x="4351" y="3194"/>
                  </a:lnTo>
                  <a:cubicBezTo>
                    <a:pt x="4043" y="2104"/>
                    <a:pt x="3957" y="691"/>
                    <a:pt x="4722" y="280"/>
                  </a:cubicBezTo>
                  <a:cubicBezTo>
                    <a:pt x="4824" y="223"/>
                    <a:pt x="4935" y="196"/>
                    <a:pt x="5045" y="196"/>
                  </a:cubicBezTo>
                  <a:close/>
                  <a:moveTo>
                    <a:pt x="5041" y="1"/>
                  </a:moveTo>
                  <a:cubicBezTo>
                    <a:pt x="4900" y="1"/>
                    <a:pt x="4758" y="35"/>
                    <a:pt x="4628" y="106"/>
                  </a:cubicBezTo>
                  <a:cubicBezTo>
                    <a:pt x="4186" y="343"/>
                    <a:pt x="3838" y="991"/>
                    <a:pt x="3941" y="2128"/>
                  </a:cubicBezTo>
                  <a:cubicBezTo>
                    <a:pt x="3537" y="1320"/>
                    <a:pt x="2943" y="650"/>
                    <a:pt x="2203" y="650"/>
                  </a:cubicBezTo>
                  <a:cubicBezTo>
                    <a:pt x="2190" y="650"/>
                    <a:pt x="2177" y="651"/>
                    <a:pt x="2164" y="651"/>
                  </a:cubicBezTo>
                  <a:cubicBezTo>
                    <a:pt x="1769" y="659"/>
                    <a:pt x="1422" y="943"/>
                    <a:pt x="1351" y="1338"/>
                  </a:cubicBezTo>
                  <a:cubicBezTo>
                    <a:pt x="1256" y="1851"/>
                    <a:pt x="1548" y="2562"/>
                    <a:pt x="2543" y="3249"/>
                  </a:cubicBezTo>
                  <a:cubicBezTo>
                    <a:pt x="2202" y="3166"/>
                    <a:pt x="1859" y="3115"/>
                    <a:pt x="1539" y="3115"/>
                  </a:cubicBezTo>
                  <a:cubicBezTo>
                    <a:pt x="1007" y="3115"/>
                    <a:pt x="539" y="3255"/>
                    <a:pt x="253" y="3620"/>
                  </a:cubicBezTo>
                  <a:cubicBezTo>
                    <a:pt x="1" y="3928"/>
                    <a:pt x="1" y="4370"/>
                    <a:pt x="253" y="4670"/>
                  </a:cubicBezTo>
                  <a:cubicBezTo>
                    <a:pt x="537" y="5032"/>
                    <a:pt x="1000" y="5173"/>
                    <a:pt x="1530" y="5173"/>
                  </a:cubicBezTo>
                  <a:cubicBezTo>
                    <a:pt x="1854" y="5173"/>
                    <a:pt x="2203" y="5120"/>
                    <a:pt x="2551" y="5033"/>
                  </a:cubicBezTo>
                  <a:lnTo>
                    <a:pt x="2551" y="5033"/>
                  </a:lnTo>
                  <a:cubicBezTo>
                    <a:pt x="1548" y="5728"/>
                    <a:pt x="1264" y="6447"/>
                    <a:pt x="1367" y="6952"/>
                  </a:cubicBezTo>
                  <a:cubicBezTo>
                    <a:pt x="1438" y="7347"/>
                    <a:pt x="1785" y="7631"/>
                    <a:pt x="2180" y="7631"/>
                  </a:cubicBezTo>
                  <a:cubicBezTo>
                    <a:pt x="2197" y="7632"/>
                    <a:pt x="2213" y="7632"/>
                    <a:pt x="2230" y="7632"/>
                  </a:cubicBezTo>
                  <a:cubicBezTo>
                    <a:pt x="2965" y="7632"/>
                    <a:pt x="3555" y="6958"/>
                    <a:pt x="3949" y="6155"/>
                  </a:cubicBezTo>
                  <a:lnTo>
                    <a:pt x="3949" y="6155"/>
                  </a:lnTo>
                  <a:cubicBezTo>
                    <a:pt x="3846" y="7292"/>
                    <a:pt x="4201" y="7939"/>
                    <a:pt x="4636" y="8168"/>
                  </a:cubicBezTo>
                  <a:cubicBezTo>
                    <a:pt x="4762" y="8239"/>
                    <a:pt x="4904" y="8271"/>
                    <a:pt x="5046" y="8271"/>
                  </a:cubicBezTo>
                  <a:cubicBezTo>
                    <a:pt x="5307" y="8271"/>
                    <a:pt x="5552" y="8152"/>
                    <a:pt x="5725" y="7955"/>
                  </a:cubicBezTo>
                  <a:cubicBezTo>
                    <a:pt x="6073" y="7544"/>
                    <a:pt x="6199" y="6794"/>
                    <a:pt x="5709" y="5768"/>
                  </a:cubicBezTo>
                  <a:lnTo>
                    <a:pt x="5709" y="5768"/>
                  </a:lnTo>
                  <a:cubicBezTo>
                    <a:pt x="6272" y="6280"/>
                    <a:pt x="6788" y="6478"/>
                    <a:pt x="7201" y="6478"/>
                  </a:cubicBezTo>
                  <a:cubicBezTo>
                    <a:pt x="7373" y="6478"/>
                    <a:pt x="7527" y="6444"/>
                    <a:pt x="7660" y="6384"/>
                  </a:cubicBezTo>
                  <a:cubicBezTo>
                    <a:pt x="8047" y="6210"/>
                    <a:pt x="8260" y="5783"/>
                    <a:pt x="8157" y="5365"/>
                  </a:cubicBezTo>
                  <a:cubicBezTo>
                    <a:pt x="8055" y="4868"/>
                    <a:pt x="7549" y="4346"/>
                    <a:pt x="6491" y="4133"/>
                  </a:cubicBezTo>
                  <a:cubicBezTo>
                    <a:pt x="7549" y="3920"/>
                    <a:pt x="8047" y="3391"/>
                    <a:pt x="8157" y="2894"/>
                  </a:cubicBezTo>
                  <a:cubicBezTo>
                    <a:pt x="8252" y="2475"/>
                    <a:pt x="8039" y="2041"/>
                    <a:pt x="7644" y="1875"/>
                  </a:cubicBezTo>
                  <a:cubicBezTo>
                    <a:pt x="7514" y="1816"/>
                    <a:pt x="7362" y="1782"/>
                    <a:pt x="7194" y="1782"/>
                  </a:cubicBezTo>
                  <a:cubicBezTo>
                    <a:pt x="6780" y="1782"/>
                    <a:pt x="6263" y="1985"/>
                    <a:pt x="5702" y="2507"/>
                  </a:cubicBezTo>
                  <a:cubicBezTo>
                    <a:pt x="6191" y="1472"/>
                    <a:pt x="6057" y="722"/>
                    <a:pt x="5702" y="312"/>
                  </a:cubicBezTo>
                  <a:cubicBezTo>
                    <a:pt x="5535" y="109"/>
                    <a:pt x="5290" y="1"/>
                    <a:pt x="50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8" name="Google Shape;2388;p62"/>
          <p:cNvGrpSpPr/>
          <p:nvPr/>
        </p:nvGrpSpPr>
        <p:grpSpPr>
          <a:xfrm>
            <a:off x="3690609" y="4156109"/>
            <a:ext cx="399380" cy="368135"/>
            <a:chOff x="2037438" y="1130932"/>
            <a:chExt cx="933349" cy="860329"/>
          </a:xfrm>
        </p:grpSpPr>
        <p:sp>
          <p:nvSpPr>
            <p:cNvPr id="2389" name="Google Shape;2389;p62"/>
            <p:cNvSpPr/>
            <p:nvPr/>
          </p:nvSpPr>
          <p:spPr>
            <a:xfrm>
              <a:off x="2037438" y="1140814"/>
              <a:ext cx="933349" cy="840149"/>
            </a:xfrm>
            <a:custGeom>
              <a:avLst/>
              <a:gdLst/>
              <a:ahLst/>
              <a:cxnLst/>
              <a:rect l="l" t="t" r="r" b="b"/>
              <a:pathLst>
                <a:path w="8973" h="8077" extrusionOk="0">
                  <a:moveTo>
                    <a:pt x="5345" y="0"/>
                  </a:moveTo>
                  <a:cubicBezTo>
                    <a:pt x="4669" y="0"/>
                    <a:pt x="3949" y="937"/>
                    <a:pt x="4563" y="3122"/>
                  </a:cubicBezTo>
                  <a:cubicBezTo>
                    <a:pt x="4054" y="1311"/>
                    <a:pt x="3164" y="657"/>
                    <a:pt x="2520" y="657"/>
                  </a:cubicBezTo>
                  <a:cubicBezTo>
                    <a:pt x="1486" y="657"/>
                    <a:pt x="1089" y="2346"/>
                    <a:pt x="3931" y="3636"/>
                  </a:cubicBezTo>
                  <a:cubicBezTo>
                    <a:pt x="3103" y="3260"/>
                    <a:pt x="2424" y="3114"/>
                    <a:pt x="1894" y="3114"/>
                  </a:cubicBezTo>
                  <a:cubicBezTo>
                    <a:pt x="0" y="3114"/>
                    <a:pt x="1" y="4981"/>
                    <a:pt x="1883" y="4981"/>
                  </a:cubicBezTo>
                  <a:cubicBezTo>
                    <a:pt x="2416" y="4981"/>
                    <a:pt x="3098" y="4832"/>
                    <a:pt x="3931" y="4449"/>
                  </a:cubicBezTo>
                  <a:lnTo>
                    <a:pt x="3931" y="4449"/>
                  </a:lnTo>
                  <a:cubicBezTo>
                    <a:pt x="1098" y="5751"/>
                    <a:pt x="1501" y="7434"/>
                    <a:pt x="2534" y="7434"/>
                  </a:cubicBezTo>
                  <a:cubicBezTo>
                    <a:pt x="3179" y="7434"/>
                    <a:pt x="4070" y="6778"/>
                    <a:pt x="4570" y="4962"/>
                  </a:cubicBezTo>
                  <a:lnTo>
                    <a:pt x="4570" y="4962"/>
                  </a:lnTo>
                  <a:cubicBezTo>
                    <a:pt x="3969" y="7144"/>
                    <a:pt x="4690" y="8076"/>
                    <a:pt x="5364" y="8076"/>
                  </a:cubicBezTo>
                  <a:cubicBezTo>
                    <a:pt x="6149" y="8076"/>
                    <a:pt x="6870" y="6814"/>
                    <a:pt x="5374" y="4788"/>
                  </a:cubicBezTo>
                  <a:lnTo>
                    <a:pt x="5374" y="4788"/>
                  </a:lnTo>
                  <a:cubicBezTo>
                    <a:pt x="6192" y="5892"/>
                    <a:pt x="6956" y="6282"/>
                    <a:pt x="7511" y="6282"/>
                  </a:cubicBezTo>
                  <a:cubicBezTo>
                    <a:pt x="8843" y="6282"/>
                    <a:pt x="8972" y="4038"/>
                    <a:pt x="5747" y="4038"/>
                  </a:cubicBezTo>
                  <a:cubicBezTo>
                    <a:pt x="5739" y="4038"/>
                    <a:pt x="5731" y="4038"/>
                    <a:pt x="5723" y="4038"/>
                  </a:cubicBezTo>
                  <a:cubicBezTo>
                    <a:pt x="8965" y="4027"/>
                    <a:pt x="8839" y="1784"/>
                    <a:pt x="7511" y="1784"/>
                  </a:cubicBezTo>
                  <a:cubicBezTo>
                    <a:pt x="6953" y="1784"/>
                    <a:pt x="6182" y="2180"/>
                    <a:pt x="5360" y="3304"/>
                  </a:cubicBezTo>
                  <a:cubicBezTo>
                    <a:pt x="6853" y="1263"/>
                    <a:pt x="6129" y="0"/>
                    <a:pt x="53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62"/>
            <p:cNvSpPr/>
            <p:nvPr/>
          </p:nvSpPr>
          <p:spPr>
            <a:xfrm>
              <a:off x="2070100" y="1130932"/>
              <a:ext cx="859185" cy="860329"/>
            </a:xfrm>
            <a:custGeom>
              <a:avLst/>
              <a:gdLst/>
              <a:ahLst/>
              <a:cxnLst/>
              <a:rect l="l" t="t" r="r" b="b"/>
              <a:pathLst>
                <a:path w="8260" h="8271" extrusionOk="0">
                  <a:moveTo>
                    <a:pt x="5045" y="196"/>
                  </a:moveTo>
                  <a:cubicBezTo>
                    <a:pt x="5241" y="196"/>
                    <a:pt x="5433" y="284"/>
                    <a:pt x="5559" y="446"/>
                  </a:cubicBezTo>
                  <a:cubicBezTo>
                    <a:pt x="5946" y="888"/>
                    <a:pt x="6025" y="1907"/>
                    <a:pt x="4975" y="3344"/>
                  </a:cubicBezTo>
                  <a:lnTo>
                    <a:pt x="5133" y="3462"/>
                  </a:lnTo>
                  <a:cubicBezTo>
                    <a:pt x="5931" y="2365"/>
                    <a:pt x="6670" y="1981"/>
                    <a:pt x="7199" y="1981"/>
                  </a:cubicBezTo>
                  <a:cubicBezTo>
                    <a:pt x="7339" y="1981"/>
                    <a:pt x="7465" y="2008"/>
                    <a:pt x="7573" y="2057"/>
                  </a:cubicBezTo>
                  <a:cubicBezTo>
                    <a:pt x="7881" y="2191"/>
                    <a:pt x="8047" y="2522"/>
                    <a:pt x="7968" y="2846"/>
                  </a:cubicBezTo>
                  <a:cubicBezTo>
                    <a:pt x="7778" y="3715"/>
                    <a:pt x="6475" y="4031"/>
                    <a:pt x="5409" y="4031"/>
                  </a:cubicBezTo>
                  <a:lnTo>
                    <a:pt x="5409" y="4228"/>
                  </a:lnTo>
                  <a:lnTo>
                    <a:pt x="5433" y="4228"/>
                  </a:lnTo>
                  <a:cubicBezTo>
                    <a:pt x="6491" y="4228"/>
                    <a:pt x="7786" y="4536"/>
                    <a:pt x="7968" y="5404"/>
                  </a:cubicBezTo>
                  <a:cubicBezTo>
                    <a:pt x="8055" y="5728"/>
                    <a:pt x="7889" y="6068"/>
                    <a:pt x="7573" y="6202"/>
                  </a:cubicBezTo>
                  <a:cubicBezTo>
                    <a:pt x="7465" y="6251"/>
                    <a:pt x="7339" y="6278"/>
                    <a:pt x="7198" y="6278"/>
                  </a:cubicBezTo>
                  <a:cubicBezTo>
                    <a:pt x="6673" y="6278"/>
                    <a:pt x="5935" y="5900"/>
                    <a:pt x="5133" y="4812"/>
                  </a:cubicBezTo>
                  <a:lnTo>
                    <a:pt x="4975" y="4931"/>
                  </a:lnTo>
                  <a:cubicBezTo>
                    <a:pt x="6025" y="6352"/>
                    <a:pt x="5954" y="7378"/>
                    <a:pt x="5575" y="7821"/>
                  </a:cubicBezTo>
                  <a:cubicBezTo>
                    <a:pt x="5447" y="7985"/>
                    <a:pt x="5252" y="8072"/>
                    <a:pt x="5053" y="8072"/>
                  </a:cubicBezTo>
                  <a:cubicBezTo>
                    <a:pt x="4946" y="8072"/>
                    <a:pt x="4838" y="8047"/>
                    <a:pt x="4738" y="7994"/>
                  </a:cubicBezTo>
                  <a:cubicBezTo>
                    <a:pt x="3972" y="7584"/>
                    <a:pt x="4059" y="6170"/>
                    <a:pt x="4351" y="5081"/>
                  </a:cubicBezTo>
                  <a:lnTo>
                    <a:pt x="4170" y="5033"/>
                  </a:lnTo>
                  <a:cubicBezTo>
                    <a:pt x="3674" y="6808"/>
                    <a:pt x="2828" y="7434"/>
                    <a:pt x="2229" y="7434"/>
                  </a:cubicBezTo>
                  <a:cubicBezTo>
                    <a:pt x="2218" y="7434"/>
                    <a:pt x="2207" y="7434"/>
                    <a:pt x="2196" y="7434"/>
                  </a:cubicBezTo>
                  <a:cubicBezTo>
                    <a:pt x="2190" y="7434"/>
                    <a:pt x="2185" y="7434"/>
                    <a:pt x="2180" y="7434"/>
                  </a:cubicBezTo>
                  <a:cubicBezTo>
                    <a:pt x="1879" y="7434"/>
                    <a:pt x="1618" y="7215"/>
                    <a:pt x="1564" y="6913"/>
                  </a:cubicBezTo>
                  <a:cubicBezTo>
                    <a:pt x="1454" y="6368"/>
                    <a:pt x="1935" y="5436"/>
                    <a:pt x="3664" y="4646"/>
                  </a:cubicBezTo>
                  <a:lnTo>
                    <a:pt x="3578" y="4465"/>
                  </a:lnTo>
                  <a:cubicBezTo>
                    <a:pt x="2757" y="4842"/>
                    <a:pt x="2091" y="4987"/>
                    <a:pt x="1576" y="4987"/>
                  </a:cubicBezTo>
                  <a:cubicBezTo>
                    <a:pt x="992" y="4987"/>
                    <a:pt x="604" y="4799"/>
                    <a:pt x="411" y="4552"/>
                  </a:cubicBezTo>
                  <a:cubicBezTo>
                    <a:pt x="214" y="4323"/>
                    <a:pt x="214" y="3983"/>
                    <a:pt x="411" y="3746"/>
                  </a:cubicBezTo>
                  <a:cubicBezTo>
                    <a:pt x="606" y="3501"/>
                    <a:pt x="997" y="3313"/>
                    <a:pt x="1588" y="3313"/>
                  </a:cubicBezTo>
                  <a:cubicBezTo>
                    <a:pt x="2100" y="3313"/>
                    <a:pt x="2763" y="3455"/>
                    <a:pt x="3578" y="3825"/>
                  </a:cubicBezTo>
                  <a:lnTo>
                    <a:pt x="3657" y="3644"/>
                  </a:lnTo>
                  <a:cubicBezTo>
                    <a:pt x="1927" y="2854"/>
                    <a:pt x="1438" y="1930"/>
                    <a:pt x="1548" y="1377"/>
                  </a:cubicBezTo>
                  <a:cubicBezTo>
                    <a:pt x="1603" y="1075"/>
                    <a:pt x="1863" y="856"/>
                    <a:pt x="2164" y="856"/>
                  </a:cubicBezTo>
                  <a:cubicBezTo>
                    <a:pt x="2169" y="856"/>
                    <a:pt x="2175" y="856"/>
                    <a:pt x="2180" y="856"/>
                  </a:cubicBezTo>
                  <a:cubicBezTo>
                    <a:pt x="2194" y="856"/>
                    <a:pt x="2209" y="855"/>
                    <a:pt x="2224" y="855"/>
                  </a:cubicBezTo>
                  <a:cubicBezTo>
                    <a:pt x="2822" y="855"/>
                    <a:pt x="3669" y="1484"/>
                    <a:pt x="4162" y="3249"/>
                  </a:cubicBezTo>
                  <a:lnTo>
                    <a:pt x="4351" y="3194"/>
                  </a:lnTo>
                  <a:cubicBezTo>
                    <a:pt x="4043" y="2104"/>
                    <a:pt x="3957" y="691"/>
                    <a:pt x="4722" y="280"/>
                  </a:cubicBezTo>
                  <a:cubicBezTo>
                    <a:pt x="4824" y="223"/>
                    <a:pt x="4935" y="196"/>
                    <a:pt x="5045" y="196"/>
                  </a:cubicBezTo>
                  <a:close/>
                  <a:moveTo>
                    <a:pt x="5041" y="1"/>
                  </a:moveTo>
                  <a:cubicBezTo>
                    <a:pt x="4900" y="1"/>
                    <a:pt x="4758" y="35"/>
                    <a:pt x="4628" y="106"/>
                  </a:cubicBezTo>
                  <a:cubicBezTo>
                    <a:pt x="4186" y="343"/>
                    <a:pt x="3838" y="991"/>
                    <a:pt x="3941" y="2128"/>
                  </a:cubicBezTo>
                  <a:cubicBezTo>
                    <a:pt x="3537" y="1320"/>
                    <a:pt x="2943" y="650"/>
                    <a:pt x="2203" y="650"/>
                  </a:cubicBezTo>
                  <a:cubicBezTo>
                    <a:pt x="2190" y="650"/>
                    <a:pt x="2177" y="651"/>
                    <a:pt x="2164" y="651"/>
                  </a:cubicBezTo>
                  <a:cubicBezTo>
                    <a:pt x="1769" y="659"/>
                    <a:pt x="1422" y="943"/>
                    <a:pt x="1351" y="1338"/>
                  </a:cubicBezTo>
                  <a:cubicBezTo>
                    <a:pt x="1256" y="1851"/>
                    <a:pt x="1548" y="2562"/>
                    <a:pt x="2543" y="3249"/>
                  </a:cubicBezTo>
                  <a:cubicBezTo>
                    <a:pt x="2202" y="3166"/>
                    <a:pt x="1859" y="3115"/>
                    <a:pt x="1539" y="3115"/>
                  </a:cubicBezTo>
                  <a:cubicBezTo>
                    <a:pt x="1007" y="3115"/>
                    <a:pt x="539" y="3255"/>
                    <a:pt x="253" y="3620"/>
                  </a:cubicBezTo>
                  <a:cubicBezTo>
                    <a:pt x="1" y="3928"/>
                    <a:pt x="1" y="4370"/>
                    <a:pt x="253" y="4670"/>
                  </a:cubicBezTo>
                  <a:cubicBezTo>
                    <a:pt x="537" y="5032"/>
                    <a:pt x="1000" y="5173"/>
                    <a:pt x="1530" y="5173"/>
                  </a:cubicBezTo>
                  <a:cubicBezTo>
                    <a:pt x="1854" y="5173"/>
                    <a:pt x="2203" y="5120"/>
                    <a:pt x="2551" y="5033"/>
                  </a:cubicBezTo>
                  <a:lnTo>
                    <a:pt x="2551" y="5033"/>
                  </a:lnTo>
                  <a:cubicBezTo>
                    <a:pt x="1548" y="5728"/>
                    <a:pt x="1264" y="6447"/>
                    <a:pt x="1367" y="6952"/>
                  </a:cubicBezTo>
                  <a:cubicBezTo>
                    <a:pt x="1438" y="7347"/>
                    <a:pt x="1785" y="7631"/>
                    <a:pt x="2180" y="7631"/>
                  </a:cubicBezTo>
                  <a:cubicBezTo>
                    <a:pt x="2197" y="7632"/>
                    <a:pt x="2213" y="7632"/>
                    <a:pt x="2230" y="7632"/>
                  </a:cubicBezTo>
                  <a:cubicBezTo>
                    <a:pt x="2965" y="7632"/>
                    <a:pt x="3555" y="6958"/>
                    <a:pt x="3949" y="6155"/>
                  </a:cubicBezTo>
                  <a:lnTo>
                    <a:pt x="3949" y="6155"/>
                  </a:lnTo>
                  <a:cubicBezTo>
                    <a:pt x="3846" y="7292"/>
                    <a:pt x="4201" y="7939"/>
                    <a:pt x="4636" y="8168"/>
                  </a:cubicBezTo>
                  <a:cubicBezTo>
                    <a:pt x="4762" y="8239"/>
                    <a:pt x="4904" y="8271"/>
                    <a:pt x="5046" y="8271"/>
                  </a:cubicBezTo>
                  <a:cubicBezTo>
                    <a:pt x="5307" y="8271"/>
                    <a:pt x="5552" y="8152"/>
                    <a:pt x="5725" y="7955"/>
                  </a:cubicBezTo>
                  <a:cubicBezTo>
                    <a:pt x="6073" y="7544"/>
                    <a:pt x="6199" y="6794"/>
                    <a:pt x="5709" y="5768"/>
                  </a:cubicBezTo>
                  <a:lnTo>
                    <a:pt x="5709" y="5768"/>
                  </a:lnTo>
                  <a:cubicBezTo>
                    <a:pt x="6272" y="6280"/>
                    <a:pt x="6788" y="6478"/>
                    <a:pt x="7201" y="6478"/>
                  </a:cubicBezTo>
                  <a:cubicBezTo>
                    <a:pt x="7373" y="6478"/>
                    <a:pt x="7527" y="6444"/>
                    <a:pt x="7660" y="6384"/>
                  </a:cubicBezTo>
                  <a:cubicBezTo>
                    <a:pt x="8047" y="6210"/>
                    <a:pt x="8260" y="5783"/>
                    <a:pt x="8157" y="5365"/>
                  </a:cubicBezTo>
                  <a:cubicBezTo>
                    <a:pt x="8055" y="4868"/>
                    <a:pt x="7549" y="4346"/>
                    <a:pt x="6491" y="4133"/>
                  </a:cubicBezTo>
                  <a:cubicBezTo>
                    <a:pt x="7549" y="3920"/>
                    <a:pt x="8047" y="3391"/>
                    <a:pt x="8157" y="2894"/>
                  </a:cubicBezTo>
                  <a:cubicBezTo>
                    <a:pt x="8252" y="2475"/>
                    <a:pt x="8039" y="2041"/>
                    <a:pt x="7644" y="1875"/>
                  </a:cubicBezTo>
                  <a:cubicBezTo>
                    <a:pt x="7514" y="1816"/>
                    <a:pt x="7362" y="1782"/>
                    <a:pt x="7194" y="1782"/>
                  </a:cubicBezTo>
                  <a:cubicBezTo>
                    <a:pt x="6780" y="1782"/>
                    <a:pt x="6263" y="1985"/>
                    <a:pt x="5702" y="2507"/>
                  </a:cubicBezTo>
                  <a:cubicBezTo>
                    <a:pt x="6191" y="1472"/>
                    <a:pt x="6057" y="722"/>
                    <a:pt x="5702" y="312"/>
                  </a:cubicBezTo>
                  <a:cubicBezTo>
                    <a:pt x="5535" y="109"/>
                    <a:pt x="5290" y="1"/>
                    <a:pt x="50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1" name="Google Shape;2391;p62"/>
          <p:cNvSpPr/>
          <p:nvPr/>
        </p:nvSpPr>
        <p:spPr>
          <a:xfrm>
            <a:off x="2514482" y="520640"/>
            <a:ext cx="399380" cy="359500"/>
          </a:xfrm>
          <a:custGeom>
            <a:avLst/>
            <a:gdLst/>
            <a:ahLst/>
            <a:cxnLst/>
            <a:rect l="l" t="t" r="r" b="b"/>
            <a:pathLst>
              <a:path w="8973" h="8077" extrusionOk="0">
                <a:moveTo>
                  <a:pt x="5345" y="0"/>
                </a:moveTo>
                <a:cubicBezTo>
                  <a:pt x="4669" y="0"/>
                  <a:pt x="3949" y="937"/>
                  <a:pt x="4563" y="3122"/>
                </a:cubicBezTo>
                <a:cubicBezTo>
                  <a:pt x="4054" y="1311"/>
                  <a:pt x="3164" y="657"/>
                  <a:pt x="2520" y="657"/>
                </a:cubicBezTo>
                <a:cubicBezTo>
                  <a:pt x="1486" y="657"/>
                  <a:pt x="1089" y="2346"/>
                  <a:pt x="3931" y="3636"/>
                </a:cubicBezTo>
                <a:cubicBezTo>
                  <a:pt x="3103" y="3260"/>
                  <a:pt x="2424" y="3114"/>
                  <a:pt x="1894" y="3114"/>
                </a:cubicBezTo>
                <a:cubicBezTo>
                  <a:pt x="0" y="3114"/>
                  <a:pt x="1" y="4981"/>
                  <a:pt x="1883" y="4981"/>
                </a:cubicBezTo>
                <a:cubicBezTo>
                  <a:pt x="2416" y="4981"/>
                  <a:pt x="3098" y="4832"/>
                  <a:pt x="3931" y="4449"/>
                </a:cubicBezTo>
                <a:lnTo>
                  <a:pt x="3931" y="4449"/>
                </a:lnTo>
                <a:cubicBezTo>
                  <a:pt x="1098" y="5751"/>
                  <a:pt x="1501" y="7434"/>
                  <a:pt x="2534" y="7434"/>
                </a:cubicBezTo>
                <a:cubicBezTo>
                  <a:pt x="3179" y="7434"/>
                  <a:pt x="4070" y="6778"/>
                  <a:pt x="4570" y="4962"/>
                </a:cubicBezTo>
                <a:lnTo>
                  <a:pt x="4570" y="4962"/>
                </a:lnTo>
                <a:cubicBezTo>
                  <a:pt x="3969" y="7144"/>
                  <a:pt x="4690" y="8076"/>
                  <a:pt x="5364" y="8076"/>
                </a:cubicBezTo>
                <a:cubicBezTo>
                  <a:pt x="6149" y="8076"/>
                  <a:pt x="6870" y="6814"/>
                  <a:pt x="5374" y="4788"/>
                </a:cubicBezTo>
                <a:lnTo>
                  <a:pt x="5374" y="4788"/>
                </a:lnTo>
                <a:cubicBezTo>
                  <a:pt x="6192" y="5892"/>
                  <a:pt x="6956" y="6282"/>
                  <a:pt x="7511" y="6282"/>
                </a:cubicBezTo>
                <a:cubicBezTo>
                  <a:pt x="8843" y="6282"/>
                  <a:pt x="8972" y="4038"/>
                  <a:pt x="5747" y="4038"/>
                </a:cubicBezTo>
                <a:cubicBezTo>
                  <a:pt x="5739" y="4038"/>
                  <a:pt x="5731" y="4038"/>
                  <a:pt x="5723" y="4038"/>
                </a:cubicBezTo>
                <a:cubicBezTo>
                  <a:pt x="8965" y="4027"/>
                  <a:pt x="8839" y="1784"/>
                  <a:pt x="7511" y="1784"/>
                </a:cubicBezTo>
                <a:cubicBezTo>
                  <a:pt x="6953" y="1784"/>
                  <a:pt x="6182" y="2180"/>
                  <a:pt x="5360" y="3304"/>
                </a:cubicBezTo>
                <a:cubicBezTo>
                  <a:pt x="6853" y="1263"/>
                  <a:pt x="6129" y="0"/>
                  <a:pt x="5345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2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2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Google Shape;2091;p60"/>
          <p:cNvSpPr txBox="1">
            <a:spLocks noGrp="1"/>
          </p:cNvSpPr>
          <p:nvPr>
            <p:ph type="title"/>
          </p:nvPr>
        </p:nvSpPr>
        <p:spPr>
          <a:xfrm>
            <a:off x="911823" y="413396"/>
            <a:ext cx="5253300" cy="13197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DÍLA</a:t>
            </a:r>
            <a:endParaRPr dirty="0"/>
          </a:p>
        </p:txBody>
      </p:sp>
      <p:sp>
        <p:nvSpPr>
          <p:cNvPr id="2092" name="Google Shape;2092;p60"/>
          <p:cNvSpPr txBox="1">
            <a:spLocks noGrp="1"/>
          </p:cNvSpPr>
          <p:nvPr>
            <p:ph type="subTitle" idx="1"/>
          </p:nvPr>
        </p:nvSpPr>
        <p:spPr>
          <a:xfrm>
            <a:off x="714298" y="1370485"/>
            <a:ext cx="7007075" cy="3039936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2540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b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Hlas a fenomén 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fr-FR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Voix et le phénomène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cs-CZ" sz="2200" i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1967</a:t>
            </a:r>
          </a:p>
          <a:p>
            <a:pPr marL="2540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b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Písmo a rozdíl</a:t>
            </a:r>
            <a:r>
              <a:rPr lang="cs-CZ" sz="2200" b="1" kern="100" dirty="0"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200" kern="100" dirty="0"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2200" kern="100" dirty="0" err="1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L’écriture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 et la </a:t>
            </a:r>
            <a:r>
              <a:rPr lang="cs-CZ" sz="2200" kern="100" dirty="0" err="1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différence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cs-CZ" sz="2200" i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1967</a:t>
            </a:r>
            <a:endParaRPr lang="cs-CZ" sz="2200" b="1" i="1" kern="100" dirty="0">
              <a:effectLst/>
              <a:latin typeface="Montserrat Medium" panose="00000600000000000000" pitchFamily="2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540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b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O </a:t>
            </a:r>
            <a:r>
              <a:rPr lang="cs-CZ" sz="2200" b="1" kern="100" dirty="0" err="1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gramatologii</a:t>
            </a:r>
            <a:r>
              <a:rPr lang="cs-CZ" sz="2200" b="1" kern="100" dirty="0"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200" kern="100" dirty="0"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De la </a:t>
            </a:r>
            <a:r>
              <a:rPr lang="cs-CZ" sz="2200" kern="100" dirty="0" err="1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grammatologie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cs-CZ" sz="2200" i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1967</a:t>
            </a:r>
          </a:p>
          <a:p>
            <a:pPr marL="2540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b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Rozptyl</a:t>
            </a:r>
            <a:r>
              <a:rPr lang="cs-CZ" sz="2200" b="1" kern="100" dirty="0"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200" kern="100" dirty="0"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La </a:t>
            </a:r>
            <a:r>
              <a:rPr lang="cs-CZ" sz="2200" kern="100" dirty="0" err="1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dissémination</a:t>
            </a:r>
            <a:r>
              <a:rPr lang="cs-CZ" sz="2200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lang="cs-CZ" sz="2200" i="1" kern="100" dirty="0">
                <a:effectLst/>
                <a:latin typeface="Montserrat Medium" panose="00000600000000000000" pitchFamily="2" charset="-18"/>
                <a:ea typeface="Aptos" panose="020B0004020202020204" pitchFamily="34" charset="0"/>
                <a:cs typeface="Times New Roman" panose="02020603050405020304" pitchFamily="18" charset="0"/>
              </a:rPr>
              <a:t>1972</a:t>
            </a:r>
          </a:p>
          <a:p>
            <a:pPr marL="0" indent="0">
              <a:lnSpc>
                <a:spcPct val="150000"/>
              </a:lnSpc>
            </a:pPr>
            <a:endParaRPr lang="cs-CZ" sz="2200" dirty="0">
              <a:latin typeface="Montserrat Medium" panose="00000600000000000000" pitchFamily="2" charset="-18"/>
            </a:endParaRPr>
          </a:p>
        </p:txBody>
      </p:sp>
      <p:grpSp>
        <p:nvGrpSpPr>
          <p:cNvPr id="2094" name="Google Shape;2094;p60"/>
          <p:cNvGrpSpPr/>
          <p:nvPr/>
        </p:nvGrpSpPr>
        <p:grpSpPr>
          <a:xfrm>
            <a:off x="8097133" y="1017696"/>
            <a:ext cx="850155" cy="1654532"/>
            <a:chOff x="8076537" y="992846"/>
            <a:chExt cx="850155" cy="1654532"/>
          </a:xfrm>
        </p:grpSpPr>
        <p:grpSp>
          <p:nvGrpSpPr>
            <p:cNvPr id="2095" name="Google Shape;2095;p60"/>
            <p:cNvGrpSpPr/>
            <p:nvPr/>
          </p:nvGrpSpPr>
          <p:grpSpPr>
            <a:xfrm>
              <a:off x="8087828" y="1004132"/>
              <a:ext cx="825617" cy="1631556"/>
              <a:chOff x="8087828" y="1004132"/>
              <a:chExt cx="825617" cy="1631556"/>
            </a:xfrm>
          </p:grpSpPr>
          <p:sp>
            <p:nvSpPr>
              <p:cNvPr id="2096" name="Google Shape;2096;p60"/>
              <p:cNvSpPr/>
              <p:nvPr/>
            </p:nvSpPr>
            <p:spPr>
              <a:xfrm rot="10800000">
                <a:off x="8087828" y="1004132"/>
                <a:ext cx="825617" cy="1631556"/>
              </a:xfrm>
              <a:custGeom>
                <a:avLst/>
                <a:gdLst/>
                <a:ahLst/>
                <a:cxnLst/>
                <a:rect l="l" t="t" r="r" b="b"/>
                <a:pathLst>
                  <a:path w="14333" h="28333" extrusionOk="0">
                    <a:moveTo>
                      <a:pt x="0" y="0"/>
                    </a:moveTo>
                    <a:lnTo>
                      <a:pt x="0" y="3522"/>
                    </a:lnTo>
                    <a:lnTo>
                      <a:pt x="0" y="4484"/>
                    </a:lnTo>
                    <a:lnTo>
                      <a:pt x="0" y="7478"/>
                    </a:lnTo>
                    <a:lnTo>
                      <a:pt x="0" y="8433"/>
                    </a:lnTo>
                    <a:lnTo>
                      <a:pt x="0" y="11684"/>
                    </a:lnTo>
                    <a:lnTo>
                      <a:pt x="0" y="12639"/>
                    </a:lnTo>
                    <a:lnTo>
                      <a:pt x="0" y="15917"/>
                    </a:lnTo>
                    <a:lnTo>
                      <a:pt x="0" y="16872"/>
                    </a:lnTo>
                    <a:lnTo>
                      <a:pt x="0" y="20116"/>
                    </a:lnTo>
                    <a:lnTo>
                      <a:pt x="0" y="21078"/>
                    </a:lnTo>
                    <a:lnTo>
                      <a:pt x="0" y="24350"/>
                    </a:lnTo>
                    <a:lnTo>
                      <a:pt x="0" y="25311"/>
                    </a:lnTo>
                    <a:lnTo>
                      <a:pt x="0" y="28136"/>
                    </a:lnTo>
                    <a:lnTo>
                      <a:pt x="0" y="28332"/>
                    </a:lnTo>
                    <a:lnTo>
                      <a:pt x="170" y="28332"/>
                    </a:lnTo>
                    <a:cubicBezTo>
                      <a:pt x="8013" y="28332"/>
                      <a:pt x="14332" y="22013"/>
                      <a:pt x="14332" y="14163"/>
                    </a:cubicBezTo>
                    <a:cubicBezTo>
                      <a:pt x="14332" y="8975"/>
                      <a:pt x="11542" y="4403"/>
                      <a:pt x="7336" y="1944"/>
                    </a:cubicBezTo>
                    <a:cubicBezTo>
                      <a:pt x="7139" y="1829"/>
                      <a:pt x="6909" y="1721"/>
                      <a:pt x="6713" y="1606"/>
                    </a:cubicBezTo>
                    <a:cubicBezTo>
                      <a:pt x="4742" y="590"/>
                      <a:pt x="2540" y="0"/>
                      <a:pt x="1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097" name="Google Shape;2097;p60"/>
              <p:cNvGrpSpPr/>
              <p:nvPr/>
            </p:nvGrpSpPr>
            <p:grpSpPr>
              <a:xfrm rot="10800000">
                <a:off x="8105901" y="1048396"/>
                <a:ext cx="750992" cy="1496501"/>
                <a:chOff x="272886" y="2085053"/>
                <a:chExt cx="905027" cy="1803882"/>
              </a:xfrm>
            </p:grpSpPr>
            <p:sp>
              <p:nvSpPr>
                <p:cNvPr id="2098" name="Google Shape;2098;p60"/>
                <p:cNvSpPr/>
                <p:nvPr/>
              </p:nvSpPr>
              <p:spPr>
                <a:xfrm>
                  <a:off x="272886" y="2359150"/>
                  <a:ext cx="64968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63" extrusionOk="0">
                      <a:moveTo>
                        <a:pt x="481" y="0"/>
                      </a:moveTo>
                      <a:cubicBezTo>
                        <a:pt x="204" y="0"/>
                        <a:pt x="0" y="197"/>
                        <a:pt x="0" y="481"/>
                      </a:cubicBezTo>
                      <a:cubicBezTo>
                        <a:pt x="0" y="739"/>
                        <a:pt x="204" y="962"/>
                        <a:pt x="481" y="962"/>
                      </a:cubicBezTo>
                      <a:cubicBezTo>
                        <a:pt x="739" y="962"/>
                        <a:pt x="935" y="739"/>
                        <a:pt x="935" y="481"/>
                      </a:cubicBezTo>
                      <a:cubicBezTo>
                        <a:pt x="935" y="197"/>
                        <a:pt x="73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9" name="Google Shape;2099;p60"/>
                <p:cNvSpPr/>
                <p:nvPr/>
              </p:nvSpPr>
              <p:spPr>
                <a:xfrm>
                  <a:off x="460916" y="2359150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0"/>
                      </a:moveTo>
                      <a:cubicBezTo>
                        <a:pt x="204" y="0"/>
                        <a:pt x="1" y="197"/>
                        <a:pt x="1" y="481"/>
                      </a:cubicBezTo>
                      <a:cubicBezTo>
                        <a:pt x="1" y="739"/>
                        <a:pt x="204" y="962"/>
                        <a:pt x="482" y="962"/>
                      </a:cubicBezTo>
                      <a:cubicBezTo>
                        <a:pt x="739" y="962"/>
                        <a:pt x="962" y="739"/>
                        <a:pt x="962" y="481"/>
                      </a:cubicBezTo>
                      <a:cubicBezTo>
                        <a:pt x="962" y="197"/>
                        <a:pt x="73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0" name="Google Shape;2100;p60"/>
                <p:cNvSpPr/>
                <p:nvPr/>
              </p:nvSpPr>
              <p:spPr>
                <a:xfrm>
                  <a:off x="648946" y="2359150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0"/>
                      </a:moveTo>
                      <a:cubicBezTo>
                        <a:pt x="204" y="0"/>
                        <a:pt x="1" y="197"/>
                        <a:pt x="1" y="481"/>
                      </a:cubicBezTo>
                      <a:cubicBezTo>
                        <a:pt x="1" y="739"/>
                        <a:pt x="204" y="962"/>
                        <a:pt x="482" y="962"/>
                      </a:cubicBezTo>
                      <a:cubicBezTo>
                        <a:pt x="739" y="962"/>
                        <a:pt x="963" y="739"/>
                        <a:pt x="963" y="481"/>
                      </a:cubicBezTo>
                      <a:cubicBezTo>
                        <a:pt x="963" y="197"/>
                        <a:pt x="73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1" name="Google Shape;2101;p60"/>
                <p:cNvSpPr/>
                <p:nvPr/>
              </p:nvSpPr>
              <p:spPr>
                <a:xfrm>
                  <a:off x="837045" y="2359150"/>
                  <a:ext cx="6677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963" extrusionOk="0">
                      <a:moveTo>
                        <a:pt x="481" y="0"/>
                      </a:moveTo>
                      <a:cubicBezTo>
                        <a:pt x="203" y="0"/>
                        <a:pt x="0" y="197"/>
                        <a:pt x="0" y="481"/>
                      </a:cubicBezTo>
                      <a:cubicBezTo>
                        <a:pt x="0" y="739"/>
                        <a:pt x="203" y="962"/>
                        <a:pt x="481" y="962"/>
                      </a:cubicBezTo>
                      <a:cubicBezTo>
                        <a:pt x="738" y="962"/>
                        <a:pt x="962" y="739"/>
                        <a:pt x="962" y="481"/>
                      </a:cubicBezTo>
                      <a:cubicBezTo>
                        <a:pt x="962" y="197"/>
                        <a:pt x="738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2" name="Google Shape;2102;p60"/>
                <p:cNvSpPr/>
                <p:nvPr/>
              </p:nvSpPr>
              <p:spPr>
                <a:xfrm>
                  <a:off x="359370" y="2494499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2" y="1"/>
                      </a:moveTo>
                      <a:cubicBezTo>
                        <a:pt x="224" y="1"/>
                        <a:pt x="1" y="224"/>
                        <a:pt x="1" y="482"/>
                      </a:cubicBezTo>
                      <a:cubicBezTo>
                        <a:pt x="1" y="732"/>
                        <a:pt x="224" y="956"/>
                        <a:pt x="482" y="956"/>
                      </a:cubicBezTo>
                      <a:cubicBezTo>
                        <a:pt x="759" y="956"/>
                        <a:pt x="956" y="732"/>
                        <a:pt x="956" y="482"/>
                      </a:cubicBezTo>
                      <a:cubicBezTo>
                        <a:pt x="956" y="224"/>
                        <a:pt x="75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3" name="Google Shape;2103;p60"/>
                <p:cNvSpPr/>
                <p:nvPr/>
              </p:nvSpPr>
              <p:spPr>
                <a:xfrm>
                  <a:off x="547400" y="2494499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2" y="1"/>
                      </a:moveTo>
                      <a:cubicBezTo>
                        <a:pt x="224" y="1"/>
                        <a:pt x="1" y="224"/>
                        <a:pt x="1" y="482"/>
                      </a:cubicBezTo>
                      <a:cubicBezTo>
                        <a:pt x="1" y="732"/>
                        <a:pt x="224" y="956"/>
                        <a:pt x="482" y="956"/>
                      </a:cubicBezTo>
                      <a:cubicBezTo>
                        <a:pt x="760" y="956"/>
                        <a:pt x="956" y="732"/>
                        <a:pt x="956" y="482"/>
                      </a:cubicBezTo>
                      <a:cubicBezTo>
                        <a:pt x="956" y="224"/>
                        <a:pt x="760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4" name="Google Shape;2104;p60"/>
                <p:cNvSpPr/>
                <p:nvPr/>
              </p:nvSpPr>
              <p:spPr>
                <a:xfrm>
                  <a:off x="735499" y="2494499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1" y="1"/>
                      </a:moveTo>
                      <a:cubicBezTo>
                        <a:pt x="224" y="1"/>
                        <a:pt x="0" y="224"/>
                        <a:pt x="0" y="482"/>
                      </a:cubicBezTo>
                      <a:cubicBezTo>
                        <a:pt x="0" y="732"/>
                        <a:pt x="224" y="956"/>
                        <a:pt x="481" y="956"/>
                      </a:cubicBezTo>
                      <a:cubicBezTo>
                        <a:pt x="759" y="956"/>
                        <a:pt x="955" y="732"/>
                        <a:pt x="955" y="482"/>
                      </a:cubicBezTo>
                      <a:cubicBezTo>
                        <a:pt x="955" y="224"/>
                        <a:pt x="75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5" name="Google Shape;2105;p60"/>
                <p:cNvSpPr/>
                <p:nvPr/>
              </p:nvSpPr>
              <p:spPr>
                <a:xfrm>
                  <a:off x="923528" y="2494499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1" y="1"/>
                      </a:moveTo>
                      <a:cubicBezTo>
                        <a:pt x="224" y="1"/>
                        <a:pt x="0" y="224"/>
                        <a:pt x="0" y="482"/>
                      </a:cubicBezTo>
                      <a:cubicBezTo>
                        <a:pt x="0" y="732"/>
                        <a:pt x="224" y="956"/>
                        <a:pt x="481" y="956"/>
                      </a:cubicBezTo>
                      <a:cubicBezTo>
                        <a:pt x="759" y="956"/>
                        <a:pt x="955" y="732"/>
                        <a:pt x="955" y="482"/>
                      </a:cubicBezTo>
                      <a:cubicBezTo>
                        <a:pt x="955" y="224"/>
                        <a:pt x="75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6" name="Google Shape;2106;p60"/>
                <p:cNvSpPr/>
                <p:nvPr/>
              </p:nvSpPr>
              <p:spPr>
                <a:xfrm>
                  <a:off x="272886" y="2651087"/>
                  <a:ext cx="64968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63" extrusionOk="0">
                      <a:moveTo>
                        <a:pt x="481" y="0"/>
                      </a:moveTo>
                      <a:cubicBezTo>
                        <a:pt x="204" y="0"/>
                        <a:pt x="0" y="224"/>
                        <a:pt x="0" y="481"/>
                      </a:cubicBezTo>
                      <a:cubicBezTo>
                        <a:pt x="0" y="766"/>
                        <a:pt x="204" y="962"/>
                        <a:pt x="481" y="962"/>
                      </a:cubicBezTo>
                      <a:cubicBezTo>
                        <a:pt x="739" y="962"/>
                        <a:pt x="935" y="766"/>
                        <a:pt x="935" y="481"/>
                      </a:cubicBezTo>
                      <a:cubicBezTo>
                        <a:pt x="935" y="224"/>
                        <a:pt x="73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7" name="Google Shape;2107;p60"/>
                <p:cNvSpPr/>
                <p:nvPr/>
              </p:nvSpPr>
              <p:spPr>
                <a:xfrm>
                  <a:off x="460916" y="2651087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0"/>
                      </a:moveTo>
                      <a:cubicBezTo>
                        <a:pt x="204" y="0"/>
                        <a:pt x="1" y="224"/>
                        <a:pt x="1" y="481"/>
                      </a:cubicBezTo>
                      <a:cubicBezTo>
                        <a:pt x="1" y="766"/>
                        <a:pt x="204" y="962"/>
                        <a:pt x="482" y="962"/>
                      </a:cubicBezTo>
                      <a:cubicBezTo>
                        <a:pt x="739" y="962"/>
                        <a:pt x="962" y="766"/>
                        <a:pt x="962" y="481"/>
                      </a:cubicBezTo>
                      <a:cubicBezTo>
                        <a:pt x="962" y="224"/>
                        <a:pt x="73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8" name="Google Shape;2108;p60"/>
                <p:cNvSpPr/>
                <p:nvPr/>
              </p:nvSpPr>
              <p:spPr>
                <a:xfrm>
                  <a:off x="648946" y="2651087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0"/>
                      </a:moveTo>
                      <a:cubicBezTo>
                        <a:pt x="204" y="0"/>
                        <a:pt x="1" y="224"/>
                        <a:pt x="1" y="481"/>
                      </a:cubicBezTo>
                      <a:cubicBezTo>
                        <a:pt x="1" y="766"/>
                        <a:pt x="204" y="962"/>
                        <a:pt x="482" y="962"/>
                      </a:cubicBezTo>
                      <a:cubicBezTo>
                        <a:pt x="739" y="962"/>
                        <a:pt x="963" y="766"/>
                        <a:pt x="963" y="481"/>
                      </a:cubicBezTo>
                      <a:cubicBezTo>
                        <a:pt x="963" y="224"/>
                        <a:pt x="73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9" name="Google Shape;2109;p60"/>
                <p:cNvSpPr/>
                <p:nvPr/>
              </p:nvSpPr>
              <p:spPr>
                <a:xfrm>
                  <a:off x="837045" y="2651087"/>
                  <a:ext cx="6677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963" extrusionOk="0">
                      <a:moveTo>
                        <a:pt x="481" y="0"/>
                      </a:moveTo>
                      <a:cubicBezTo>
                        <a:pt x="203" y="0"/>
                        <a:pt x="0" y="224"/>
                        <a:pt x="0" y="481"/>
                      </a:cubicBezTo>
                      <a:cubicBezTo>
                        <a:pt x="0" y="766"/>
                        <a:pt x="203" y="962"/>
                        <a:pt x="481" y="962"/>
                      </a:cubicBezTo>
                      <a:cubicBezTo>
                        <a:pt x="738" y="962"/>
                        <a:pt x="962" y="766"/>
                        <a:pt x="962" y="481"/>
                      </a:cubicBezTo>
                      <a:cubicBezTo>
                        <a:pt x="962" y="224"/>
                        <a:pt x="738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0" name="Google Shape;2110;p60"/>
                <p:cNvSpPr/>
                <p:nvPr/>
              </p:nvSpPr>
              <p:spPr>
                <a:xfrm>
                  <a:off x="1025074" y="2651087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1" y="0"/>
                      </a:moveTo>
                      <a:cubicBezTo>
                        <a:pt x="204" y="0"/>
                        <a:pt x="0" y="224"/>
                        <a:pt x="0" y="481"/>
                      </a:cubicBezTo>
                      <a:cubicBezTo>
                        <a:pt x="0" y="766"/>
                        <a:pt x="204" y="962"/>
                        <a:pt x="481" y="962"/>
                      </a:cubicBezTo>
                      <a:cubicBezTo>
                        <a:pt x="739" y="962"/>
                        <a:pt x="962" y="766"/>
                        <a:pt x="962" y="481"/>
                      </a:cubicBezTo>
                      <a:cubicBezTo>
                        <a:pt x="962" y="224"/>
                        <a:pt x="73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1" name="Google Shape;2111;p60"/>
                <p:cNvSpPr/>
                <p:nvPr/>
              </p:nvSpPr>
              <p:spPr>
                <a:xfrm>
                  <a:off x="359370" y="2786435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2" y="1"/>
                      </a:moveTo>
                      <a:cubicBezTo>
                        <a:pt x="224" y="1"/>
                        <a:pt x="1" y="224"/>
                        <a:pt x="1" y="475"/>
                      </a:cubicBezTo>
                      <a:cubicBezTo>
                        <a:pt x="1" y="760"/>
                        <a:pt x="224" y="956"/>
                        <a:pt x="482" y="956"/>
                      </a:cubicBezTo>
                      <a:cubicBezTo>
                        <a:pt x="759" y="956"/>
                        <a:pt x="956" y="760"/>
                        <a:pt x="956" y="475"/>
                      </a:cubicBezTo>
                      <a:cubicBezTo>
                        <a:pt x="956" y="224"/>
                        <a:pt x="75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2" name="Google Shape;2112;p60"/>
                <p:cNvSpPr/>
                <p:nvPr/>
              </p:nvSpPr>
              <p:spPr>
                <a:xfrm>
                  <a:off x="547400" y="2786435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2" y="1"/>
                      </a:moveTo>
                      <a:cubicBezTo>
                        <a:pt x="224" y="1"/>
                        <a:pt x="1" y="224"/>
                        <a:pt x="1" y="475"/>
                      </a:cubicBezTo>
                      <a:cubicBezTo>
                        <a:pt x="1" y="760"/>
                        <a:pt x="224" y="956"/>
                        <a:pt x="482" y="956"/>
                      </a:cubicBezTo>
                      <a:cubicBezTo>
                        <a:pt x="760" y="956"/>
                        <a:pt x="956" y="760"/>
                        <a:pt x="956" y="475"/>
                      </a:cubicBezTo>
                      <a:cubicBezTo>
                        <a:pt x="956" y="224"/>
                        <a:pt x="760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3" name="Google Shape;2113;p60"/>
                <p:cNvSpPr/>
                <p:nvPr/>
              </p:nvSpPr>
              <p:spPr>
                <a:xfrm>
                  <a:off x="735499" y="2786435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1" y="1"/>
                      </a:moveTo>
                      <a:cubicBezTo>
                        <a:pt x="224" y="1"/>
                        <a:pt x="0" y="224"/>
                        <a:pt x="0" y="475"/>
                      </a:cubicBezTo>
                      <a:cubicBezTo>
                        <a:pt x="0" y="760"/>
                        <a:pt x="224" y="956"/>
                        <a:pt x="481" y="956"/>
                      </a:cubicBezTo>
                      <a:cubicBezTo>
                        <a:pt x="759" y="956"/>
                        <a:pt x="955" y="760"/>
                        <a:pt x="955" y="475"/>
                      </a:cubicBezTo>
                      <a:cubicBezTo>
                        <a:pt x="955" y="224"/>
                        <a:pt x="75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4" name="Google Shape;2114;p60"/>
                <p:cNvSpPr/>
                <p:nvPr/>
              </p:nvSpPr>
              <p:spPr>
                <a:xfrm>
                  <a:off x="923528" y="2786435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1" y="1"/>
                      </a:moveTo>
                      <a:cubicBezTo>
                        <a:pt x="224" y="1"/>
                        <a:pt x="0" y="224"/>
                        <a:pt x="0" y="475"/>
                      </a:cubicBezTo>
                      <a:cubicBezTo>
                        <a:pt x="0" y="760"/>
                        <a:pt x="224" y="956"/>
                        <a:pt x="481" y="956"/>
                      </a:cubicBezTo>
                      <a:cubicBezTo>
                        <a:pt x="759" y="956"/>
                        <a:pt x="955" y="760"/>
                        <a:pt x="955" y="475"/>
                      </a:cubicBezTo>
                      <a:cubicBezTo>
                        <a:pt x="955" y="224"/>
                        <a:pt x="75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5" name="Google Shape;2115;p60"/>
                <p:cNvSpPr/>
                <p:nvPr/>
              </p:nvSpPr>
              <p:spPr>
                <a:xfrm>
                  <a:off x="1113432" y="2786435"/>
                  <a:ext cx="64482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56" extrusionOk="0">
                      <a:moveTo>
                        <a:pt x="455" y="1"/>
                      </a:moveTo>
                      <a:cubicBezTo>
                        <a:pt x="197" y="1"/>
                        <a:pt x="1" y="224"/>
                        <a:pt x="1" y="475"/>
                      </a:cubicBezTo>
                      <a:cubicBezTo>
                        <a:pt x="1" y="760"/>
                        <a:pt x="197" y="956"/>
                        <a:pt x="455" y="956"/>
                      </a:cubicBezTo>
                      <a:cubicBezTo>
                        <a:pt x="732" y="956"/>
                        <a:pt x="929" y="760"/>
                        <a:pt x="929" y="475"/>
                      </a:cubicBezTo>
                      <a:cubicBezTo>
                        <a:pt x="929" y="224"/>
                        <a:pt x="732" y="1"/>
                        <a:pt x="45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6" name="Google Shape;2116;p60"/>
                <p:cNvSpPr/>
                <p:nvPr/>
              </p:nvSpPr>
              <p:spPr>
                <a:xfrm>
                  <a:off x="272886" y="2944897"/>
                  <a:ext cx="64968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63" extrusionOk="0">
                      <a:moveTo>
                        <a:pt x="481" y="0"/>
                      </a:moveTo>
                      <a:cubicBezTo>
                        <a:pt x="204" y="0"/>
                        <a:pt x="0" y="197"/>
                        <a:pt x="0" y="481"/>
                      </a:cubicBezTo>
                      <a:cubicBezTo>
                        <a:pt x="0" y="732"/>
                        <a:pt x="204" y="962"/>
                        <a:pt x="481" y="962"/>
                      </a:cubicBezTo>
                      <a:cubicBezTo>
                        <a:pt x="739" y="962"/>
                        <a:pt x="935" y="732"/>
                        <a:pt x="935" y="481"/>
                      </a:cubicBezTo>
                      <a:cubicBezTo>
                        <a:pt x="935" y="197"/>
                        <a:pt x="73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7" name="Google Shape;2117;p60"/>
                <p:cNvSpPr/>
                <p:nvPr/>
              </p:nvSpPr>
              <p:spPr>
                <a:xfrm>
                  <a:off x="460916" y="2944897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0"/>
                      </a:moveTo>
                      <a:cubicBezTo>
                        <a:pt x="204" y="0"/>
                        <a:pt x="1" y="197"/>
                        <a:pt x="1" y="481"/>
                      </a:cubicBezTo>
                      <a:cubicBezTo>
                        <a:pt x="1" y="732"/>
                        <a:pt x="204" y="962"/>
                        <a:pt x="482" y="962"/>
                      </a:cubicBezTo>
                      <a:cubicBezTo>
                        <a:pt x="739" y="962"/>
                        <a:pt x="962" y="732"/>
                        <a:pt x="962" y="481"/>
                      </a:cubicBezTo>
                      <a:cubicBezTo>
                        <a:pt x="962" y="197"/>
                        <a:pt x="73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8" name="Google Shape;2118;p60"/>
                <p:cNvSpPr/>
                <p:nvPr/>
              </p:nvSpPr>
              <p:spPr>
                <a:xfrm>
                  <a:off x="648946" y="2944897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0"/>
                      </a:moveTo>
                      <a:cubicBezTo>
                        <a:pt x="204" y="0"/>
                        <a:pt x="1" y="197"/>
                        <a:pt x="1" y="481"/>
                      </a:cubicBezTo>
                      <a:cubicBezTo>
                        <a:pt x="1" y="732"/>
                        <a:pt x="204" y="962"/>
                        <a:pt x="482" y="962"/>
                      </a:cubicBezTo>
                      <a:cubicBezTo>
                        <a:pt x="739" y="962"/>
                        <a:pt x="963" y="732"/>
                        <a:pt x="963" y="481"/>
                      </a:cubicBezTo>
                      <a:cubicBezTo>
                        <a:pt x="963" y="197"/>
                        <a:pt x="73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9" name="Google Shape;2119;p60"/>
                <p:cNvSpPr/>
                <p:nvPr/>
              </p:nvSpPr>
              <p:spPr>
                <a:xfrm>
                  <a:off x="837045" y="2944897"/>
                  <a:ext cx="6677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963" extrusionOk="0">
                      <a:moveTo>
                        <a:pt x="481" y="0"/>
                      </a:moveTo>
                      <a:cubicBezTo>
                        <a:pt x="203" y="0"/>
                        <a:pt x="0" y="197"/>
                        <a:pt x="0" y="481"/>
                      </a:cubicBezTo>
                      <a:cubicBezTo>
                        <a:pt x="0" y="732"/>
                        <a:pt x="203" y="962"/>
                        <a:pt x="481" y="962"/>
                      </a:cubicBezTo>
                      <a:cubicBezTo>
                        <a:pt x="738" y="962"/>
                        <a:pt x="962" y="732"/>
                        <a:pt x="962" y="481"/>
                      </a:cubicBezTo>
                      <a:cubicBezTo>
                        <a:pt x="962" y="197"/>
                        <a:pt x="738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0" name="Google Shape;2120;p60"/>
                <p:cNvSpPr/>
                <p:nvPr/>
              </p:nvSpPr>
              <p:spPr>
                <a:xfrm>
                  <a:off x="1025074" y="2944897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1" y="0"/>
                      </a:moveTo>
                      <a:cubicBezTo>
                        <a:pt x="204" y="0"/>
                        <a:pt x="0" y="197"/>
                        <a:pt x="0" y="481"/>
                      </a:cubicBezTo>
                      <a:cubicBezTo>
                        <a:pt x="0" y="732"/>
                        <a:pt x="204" y="962"/>
                        <a:pt x="481" y="962"/>
                      </a:cubicBezTo>
                      <a:cubicBezTo>
                        <a:pt x="739" y="962"/>
                        <a:pt x="962" y="732"/>
                        <a:pt x="962" y="481"/>
                      </a:cubicBezTo>
                      <a:cubicBezTo>
                        <a:pt x="962" y="197"/>
                        <a:pt x="73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1" name="Google Shape;2121;p60"/>
                <p:cNvSpPr/>
                <p:nvPr/>
              </p:nvSpPr>
              <p:spPr>
                <a:xfrm>
                  <a:off x="359370" y="3080314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2" y="0"/>
                      </a:moveTo>
                      <a:cubicBezTo>
                        <a:pt x="224" y="0"/>
                        <a:pt x="1" y="224"/>
                        <a:pt x="1" y="474"/>
                      </a:cubicBezTo>
                      <a:cubicBezTo>
                        <a:pt x="1" y="732"/>
                        <a:pt x="224" y="955"/>
                        <a:pt x="482" y="955"/>
                      </a:cubicBezTo>
                      <a:cubicBezTo>
                        <a:pt x="759" y="955"/>
                        <a:pt x="956" y="732"/>
                        <a:pt x="956" y="474"/>
                      </a:cubicBezTo>
                      <a:cubicBezTo>
                        <a:pt x="956" y="224"/>
                        <a:pt x="75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2" name="Google Shape;2122;p60"/>
                <p:cNvSpPr/>
                <p:nvPr/>
              </p:nvSpPr>
              <p:spPr>
                <a:xfrm>
                  <a:off x="547400" y="3080314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2" y="0"/>
                      </a:moveTo>
                      <a:cubicBezTo>
                        <a:pt x="224" y="0"/>
                        <a:pt x="1" y="224"/>
                        <a:pt x="1" y="474"/>
                      </a:cubicBezTo>
                      <a:cubicBezTo>
                        <a:pt x="1" y="732"/>
                        <a:pt x="224" y="955"/>
                        <a:pt x="482" y="955"/>
                      </a:cubicBezTo>
                      <a:cubicBezTo>
                        <a:pt x="760" y="955"/>
                        <a:pt x="956" y="732"/>
                        <a:pt x="956" y="474"/>
                      </a:cubicBezTo>
                      <a:cubicBezTo>
                        <a:pt x="956" y="224"/>
                        <a:pt x="760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3" name="Google Shape;2123;p60"/>
                <p:cNvSpPr/>
                <p:nvPr/>
              </p:nvSpPr>
              <p:spPr>
                <a:xfrm>
                  <a:off x="735499" y="3080314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1" y="0"/>
                      </a:moveTo>
                      <a:cubicBezTo>
                        <a:pt x="224" y="0"/>
                        <a:pt x="0" y="224"/>
                        <a:pt x="0" y="474"/>
                      </a:cubicBezTo>
                      <a:cubicBezTo>
                        <a:pt x="0" y="732"/>
                        <a:pt x="224" y="955"/>
                        <a:pt x="481" y="955"/>
                      </a:cubicBezTo>
                      <a:cubicBezTo>
                        <a:pt x="759" y="955"/>
                        <a:pt x="955" y="732"/>
                        <a:pt x="955" y="474"/>
                      </a:cubicBezTo>
                      <a:cubicBezTo>
                        <a:pt x="955" y="224"/>
                        <a:pt x="75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4" name="Google Shape;2124;p60"/>
                <p:cNvSpPr/>
                <p:nvPr/>
              </p:nvSpPr>
              <p:spPr>
                <a:xfrm>
                  <a:off x="923528" y="3080314"/>
                  <a:ext cx="66356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56" extrusionOk="0">
                      <a:moveTo>
                        <a:pt x="481" y="0"/>
                      </a:moveTo>
                      <a:cubicBezTo>
                        <a:pt x="224" y="0"/>
                        <a:pt x="0" y="224"/>
                        <a:pt x="0" y="474"/>
                      </a:cubicBezTo>
                      <a:cubicBezTo>
                        <a:pt x="0" y="732"/>
                        <a:pt x="224" y="955"/>
                        <a:pt x="481" y="955"/>
                      </a:cubicBezTo>
                      <a:cubicBezTo>
                        <a:pt x="759" y="955"/>
                        <a:pt x="955" y="732"/>
                        <a:pt x="955" y="474"/>
                      </a:cubicBezTo>
                      <a:cubicBezTo>
                        <a:pt x="955" y="224"/>
                        <a:pt x="75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5" name="Google Shape;2125;p60"/>
                <p:cNvSpPr/>
                <p:nvPr/>
              </p:nvSpPr>
              <p:spPr>
                <a:xfrm>
                  <a:off x="1113432" y="3080314"/>
                  <a:ext cx="64482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56" extrusionOk="0">
                      <a:moveTo>
                        <a:pt x="455" y="0"/>
                      </a:moveTo>
                      <a:cubicBezTo>
                        <a:pt x="197" y="0"/>
                        <a:pt x="1" y="224"/>
                        <a:pt x="1" y="474"/>
                      </a:cubicBezTo>
                      <a:cubicBezTo>
                        <a:pt x="1" y="732"/>
                        <a:pt x="197" y="955"/>
                        <a:pt x="455" y="955"/>
                      </a:cubicBezTo>
                      <a:cubicBezTo>
                        <a:pt x="732" y="955"/>
                        <a:pt x="929" y="732"/>
                        <a:pt x="929" y="474"/>
                      </a:cubicBezTo>
                      <a:cubicBezTo>
                        <a:pt x="929" y="224"/>
                        <a:pt x="732" y="0"/>
                        <a:pt x="4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6" name="Google Shape;2126;p60"/>
                <p:cNvSpPr/>
                <p:nvPr/>
              </p:nvSpPr>
              <p:spPr>
                <a:xfrm>
                  <a:off x="272886" y="3236833"/>
                  <a:ext cx="64968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63" extrusionOk="0">
                      <a:moveTo>
                        <a:pt x="481" y="1"/>
                      </a:moveTo>
                      <a:cubicBezTo>
                        <a:pt x="204" y="1"/>
                        <a:pt x="0" y="224"/>
                        <a:pt x="0" y="481"/>
                      </a:cubicBezTo>
                      <a:cubicBezTo>
                        <a:pt x="0" y="759"/>
                        <a:pt x="204" y="962"/>
                        <a:pt x="481" y="962"/>
                      </a:cubicBezTo>
                      <a:cubicBezTo>
                        <a:pt x="739" y="962"/>
                        <a:pt x="935" y="759"/>
                        <a:pt x="935" y="481"/>
                      </a:cubicBezTo>
                      <a:cubicBezTo>
                        <a:pt x="935" y="224"/>
                        <a:pt x="73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7" name="Google Shape;2127;p60"/>
                <p:cNvSpPr/>
                <p:nvPr/>
              </p:nvSpPr>
              <p:spPr>
                <a:xfrm>
                  <a:off x="460916" y="323683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1"/>
                      </a:moveTo>
                      <a:cubicBezTo>
                        <a:pt x="204" y="1"/>
                        <a:pt x="1" y="224"/>
                        <a:pt x="1" y="481"/>
                      </a:cubicBezTo>
                      <a:cubicBezTo>
                        <a:pt x="1" y="759"/>
                        <a:pt x="204" y="962"/>
                        <a:pt x="482" y="962"/>
                      </a:cubicBezTo>
                      <a:cubicBezTo>
                        <a:pt x="739" y="962"/>
                        <a:pt x="962" y="759"/>
                        <a:pt x="962" y="481"/>
                      </a:cubicBezTo>
                      <a:cubicBezTo>
                        <a:pt x="962" y="224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8" name="Google Shape;2128;p60"/>
                <p:cNvSpPr/>
                <p:nvPr/>
              </p:nvSpPr>
              <p:spPr>
                <a:xfrm>
                  <a:off x="648946" y="323683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1"/>
                      </a:moveTo>
                      <a:cubicBezTo>
                        <a:pt x="204" y="1"/>
                        <a:pt x="1" y="224"/>
                        <a:pt x="1" y="481"/>
                      </a:cubicBezTo>
                      <a:cubicBezTo>
                        <a:pt x="1" y="759"/>
                        <a:pt x="204" y="962"/>
                        <a:pt x="482" y="962"/>
                      </a:cubicBezTo>
                      <a:cubicBezTo>
                        <a:pt x="739" y="962"/>
                        <a:pt x="963" y="759"/>
                        <a:pt x="963" y="481"/>
                      </a:cubicBezTo>
                      <a:cubicBezTo>
                        <a:pt x="963" y="224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9" name="Google Shape;2129;p60"/>
                <p:cNvSpPr/>
                <p:nvPr/>
              </p:nvSpPr>
              <p:spPr>
                <a:xfrm>
                  <a:off x="837045" y="3236833"/>
                  <a:ext cx="6677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963" extrusionOk="0">
                      <a:moveTo>
                        <a:pt x="481" y="1"/>
                      </a:moveTo>
                      <a:cubicBezTo>
                        <a:pt x="203" y="1"/>
                        <a:pt x="0" y="224"/>
                        <a:pt x="0" y="481"/>
                      </a:cubicBezTo>
                      <a:cubicBezTo>
                        <a:pt x="0" y="759"/>
                        <a:pt x="203" y="962"/>
                        <a:pt x="481" y="962"/>
                      </a:cubicBezTo>
                      <a:cubicBezTo>
                        <a:pt x="738" y="962"/>
                        <a:pt x="962" y="759"/>
                        <a:pt x="962" y="481"/>
                      </a:cubicBezTo>
                      <a:cubicBezTo>
                        <a:pt x="962" y="224"/>
                        <a:pt x="738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0" name="Google Shape;2130;p60"/>
                <p:cNvSpPr/>
                <p:nvPr/>
              </p:nvSpPr>
              <p:spPr>
                <a:xfrm>
                  <a:off x="1025074" y="323683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1" y="1"/>
                      </a:moveTo>
                      <a:cubicBezTo>
                        <a:pt x="204" y="1"/>
                        <a:pt x="0" y="224"/>
                        <a:pt x="0" y="481"/>
                      </a:cubicBezTo>
                      <a:cubicBezTo>
                        <a:pt x="0" y="759"/>
                        <a:pt x="204" y="962"/>
                        <a:pt x="481" y="962"/>
                      </a:cubicBezTo>
                      <a:cubicBezTo>
                        <a:pt x="739" y="962"/>
                        <a:pt x="962" y="759"/>
                        <a:pt x="962" y="481"/>
                      </a:cubicBezTo>
                      <a:cubicBezTo>
                        <a:pt x="962" y="224"/>
                        <a:pt x="73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1" name="Google Shape;2131;p60"/>
                <p:cNvSpPr/>
                <p:nvPr/>
              </p:nvSpPr>
              <p:spPr>
                <a:xfrm>
                  <a:off x="359370" y="337176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2" y="0"/>
                      </a:moveTo>
                      <a:cubicBezTo>
                        <a:pt x="224" y="0"/>
                        <a:pt x="1" y="231"/>
                        <a:pt x="1" y="481"/>
                      </a:cubicBezTo>
                      <a:cubicBezTo>
                        <a:pt x="1" y="766"/>
                        <a:pt x="224" y="962"/>
                        <a:pt x="482" y="962"/>
                      </a:cubicBezTo>
                      <a:cubicBezTo>
                        <a:pt x="759" y="962"/>
                        <a:pt x="956" y="766"/>
                        <a:pt x="956" y="481"/>
                      </a:cubicBezTo>
                      <a:cubicBezTo>
                        <a:pt x="956" y="231"/>
                        <a:pt x="75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2" name="Google Shape;2132;p60"/>
                <p:cNvSpPr/>
                <p:nvPr/>
              </p:nvSpPr>
              <p:spPr>
                <a:xfrm>
                  <a:off x="547400" y="337176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2" y="0"/>
                      </a:moveTo>
                      <a:cubicBezTo>
                        <a:pt x="224" y="0"/>
                        <a:pt x="1" y="231"/>
                        <a:pt x="1" y="481"/>
                      </a:cubicBezTo>
                      <a:cubicBezTo>
                        <a:pt x="1" y="766"/>
                        <a:pt x="224" y="962"/>
                        <a:pt x="482" y="962"/>
                      </a:cubicBezTo>
                      <a:cubicBezTo>
                        <a:pt x="760" y="962"/>
                        <a:pt x="956" y="766"/>
                        <a:pt x="956" y="481"/>
                      </a:cubicBezTo>
                      <a:cubicBezTo>
                        <a:pt x="956" y="231"/>
                        <a:pt x="760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3" name="Google Shape;2133;p60"/>
                <p:cNvSpPr/>
                <p:nvPr/>
              </p:nvSpPr>
              <p:spPr>
                <a:xfrm>
                  <a:off x="735499" y="337176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1" y="0"/>
                      </a:moveTo>
                      <a:cubicBezTo>
                        <a:pt x="224" y="0"/>
                        <a:pt x="0" y="231"/>
                        <a:pt x="0" y="481"/>
                      </a:cubicBezTo>
                      <a:cubicBezTo>
                        <a:pt x="0" y="766"/>
                        <a:pt x="224" y="962"/>
                        <a:pt x="481" y="962"/>
                      </a:cubicBezTo>
                      <a:cubicBezTo>
                        <a:pt x="759" y="962"/>
                        <a:pt x="955" y="766"/>
                        <a:pt x="955" y="481"/>
                      </a:cubicBezTo>
                      <a:cubicBezTo>
                        <a:pt x="955" y="231"/>
                        <a:pt x="75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4" name="Google Shape;2134;p60"/>
                <p:cNvSpPr/>
                <p:nvPr/>
              </p:nvSpPr>
              <p:spPr>
                <a:xfrm>
                  <a:off x="923528" y="337176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1" y="0"/>
                      </a:moveTo>
                      <a:cubicBezTo>
                        <a:pt x="224" y="0"/>
                        <a:pt x="0" y="231"/>
                        <a:pt x="0" y="481"/>
                      </a:cubicBezTo>
                      <a:cubicBezTo>
                        <a:pt x="0" y="766"/>
                        <a:pt x="224" y="962"/>
                        <a:pt x="481" y="962"/>
                      </a:cubicBezTo>
                      <a:cubicBezTo>
                        <a:pt x="759" y="962"/>
                        <a:pt x="955" y="766"/>
                        <a:pt x="955" y="481"/>
                      </a:cubicBezTo>
                      <a:cubicBezTo>
                        <a:pt x="955" y="231"/>
                        <a:pt x="75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5" name="Google Shape;2135;p60"/>
                <p:cNvSpPr/>
                <p:nvPr/>
              </p:nvSpPr>
              <p:spPr>
                <a:xfrm>
                  <a:off x="272886" y="3530643"/>
                  <a:ext cx="64968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63" extrusionOk="0">
                      <a:moveTo>
                        <a:pt x="481" y="1"/>
                      </a:moveTo>
                      <a:cubicBezTo>
                        <a:pt x="204" y="1"/>
                        <a:pt x="0" y="197"/>
                        <a:pt x="0" y="482"/>
                      </a:cubicBezTo>
                      <a:cubicBezTo>
                        <a:pt x="0" y="732"/>
                        <a:pt x="204" y="962"/>
                        <a:pt x="481" y="962"/>
                      </a:cubicBezTo>
                      <a:cubicBezTo>
                        <a:pt x="739" y="962"/>
                        <a:pt x="935" y="732"/>
                        <a:pt x="935" y="482"/>
                      </a:cubicBezTo>
                      <a:cubicBezTo>
                        <a:pt x="935" y="197"/>
                        <a:pt x="73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6" name="Google Shape;2136;p60"/>
                <p:cNvSpPr/>
                <p:nvPr/>
              </p:nvSpPr>
              <p:spPr>
                <a:xfrm>
                  <a:off x="460916" y="353064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1"/>
                      </a:moveTo>
                      <a:cubicBezTo>
                        <a:pt x="204" y="1"/>
                        <a:pt x="1" y="197"/>
                        <a:pt x="1" y="482"/>
                      </a:cubicBezTo>
                      <a:cubicBezTo>
                        <a:pt x="1" y="732"/>
                        <a:pt x="204" y="962"/>
                        <a:pt x="482" y="962"/>
                      </a:cubicBezTo>
                      <a:cubicBezTo>
                        <a:pt x="739" y="962"/>
                        <a:pt x="962" y="732"/>
                        <a:pt x="962" y="482"/>
                      </a:cubicBezTo>
                      <a:cubicBezTo>
                        <a:pt x="962" y="197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7" name="Google Shape;2137;p60"/>
                <p:cNvSpPr/>
                <p:nvPr/>
              </p:nvSpPr>
              <p:spPr>
                <a:xfrm>
                  <a:off x="648946" y="353064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1"/>
                      </a:moveTo>
                      <a:cubicBezTo>
                        <a:pt x="204" y="1"/>
                        <a:pt x="1" y="197"/>
                        <a:pt x="1" y="482"/>
                      </a:cubicBezTo>
                      <a:cubicBezTo>
                        <a:pt x="1" y="732"/>
                        <a:pt x="204" y="962"/>
                        <a:pt x="482" y="962"/>
                      </a:cubicBezTo>
                      <a:cubicBezTo>
                        <a:pt x="739" y="962"/>
                        <a:pt x="963" y="732"/>
                        <a:pt x="963" y="482"/>
                      </a:cubicBezTo>
                      <a:cubicBezTo>
                        <a:pt x="963" y="197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8" name="Google Shape;2138;p60"/>
                <p:cNvSpPr/>
                <p:nvPr/>
              </p:nvSpPr>
              <p:spPr>
                <a:xfrm>
                  <a:off x="837045" y="3530643"/>
                  <a:ext cx="6677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2" h="963" extrusionOk="0">
                      <a:moveTo>
                        <a:pt x="481" y="1"/>
                      </a:moveTo>
                      <a:cubicBezTo>
                        <a:pt x="203" y="1"/>
                        <a:pt x="0" y="197"/>
                        <a:pt x="0" y="482"/>
                      </a:cubicBezTo>
                      <a:cubicBezTo>
                        <a:pt x="0" y="732"/>
                        <a:pt x="203" y="962"/>
                        <a:pt x="481" y="962"/>
                      </a:cubicBezTo>
                      <a:cubicBezTo>
                        <a:pt x="738" y="962"/>
                        <a:pt x="962" y="732"/>
                        <a:pt x="962" y="482"/>
                      </a:cubicBezTo>
                      <a:cubicBezTo>
                        <a:pt x="962" y="197"/>
                        <a:pt x="738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9" name="Google Shape;2139;p60"/>
                <p:cNvSpPr/>
                <p:nvPr/>
              </p:nvSpPr>
              <p:spPr>
                <a:xfrm>
                  <a:off x="359370" y="366557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2" y="1"/>
                      </a:moveTo>
                      <a:cubicBezTo>
                        <a:pt x="224" y="1"/>
                        <a:pt x="1" y="204"/>
                        <a:pt x="1" y="481"/>
                      </a:cubicBezTo>
                      <a:cubicBezTo>
                        <a:pt x="1" y="739"/>
                        <a:pt x="224" y="962"/>
                        <a:pt x="482" y="962"/>
                      </a:cubicBezTo>
                      <a:cubicBezTo>
                        <a:pt x="759" y="962"/>
                        <a:pt x="956" y="739"/>
                        <a:pt x="956" y="481"/>
                      </a:cubicBezTo>
                      <a:cubicBezTo>
                        <a:pt x="956" y="204"/>
                        <a:pt x="75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0" name="Google Shape;2140;p60"/>
                <p:cNvSpPr/>
                <p:nvPr/>
              </p:nvSpPr>
              <p:spPr>
                <a:xfrm>
                  <a:off x="547400" y="366557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2" y="1"/>
                      </a:moveTo>
                      <a:cubicBezTo>
                        <a:pt x="224" y="1"/>
                        <a:pt x="1" y="204"/>
                        <a:pt x="1" y="481"/>
                      </a:cubicBezTo>
                      <a:cubicBezTo>
                        <a:pt x="1" y="739"/>
                        <a:pt x="224" y="962"/>
                        <a:pt x="482" y="962"/>
                      </a:cubicBezTo>
                      <a:cubicBezTo>
                        <a:pt x="760" y="962"/>
                        <a:pt x="956" y="739"/>
                        <a:pt x="956" y="481"/>
                      </a:cubicBezTo>
                      <a:cubicBezTo>
                        <a:pt x="956" y="204"/>
                        <a:pt x="760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1" name="Google Shape;2141;p60"/>
                <p:cNvSpPr/>
                <p:nvPr/>
              </p:nvSpPr>
              <p:spPr>
                <a:xfrm>
                  <a:off x="735499" y="366557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1" y="1"/>
                      </a:moveTo>
                      <a:cubicBezTo>
                        <a:pt x="224" y="1"/>
                        <a:pt x="0" y="204"/>
                        <a:pt x="0" y="481"/>
                      </a:cubicBezTo>
                      <a:cubicBezTo>
                        <a:pt x="0" y="739"/>
                        <a:pt x="224" y="962"/>
                        <a:pt x="481" y="962"/>
                      </a:cubicBezTo>
                      <a:cubicBezTo>
                        <a:pt x="759" y="962"/>
                        <a:pt x="955" y="739"/>
                        <a:pt x="955" y="481"/>
                      </a:cubicBezTo>
                      <a:cubicBezTo>
                        <a:pt x="955" y="204"/>
                        <a:pt x="75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2" name="Google Shape;2142;p60"/>
                <p:cNvSpPr/>
                <p:nvPr/>
              </p:nvSpPr>
              <p:spPr>
                <a:xfrm>
                  <a:off x="272886" y="3822579"/>
                  <a:ext cx="64968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56" extrusionOk="0">
                      <a:moveTo>
                        <a:pt x="481" y="1"/>
                      </a:moveTo>
                      <a:cubicBezTo>
                        <a:pt x="204" y="1"/>
                        <a:pt x="0" y="224"/>
                        <a:pt x="0" y="482"/>
                      </a:cubicBezTo>
                      <a:cubicBezTo>
                        <a:pt x="0" y="759"/>
                        <a:pt x="204" y="956"/>
                        <a:pt x="481" y="956"/>
                      </a:cubicBezTo>
                      <a:cubicBezTo>
                        <a:pt x="739" y="956"/>
                        <a:pt x="935" y="759"/>
                        <a:pt x="935" y="482"/>
                      </a:cubicBezTo>
                      <a:cubicBezTo>
                        <a:pt x="935" y="224"/>
                        <a:pt x="73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3" name="Google Shape;2143;p60"/>
                <p:cNvSpPr/>
                <p:nvPr/>
              </p:nvSpPr>
              <p:spPr>
                <a:xfrm>
                  <a:off x="460916" y="3822579"/>
                  <a:ext cx="66842" cy="66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56" extrusionOk="0">
                      <a:moveTo>
                        <a:pt x="482" y="1"/>
                      </a:moveTo>
                      <a:cubicBezTo>
                        <a:pt x="204" y="1"/>
                        <a:pt x="1" y="224"/>
                        <a:pt x="1" y="482"/>
                      </a:cubicBezTo>
                      <a:cubicBezTo>
                        <a:pt x="1" y="759"/>
                        <a:pt x="204" y="956"/>
                        <a:pt x="482" y="956"/>
                      </a:cubicBezTo>
                      <a:cubicBezTo>
                        <a:pt x="739" y="956"/>
                        <a:pt x="962" y="759"/>
                        <a:pt x="962" y="482"/>
                      </a:cubicBezTo>
                      <a:cubicBezTo>
                        <a:pt x="962" y="224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4" name="Google Shape;2144;p60"/>
                <p:cNvSpPr/>
                <p:nvPr/>
              </p:nvSpPr>
              <p:spPr>
                <a:xfrm>
                  <a:off x="272886" y="2085053"/>
                  <a:ext cx="64968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963" extrusionOk="0">
                      <a:moveTo>
                        <a:pt x="481" y="1"/>
                      </a:moveTo>
                      <a:cubicBezTo>
                        <a:pt x="204" y="1"/>
                        <a:pt x="0" y="197"/>
                        <a:pt x="0" y="481"/>
                      </a:cubicBezTo>
                      <a:cubicBezTo>
                        <a:pt x="0" y="732"/>
                        <a:pt x="204" y="962"/>
                        <a:pt x="481" y="962"/>
                      </a:cubicBezTo>
                      <a:cubicBezTo>
                        <a:pt x="739" y="962"/>
                        <a:pt x="935" y="732"/>
                        <a:pt x="935" y="481"/>
                      </a:cubicBezTo>
                      <a:cubicBezTo>
                        <a:pt x="935" y="197"/>
                        <a:pt x="739" y="1"/>
                        <a:pt x="481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5" name="Google Shape;2145;p60"/>
                <p:cNvSpPr/>
                <p:nvPr/>
              </p:nvSpPr>
              <p:spPr>
                <a:xfrm>
                  <a:off x="460916" y="208505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1"/>
                      </a:moveTo>
                      <a:cubicBezTo>
                        <a:pt x="204" y="1"/>
                        <a:pt x="1" y="197"/>
                        <a:pt x="1" y="481"/>
                      </a:cubicBezTo>
                      <a:cubicBezTo>
                        <a:pt x="1" y="732"/>
                        <a:pt x="204" y="962"/>
                        <a:pt x="482" y="962"/>
                      </a:cubicBezTo>
                      <a:cubicBezTo>
                        <a:pt x="739" y="962"/>
                        <a:pt x="962" y="732"/>
                        <a:pt x="962" y="481"/>
                      </a:cubicBezTo>
                      <a:cubicBezTo>
                        <a:pt x="962" y="197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6" name="Google Shape;2146;p60"/>
                <p:cNvSpPr/>
                <p:nvPr/>
              </p:nvSpPr>
              <p:spPr>
                <a:xfrm>
                  <a:off x="648946" y="2085053"/>
                  <a:ext cx="66842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3" h="963" extrusionOk="0">
                      <a:moveTo>
                        <a:pt x="482" y="1"/>
                      </a:moveTo>
                      <a:cubicBezTo>
                        <a:pt x="204" y="1"/>
                        <a:pt x="1" y="197"/>
                        <a:pt x="1" y="481"/>
                      </a:cubicBezTo>
                      <a:cubicBezTo>
                        <a:pt x="1" y="732"/>
                        <a:pt x="204" y="962"/>
                        <a:pt x="482" y="962"/>
                      </a:cubicBezTo>
                      <a:cubicBezTo>
                        <a:pt x="739" y="962"/>
                        <a:pt x="963" y="732"/>
                        <a:pt x="963" y="481"/>
                      </a:cubicBezTo>
                      <a:cubicBezTo>
                        <a:pt x="963" y="197"/>
                        <a:pt x="739" y="1"/>
                        <a:pt x="482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7" name="Google Shape;2147;p60"/>
                <p:cNvSpPr/>
                <p:nvPr/>
              </p:nvSpPr>
              <p:spPr>
                <a:xfrm>
                  <a:off x="359370" y="221998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2" y="0"/>
                      </a:moveTo>
                      <a:cubicBezTo>
                        <a:pt x="224" y="0"/>
                        <a:pt x="1" y="204"/>
                        <a:pt x="1" y="481"/>
                      </a:cubicBezTo>
                      <a:cubicBezTo>
                        <a:pt x="1" y="739"/>
                        <a:pt x="224" y="962"/>
                        <a:pt x="482" y="962"/>
                      </a:cubicBezTo>
                      <a:cubicBezTo>
                        <a:pt x="759" y="962"/>
                        <a:pt x="956" y="739"/>
                        <a:pt x="956" y="481"/>
                      </a:cubicBezTo>
                      <a:cubicBezTo>
                        <a:pt x="956" y="204"/>
                        <a:pt x="759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8" name="Google Shape;2148;p60"/>
                <p:cNvSpPr/>
                <p:nvPr/>
              </p:nvSpPr>
              <p:spPr>
                <a:xfrm>
                  <a:off x="547400" y="221998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2" y="0"/>
                      </a:moveTo>
                      <a:cubicBezTo>
                        <a:pt x="224" y="0"/>
                        <a:pt x="1" y="204"/>
                        <a:pt x="1" y="481"/>
                      </a:cubicBezTo>
                      <a:cubicBezTo>
                        <a:pt x="1" y="739"/>
                        <a:pt x="224" y="962"/>
                        <a:pt x="482" y="962"/>
                      </a:cubicBezTo>
                      <a:cubicBezTo>
                        <a:pt x="760" y="962"/>
                        <a:pt x="956" y="739"/>
                        <a:pt x="956" y="481"/>
                      </a:cubicBezTo>
                      <a:cubicBezTo>
                        <a:pt x="956" y="204"/>
                        <a:pt x="760" y="0"/>
                        <a:pt x="48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9" name="Google Shape;2149;p60"/>
                <p:cNvSpPr/>
                <p:nvPr/>
              </p:nvSpPr>
              <p:spPr>
                <a:xfrm>
                  <a:off x="735499" y="2219985"/>
                  <a:ext cx="66356" cy="66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963" extrusionOk="0">
                      <a:moveTo>
                        <a:pt x="481" y="0"/>
                      </a:moveTo>
                      <a:cubicBezTo>
                        <a:pt x="224" y="0"/>
                        <a:pt x="0" y="204"/>
                        <a:pt x="0" y="481"/>
                      </a:cubicBezTo>
                      <a:cubicBezTo>
                        <a:pt x="0" y="739"/>
                        <a:pt x="224" y="962"/>
                        <a:pt x="481" y="962"/>
                      </a:cubicBezTo>
                      <a:cubicBezTo>
                        <a:pt x="759" y="962"/>
                        <a:pt x="955" y="739"/>
                        <a:pt x="955" y="481"/>
                      </a:cubicBezTo>
                      <a:cubicBezTo>
                        <a:pt x="955" y="204"/>
                        <a:pt x="759" y="0"/>
                        <a:pt x="48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50" name="Google Shape;2150;p60"/>
            <p:cNvSpPr/>
            <p:nvPr/>
          </p:nvSpPr>
          <p:spPr>
            <a:xfrm rot="10800000">
              <a:off x="8076537" y="992846"/>
              <a:ext cx="850155" cy="1654532"/>
            </a:xfrm>
            <a:custGeom>
              <a:avLst/>
              <a:gdLst/>
              <a:ahLst/>
              <a:cxnLst/>
              <a:rect l="l" t="t" r="r" b="b"/>
              <a:pathLst>
                <a:path w="14759" h="28732" extrusionOk="0">
                  <a:moveTo>
                    <a:pt x="454" y="427"/>
                  </a:moveTo>
                  <a:cubicBezTo>
                    <a:pt x="2709" y="427"/>
                    <a:pt x="4856" y="962"/>
                    <a:pt x="6746" y="1924"/>
                  </a:cubicBezTo>
                  <a:cubicBezTo>
                    <a:pt x="7031" y="2066"/>
                    <a:pt x="7281" y="2235"/>
                    <a:pt x="7566" y="2371"/>
                  </a:cubicBezTo>
                  <a:cubicBezTo>
                    <a:pt x="11006" y="4464"/>
                    <a:pt x="13519" y="7992"/>
                    <a:pt x="14196" y="12110"/>
                  </a:cubicBezTo>
                  <a:cubicBezTo>
                    <a:pt x="14196" y="12253"/>
                    <a:pt x="14224" y="12361"/>
                    <a:pt x="14251" y="12503"/>
                  </a:cubicBezTo>
                  <a:cubicBezTo>
                    <a:pt x="14339" y="13126"/>
                    <a:pt x="14366" y="13750"/>
                    <a:pt x="14366" y="14366"/>
                  </a:cubicBezTo>
                  <a:cubicBezTo>
                    <a:pt x="14366" y="15070"/>
                    <a:pt x="14312" y="15748"/>
                    <a:pt x="14224" y="16398"/>
                  </a:cubicBezTo>
                  <a:cubicBezTo>
                    <a:pt x="14196" y="16567"/>
                    <a:pt x="14169" y="16736"/>
                    <a:pt x="14142" y="16906"/>
                  </a:cubicBezTo>
                  <a:cubicBezTo>
                    <a:pt x="13208" y="21986"/>
                    <a:pt x="9510" y="26110"/>
                    <a:pt x="4687" y="27688"/>
                  </a:cubicBezTo>
                  <a:cubicBezTo>
                    <a:pt x="4572" y="27716"/>
                    <a:pt x="4464" y="27743"/>
                    <a:pt x="4376" y="27770"/>
                  </a:cubicBezTo>
                  <a:lnTo>
                    <a:pt x="4348" y="27770"/>
                  </a:lnTo>
                  <a:cubicBezTo>
                    <a:pt x="3136" y="28142"/>
                    <a:pt x="1809" y="28339"/>
                    <a:pt x="454" y="28339"/>
                  </a:cubicBezTo>
                  <a:lnTo>
                    <a:pt x="454" y="427"/>
                  </a:lnTo>
                  <a:close/>
                  <a:moveTo>
                    <a:pt x="0" y="0"/>
                  </a:moveTo>
                  <a:lnTo>
                    <a:pt x="0" y="28731"/>
                  </a:lnTo>
                  <a:lnTo>
                    <a:pt x="454" y="28731"/>
                  </a:lnTo>
                  <a:cubicBezTo>
                    <a:pt x="8358" y="28704"/>
                    <a:pt x="14759" y="22270"/>
                    <a:pt x="14759" y="14366"/>
                  </a:cubicBezTo>
                  <a:cubicBezTo>
                    <a:pt x="14759" y="6469"/>
                    <a:pt x="8358" y="61"/>
                    <a:pt x="4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51" name="Google Shape;2151;p60"/>
          <p:cNvGrpSpPr/>
          <p:nvPr/>
        </p:nvGrpSpPr>
        <p:grpSpPr>
          <a:xfrm>
            <a:off x="8042701" y="3705077"/>
            <a:ext cx="316245" cy="567747"/>
            <a:chOff x="844318" y="2802435"/>
            <a:chExt cx="62008" cy="111310"/>
          </a:xfrm>
        </p:grpSpPr>
        <p:sp>
          <p:nvSpPr>
            <p:cNvPr id="2152" name="Google Shape;2152;p60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60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4" name="Google Shape;2154;p60"/>
          <p:cNvSpPr/>
          <p:nvPr/>
        </p:nvSpPr>
        <p:spPr>
          <a:xfrm>
            <a:off x="781335" y="805066"/>
            <a:ext cx="1320084" cy="80428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endParaRPr b="0" i="0" dirty="0"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4"/>
              </a:solidFill>
              <a:latin typeface="Bungee"/>
            </a:endParaRPr>
          </a:p>
        </p:txBody>
      </p:sp>
      <p:grpSp>
        <p:nvGrpSpPr>
          <p:cNvPr id="2155" name="Google Shape;2155;p60"/>
          <p:cNvGrpSpPr/>
          <p:nvPr/>
        </p:nvGrpSpPr>
        <p:grpSpPr>
          <a:xfrm rot="885114">
            <a:off x="4851484" y="4193854"/>
            <a:ext cx="333239" cy="317126"/>
            <a:chOff x="631103" y="2799952"/>
            <a:chExt cx="83592" cy="79532"/>
          </a:xfrm>
        </p:grpSpPr>
        <p:sp>
          <p:nvSpPr>
            <p:cNvPr id="2156" name="Google Shape;2156;p60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60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58" name="Google Shape;2158;p60"/>
          <p:cNvGrpSpPr/>
          <p:nvPr/>
        </p:nvGrpSpPr>
        <p:grpSpPr>
          <a:xfrm rot="10800000" flipH="1">
            <a:off x="6181479" y="3574280"/>
            <a:ext cx="1758253" cy="1720120"/>
            <a:chOff x="2524391" y="1944815"/>
            <a:chExt cx="348183" cy="340618"/>
          </a:xfrm>
        </p:grpSpPr>
        <p:sp>
          <p:nvSpPr>
            <p:cNvPr id="2159" name="Google Shape;2159;p60"/>
            <p:cNvSpPr/>
            <p:nvPr/>
          </p:nvSpPr>
          <p:spPr>
            <a:xfrm>
              <a:off x="2529678" y="1950160"/>
              <a:ext cx="337639" cy="330016"/>
            </a:xfrm>
            <a:custGeom>
              <a:avLst/>
              <a:gdLst/>
              <a:ahLst/>
              <a:cxnLst/>
              <a:rect l="l" t="t" r="r" b="b"/>
              <a:pathLst>
                <a:path w="11560" h="11299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8711"/>
                    <a:pt x="2588" y="11299"/>
                    <a:pt x="5772" y="11299"/>
                  </a:cubicBezTo>
                  <a:cubicBezTo>
                    <a:pt x="8956" y="11299"/>
                    <a:pt x="11559" y="8711"/>
                    <a:pt x="11559" y="5527"/>
                  </a:cubicBezTo>
                  <a:lnTo>
                    <a:pt x="11559" y="1"/>
                  </a:lnTo>
                  <a:lnTo>
                    <a:pt x="10807" y="1"/>
                  </a:lnTo>
                  <a:lnTo>
                    <a:pt x="10807" y="5527"/>
                  </a:lnTo>
                  <a:cubicBezTo>
                    <a:pt x="10807" y="8335"/>
                    <a:pt x="8518" y="10624"/>
                    <a:pt x="5710" y="10624"/>
                  </a:cubicBezTo>
                  <a:cubicBezTo>
                    <a:pt x="2898" y="10624"/>
                    <a:pt x="609" y="8335"/>
                    <a:pt x="609" y="5527"/>
                  </a:cubicBezTo>
                  <a:lnTo>
                    <a:pt x="609" y="1"/>
                  </a:lnTo>
                  <a:close/>
                </a:path>
              </a:pathLst>
            </a:custGeom>
            <a:solidFill>
              <a:srgbClr val="FF48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60"/>
            <p:cNvSpPr/>
            <p:nvPr/>
          </p:nvSpPr>
          <p:spPr>
            <a:xfrm>
              <a:off x="2552723" y="1950160"/>
              <a:ext cx="287373" cy="305072"/>
            </a:xfrm>
            <a:custGeom>
              <a:avLst/>
              <a:gdLst/>
              <a:ahLst/>
              <a:cxnLst/>
              <a:rect l="l" t="t" r="r" b="b"/>
              <a:pathLst>
                <a:path w="9839" h="10445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8233"/>
                    <a:pt x="2215" y="10444"/>
                    <a:pt x="4921" y="10444"/>
                  </a:cubicBezTo>
                  <a:cubicBezTo>
                    <a:pt x="7639" y="10444"/>
                    <a:pt x="9838" y="8233"/>
                    <a:pt x="9838" y="5527"/>
                  </a:cubicBezTo>
                  <a:lnTo>
                    <a:pt x="9838" y="1"/>
                  </a:lnTo>
                  <a:lnTo>
                    <a:pt x="9254" y="1"/>
                  </a:lnTo>
                  <a:lnTo>
                    <a:pt x="9254" y="5527"/>
                  </a:lnTo>
                  <a:cubicBezTo>
                    <a:pt x="9254" y="7882"/>
                    <a:pt x="7313" y="9798"/>
                    <a:pt x="4933" y="9798"/>
                  </a:cubicBezTo>
                  <a:cubicBezTo>
                    <a:pt x="2551" y="9798"/>
                    <a:pt x="621" y="7882"/>
                    <a:pt x="621" y="5527"/>
                  </a:cubicBezTo>
                  <a:lnTo>
                    <a:pt x="62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60"/>
            <p:cNvSpPr/>
            <p:nvPr/>
          </p:nvSpPr>
          <p:spPr>
            <a:xfrm>
              <a:off x="2547436" y="1950160"/>
              <a:ext cx="297917" cy="310330"/>
            </a:xfrm>
            <a:custGeom>
              <a:avLst/>
              <a:gdLst/>
              <a:ahLst/>
              <a:cxnLst/>
              <a:rect l="l" t="t" r="r" b="b"/>
              <a:pathLst>
                <a:path w="10200" h="10625" extrusionOk="0">
                  <a:moveTo>
                    <a:pt x="1" y="1"/>
                  </a:moveTo>
                  <a:lnTo>
                    <a:pt x="1" y="5527"/>
                  </a:lnTo>
                  <a:cubicBezTo>
                    <a:pt x="1" y="8335"/>
                    <a:pt x="2290" y="10624"/>
                    <a:pt x="5102" y="10624"/>
                  </a:cubicBezTo>
                  <a:cubicBezTo>
                    <a:pt x="7910" y="10624"/>
                    <a:pt x="10199" y="8335"/>
                    <a:pt x="10199" y="5527"/>
                  </a:cubicBezTo>
                  <a:lnTo>
                    <a:pt x="10199" y="1"/>
                  </a:lnTo>
                  <a:lnTo>
                    <a:pt x="10019" y="1"/>
                  </a:lnTo>
                  <a:lnTo>
                    <a:pt x="10019" y="5527"/>
                  </a:lnTo>
                  <a:cubicBezTo>
                    <a:pt x="10019" y="8233"/>
                    <a:pt x="7820" y="10444"/>
                    <a:pt x="5102" y="10444"/>
                  </a:cubicBezTo>
                  <a:cubicBezTo>
                    <a:pt x="2396" y="10444"/>
                    <a:pt x="181" y="8233"/>
                    <a:pt x="181" y="5527"/>
                  </a:cubicBezTo>
                  <a:lnTo>
                    <a:pt x="1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60"/>
            <p:cNvSpPr/>
            <p:nvPr/>
          </p:nvSpPr>
          <p:spPr>
            <a:xfrm>
              <a:off x="2576206" y="1950160"/>
              <a:ext cx="241575" cy="280830"/>
            </a:xfrm>
            <a:custGeom>
              <a:avLst/>
              <a:gdLst/>
              <a:ahLst/>
              <a:cxnLst/>
              <a:rect l="l" t="t" r="r" b="b"/>
              <a:pathLst>
                <a:path w="8271" h="9615" extrusionOk="0">
                  <a:moveTo>
                    <a:pt x="1" y="1"/>
                  </a:moveTo>
                  <a:lnTo>
                    <a:pt x="1" y="5527"/>
                  </a:lnTo>
                  <a:cubicBezTo>
                    <a:pt x="1" y="7779"/>
                    <a:pt x="1849" y="9615"/>
                    <a:pt x="4129" y="9615"/>
                  </a:cubicBezTo>
                  <a:cubicBezTo>
                    <a:pt x="6406" y="9615"/>
                    <a:pt x="8270" y="7779"/>
                    <a:pt x="8270" y="5527"/>
                  </a:cubicBezTo>
                  <a:lnTo>
                    <a:pt x="8270" y="1"/>
                  </a:lnTo>
                  <a:lnTo>
                    <a:pt x="7636" y="1"/>
                  </a:lnTo>
                  <a:lnTo>
                    <a:pt x="7636" y="5527"/>
                  </a:lnTo>
                  <a:cubicBezTo>
                    <a:pt x="7636" y="7456"/>
                    <a:pt x="6043" y="9022"/>
                    <a:pt x="4101" y="9022"/>
                  </a:cubicBezTo>
                  <a:cubicBezTo>
                    <a:pt x="2147" y="9022"/>
                    <a:pt x="569" y="7456"/>
                    <a:pt x="569" y="5527"/>
                  </a:cubicBezTo>
                  <a:lnTo>
                    <a:pt x="5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60"/>
            <p:cNvSpPr/>
            <p:nvPr/>
          </p:nvSpPr>
          <p:spPr>
            <a:xfrm>
              <a:off x="2570861" y="1950160"/>
              <a:ext cx="252178" cy="286204"/>
            </a:xfrm>
            <a:custGeom>
              <a:avLst/>
              <a:gdLst/>
              <a:ahLst/>
              <a:cxnLst/>
              <a:rect l="l" t="t" r="r" b="b"/>
              <a:pathLst>
                <a:path w="8634" h="9799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882"/>
                    <a:pt x="1930" y="9798"/>
                    <a:pt x="4312" y="9798"/>
                  </a:cubicBezTo>
                  <a:cubicBezTo>
                    <a:pt x="6692" y="9798"/>
                    <a:pt x="8633" y="7882"/>
                    <a:pt x="8633" y="5527"/>
                  </a:cubicBezTo>
                  <a:lnTo>
                    <a:pt x="8633" y="1"/>
                  </a:lnTo>
                  <a:lnTo>
                    <a:pt x="8453" y="1"/>
                  </a:lnTo>
                  <a:lnTo>
                    <a:pt x="8453" y="5527"/>
                  </a:lnTo>
                  <a:cubicBezTo>
                    <a:pt x="8453" y="7779"/>
                    <a:pt x="6589" y="9615"/>
                    <a:pt x="4312" y="9615"/>
                  </a:cubicBezTo>
                  <a:cubicBezTo>
                    <a:pt x="2032" y="9615"/>
                    <a:pt x="184" y="7779"/>
                    <a:pt x="184" y="5527"/>
                  </a:cubicBezTo>
                  <a:lnTo>
                    <a:pt x="1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60"/>
            <p:cNvSpPr/>
            <p:nvPr/>
          </p:nvSpPr>
          <p:spPr>
            <a:xfrm>
              <a:off x="2598082" y="1950160"/>
              <a:ext cx="195924" cy="258165"/>
            </a:xfrm>
            <a:custGeom>
              <a:avLst/>
              <a:gdLst/>
              <a:ahLst/>
              <a:cxnLst/>
              <a:rect l="l" t="t" r="r" b="b"/>
              <a:pathLst>
                <a:path w="6708" h="8839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350"/>
                    <a:pt x="1504" y="8838"/>
                    <a:pt x="3352" y="8838"/>
                  </a:cubicBezTo>
                  <a:cubicBezTo>
                    <a:pt x="5204" y="8838"/>
                    <a:pt x="6707" y="7350"/>
                    <a:pt x="6707" y="5527"/>
                  </a:cubicBezTo>
                  <a:lnTo>
                    <a:pt x="6707" y="1"/>
                  </a:lnTo>
                  <a:lnTo>
                    <a:pt x="6058" y="1"/>
                  </a:lnTo>
                  <a:lnTo>
                    <a:pt x="6058" y="5527"/>
                  </a:lnTo>
                  <a:cubicBezTo>
                    <a:pt x="6058" y="7015"/>
                    <a:pt x="4843" y="8217"/>
                    <a:pt x="3340" y="8217"/>
                  </a:cubicBezTo>
                  <a:cubicBezTo>
                    <a:pt x="1839" y="8217"/>
                    <a:pt x="609" y="7015"/>
                    <a:pt x="609" y="5527"/>
                  </a:cubicBezTo>
                  <a:lnTo>
                    <a:pt x="6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60"/>
            <p:cNvSpPr/>
            <p:nvPr/>
          </p:nvSpPr>
          <p:spPr>
            <a:xfrm>
              <a:off x="2592825" y="1950160"/>
              <a:ext cx="206439" cy="263510"/>
            </a:xfrm>
            <a:custGeom>
              <a:avLst/>
              <a:gdLst/>
              <a:ahLst/>
              <a:cxnLst/>
              <a:rect l="l" t="t" r="r" b="b"/>
              <a:pathLst>
                <a:path w="7068" h="9022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456"/>
                    <a:pt x="1578" y="9022"/>
                    <a:pt x="3532" y="9022"/>
                  </a:cubicBezTo>
                  <a:cubicBezTo>
                    <a:pt x="5474" y="9022"/>
                    <a:pt x="7067" y="7456"/>
                    <a:pt x="7067" y="5527"/>
                  </a:cubicBezTo>
                  <a:lnTo>
                    <a:pt x="7067" y="1"/>
                  </a:lnTo>
                  <a:lnTo>
                    <a:pt x="6887" y="1"/>
                  </a:lnTo>
                  <a:lnTo>
                    <a:pt x="6887" y="5527"/>
                  </a:lnTo>
                  <a:cubicBezTo>
                    <a:pt x="6887" y="7350"/>
                    <a:pt x="5384" y="8838"/>
                    <a:pt x="3532" y="8838"/>
                  </a:cubicBezTo>
                  <a:cubicBezTo>
                    <a:pt x="1684" y="8838"/>
                    <a:pt x="180" y="7350"/>
                    <a:pt x="180" y="5527"/>
                  </a:cubicBez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60"/>
            <p:cNvSpPr/>
            <p:nvPr/>
          </p:nvSpPr>
          <p:spPr>
            <a:xfrm>
              <a:off x="2621565" y="1950160"/>
              <a:ext cx="148199" cy="234741"/>
            </a:xfrm>
            <a:custGeom>
              <a:avLst/>
              <a:gdLst/>
              <a:ahLst/>
              <a:cxnLst/>
              <a:rect l="l" t="t" r="r" b="b"/>
              <a:pathLst>
                <a:path w="5074" h="8037" extrusionOk="0">
                  <a:moveTo>
                    <a:pt x="1" y="1"/>
                  </a:moveTo>
                  <a:lnTo>
                    <a:pt x="1" y="5527"/>
                  </a:lnTo>
                  <a:cubicBezTo>
                    <a:pt x="1" y="6912"/>
                    <a:pt x="1125" y="8037"/>
                    <a:pt x="2536" y="8037"/>
                  </a:cubicBezTo>
                  <a:cubicBezTo>
                    <a:pt x="3934" y="8037"/>
                    <a:pt x="5074" y="6912"/>
                    <a:pt x="5074" y="5527"/>
                  </a:cubicBezTo>
                  <a:lnTo>
                    <a:pt x="5074" y="1"/>
                  </a:lnTo>
                  <a:lnTo>
                    <a:pt x="4400" y="1"/>
                  </a:lnTo>
                  <a:lnTo>
                    <a:pt x="4400" y="5527"/>
                  </a:lnTo>
                  <a:cubicBezTo>
                    <a:pt x="4400" y="6561"/>
                    <a:pt x="3545" y="7403"/>
                    <a:pt x="2511" y="7403"/>
                  </a:cubicBezTo>
                  <a:cubicBezTo>
                    <a:pt x="1461" y="7403"/>
                    <a:pt x="622" y="6561"/>
                    <a:pt x="622" y="5527"/>
                  </a:cubicBezTo>
                  <a:lnTo>
                    <a:pt x="6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60"/>
            <p:cNvSpPr/>
            <p:nvPr/>
          </p:nvSpPr>
          <p:spPr>
            <a:xfrm>
              <a:off x="2615869" y="1950160"/>
              <a:ext cx="159152" cy="240027"/>
            </a:xfrm>
            <a:custGeom>
              <a:avLst/>
              <a:gdLst/>
              <a:ahLst/>
              <a:cxnLst/>
              <a:rect l="l" t="t" r="r" b="b"/>
              <a:pathLst>
                <a:path w="5449" h="8218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7015"/>
                    <a:pt x="1230" y="8217"/>
                    <a:pt x="2731" y="8217"/>
                  </a:cubicBezTo>
                  <a:cubicBezTo>
                    <a:pt x="4234" y="8217"/>
                    <a:pt x="5449" y="7015"/>
                    <a:pt x="5449" y="5527"/>
                  </a:cubicBezTo>
                  <a:lnTo>
                    <a:pt x="5449" y="1"/>
                  </a:lnTo>
                  <a:lnTo>
                    <a:pt x="5269" y="1"/>
                  </a:lnTo>
                  <a:lnTo>
                    <a:pt x="5269" y="5527"/>
                  </a:lnTo>
                  <a:cubicBezTo>
                    <a:pt x="5269" y="6912"/>
                    <a:pt x="4129" y="8037"/>
                    <a:pt x="2731" y="8037"/>
                  </a:cubicBezTo>
                  <a:cubicBezTo>
                    <a:pt x="1320" y="8037"/>
                    <a:pt x="196" y="6912"/>
                    <a:pt x="196" y="5527"/>
                  </a:cubicBezTo>
                  <a:lnTo>
                    <a:pt x="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60"/>
            <p:cNvSpPr/>
            <p:nvPr/>
          </p:nvSpPr>
          <p:spPr>
            <a:xfrm>
              <a:off x="2644989" y="1950160"/>
              <a:ext cx="99831" cy="210528"/>
            </a:xfrm>
            <a:custGeom>
              <a:avLst/>
              <a:gdLst/>
              <a:ahLst/>
              <a:cxnLst/>
              <a:rect l="l" t="t" r="r" b="b"/>
              <a:pathLst>
                <a:path w="3418" h="7208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6459"/>
                    <a:pt x="765" y="7207"/>
                    <a:pt x="1709" y="7207"/>
                  </a:cubicBezTo>
                  <a:cubicBezTo>
                    <a:pt x="2653" y="7207"/>
                    <a:pt x="3417" y="6459"/>
                    <a:pt x="3417" y="5527"/>
                  </a:cubicBezTo>
                  <a:lnTo>
                    <a:pt x="3417" y="1"/>
                  </a:lnTo>
                  <a:lnTo>
                    <a:pt x="2833" y="1"/>
                  </a:lnTo>
                  <a:lnTo>
                    <a:pt x="2833" y="5527"/>
                  </a:lnTo>
                  <a:cubicBezTo>
                    <a:pt x="2833" y="6136"/>
                    <a:pt x="2330" y="6639"/>
                    <a:pt x="1709" y="6639"/>
                  </a:cubicBezTo>
                  <a:cubicBezTo>
                    <a:pt x="1088" y="6639"/>
                    <a:pt x="581" y="6136"/>
                    <a:pt x="581" y="5527"/>
                  </a:cubicBezTo>
                  <a:lnTo>
                    <a:pt x="58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60"/>
            <p:cNvSpPr/>
            <p:nvPr/>
          </p:nvSpPr>
          <p:spPr>
            <a:xfrm>
              <a:off x="2639732" y="1950160"/>
              <a:ext cx="110346" cy="216252"/>
            </a:xfrm>
            <a:custGeom>
              <a:avLst/>
              <a:gdLst/>
              <a:ahLst/>
              <a:cxnLst/>
              <a:rect l="l" t="t" r="r" b="b"/>
              <a:pathLst>
                <a:path w="3778" h="7404" extrusionOk="0">
                  <a:moveTo>
                    <a:pt x="0" y="1"/>
                  </a:moveTo>
                  <a:lnTo>
                    <a:pt x="0" y="5527"/>
                  </a:lnTo>
                  <a:cubicBezTo>
                    <a:pt x="0" y="6561"/>
                    <a:pt x="839" y="7403"/>
                    <a:pt x="1889" y="7403"/>
                  </a:cubicBezTo>
                  <a:cubicBezTo>
                    <a:pt x="2923" y="7403"/>
                    <a:pt x="3778" y="6561"/>
                    <a:pt x="3778" y="5527"/>
                  </a:cubicBezTo>
                  <a:lnTo>
                    <a:pt x="3778" y="1"/>
                  </a:lnTo>
                  <a:lnTo>
                    <a:pt x="3597" y="1"/>
                  </a:lnTo>
                  <a:lnTo>
                    <a:pt x="3597" y="5527"/>
                  </a:lnTo>
                  <a:cubicBezTo>
                    <a:pt x="3597" y="6459"/>
                    <a:pt x="2833" y="7207"/>
                    <a:pt x="1889" y="7207"/>
                  </a:cubicBezTo>
                  <a:cubicBezTo>
                    <a:pt x="945" y="7207"/>
                    <a:pt x="180" y="6459"/>
                    <a:pt x="180" y="5527"/>
                  </a:cubicBez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60"/>
            <p:cNvSpPr/>
            <p:nvPr/>
          </p:nvSpPr>
          <p:spPr>
            <a:xfrm>
              <a:off x="2524391" y="1944815"/>
              <a:ext cx="348183" cy="340618"/>
            </a:xfrm>
            <a:custGeom>
              <a:avLst/>
              <a:gdLst/>
              <a:ahLst/>
              <a:cxnLst/>
              <a:rect l="l" t="t" r="r" b="b"/>
              <a:pathLst>
                <a:path w="11921" h="11662" extrusionOk="0">
                  <a:moveTo>
                    <a:pt x="11740" y="184"/>
                  </a:moveTo>
                  <a:lnTo>
                    <a:pt x="11740" y="5710"/>
                  </a:lnTo>
                  <a:cubicBezTo>
                    <a:pt x="11740" y="8894"/>
                    <a:pt x="9137" y="11482"/>
                    <a:pt x="5953" y="11482"/>
                  </a:cubicBezTo>
                  <a:cubicBezTo>
                    <a:pt x="2769" y="11482"/>
                    <a:pt x="181" y="8894"/>
                    <a:pt x="181" y="5710"/>
                  </a:cubicBezTo>
                  <a:lnTo>
                    <a:pt x="181" y="184"/>
                  </a:lnTo>
                  <a:lnTo>
                    <a:pt x="4710" y="184"/>
                  </a:lnTo>
                  <a:lnTo>
                    <a:pt x="4710" y="5710"/>
                  </a:lnTo>
                  <a:cubicBezTo>
                    <a:pt x="4710" y="6319"/>
                    <a:pt x="5217" y="6822"/>
                    <a:pt x="5838" y="6822"/>
                  </a:cubicBezTo>
                  <a:cubicBezTo>
                    <a:pt x="6459" y="6822"/>
                    <a:pt x="6962" y="6319"/>
                    <a:pt x="6962" y="5710"/>
                  </a:cubicBezTo>
                  <a:lnTo>
                    <a:pt x="6962" y="184"/>
                  </a:lnTo>
                  <a:close/>
                  <a:moveTo>
                    <a:pt x="1" y="0"/>
                  </a:moveTo>
                  <a:lnTo>
                    <a:pt x="1" y="5710"/>
                  </a:lnTo>
                  <a:cubicBezTo>
                    <a:pt x="1" y="8996"/>
                    <a:pt x="2666" y="11662"/>
                    <a:pt x="5953" y="11662"/>
                  </a:cubicBezTo>
                  <a:cubicBezTo>
                    <a:pt x="9243" y="11662"/>
                    <a:pt x="11920" y="8996"/>
                    <a:pt x="11920" y="5710"/>
                  </a:cubicBezTo>
                  <a:lnTo>
                    <a:pt x="11920" y="0"/>
                  </a:lnTo>
                  <a:lnTo>
                    <a:pt x="6782" y="0"/>
                  </a:lnTo>
                  <a:lnTo>
                    <a:pt x="6782" y="90"/>
                  </a:lnTo>
                  <a:lnTo>
                    <a:pt x="6782" y="184"/>
                  </a:lnTo>
                  <a:lnTo>
                    <a:pt x="6782" y="5710"/>
                  </a:lnTo>
                  <a:cubicBezTo>
                    <a:pt x="6782" y="6226"/>
                    <a:pt x="6357" y="6642"/>
                    <a:pt x="5838" y="6642"/>
                  </a:cubicBezTo>
                  <a:cubicBezTo>
                    <a:pt x="5319" y="6642"/>
                    <a:pt x="4894" y="6226"/>
                    <a:pt x="4894" y="5710"/>
                  </a:cubicBezTo>
                  <a:lnTo>
                    <a:pt x="4894" y="184"/>
                  </a:lnTo>
                  <a:lnTo>
                    <a:pt x="4894" y="90"/>
                  </a:lnTo>
                  <a:lnTo>
                    <a:pt x="48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1" name="Google Shape;2171;p60"/>
          <p:cNvGrpSpPr/>
          <p:nvPr/>
        </p:nvGrpSpPr>
        <p:grpSpPr>
          <a:xfrm>
            <a:off x="4469558" y="549607"/>
            <a:ext cx="556548" cy="602944"/>
            <a:chOff x="669306" y="2144390"/>
            <a:chExt cx="140663" cy="152405"/>
          </a:xfrm>
        </p:grpSpPr>
        <p:sp>
          <p:nvSpPr>
            <p:cNvPr id="2172" name="Google Shape;2172;p60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60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60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60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60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60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60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60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60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60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60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60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60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5" name="Google Shape;2185;p60"/>
          <p:cNvGrpSpPr/>
          <p:nvPr/>
        </p:nvGrpSpPr>
        <p:grpSpPr>
          <a:xfrm>
            <a:off x="6925751" y="401506"/>
            <a:ext cx="316245" cy="567747"/>
            <a:chOff x="844318" y="2802435"/>
            <a:chExt cx="62008" cy="111310"/>
          </a:xfrm>
        </p:grpSpPr>
        <p:sp>
          <p:nvSpPr>
            <p:cNvPr id="2186" name="Google Shape;2186;p60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60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8" name="Google Shape;2188;p60"/>
          <p:cNvGrpSpPr/>
          <p:nvPr/>
        </p:nvGrpSpPr>
        <p:grpSpPr>
          <a:xfrm rot="885114">
            <a:off x="5965723" y="952795"/>
            <a:ext cx="333239" cy="317126"/>
            <a:chOff x="631103" y="2799952"/>
            <a:chExt cx="83592" cy="79532"/>
          </a:xfrm>
        </p:grpSpPr>
        <p:sp>
          <p:nvSpPr>
            <p:cNvPr id="2189" name="Google Shape;2189;p60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0" name="Google Shape;2190;p60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1" name="Google Shape;2191;p60"/>
          <p:cNvGrpSpPr/>
          <p:nvPr/>
        </p:nvGrpSpPr>
        <p:grpSpPr>
          <a:xfrm>
            <a:off x="7762052" y="2650698"/>
            <a:ext cx="556548" cy="602944"/>
            <a:chOff x="669306" y="2144390"/>
            <a:chExt cx="140663" cy="152405"/>
          </a:xfrm>
        </p:grpSpPr>
        <p:sp>
          <p:nvSpPr>
            <p:cNvPr id="2192" name="Google Shape;2192;p60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3" name="Google Shape;2193;p60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60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60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60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60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60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60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60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60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60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60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60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5" name="Google Shape;2205;p60"/>
          <p:cNvGrpSpPr/>
          <p:nvPr/>
        </p:nvGrpSpPr>
        <p:grpSpPr>
          <a:xfrm>
            <a:off x="7486145" y="325682"/>
            <a:ext cx="556548" cy="602944"/>
            <a:chOff x="669306" y="2144390"/>
            <a:chExt cx="140663" cy="152405"/>
          </a:xfrm>
        </p:grpSpPr>
        <p:sp>
          <p:nvSpPr>
            <p:cNvPr id="2206" name="Google Shape;2206;p60"/>
            <p:cNvSpPr/>
            <p:nvPr/>
          </p:nvSpPr>
          <p:spPr>
            <a:xfrm>
              <a:off x="671935" y="2147019"/>
              <a:ext cx="135406" cy="147147"/>
            </a:xfrm>
            <a:custGeom>
              <a:avLst/>
              <a:gdLst/>
              <a:ahLst/>
              <a:cxnLst/>
              <a:rect l="l" t="t" r="r" b="b"/>
              <a:pathLst>
                <a:path w="4636" h="5038" extrusionOk="0">
                  <a:moveTo>
                    <a:pt x="2311" y="0"/>
                  </a:moveTo>
                  <a:cubicBezTo>
                    <a:pt x="1827" y="0"/>
                    <a:pt x="1423" y="392"/>
                    <a:pt x="1398" y="884"/>
                  </a:cubicBezTo>
                  <a:lnTo>
                    <a:pt x="1398" y="999"/>
                  </a:lnTo>
                  <a:cubicBezTo>
                    <a:pt x="1283" y="921"/>
                    <a:pt x="1128" y="871"/>
                    <a:pt x="973" y="856"/>
                  </a:cubicBezTo>
                  <a:cubicBezTo>
                    <a:pt x="965" y="856"/>
                    <a:pt x="957" y="855"/>
                    <a:pt x="949" y="855"/>
                  </a:cubicBezTo>
                  <a:cubicBezTo>
                    <a:pt x="453" y="855"/>
                    <a:pt x="40" y="1239"/>
                    <a:pt x="13" y="1738"/>
                  </a:cubicBezTo>
                  <a:cubicBezTo>
                    <a:pt x="0" y="2126"/>
                    <a:pt x="258" y="2449"/>
                    <a:pt x="454" y="2617"/>
                  </a:cubicBezTo>
                  <a:cubicBezTo>
                    <a:pt x="221" y="2772"/>
                    <a:pt x="53" y="3030"/>
                    <a:pt x="41" y="3341"/>
                  </a:cubicBezTo>
                  <a:cubicBezTo>
                    <a:pt x="13" y="3847"/>
                    <a:pt x="414" y="4273"/>
                    <a:pt x="920" y="4301"/>
                  </a:cubicBezTo>
                  <a:cubicBezTo>
                    <a:pt x="1088" y="4301"/>
                    <a:pt x="1256" y="4260"/>
                    <a:pt x="1398" y="4183"/>
                  </a:cubicBezTo>
                  <a:cubicBezTo>
                    <a:pt x="1423" y="4636"/>
                    <a:pt x="1799" y="5012"/>
                    <a:pt x="2278" y="5037"/>
                  </a:cubicBezTo>
                  <a:cubicBezTo>
                    <a:pt x="2285" y="5037"/>
                    <a:pt x="2293" y="5037"/>
                    <a:pt x="2301" y="5037"/>
                  </a:cubicBezTo>
                  <a:cubicBezTo>
                    <a:pt x="2785" y="5037"/>
                    <a:pt x="3197" y="4653"/>
                    <a:pt x="3225" y="4170"/>
                  </a:cubicBezTo>
                  <a:cubicBezTo>
                    <a:pt x="3352" y="4248"/>
                    <a:pt x="3495" y="4288"/>
                    <a:pt x="3663" y="4301"/>
                  </a:cubicBezTo>
                  <a:cubicBezTo>
                    <a:pt x="3671" y="4301"/>
                    <a:pt x="3679" y="4301"/>
                    <a:pt x="3687" y="4301"/>
                  </a:cubicBezTo>
                  <a:cubicBezTo>
                    <a:pt x="4183" y="4301"/>
                    <a:pt x="4595" y="3917"/>
                    <a:pt x="4607" y="3419"/>
                  </a:cubicBezTo>
                  <a:cubicBezTo>
                    <a:pt x="4635" y="3030"/>
                    <a:pt x="4402" y="2695"/>
                    <a:pt x="4064" y="2552"/>
                  </a:cubicBezTo>
                  <a:cubicBezTo>
                    <a:pt x="4312" y="2384"/>
                    <a:pt x="4583" y="2126"/>
                    <a:pt x="4595" y="1816"/>
                  </a:cubicBezTo>
                  <a:cubicBezTo>
                    <a:pt x="4607" y="1309"/>
                    <a:pt x="4219" y="884"/>
                    <a:pt x="3716" y="856"/>
                  </a:cubicBezTo>
                  <a:cubicBezTo>
                    <a:pt x="3536" y="856"/>
                    <a:pt x="3365" y="896"/>
                    <a:pt x="3225" y="974"/>
                  </a:cubicBezTo>
                  <a:lnTo>
                    <a:pt x="3237" y="961"/>
                  </a:lnTo>
                  <a:cubicBezTo>
                    <a:pt x="3250" y="455"/>
                    <a:pt x="2862" y="29"/>
                    <a:pt x="2355" y="1"/>
                  </a:cubicBezTo>
                  <a:cubicBezTo>
                    <a:pt x="2340" y="1"/>
                    <a:pt x="2326" y="0"/>
                    <a:pt x="23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60"/>
            <p:cNvSpPr/>
            <p:nvPr/>
          </p:nvSpPr>
          <p:spPr>
            <a:xfrm>
              <a:off x="669306" y="2144390"/>
              <a:ext cx="140663" cy="152405"/>
            </a:xfrm>
            <a:custGeom>
              <a:avLst/>
              <a:gdLst/>
              <a:ahLst/>
              <a:cxnLst/>
              <a:rect l="l" t="t" r="r" b="b"/>
              <a:pathLst>
                <a:path w="4816" h="5218" extrusionOk="0">
                  <a:moveTo>
                    <a:pt x="2416" y="184"/>
                  </a:moveTo>
                  <a:cubicBezTo>
                    <a:pt x="2426" y="184"/>
                    <a:pt x="2436" y="184"/>
                    <a:pt x="2445" y="185"/>
                  </a:cubicBezTo>
                  <a:cubicBezTo>
                    <a:pt x="2899" y="210"/>
                    <a:pt x="3250" y="585"/>
                    <a:pt x="3222" y="1051"/>
                  </a:cubicBezTo>
                  <a:lnTo>
                    <a:pt x="3222" y="1064"/>
                  </a:lnTo>
                  <a:cubicBezTo>
                    <a:pt x="3222" y="1089"/>
                    <a:pt x="3237" y="1129"/>
                    <a:pt x="3275" y="1141"/>
                  </a:cubicBezTo>
                  <a:cubicBezTo>
                    <a:pt x="3289" y="1156"/>
                    <a:pt x="3309" y="1162"/>
                    <a:pt x="3328" y="1162"/>
                  </a:cubicBezTo>
                  <a:cubicBezTo>
                    <a:pt x="3341" y="1162"/>
                    <a:pt x="3354" y="1159"/>
                    <a:pt x="3365" y="1154"/>
                  </a:cubicBezTo>
                  <a:cubicBezTo>
                    <a:pt x="3495" y="1076"/>
                    <a:pt x="3650" y="1039"/>
                    <a:pt x="3806" y="1039"/>
                  </a:cubicBezTo>
                  <a:cubicBezTo>
                    <a:pt x="4026" y="1051"/>
                    <a:pt x="4219" y="1141"/>
                    <a:pt x="4374" y="1309"/>
                  </a:cubicBezTo>
                  <a:cubicBezTo>
                    <a:pt x="4517" y="1465"/>
                    <a:pt x="4595" y="1685"/>
                    <a:pt x="4595" y="1906"/>
                  </a:cubicBezTo>
                  <a:cubicBezTo>
                    <a:pt x="4570" y="2241"/>
                    <a:pt x="4219" y="2487"/>
                    <a:pt x="4116" y="2564"/>
                  </a:cubicBezTo>
                  <a:cubicBezTo>
                    <a:pt x="4076" y="2577"/>
                    <a:pt x="4064" y="2605"/>
                    <a:pt x="4064" y="2642"/>
                  </a:cubicBezTo>
                  <a:cubicBezTo>
                    <a:pt x="4076" y="2682"/>
                    <a:pt x="4092" y="2707"/>
                    <a:pt x="4129" y="2719"/>
                  </a:cubicBezTo>
                  <a:cubicBezTo>
                    <a:pt x="4440" y="2862"/>
                    <a:pt x="4620" y="3173"/>
                    <a:pt x="4607" y="3509"/>
                  </a:cubicBezTo>
                  <a:cubicBezTo>
                    <a:pt x="4607" y="3729"/>
                    <a:pt x="4505" y="3925"/>
                    <a:pt x="4349" y="4080"/>
                  </a:cubicBezTo>
                  <a:cubicBezTo>
                    <a:pt x="4182" y="4223"/>
                    <a:pt x="3974" y="4301"/>
                    <a:pt x="3753" y="4301"/>
                  </a:cubicBezTo>
                  <a:cubicBezTo>
                    <a:pt x="3610" y="4285"/>
                    <a:pt x="3483" y="4248"/>
                    <a:pt x="3365" y="4183"/>
                  </a:cubicBezTo>
                  <a:cubicBezTo>
                    <a:pt x="3350" y="4168"/>
                    <a:pt x="3330" y="4162"/>
                    <a:pt x="3311" y="4162"/>
                  </a:cubicBezTo>
                  <a:cubicBezTo>
                    <a:pt x="3298" y="4162"/>
                    <a:pt x="3285" y="4165"/>
                    <a:pt x="3275" y="4170"/>
                  </a:cubicBezTo>
                  <a:cubicBezTo>
                    <a:pt x="3250" y="4195"/>
                    <a:pt x="3222" y="4223"/>
                    <a:pt x="3222" y="4248"/>
                  </a:cubicBezTo>
                  <a:cubicBezTo>
                    <a:pt x="3197" y="4694"/>
                    <a:pt x="2834" y="5037"/>
                    <a:pt x="2391" y="5037"/>
                  </a:cubicBezTo>
                  <a:cubicBezTo>
                    <a:pt x="2383" y="5037"/>
                    <a:pt x="2375" y="5037"/>
                    <a:pt x="2368" y="5037"/>
                  </a:cubicBezTo>
                  <a:cubicBezTo>
                    <a:pt x="1942" y="5012"/>
                    <a:pt x="1606" y="4689"/>
                    <a:pt x="1578" y="4260"/>
                  </a:cubicBezTo>
                  <a:cubicBezTo>
                    <a:pt x="1578" y="4235"/>
                    <a:pt x="1554" y="4207"/>
                    <a:pt x="1529" y="4195"/>
                  </a:cubicBezTo>
                  <a:cubicBezTo>
                    <a:pt x="1513" y="4183"/>
                    <a:pt x="1501" y="4183"/>
                    <a:pt x="1488" y="4183"/>
                  </a:cubicBezTo>
                  <a:cubicBezTo>
                    <a:pt x="1476" y="4183"/>
                    <a:pt x="1464" y="4183"/>
                    <a:pt x="1451" y="4195"/>
                  </a:cubicBezTo>
                  <a:cubicBezTo>
                    <a:pt x="1308" y="4260"/>
                    <a:pt x="1165" y="4301"/>
                    <a:pt x="1010" y="4301"/>
                  </a:cubicBezTo>
                  <a:cubicBezTo>
                    <a:pt x="789" y="4285"/>
                    <a:pt x="581" y="4195"/>
                    <a:pt x="442" y="4027"/>
                  </a:cubicBezTo>
                  <a:cubicBezTo>
                    <a:pt x="286" y="3872"/>
                    <a:pt x="209" y="3651"/>
                    <a:pt x="221" y="3431"/>
                  </a:cubicBezTo>
                  <a:cubicBezTo>
                    <a:pt x="233" y="3173"/>
                    <a:pt x="376" y="2928"/>
                    <a:pt x="597" y="2785"/>
                  </a:cubicBezTo>
                  <a:cubicBezTo>
                    <a:pt x="622" y="2760"/>
                    <a:pt x="634" y="2732"/>
                    <a:pt x="647" y="2707"/>
                  </a:cubicBezTo>
                  <a:cubicBezTo>
                    <a:pt x="647" y="2682"/>
                    <a:pt x="634" y="2654"/>
                    <a:pt x="609" y="2629"/>
                  </a:cubicBezTo>
                  <a:cubicBezTo>
                    <a:pt x="401" y="2462"/>
                    <a:pt x="181" y="2163"/>
                    <a:pt x="193" y="1828"/>
                  </a:cubicBezTo>
                  <a:cubicBezTo>
                    <a:pt x="220" y="1384"/>
                    <a:pt x="593" y="1038"/>
                    <a:pt x="1034" y="1038"/>
                  </a:cubicBezTo>
                  <a:cubicBezTo>
                    <a:pt x="1043" y="1038"/>
                    <a:pt x="1053" y="1039"/>
                    <a:pt x="1063" y="1039"/>
                  </a:cubicBezTo>
                  <a:cubicBezTo>
                    <a:pt x="1190" y="1051"/>
                    <a:pt x="1333" y="1089"/>
                    <a:pt x="1451" y="1166"/>
                  </a:cubicBezTo>
                  <a:cubicBezTo>
                    <a:pt x="1464" y="1172"/>
                    <a:pt x="1479" y="1176"/>
                    <a:pt x="1495" y="1176"/>
                  </a:cubicBezTo>
                  <a:cubicBezTo>
                    <a:pt x="1511" y="1176"/>
                    <a:pt x="1527" y="1172"/>
                    <a:pt x="1541" y="1166"/>
                  </a:cubicBezTo>
                  <a:cubicBezTo>
                    <a:pt x="1566" y="1141"/>
                    <a:pt x="1591" y="1117"/>
                    <a:pt x="1591" y="1076"/>
                  </a:cubicBezTo>
                  <a:cubicBezTo>
                    <a:pt x="1578" y="1039"/>
                    <a:pt x="1578" y="999"/>
                    <a:pt x="1578" y="974"/>
                  </a:cubicBezTo>
                  <a:cubicBezTo>
                    <a:pt x="1606" y="530"/>
                    <a:pt x="1978" y="184"/>
                    <a:pt x="2416" y="184"/>
                  </a:cubicBezTo>
                  <a:close/>
                  <a:moveTo>
                    <a:pt x="2399" y="0"/>
                  </a:moveTo>
                  <a:cubicBezTo>
                    <a:pt x="1875" y="0"/>
                    <a:pt x="1435" y="405"/>
                    <a:pt x="1398" y="933"/>
                  </a:cubicBezTo>
                  <a:cubicBezTo>
                    <a:pt x="1296" y="896"/>
                    <a:pt x="1178" y="868"/>
                    <a:pt x="1063" y="856"/>
                  </a:cubicBezTo>
                  <a:cubicBezTo>
                    <a:pt x="1048" y="855"/>
                    <a:pt x="1033" y="855"/>
                    <a:pt x="1018" y="855"/>
                  </a:cubicBezTo>
                  <a:cubicBezTo>
                    <a:pt x="479" y="855"/>
                    <a:pt x="37" y="1287"/>
                    <a:pt x="13" y="1828"/>
                  </a:cubicBezTo>
                  <a:cubicBezTo>
                    <a:pt x="0" y="2176"/>
                    <a:pt x="193" y="2487"/>
                    <a:pt x="401" y="2695"/>
                  </a:cubicBezTo>
                  <a:cubicBezTo>
                    <a:pt x="181" y="2875"/>
                    <a:pt x="53" y="3148"/>
                    <a:pt x="38" y="3431"/>
                  </a:cubicBezTo>
                  <a:cubicBezTo>
                    <a:pt x="25" y="3704"/>
                    <a:pt x="115" y="3950"/>
                    <a:pt x="299" y="4158"/>
                  </a:cubicBezTo>
                  <a:cubicBezTo>
                    <a:pt x="479" y="4350"/>
                    <a:pt x="737" y="4468"/>
                    <a:pt x="998" y="4481"/>
                  </a:cubicBezTo>
                  <a:cubicBezTo>
                    <a:pt x="1140" y="4481"/>
                    <a:pt x="1280" y="4456"/>
                    <a:pt x="1411" y="4403"/>
                  </a:cubicBezTo>
                  <a:cubicBezTo>
                    <a:pt x="1501" y="4857"/>
                    <a:pt x="1889" y="5192"/>
                    <a:pt x="2355" y="5217"/>
                  </a:cubicBezTo>
                  <a:lnTo>
                    <a:pt x="2408" y="5217"/>
                  </a:lnTo>
                  <a:cubicBezTo>
                    <a:pt x="2886" y="5217"/>
                    <a:pt x="3299" y="4869"/>
                    <a:pt x="3393" y="4403"/>
                  </a:cubicBezTo>
                  <a:cubicBezTo>
                    <a:pt x="3508" y="4440"/>
                    <a:pt x="3626" y="4468"/>
                    <a:pt x="3741" y="4481"/>
                  </a:cubicBezTo>
                  <a:cubicBezTo>
                    <a:pt x="3755" y="4482"/>
                    <a:pt x="3770" y="4482"/>
                    <a:pt x="3785" y="4482"/>
                  </a:cubicBezTo>
                  <a:cubicBezTo>
                    <a:pt x="4042" y="4482"/>
                    <a:pt x="4282" y="4381"/>
                    <a:pt x="4464" y="4207"/>
                  </a:cubicBezTo>
                  <a:cubicBezTo>
                    <a:pt x="4673" y="4027"/>
                    <a:pt x="4791" y="3782"/>
                    <a:pt x="4791" y="3509"/>
                  </a:cubicBezTo>
                  <a:cubicBezTo>
                    <a:pt x="4815" y="3148"/>
                    <a:pt x="4635" y="2810"/>
                    <a:pt x="4337" y="2629"/>
                  </a:cubicBezTo>
                  <a:cubicBezTo>
                    <a:pt x="4505" y="2487"/>
                    <a:pt x="4763" y="2241"/>
                    <a:pt x="4775" y="1906"/>
                  </a:cubicBezTo>
                  <a:cubicBezTo>
                    <a:pt x="4791" y="1632"/>
                    <a:pt x="4685" y="1387"/>
                    <a:pt x="4505" y="1179"/>
                  </a:cubicBezTo>
                  <a:cubicBezTo>
                    <a:pt x="4325" y="986"/>
                    <a:pt x="4076" y="868"/>
                    <a:pt x="3806" y="856"/>
                  </a:cubicBezTo>
                  <a:cubicBezTo>
                    <a:pt x="3675" y="856"/>
                    <a:pt x="3532" y="884"/>
                    <a:pt x="3405" y="921"/>
                  </a:cubicBezTo>
                  <a:cubicBezTo>
                    <a:pt x="3365" y="430"/>
                    <a:pt x="2964" y="29"/>
                    <a:pt x="2445" y="1"/>
                  </a:cubicBezTo>
                  <a:cubicBezTo>
                    <a:pt x="2430" y="1"/>
                    <a:pt x="2414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60"/>
            <p:cNvSpPr/>
            <p:nvPr/>
          </p:nvSpPr>
          <p:spPr>
            <a:xfrm>
              <a:off x="700325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101" y="1"/>
                  </a:moveTo>
                  <a:cubicBezTo>
                    <a:pt x="74" y="1"/>
                    <a:pt x="47" y="14"/>
                    <a:pt x="26" y="36"/>
                  </a:cubicBezTo>
                  <a:cubicBezTo>
                    <a:pt x="1" y="76"/>
                    <a:pt x="1" y="126"/>
                    <a:pt x="38" y="166"/>
                  </a:cubicBezTo>
                  <a:lnTo>
                    <a:pt x="582" y="607"/>
                  </a:lnTo>
                  <a:cubicBezTo>
                    <a:pt x="594" y="620"/>
                    <a:pt x="607" y="620"/>
                    <a:pt x="635" y="620"/>
                  </a:cubicBezTo>
                  <a:cubicBezTo>
                    <a:pt x="659" y="620"/>
                    <a:pt x="684" y="620"/>
                    <a:pt x="712" y="592"/>
                  </a:cubicBezTo>
                  <a:cubicBezTo>
                    <a:pt x="737" y="555"/>
                    <a:pt x="737" y="489"/>
                    <a:pt x="700" y="465"/>
                  </a:cubicBezTo>
                  <a:lnTo>
                    <a:pt x="156" y="23"/>
                  </a:lnTo>
                  <a:cubicBezTo>
                    <a:pt x="139" y="8"/>
                    <a:pt x="120" y="1"/>
                    <a:pt x="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60"/>
            <p:cNvSpPr/>
            <p:nvPr/>
          </p:nvSpPr>
          <p:spPr>
            <a:xfrm>
              <a:off x="710138" y="2183732"/>
              <a:ext cx="16999" cy="22315"/>
            </a:xfrm>
            <a:custGeom>
              <a:avLst/>
              <a:gdLst/>
              <a:ahLst/>
              <a:cxnLst/>
              <a:rect l="l" t="t" r="r" b="b"/>
              <a:pathLst>
                <a:path w="582" h="764" extrusionOk="0">
                  <a:moveTo>
                    <a:pt x="105" y="1"/>
                  </a:moveTo>
                  <a:cubicBezTo>
                    <a:pt x="89" y="1"/>
                    <a:pt x="71" y="5"/>
                    <a:pt x="53" y="15"/>
                  </a:cubicBezTo>
                  <a:cubicBezTo>
                    <a:pt x="13" y="40"/>
                    <a:pt x="0" y="93"/>
                    <a:pt x="25" y="142"/>
                  </a:cubicBezTo>
                  <a:lnTo>
                    <a:pt x="401" y="726"/>
                  </a:lnTo>
                  <a:cubicBezTo>
                    <a:pt x="413" y="751"/>
                    <a:pt x="441" y="764"/>
                    <a:pt x="479" y="764"/>
                  </a:cubicBezTo>
                  <a:cubicBezTo>
                    <a:pt x="491" y="764"/>
                    <a:pt x="504" y="764"/>
                    <a:pt x="519" y="751"/>
                  </a:cubicBezTo>
                  <a:cubicBezTo>
                    <a:pt x="569" y="726"/>
                    <a:pt x="581" y="674"/>
                    <a:pt x="556" y="636"/>
                  </a:cubicBezTo>
                  <a:lnTo>
                    <a:pt x="180" y="40"/>
                  </a:lnTo>
                  <a:cubicBezTo>
                    <a:pt x="164" y="16"/>
                    <a:pt x="137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60"/>
            <p:cNvSpPr/>
            <p:nvPr/>
          </p:nvSpPr>
          <p:spPr>
            <a:xfrm>
              <a:off x="723369" y="2178709"/>
              <a:ext cx="10193" cy="25060"/>
            </a:xfrm>
            <a:custGeom>
              <a:avLst/>
              <a:gdLst/>
              <a:ahLst/>
              <a:cxnLst/>
              <a:rect l="l" t="t" r="r" b="b"/>
              <a:pathLst>
                <a:path w="349" h="858" extrusionOk="0">
                  <a:moveTo>
                    <a:pt x="102" y="1"/>
                  </a:moveTo>
                  <a:cubicBezTo>
                    <a:pt x="94" y="1"/>
                    <a:pt x="86" y="2"/>
                    <a:pt x="79" y="4"/>
                  </a:cubicBezTo>
                  <a:cubicBezTo>
                    <a:pt x="26" y="19"/>
                    <a:pt x="1" y="69"/>
                    <a:pt x="13" y="109"/>
                  </a:cubicBezTo>
                  <a:lnTo>
                    <a:pt x="169" y="796"/>
                  </a:lnTo>
                  <a:cubicBezTo>
                    <a:pt x="169" y="833"/>
                    <a:pt x="206" y="858"/>
                    <a:pt x="246" y="858"/>
                  </a:cubicBezTo>
                  <a:lnTo>
                    <a:pt x="271" y="858"/>
                  </a:lnTo>
                  <a:cubicBezTo>
                    <a:pt x="324" y="846"/>
                    <a:pt x="349" y="796"/>
                    <a:pt x="336" y="755"/>
                  </a:cubicBezTo>
                  <a:lnTo>
                    <a:pt x="181" y="69"/>
                  </a:lnTo>
                  <a:cubicBezTo>
                    <a:pt x="171" y="27"/>
                    <a:pt x="140" y="1"/>
                    <a:pt x="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60"/>
            <p:cNvSpPr/>
            <p:nvPr/>
          </p:nvSpPr>
          <p:spPr>
            <a:xfrm>
              <a:off x="757396" y="2193283"/>
              <a:ext cx="21555" cy="18109"/>
            </a:xfrm>
            <a:custGeom>
              <a:avLst/>
              <a:gdLst/>
              <a:ahLst/>
              <a:cxnLst/>
              <a:rect l="l" t="t" r="r" b="b"/>
              <a:pathLst>
                <a:path w="738" h="620" extrusionOk="0">
                  <a:moveTo>
                    <a:pt x="636" y="1"/>
                  </a:moveTo>
                  <a:cubicBezTo>
                    <a:pt x="617" y="1"/>
                    <a:pt x="599" y="8"/>
                    <a:pt x="582" y="23"/>
                  </a:cubicBezTo>
                  <a:lnTo>
                    <a:pt x="38" y="465"/>
                  </a:lnTo>
                  <a:cubicBezTo>
                    <a:pt x="1" y="489"/>
                    <a:pt x="1" y="555"/>
                    <a:pt x="26" y="592"/>
                  </a:cubicBezTo>
                  <a:cubicBezTo>
                    <a:pt x="50" y="620"/>
                    <a:pt x="78" y="620"/>
                    <a:pt x="103" y="620"/>
                  </a:cubicBezTo>
                  <a:cubicBezTo>
                    <a:pt x="116" y="620"/>
                    <a:pt x="144" y="620"/>
                    <a:pt x="156" y="607"/>
                  </a:cubicBezTo>
                  <a:lnTo>
                    <a:pt x="700" y="166"/>
                  </a:lnTo>
                  <a:cubicBezTo>
                    <a:pt x="737" y="126"/>
                    <a:pt x="737" y="76"/>
                    <a:pt x="712" y="36"/>
                  </a:cubicBezTo>
                  <a:cubicBezTo>
                    <a:pt x="689" y="14"/>
                    <a:pt x="662" y="1"/>
                    <a:pt x="6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60"/>
            <p:cNvSpPr/>
            <p:nvPr/>
          </p:nvSpPr>
          <p:spPr>
            <a:xfrm>
              <a:off x="752051" y="2183732"/>
              <a:ext cx="17086" cy="22315"/>
            </a:xfrm>
            <a:custGeom>
              <a:avLst/>
              <a:gdLst/>
              <a:ahLst/>
              <a:cxnLst/>
              <a:rect l="l" t="t" r="r" b="b"/>
              <a:pathLst>
                <a:path w="585" h="764" extrusionOk="0">
                  <a:moveTo>
                    <a:pt x="476" y="1"/>
                  </a:moveTo>
                  <a:cubicBezTo>
                    <a:pt x="448" y="1"/>
                    <a:pt x="420" y="16"/>
                    <a:pt x="404" y="40"/>
                  </a:cubicBezTo>
                  <a:lnTo>
                    <a:pt x="28" y="636"/>
                  </a:lnTo>
                  <a:cubicBezTo>
                    <a:pt x="0" y="674"/>
                    <a:pt x="16" y="726"/>
                    <a:pt x="53" y="751"/>
                  </a:cubicBezTo>
                  <a:cubicBezTo>
                    <a:pt x="78" y="764"/>
                    <a:pt x="94" y="764"/>
                    <a:pt x="106" y="764"/>
                  </a:cubicBezTo>
                  <a:cubicBezTo>
                    <a:pt x="131" y="764"/>
                    <a:pt x="171" y="751"/>
                    <a:pt x="184" y="726"/>
                  </a:cubicBezTo>
                  <a:lnTo>
                    <a:pt x="560" y="142"/>
                  </a:lnTo>
                  <a:cubicBezTo>
                    <a:pt x="585" y="93"/>
                    <a:pt x="572" y="40"/>
                    <a:pt x="519" y="15"/>
                  </a:cubicBezTo>
                  <a:cubicBezTo>
                    <a:pt x="506" y="5"/>
                    <a:pt x="491" y="1"/>
                    <a:pt x="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60"/>
            <p:cNvSpPr/>
            <p:nvPr/>
          </p:nvSpPr>
          <p:spPr>
            <a:xfrm>
              <a:off x="745713" y="2178709"/>
              <a:ext cx="10164" cy="25060"/>
            </a:xfrm>
            <a:custGeom>
              <a:avLst/>
              <a:gdLst/>
              <a:ahLst/>
              <a:cxnLst/>
              <a:rect l="l" t="t" r="r" b="b"/>
              <a:pathLst>
                <a:path w="348" h="858" extrusionOk="0">
                  <a:moveTo>
                    <a:pt x="245" y="1"/>
                  </a:moveTo>
                  <a:cubicBezTo>
                    <a:pt x="203" y="1"/>
                    <a:pt x="166" y="27"/>
                    <a:pt x="155" y="69"/>
                  </a:cubicBezTo>
                  <a:lnTo>
                    <a:pt x="0" y="755"/>
                  </a:lnTo>
                  <a:cubicBezTo>
                    <a:pt x="0" y="796"/>
                    <a:pt x="25" y="846"/>
                    <a:pt x="78" y="858"/>
                  </a:cubicBezTo>
                  <a:lnTo>
                    <a:pt x="90" y="858"/>
                  </a:lnTo>
                  <a:cubicBezTo>
                    <a:pt x="140" y="858"/>
                    <a:pt x="168" y="833"/>
                    <a:pt x="180" y="796"/>
                  </a:cubicBezTo>
                  <a:lnTo>
                    <a:pt x="336" y="109"/>
                  </a:lnTo>
                  <a:cubicBezTo>
                    <a:pt x="348" y="69"/>
                    <a:pt x="323" y="19"/>
                    <a:pt x="270" y="4"/>
                  </a:cubicBezTo>
                  <a:cubicBezTo>
                    <a:pt x="262" y="2"/>
                    <a:pt x="254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60"/>
            <p:cNvSpPr/>
            <p:nvPr/>
          </p:nvSpPr>
          <p:spPr>
            <a:xfrm>
              <a:off x="736980" y="2176986"/>
              <a:ext cx="6017" cy="25703"/>
            </a:xfrm>
            <a:custGeom>
              <a:avLst/>
              <a:gdLst/>
              <a:ahLst/>
              <a:cxnLst/>
              <a:rect l="l" t="t" r="r" b="b"/>
              <a:pathLst>
                <a:path w="206" h="880" extrusionOk="0">
                  <a:moveTo>
                    <a:pt x="116" y="1"/>
                  </a:moveTo>
                  <a:cubicBezTo>
                    <a:pt x="66" y="1"/>
                    <a:pt x="26" y="38"/>
                    <a:pt x="13" y="91"/>
                  </a:cubicBezTo>
                  <a:lnTo>
                    <a:pt x="1" y="790"/>
                  </a:lnTo>
                  <a:cubicBezTo>
                    <a:pt x="1" y="839"/>
                    <a:pt x="38" y="880"/>
                    <a:pt x="91" y="880"/>
                  </a:cubicBezTo>
                  <a:cubicBezTo>
                    <a:pt x="144" y="880"/>
                    <a:pt x="181" y="839"/>
                    <a:pt x="193" y="790"/>
                  </a:cubicBezTo>
                  <a:lnTo>
                    <a:pt x="206" y="103"/>
                  </a:lnTo>
                  <a:cubicBezTo>
                    <a:pt x="206" y="50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60"/>
            <p:cNvSpPr/>
            <p:nvPr/>
          </p:nvSpPr>
          <p:spPr>
            <a:xfrm>
              <a:off x="707860" y="2193955"/>
              <a:ext cx="64286" cy="64256"/>
            </a:xfrm>
            <a:custGeom>
              <a:avLst/>
              <a:gdLst/>
              <a:ahLst/>
              <a:cxnLst/>
              <a:rect l="l" t="t" r="r" b="b"/>
              <a:pathLst>
                <a:path w="2201" h="2200" extrusionOk="0">
                  <a:moveTo>
                    <a:pt x="1100" y="0"/>
                  </a:moveTo>
                  <a:cubicBezTo>
                    <a:pt x="491" y="0"/>
                    <a:pt x="1" y="491"/>
                    <a:pt x="1" y="1100"/>
                  </a:cubicBezTo>
                  <a:cubicBezTo>
                    <a:pt x="1" y="1709"/>
                    <a:pt x="491" y="2200"/>
                    <a:pt x="1100" y="2200"/>
                  </a:cubicBezTo>
                  <a:cubicBezTo>
                    <a:pt x="1709" y="2200"/>
                    <a:pt x="2200" y="1709"/>
                    <a:pt x="2200" y="1100"/>
                  </a:cubicBezTo>
                  <a:cubicBezTo>
                    <a:pt x="2200" y="491"/>
                    <a:pt x="1709" y="0"/>
                    <a:pt x="11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60"/>
            <p:cNvSpPr/>
            <p:nvPr/>
          </p:nvSpPr>
          <p:spPr>
            <a:xfrm>
              <a:off x="705232" y="2191326"/>
              <a:ext cx="69543" cy="69631"/>
            </a:xfrm>
            <a:custGeom>
              <a:avLst/>
              <a:gdLst/>
              <a:ahLst/>
              <a:cxnLst/>
              <a:rect l="l" t="t" r="r" b="b"/>
              <a:pathLst>
                <a:path w="2381" h="2384" extrusionOk="0">
                  <a:moveTo>
                    <a:pt x="1190" y="193"/>
                  </a:moveTo>
                  <a:cubicBezTo>
                    <a:pt x="1746" y="193"/>
                    <a:pt x="2200" y="634"/>
                    <a:pt x="2200" y="1190"/>
                  </a:cubicBezTo>
                  <a:cubicBezTo>
                    <a:pt x="2200" y="1746"/>
                    <a:pt x="1746" y="2200"/>
                    <a:pt x="1190" y="2200"/>
                  </a:cubicBezTo>
                  <a:cubicBezTo>
                    <a:pt x="634" y="2200"/>
                    <a:pt x="181" y="1746"/>
                    <a:pt x="181" y="1190"/>
                  </a:cubicBezTo>
                  <a:cubicBezTo>
                    <a:pt x="181" y="634"/>
                    <a:pt x="634" y="193"/>
                    <a:pt x="1190" y="193"/>
                  </a:cubicBezTo>
                  <a:close/>
                  <a:moveTo>
                    <a:pt x="1190" y="0"/>
                  </a:moveTo>
                  <a:cubicBezTo>
                    <a:pt x="532" y="0"/>
                    <a:pt x="1" y="544"/>
                    <a:pt x="1" y="1190"/>
                  </a:cubicBezTo>
                  <a:cubicBezTo>
                    <a:pt x="1" y="1852"/>
                    <a:pt x="532" y="2383"/>
                    <a:pt x="1190" y="2383"/>
                  </a:cubicBezTo>
                  <a:cubicBezTo>
                    <a:pt x="1836" y="2383"/>
                    <a:pt x="2380" y="1852"/>
                    <a:pt x="2380" y="1190"/>
                  </a:cubicBezTo>
                  <a:cubicBezTo>
                    <a:pt x="2380" y="544"/>
                    <a:pt x="1836" y="0"/>
                    <a:pt x="1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60"/>
            <p:cNvSpPr/>
            <p:nvPr/>
          </p:nvSpPr>
          <p:spPr>
            <a:xfrm>
              <a:off x="724100" y="2209844"/>
              <a:ext cx="29879" cy="32508"/>
            </a:xfrm>
            <a:custGeom>
              <a:avLst/>
              <a:gdLst/>
              <a:ahLst/>
              <a:cxnLst/>
              <a:rect l="l" t="t" r="r" b="b"/>
              <a:pathLst>
                <a:path w="1023" h="1113" extrusionOk="0">
                  <a:moveTo>
                    <a:pt x="557" y="0"/>
                  </a:moveTo>
                  <a:cubicBezTo>
                    <a:pt x="246" y="0"/>
                    <a:pt x="1" y="246"/>
                    <a:pt x="1" y="556"/>
                  </a:cubicBezTo>
                  <a:cubicBezTo>
                    <a:pt x="1" y="867"/>
                    <a:pt x="246" y="1112"/>
                    <a:pt x="557" y="1112"/>
                  </a:cubicBezTo>
                  <a:cubicBezTo>
                    <a:pt x="752" y="1112"/>
                    <a:pt x="920" y="1010"/>
                    <a:pt x="1023" y="867"/>
                  </a:cubicBezTo>
                  <a:lnTo>
                    <a:pt x="507" y="556"/>
                  </a:lnTo>
                  <a:lnTo>
                    <a:pt x="1010" y="233"/>
                  </a:lnTo>
                  <a:cubicBezTo>
                    <a:pt x="920" y="90"/>
                    <a:pt x="752" y="0"/>
                    <a:pt x="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60"/>
            <p:cNvSpPr/>
            <p:nvPr/>
          </p:nvSpPr>
          <p:spPr>
            <a:xfrm>
              <a:off x="720303" y="2207916"/>
              <a:ext cx="15889" cy="15568"/>
            </a:xfrm>
            <a:custGeom>
              <a:avLst/>
              <a:gdLst/>
              <a:ahLst/>
              <a:cxnLst/>
              <a:rect l="l" t="t" r="r" b="b"/>
              <a:pathLst>
                <a:path w="544" h="533" extrusionOk="0">
                  <a:moveTo>
                    <a:pt x="274" y="1"/>
                  </a:moveTo>
                  <a:cubicBezTo>
                    <a:pt x="131" y="1"/>
                    <a:pt x="0" y="119"/>
                    <a:pt x="0" y="262"/>
                  </a:cubicBezTo>
                  <a:cubicBezTo>
                    <a:pt x="0" y="417"/>
                    <a:pt x="131" y="532"/>
                    <a:pt x="274" y="532"/>
                  </a:cubicBezTo>
                  <a:cubicBezTo>
                    <a:pt x="429" y="532"/>
                    <a:pt x="544" y="417"/>
                    <a:pt x="544" y="262"/>
                  </a:cubicBezTo>
                  <a:cubicBezTo>
                    <a:pt x="544" y="119"/>
                    <a:pt x="429" y="1"/>
                    <a:pt x="2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" name="Google Shape;10209;p1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3998146" cy="580515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KRITIKA</a:t>
            </a:r>
            <a:endParaRPr dirty="0"/>
          </a:p>
        </p:txBody>
      </p:sp>
      <p:sp>
        <p:nvSpPr>
          <p:cNvPr id="10210" name="Google Shape;10210;p116"/>
          <p:cNvSpPr txBox="1">
            <a:spLocks noGrp="1"/>
          </p:cNvSpPr>
          <p:nvPr>
            <p:ph type="subTitle" idx="1"/>
          </p:nvPr>
        </p:nvSpPr>
        <p:spPr>
          <a:xfrm>
            <a:off x="293914" y="1025540"/>
            <a:ext cx="5848518" cy="3056603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Nejasnost a nesrozumitelnost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Alan </a:t>
            </a:r>
            <a:r>
              <a:rPr lang="cs-CZ" sz="1800" dirty="0" err="1"/>
              <a:t>Sokal</a:t>
            </a:r>
            <a:r>
              <a:rPr lang="cs-CZ" sz="1800" dirty="0"/>
              <a:t> a Jeane </a:t>
            </a:r>
            <a:r>
              <a:rPr lang="cs-CZ" sz="1800" dirty="0" err="1"/>
              <a:t>Bricmont</a:t>
            </a:r>
            <a:r>
              <a:rPr lang="cs-CZ" sz="1800" dirty="0"/>
              <a:t> – kniha Intelektuální podvody – ostře kritizují postmoderní filozofii (včetně </a:t>
            </a:r>
            <a:r>
              <a:rPr lang="cs-CZ" sz="1800" dirty="0" err="1"/>
              <a:t>Derriodovy</a:t>
            </a:r>
            <a:r>
              <a:rPr lang="cs-CZ" sz="1800" dirty="0"/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John </a:t>
            </a:r>
            <a:r>
              <a:rPr lang="cs-CZ" sz="1800" dirty="0" err="1"/>
              <a:t>Searle</a:t>
            </a:r>
            <a:r>
              <a:rPr lang="cs-CZ" sz="1800" dirty="0"/>
              <a:t> – Jacques </a:t>
            </a:r>
            <a:r>
              <a:rPr lang="cs-CZ" sz="1800" dirty="0" err="1"/>
              <a:t>Derrida</a:t>
            </a:r>
            <a:r>
              <a:rPr lang="cs-CZ" sz="1800" dirty="0"/>
              <a:t> </a:t>
            </a:r>
            <a:r>
              <a:rPr lang="cs-CZ" sz="1800" dirty="0" err="1"/>
              <a:t>debate</a:t>
            </a:r>
            <a:r>
              <a:rPr lang="cs-CZ" sz="1800" dirty="0"/>
              <a:t> 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 err="1"/>
              <a:t>Derrida</a:t>
            </a:r>
            <a:r>
              <a:rPr lang="cs-CZ" sz="1800" dirty="0"/>
              <a:t> argumentoval: „všechno je v pohybu“ a proto jeho argumenty tedy nemohou být konkrétní a texty nemohou mít stabilní význam</a:t>
            </a: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8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10" name="Obrázek 9" descr="Obsah obrázku oblečení, osoba, text, Lidská tvář&#10;&#10;Popis byl vytvořen automaticky">
            <a:extLst>
              <a:ext uri="{FF2B5EF4-FFF2-40B4-BE49-F238E27FC236}">
                <a16:creationId xmlns:a16="http://schemas.microsoft.com/office/drawing/2014/main" id="{03078814-3F6C-EB77-E2F3-5154E50F8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857" y="1122065"/>
            <a:ext cx="2374094" cy="3169538"/>
          </a:xfrm>
          <a:prstGeom prst="rect">
            <a:avLst/>
          </a:prstGeom>
        </p:spPr>
      </p:pic>
      <p:sp>
        <p:nvSpPr>
          <p:cNvPr id="5" name="Myšlenková bublina: obláček 4">
            <a:extLst>
              <a:ext uri="{FF2B5EF4-FFF2-40B4-BE49-F238E27FC236}">
                <a16:creationId xmlns:a16="http://schemas.microsoft.com/office/drawing/2014/main" id="{FB3240CF-20C6-3E01-28AA-D79634D92941}"/>
              </a:ext>
            </a:extLst>
          </p:cNvPr>
          <p:cNvSpPr/>
          <p:nvPr/>
        </p:nvSpPr>
        <p:spPr>
          <a:xfrm rot="10800000" flipH="1" flipV="1">
            <a:off x="4621465" y="326781"/>
            <a:ext cx="2058909" cy="1163643"/>
          </a:xfrm>
          <a:prstGeom prst="cloudCallout">
            <a:avLst>
              <a:gd name="adj1" fmla="val 57287"/>
              <a:gd name="adj2" fmla="val 5275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>
                  <a:lumMod val="75000"/>
                </a:schemeClr>
              </a:solidFill>
              <a:latin typeface="Montserrat Medium" panose="00000600000000000000" pitchFamily="2" charset="-18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DD8BE27-FD07-DB24-7BA2-C9B562829488}"/>
              </a:ext>
            </a:extLst>
          </p:cNvPr>
          <p:cNvSpPr txBox="1"/>
          <p:nvPr/>
        </p:nvSpPr>
        <p:spPr>
          <a:xfrm>
            <a:off x="4647198" y="714027"/>
            <a:ext cx="2040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solidFill>
                  <a:schemeClr val="accent4">
                    <a:lumMod val="75000"/>
                  </a:schemeClr>
                </a:solidFill>
                <a:latin typeface="Montserrat Medium" panose="00000600000000000000" pitchFamily="2" charset="-18"/>
              </a:rPr>
              <a:t>TY ŠARLATÁNE!</a:t>
            </a:r>
            <a:endParaRPr lang="en-US" sz="1800" b="1" dirty="0">
              <a:solidFill>
                <a:schemeClr val="accent4">
                  <a:lumMod val="75000"/>
                </a:schemeClr>
              </a:solidFill>
              <a:latin typeface="Montserrat Medium" panose="00000600000000000000" pitchFamily="2" charset="-18"/>
            </a:endParaRPr>
          </a:p>
          <a:p>
            <a:endParaRPr lang="en-US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22C5F46-CA19-FADF-8193-755C95286A9F}"/>
              </a:ext>
            </a:extLst>
          </p:cNvPr>
          <p:cNvSpPr txBox="1"/>
          <p:nvPr/>
        </p:nvSpPr>
        <p:spPr>
          <a:xfrm>
            <a:off x="6776169" y="4382265"/>
            <a:ext cx="1714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Montserrat Medium" panose="00000600000000000000" pitchFamily="2" charset="-18"/>
              </a:rPr>
              <a:t>(John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  <a:latin typeface="Montserrat Medium" panose="00000600000000000000" pitchFamily="2" charset="-18"/>
              </a:rPr>
              <a:t>Searle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Montserrat Medium" panose="00000600000000000000" pitchFamily="2" charset="-18"/>
              </a:rPr>
              <a:t>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Montserrat Medium" panose="00000600000000000000" pitchFamily="2" charset="-18"/>
            </a:endParaRPr>
          </a:p>
        </p:txBody>
      </p:sp>
      <p:sp>
        <p:nvSpPr>
          <p:cNvPr id="13" name="Hvězda: čtyřcípá 12">
            <a:extLst>
              <a:ext uri="{FF2B5EF4-FFF2-40B4-BE49-F238E27FC236}">
                <a16:creationId xmlns:a16="http://schemas.microsoft.com/office/drawing/2014/main" id="{35CACFEE-477B-A476-2351-DA5E1F0FB26C}"/>
              </a:ext>
            </a:extLst>
          </p:cNvPr>
          <p:cNvSpPr/>
          <p:nvPr/>
        </p:nvSpPr>
        <p:spPr>
          <a:xfrm rot="1473890">
            <a:off x="7363814" y="1273325"/>
            <a:ext cx="312955" cy="322419"/>
          </a:xfrm>
          <a:prstGeom prst="star4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vězda: čtyřcípá 13">
            <a:extLst>
              <a:ext uri="{FF2B5EF4-FFF2-40B4-BE49-F238E27FC236}">
                <a16:creationId xmlns:a16="http://schemas.microsoft.com/office/drawing/2014/main" id="{F8CEBBBE-0DE3-E858-184B-5938AFB2B6BB}"/>
              </a:ext>
            </a:extLst>
          </p:cNvPr>
          <p:cNvSpPr/>
          <p:nvPr/>
        </p:nvSpPr>
        <p:spPr>
          <a:xfrm rot="21342968">
            <a:off x="7715177" y="1489959"/>
            <a:ext cx="188198" cy="218978"/>
          </a:xfrm>
          <a:prstGeom prst="star4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vězda: čtyřcípá 14">
            <a:extLst>
              <a:ext uri="{FF2B5EF4-FFF2-40B4-BE49-F238E27FC236}">
                <a16:creationId xmlns:a16="http://schemas.microsoft.com/office/drawing/2014/main" id="{2C512ADC-6BD1-9435-F2D4-B0CC65AFE848}"/>
              </a:ext>
            </a:extLst>
          </p:cNvPr>
          <p:cNvSpPr/>
          <p:nvPr/>
        </p:nvSpPr>
        <p:spPr>
          <a:xfrm rot="20285603">
            <a:off x="7717213" y="1194114"/>
            <a:ext cx="214656" cy="265865"/>
          </a:xfrm>
          <a:prstGeom prst="star4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7" name="Google Shape;3497;p72"/>
          <p:cNvGrpSpPr/>
          <p:nvPr/>
        </p:nvGrpSpPr>
        <p:grpSpPr>
          <a:xfrm>
            <a:off x="267868" y="345851"/>
            <a:ext cx="8481873" cy="3923515"/>
            <a:chOff x="1415475" y="767699"/>
            <a:chExt cx="6341506" cy="3116891"/>
          </a:xfrm>
        </p:grpSpPr>
        <p:sp>
          <p:nvSpPr>
            <p:cNvPr id="3498" name="Google Shape;3498;p72"/>
            <p:cNvSpPr/>
            <p:nvPr/>
          </p:nvSpPr>
          <p:spPr>
            <a:xfrm>
              <a:off x="1415475" y="767699"/>
              <a:ext cx="6341506" cy="3116891"/>
            </a:xfrm>
            <a:custGeom>
              <a:avLst/>
              <a:gdLst/>
              <a:ahLst/>
              <a:cxnLst/>
              <a:rect l="l" t="t" r="r" b="b"/>
              <a:pathLst>
                <a:path w="285300" h="137172" extrusionOk="0">
                  <a:moveTo>
                    <a:pt x="6211" y="1"/>
                  </a:moveTo>
                  <a:cubicBezTo>
                    <a:pt x="2767" y="1"/>
                    <a:pt x="0" y="2768"/>
                    <a:pt x="0" y="6212"/>
                  </a:cubicBezTo>
                  <a:lnTo>
                    <a:pt x="0" y="130961"/>
                  </a:lnTo>
                  <a:cubicBezTo>
                    <a:pt x="0" y="134404"/>
                    <a:pt x="2767" y="137172"/>
                    <a:pt x="6211" y="137172"/>
                  </a:cubicBezTo>
                  <a:lnTo>
                    <a:pt x="279101" y="137172"/>
                  </a:lnTo>
                  <a:cubicBezTo>
                    <a:pt x="282544" y="137172"/>
                    <a:pt x="285299" y="134404"/>
                    <a:pt x="285299" y="130961"/>
                  </a:cubicBezTo>
                  <a:lnTo>
                    <a:pt x="285299" y="6212"/>
                  </a:lnTo>
                  <a:cubicBezTo>
                    <a:pt x="285299" y="2768"/>
                    <a:pt x="282544" y="1"/>
                    <a:pt x="279101" y="1"/>
                  </a:cubicBezTo>
                  <a:close/>
                </a:path>
              </a:pathLst>
            </a:custGeom>
            <a:solidFill>
              <a:schemeClr val="accent4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500" name="Google Shape;3500;p72"/>
            <p:cNvGrpSpPr/>
            <p:nvPr/>
          </p:nvGrpSpPr>
          <p:grpSpPr>
            <a:xfrm>
              <a:off x="1454458" y="828530"/>
              <a:ext cx="6263916" cy="2988441"/>
              <a:chOff x="273500" y="1166650"/>
              <a:chExt cx="7084275" cy="3379825"/>
            </a:xfrm>
          </p:grpSpPr>
          <p:sp>
            <p:nvSpPr>
              <p:cNvPr id="3501" name="Google Shape;3501;p72"/>
              <p:cNvSpPr/>
              <p:nvPr/>
            </p:nvSpPr>
            <p:spPr>
              <a:xfrm>
                <a:off x="495125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42" y="276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2" name="Google Shape;3502;p72"/>
              <p:cNvSpPr/>
              <p:nvPr/>
            </p:nvSpPr>
            <p:spPr>
              <a:xfrm>
                <a:off x="688300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29" y="276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3" name="Google Shape;3503;p72"/>
              <p:cNvSpPr/>
              <p:nvPr/>
            </p:nvSpPr>
            <p:spPr>
              <a:xfrm>
                <a:off x="881150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1" y="2768"/>
                      <a:pt x="2768" y="2142"/>
                      <a:pt x="2768" y="1365"/>
                    </a:cubicBezTo>
                    <a:cubicBezTo>
                      <a:pt x="2768" y="626"/>
                      <a:pt x="2141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4" name="Google Shape;3504;p72"/>
              <p:cNvSpPr/>
              <p:nvPr/>
            </p:nvSpPr>
            <p:spPr>
              <a:xfrm>
                <a:off x="1075550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5" name="Google Shape;3505;p72"/>
              <p:cNvSpPr/>
              <p:nvPr/>
            </p:nvSpPr>
            <p:spPr>
              <a:xfrm>
                <a:off x="1268700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80" y="2768"/>
                      <a:pt x="2706" y="2142"/>
                      <a:pt x="2706" y="1365"/>
                    </a:cubicBezTo>
                    <a:cubicBezTo>
                      <a:pt x="2706" y="626"/>
                      <a:pt x="208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6" name="Google Shape;3506;p72"/>
              <p:cNvSpPr/>
              <p:nvPr/>
            </p:nvSpPr>
            <p:spPr>
              <a:xfrm>
                <a:off x="1461550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68"/>
                      <a:pt x="1366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7" name="Google Shape;3507;p72"/>
              <p:cNvSpPr/>
              <p:nvPr/>
            </p:nvSpPr>
            <p:spPr>
              <a:xfrm>
                <a:off x="1654725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18" y="2142"/>
                      <a:pt x="2718" y="1365"/>
                    </a:cubicBezTo>
                    <a:cubicBezTo>
                      <a:pt x="271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8" name="Google Shape;3508;p72"/>
              <p:cNvSpPr/>
              <p:nvPr/>
            </p:nvSpPr>
            <p:spPr>
              <a:xfrm>
                <a:off x="1847875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9" name="Google Shape;3509;p72"/>
              <p:cNvSpPr/>
              <p:nvPr/>
            </p:nvSpPr>
            <p:spPr>
              <a:xfrm>
                <a:off x="2040725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0" name="Google Shape;3510;p72"/>
              <p:cNvSpPr/>
              <p:nvPr/>
            </p:nvSpPr>
            <p:spPr>
              <a:xfrm>
                <a:off x="2235125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66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1" name="Google Shape;3511;p72"/>
              <p:cNvSpPr/>
              <p:nvPr/>
            </p:nvSpPr>
            <p:spPr>
              <a:xfrm>
                <a:off x="2428300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2"/>
                      <a:pt x="576" y="2768"/>
                      <a:pt x="1353" y="2768"/>
                    </a:cubicBezTo>
                    <a:cubicBezTo>
                      <a:pt x="2091" y="2768"/>
                      <a:pt x="2718" y="2142"/>
                      <a:pt x="2718" y="1365"/>
                    </a:cubicBezTo>
                    <a:cubicBezTo>
                      <a:pt x="2718" y="626"/>
                      <a:pt x="209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2" name="Google Shape;3512;p72"/>
              <p:cNvSpPr/>
              <p:nvPr/>
            </p:nvSpPr>
            <p:spPr>
              <a:xfrm>
                <a:off x="2621450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29" y="276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3" name="Google Shape;3513;p72"/>
              <p:cNvSpPr/>
              <p:nvPr/>
            </p:nvSpPr>
            <p:spPr>
              <a:xfrm>
                <a:off x="2814300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65" y="2768"/>
                    </a:cubicBezTo>
                    <a:cubicBezTo>
                      <a:pt x="2142" y="276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4" name="Google Shape;3514;p72"/>
              <p:cNvSpPr/>
              <p:nvPr/>
            </p:nvSpPr>
            <p:spPr>
              <a:xfrm>
                <a:off x="3007450" y="1166650"/>
                <a:ext cx="692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5" name="Google Shape;3515;p72"/>
              <p:cNvSpPr/>
              <p:nvPr/>
            </p:nvSpPr>
            <p:spPr>
              <a:xfrm>
                <a:off x="426285" y="130627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52" y="2718"/>
                    </a:cubicBezTo>
                    <a:cubicBezTo>
                      <a:pt x="2141" y="2718"/>
                      <a:pt x="2705" y="2142"/>
                      <a:pt x="2705" y="1353"/>
                    </a:cubicBezTo>
                    <a:cubicBezTo>
                      <a:pt x="2705" y="626"/>
                      <a:pt x="2141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6" name="Google Shape;3516;p72"/>
              <p:cNvSpPr/>
              <p:nvPr/>
            </p:nvSpPr>
            <p:spPr>
              <a:xfrm>
                <a:off x="584975" y="130627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66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7" name="Google Shape;3517;p72"/>
              <p:cNvSpPr/>
              <p:nvPr/>
            </p:nvSpPr>
            <p:spPr>
              <a:xfrm>
                <a:off x="778150" y="130627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8" name="Google Shape;3518;p72"/>
              <p:cNvSpPr/>
              <p:nvPr/>
            </p:nvSpPr>
            <p:spPr>
              <a:xfrm>
                <a:off x="971300" y="13062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40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40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9" name="Google Shape;3519;p72"/>
              <p:cNvSpPr/>
              <p:nvPr/>
            </p:nvSpPr>
            <p:spPr>
              <a:xfrm>
                <a:off x="1165725" y="130627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353"/>
                    </a:cubicBezTo>
                    <a:cubicBezTo>
                      <a:pt x="0" y="2142"/>
                      <a:pt x="564" y="2718"/>
                      <a:pt x="1352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0" name="Google Shape;3520;p72"/>
              <p:cNvSpPr/>
              <p:nvPr/>
            </p:nvSpPr>
            <p:spPr>
              <a:xfrm>
                <a:off x="1358550" y="130627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66" y="2718"/>
                    </a:cubicBezTo>
                    <a:cubicBezTo>
                      <a:pt x="2092" y="2718"/>
                      <a:pt x="2718" y="2142"/>
                      <a:pt x="2718" y="1353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1" name="Google Shape;3521;p72"/>
              <p:cNvSpPr/>
              <p:nvPr/>
            </p:nvSpPr>
            <p:spPr>
              <a:xfrm>
                <a:off x="1551725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2" name="Google Shape;3522;p72"/>
              <p:cNvSpPr/>
              <p:nvPr/>
            </p:nvSpPr>
            <p:spPr>
              <a:xfrm>
                <a:off x="1744875" y="130627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29" y="2718"/>
                      <a:pt x="2705" y="2142"/>
                      <a:pt x="2705" y="1353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3" name="Google Shape;3523;p72"/>
              <p:cNvSpPr/>
              <p:nvPr/>
            </p:nvSpPr>
            <p:spPr>
              <a:xfrm>
                <a:off x="1937725" y="130627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415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2"/>
                      <a:pt x="627" y="2718"/>
                      <a:pt x="1415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4" name="Google Shape;3524;p72"/>
              <p:cNvSpPr/>
              <p:nvPr/>
            </p:nvSpPr>
            <p:spPr>
              <a:xfrm>
                <a:off x="2132125" y="130627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53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92" y="2718"/>
                      <a:pt x="2718" y="2142"/>
                      <a:pt x="2718" y="1353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5" name="Google Shape;3525;p72"/>
              <p:cNvSpPr/>
              <p:nvPr/>
            </p:nvSpPr>
            <p:spPr>
              <a:xfrm>
                <a:off x="2325300" y="130627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53"/>
                    </a:cubicBezTo>
                    <a:cubicBezTo>
                      <a:pt x="0" y="2142"/>
                      <a:pt x="576" y="2718"/>
                      <a:pt x="1353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6" name="Google Shape;3526;p72"/>
              <p:cNvSpPr/>
              <p:nvPr/>
            </p:nvSpPr>
            <p:spPr>
              <a:xfrm>
                <a:off x="2518150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65" y="2718"/>
                    </a:cubicBezTo>
                    <a:cubicBezTo>
                      <a:pt x="2091" y="2718"/>
                      <a:pt x="2717" y="2142"/>
                      <a:pt x="2717" y="1353"/>
                    </a:cubicBezTo>
                    <a:cubicBezTo>
                      <a:pt x="2717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7" name="Google Shape;3527;p72"/>
              <p:cNvSpPr/>
              <p:nvPr/>
            </p:nvSpPr>
            <p:spPr>
              <a:xfrm>
                <a:off x="2711300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8" name="Google Shape;3528;p72"/>
              <p:cNvSpPr/>
              <p:nvPr/>
            </p:nvSpPr>
            <p:spPr>
              <a:xfrm>
                <a:off x="2904450" y="13062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9" name="Google Shape;3529;p72"/>
              <p:cNvSpPr/>
              <p:nvPr/>
            </p:nvSpPr>
            <p:spPr>
              <a:xfrm>
                <a:off x="3097300" y="13062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41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416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4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0" name="Google Shape;3530;p72"/>
              <p:cNvSpPr/>
              <p:nvPr/>
            </p:nvSpPr>
            <p:spPr>
              <a:xfrm>
                <a:off x="3203125" y="1169450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30"/>
                      <a:pt x="576" y="2706"/>
                      <a:pt x="1353" y="2706"/>
                    </a:cubicBezTo>
                    <a:cubicBezTo>
                      <a:pt x="2091" y="2706"/>
                      <a:pt x="2718" y="2130"/>
                      <a:pt x="2718" y="1353"/>
                    </a:cubicBezTo>
                    <a:cubicBezTo>
                      <a:pt x="2718" y="627"/>
                      <a:pt x="209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1" name="Google Shape;3531;p72"/>
              <p:cNvSpPr/>
              <p:nvPr/>
            </p:nvSpPr>
            <p:spPr>
              <a:xfrm>
                <a:off x="3291725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353"/>
                    </a:cubicBezTo>
                    <a:cubicBezTo>
                      <a:pt x="0" y="2142"/>
                      <a:pt x="576" y="2718"/>
                      <a:pt x="1365" y="2718"/>
                    </a:cubicBezTo>
                    <a:cubicBezTo>
                      <a:pt x="2091" y="2718"/>
                      <a:pt x="2717" y="2142"/>
                      <a:pt x="2717" y="1353"/>
                    </a:cubicBezTo>
                    <a:cubicBezTo>
                      <a:pt x="2717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2" name="Google Shape;3532;p72"/>
              <p:cNvSpPr/>
              <p:nvPr/>
            </p:nvSpPr>
            <p:spPr>
              <a:xfrm>
                <a:off x="688300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53" y="2705"/>
                    </a:cubicBezTo>
                    <a:cubicBezTo>
                      <a:pt x="2129" y="2705"/>
                      <a:pt x="2705" y="2079"/>
                      <a:pt x="2705" y="1353"/>
                    </a:cubicBezTo>
                    <a:cubicBezTo>
                      <a:pt x="2705" y="627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3" name="Google Shape;3533;p72"/>
              <p:cNvSpPr/>
              <p:nvPr/>
            </p:nvSpPr>
            <p:spPr>
              <a:xfrm>
                <a:off x="881150" y="14681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415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415" y="2705"/>
                    </a:cubicBezTo>
                    <a:cubicBezTo>
                      <a:pt x="2141" y="2705"/>
                      <a:pt x="2768" y="2079"/>
                      <a:pt x="2768" y="1353"/>
                    </a:cubicBezTo>
                    <a:cubicBezTo>
                      <a:pt x="2768" y="627"/>
                      <a:pt x="2141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4" name="Google Shape;3534;p72"/>
              <p:cNvSpPr/>
              <p:nvPr/>
            </p:nvSpPr>
            <p:spPr>
              <a:xfrm>
                <a:off x="1075550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53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5" name="Google Shape;3535;p72"/>
              <p:cNvSpPr/>
              <p:nvPr/>
            </p:nvSpPr>
            <p:spPr>
              <a:xfrm>
                <a:off x="1268700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53" y="2705"/>
                    </a:cubicBezTo>
                    <a:cubicBezTo>
                      <a:pt x="2080" y="2705"/>
                      <a:pt x="2706" y="2079"/>
                      <a:pt x="2706" y="1353"/>
                    </a:cubicBezTo>
                    <a:cubicBezTo>
                      <a:pt x="2706" y="627"/>
                      <a:pt x="208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6" name="Google Shape;3536;p72"/>
              <p:cNvSpPr/>
              <p:nvPr/>
            </p:nvSpPr>
            <p:spPr>
              <a:xfrm>
                <a:off x="1461550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0"/>
                    </a:moveTo>
                    <a:cubicBezTo>
                      <a:pt x="627" y="0"/>
                      <a:pt x="1" y="627"/>
                      <a:pt x="1" y="1353"/>
                    </a:cubicBezTo>
                    <a:cubicBezTo>
                      <a:pt x="1" y="2079"/>
                      <a:pt x="627" y="2705"/>
                      <a:pt x="1366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7" name="Google Shape;3537;p72"/>
              <p:cNvSpPr/>
              <p:nvPr/>
            </p:nvSpPr>
            <p:spPr>
              <a:xfrm>
                <a:off x="1654725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53" y="2705"/>
                    </a:cubicBezTo>
                    <a:cubicBezTo>
                      <a:pt x="2141" y="2705"/>
                      <a:pt x="2718" y="2079"/>
                      <a:pt x="2718" y="1353"/>
                    </a:cubicBezTo>
                    <a:cubicBezTo>
                      <a:pt x="2718" y="627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8" name="Google Shape;3538;p72"/>
              <p:cNvSpPr/>
              <p:nvPr/>
            </p:nvSpPr>
            <p:spPr>
              <a:xfrm>
                <a:off x="1847875" y="14681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079"/>
                      <a:pt x="627" y="2705"/>
                      <a:pt x="1353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9" name="Google Shape;3539;p72"/>
              <p:cNvSpPr/>
              <p:nvPr/>
            </p:nvSpPr>
            <p:spPr>
              <a:xfrm>
                <a:off x="2040725" y="14681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415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415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0" name="Google Shape;3540;p72"/>
              <p:cNvSpPr/>
              <p:nvPr/>
            </p:nvSpPr>
            <p:spPr>
              <a:xfrm>
                <a:off x="2235125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66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1" name="Google Shape;3541;p72"/>
              <p:cNvSpPr/>
              <p:nvPr/>
            </p:nvSpPr>
            <p:spPr>
              <a:xfrm>
                <a:off x="2428300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576" y="0"/>
                      <a:pt x="0" y="627"/>
                      <a:pt x="0" y="1353"/>
                    </a:cubicBezTo>
                    <a:cubicBezTo>
                      <a:pt x="0" y="2079"/>
                      <a:pt x="576" y="2705"/>
                      <a:pt x="1353" y="2705"/>
                    </a:cubicBezTo>
                    <a:cubicBezTo>
                      <a:pt x="2091" y="2705"/>
                      <a:pt x="2718" y="2079"/>
                      <a:pt x="2718" y="1353"/>
                    </a:cubicBezTo>
                    <a:cubicBezTo>
                      <a:pt x="2718" y="627"/>
                      <a:pt x="209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2" name="Google Shape;3542;p72"/>
              <p:cNvSpPr/>
              <p:nvPr/>
            </p:nvSpPr>
            <p:spPr>
              <a:xfrm>
                <a:off x="2621450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079"/>
                      <a:pt x="627" y="2705"/>
                      <a:pt x="1353" y="2705"/>
                    </a:cubicBezTo>
                    <a:cubicBezTo>
                      <a:pt x="2129" y="2705"/>
                      <a:pt x="2705" y="2079"/>
                      <a:pt x="2705" y="1353"/>
                    </a:cubicBezTo>
                    <a:cubicBezTo>
                      <a:pt x="2705" y="627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3" name="Google Shape;3543;p72"/>
              <p:cNvSpPr/>
              <p:nvPr/>
            </p:nvSpPr>
            <p:spPr>
              <a:xfrm>
                <a:off x="2814300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65" y="2705"/>
                    </a:cubicBezTo>
                    <a:cubicBezTo>
                      <a:pt x="2142" y="2705"/>
                      <a:pt x="2718" y="2079"/>
                      <a:pt x="2718" y="1353"/>
                    </a:cubicBezTo>
                    <a:cubicBezTo>
                      <a:pt x="2718" y="627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4" name="Google Shape;3544;p72"/>
              <p:cNvSpPr/>
              <p:nvPr/>
            </p:nvSpPr>
            <p:spPr>
              <a:xfrm>
                <a:off x="3007450" y="146812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0"/>
                    </a:moveTo>
                    <a:cubicBezTo>
                      <a:pt x="627" y="0"/>
                      <a:pt x="1" y="627"/>
                      <a:pt x="1" y="1353"/>
                    </a:cubicBezTo>
                    <a:cubicBezTo>
                      <a:pt x="1" y="2079"/>
                      <a:pt x="627" y="2705"/>
                      <a:pt x="1353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5" name="Google Shape;3545;p72"/>
              <p:cNvSpPr/>
              <p:nvPr/>
            </p:nvSpPr>
            <p:spPr>
              <a:xfrm>
                <a:off x="3200625" y="1468125"/>
                <a:ext cx="688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706" extrusionOk="0">
                    <a:moveTo>
                      <a:pt x="140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403" y="2705"/>
                    </a:cubicBezTo>
                    <a:cubicBezTo>
                      <a:pt x="2129" y="2705"/>
                      <a:pt x="2755" y="2079"/>
                      <a:pt x="2755" y="1353"/>
                    </a:cubicBezTo>
                    <a:cubicBezTo>
                      <a:pt x="2755" y="627"/>
                      <a:pt x="2129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6" name="Google Shape;3546;p72"/>
              <p:cNvSpPr/>
              <p:nvPr/>
            </p:nvSpPr>
            <p:spPr>
              <a:xfrm>
                <a:off x="3394700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66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7" name="Google Shape;3547;p72"/>
              <p:cNvSpPr/>
              <p:nvPr/>
            </p:nvSpPr>
            <p:spPr>
              <a:xfrm>
                <a:off x="273500" y="1509750"/>
                <a:ext cx="6762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9" extrusionOk="0">
                    <a:moveTo>
                      <a:pt x="1352" y="1"/>
                    </a:moveTo>
                    <a:cubicBezTo>
                      <a:pt x="564" y="1"/>
                      <a:pt x="0" y="627"/>
                      <a:pt x="0" y="1353"/>
                    </a:cubicBezTo>
                    <a:cubicBezTo>
                      <a:pt x="0" y="2142"/>
                      <a:pt x="564" y="2768"/>
                      <a:pt x="1352" y="2768"/>
                    </a:cubicBezTo>
                    <a:cubicBezTo>
                      <a:pt x="2079" y="2768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8" name="Google Shape;3548;p72"/>
              <p:cNvSpPr/>
              <p:nvPr/>
            </p:nvSpPr>
            <p:spPr>
              <a:xfrm>
                <a:off x="273500" y="1702925"/>
                <a:ext cx="676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8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403"/>
                    </a:cubicBezTo>
                    <a:cubicBezTo>
                      <a:pt x="0" y="2142"/>
                      <a:pt x="564" y="2768"/>
                      <a:pt x="1352" y="2768"/>
                    </a:cubicBezTo>
                    <a:cubicBezTo>
                      <a:pt x="2079" y="2768"/>
                      <a:pt x="2705" y="2142"/>
                      <a:pt x="2705" y="1403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9" name="Google Shape;3549;p72"/>
              <p:cNvSpPr/>
              <p:nvPr/>
            </p:nvSpPr>
            <p:spPr>
              <a:xfrm>
                <a:off x="273500" y="1897325"/>
                <a:ext cx="676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06" extrusionOk="0">
                    <a:moveTo>
                      <a:pt x="1352" y="1"/>
                    </a:moveTo>
                    <a:cubicBezTo>
                      <a:pt x="564" y="1"/>
                      <a:pt x="0" y="564"/>
                      <a:pt x="0" y="1353"/>
                    </a:cubicBezTo>
                    <a:cubicBezTo>
                      <a:pt x="0" y="2079"/>
                      <a:pt x="564" y="2706"/>
                      <a:pt x="1352" y="2706"/>
                    </a:cubicBezTo>
                    <a:cubicBezTo>
                      <a:pt x="2079" y="2706"/>
                      <a:pt x="2705" y="2079"/>
                      <a:pt x="2705" y="1353"/>
                    </a:cubicBezTo>
                    <a:cubicBezTo>
                      <a:pt x="2705" y="564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0" name="Google Shape;3550;p72"/>
              <p:cNvSpPr/>
              <p:nvPr/>
            </p:nvSpPr>
            <p:spPr>
              <a:xfrm>
                <a:off x="273500" y="209017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0"/>
                    </a:moveTo>
                    <a:cubicBezTo>
                      <a:pt x="564" y="0"/>
                      <a:pt x="0" y="627"/>
                      <a:pt x="0" y="1365"/>
                    </a:cubicBezTo>
                    <a:cubicBezTo>
                      <a:pt x="0" y="2092"/>
                      <a:pt x="564" y="2718"/>
                      <a:pt x="1352" y="2718"/>
                    </a:cubicBezTo>
                    <a:cubicBezTo>
                      <a:pt x="2079" y="2718"/>
                      <a:pt x="2705" y="2092"/>
                      <a:pt x="2705" y="1365"/>
                    </a:cubicBezTo>
                    <a:cubicBezTo>
                      <a:pt x="2705" y="627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1" name="Google Shape;3551;p72"/>
              <p:cNvSpPr/>
              <p:nvPr/>
            </p:nvSpPr>
            <p:spPr>
              <a:xfrm>
                <a:off x="273500" y="2283325"/>
                <a:ext cx="676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9" extrusionOk="0">
                    <a:moveTo>
                      <a:pt x="1352" y="1"/>
                    </a:moveTo>
                    <a:cubicBezTo>
                      <a:pt x="564" y="1"/>
                      <a:pt x="0" y="627"/>
                      <a:pt x="0" y="1353"/>
                    </a:cubicBezTo>
                    <a:cubicBezTo>
                      <a:pt x="0" y="2142"/>
                      <a:pt x="564" y="2718"/>
                      <a:pt x="1352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2" name="Google Shape;3552;p72"/>
              <p:cNvSpPr/>
              <p:nvPr/>
            </p:nvSpPr>
            <p:spPr>
              <a:xfrm>
                <a:off x="273500" y="2476500"/>
                <a:ext cx="676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06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353"/>
                    </a:cubicBezTo>
                    <a:cubicBezTo>
                      <a:pt x="0" y="2129"/>
                      <a:pt x="564" y="2705"/>
                      <a:pt x="1352" y="2705"/>
                    </a:cubicBezTo>
                    <a:cubicBezTo>
                      <a:pt x="2079" y="2705"/>
                      <a:pt x="2705" y="2129"/>
                      <a:pt x="2705" y="1353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3" name="Google Shape;3553;p72"/>
              <p:cNvSpPr/>
              <p:nvPr/>
            </p:nvSpPr>
            <p:spPr>
              <a:xfrm>
                <a:off x="273500" y="2669350"/>
                <a:ext cx="676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8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365"/>
                    </a:cubicBezTo>
                    <a:cubicBezTo>
                      <a:pt x="0" y="2141"/>
                      <a:pt x="564" y="2767"/>
                      <a:pt x="1352" y="2767"/>
                    </a:cubicBezTo>
                    <a:cubicBezTo>
                      <a:pt x="2079" y="2767"/>
                      <a:pt x="2705" y="2141"/>
                      <a:pt x="2705" y="1365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4" name="Google Shape;3554;p72"/>
              <p:cNvSpPr/>
              <p:nvPr/>
            </p:nvSpPr>
            <p:spPr>
              <a:xfrm>
                <a:off x="273500" y="2863750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0"/>
                    </a:moveTo>
                    <a:cubicBezTo>
                      <a:pt x="564" y="0"/>
                      <a:pt x="0" y="576"/>
                      <a:pt x="0" y="1353"/>
                    </a:cubicBezTo>
                    <a:cubicBezTo>
                      <a:pt x="0" y="2092"/>
                      <a:pt x="564" y="2718"/>
                      <a:pt x="1352" y="2718"/>
                    </a:cubicBezTo>
                    <a:cubicBezTo>
                      <a:pt x="2079" y="2718"/>
                      <a:pt x="2705" y="2092"/>
                      <a:pt x="2705" y="1353"/>
                    </a:cubicBezTo>
                    <a:cubicBezTo>
                      <a:pt x="2705" y="57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5" name="Google Shape;3555;p72"/>
              <p:cNvSpPr/>
              <p:nvPr/>
            </p:nvSpPr>
            <p:spPr>
              <a:xfrm>
                <a:off x="273500" y="3056900"/>
                <a:ext cx="676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06" extrusionOk="0">
                    <a:moveTo>
                      <a:pt x="1352" y="1"/>
                    </a:moveTo>
                    <a:cubicBezTo>
                      <a:pt x="564" y="1"/>
                      <a:pt x="0" y="577"/>
                      <a:pt x="0" y="1353"/>
                    </a:cubicBezTo>
                    <a:cubicBezTo>
                      <a:pt x="0" y="2080"/>
                      <a:pt x="564" y="2706"/>
                      <a:pt x="1352" y="2706"/>
                    </a:cubicBezTo>
                    <a:cubicBezTo>
                      <a:pt x="2079" y="2706"/>
                      <a:pt x="2705" y="2080"/>
                      <a:pt x="2705" y="1353"/>
                    </a:cubicBezTo>
                    <a:cubicBezTo>
                      <a:pt x="2705" y="57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6" name="Google Shape;3556;p72"/>
              <p:cNvSpPr/>
              <p:nvPr/>
            </p:nvSpPr>
            <p:spPr>
              <a:xfrm>
                <a:off x="273500" y="3249750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1"/>
                    </a:moveTo>
                    <a:cubicBezTo>
                      <a:pt x="564" y="1"/>
                      <a:pt x="0" y="627"/>
                      <a:pt x="0" y="1366"/>
                    </a:cubicBezTo>
                    <a:cubicBezTo>
                      <a:pt x="0" y="2092"/>
                      <a:pt x="564" y="2718"/>
                      <a:pt x="1352" y="2718"/>
                    </a:cubicBezTo>
                    <a:cubicBezTo>
                      <a:pt x="2079" y="2718"/>
                      <a:pt x="2705" y="2092"/>
                      <a:pt x="2705" y="1366"/>
                    </a:cubicBezTo>
                    <a:cubicBezTo>
                      <a:pt x="2705" y="62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7" name="Google Shape;3557;p72"/>
              <p:cNvSpPr/>
              <p:nvPr/>
            </p:nvSpPr>
            <p:spPr>
              <a:xfrm>
                <a:off x="273500" y="3442900"/>
                <a:ext cx="676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9" extrusionOk="0">
                    <a:moveTo>
                      <a:pt x="1352" y="1"/>
                    </a:moveTo>
                    <a:cubicBezTo>
                      <a:pt x="564" y="1"/>
                      <a:pt x="0" y="627"/>
                      <a:pt x="0" y="1353"/>
                    </a:cubicBezTo>
                    <a:cubicBezTo>
                      <a:pt x="0" y="2142"/>
                      <a:pt x="564" y="2718"/>
                      <a:pt x="1352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8" name="Google Shape;3558;p72"/>
              <p:cNvSpPr/>
              <p:nvPr/>
            </p:nvSpPr>
            <p:spPr>
              <a:xfrm>
                <a:off x="273500" y="3636075"/>
                <a:ext cx="676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8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353"/>
                    </a:cubicBezTo>
                    <a:cubicBezTo>
                      <a:pt x="0" y="2142"/>
                      <a:pt x="564" y="2768"/>
                      <a:pt x="1352" y="2768"/>
                    </a:cubicBezTo>
                    <a:cubicBezTo>
                      <a:pt x="2079" y="2768"/>
                      <a:pt x="2705" y="2142"/>
                      <a:pt x="2705" y="1353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9" name="Google Shape;3559;p72"/>
              <p:cNvSpPr/>
              <p:nvPr/>
            </p:nvSpPr>
            <p:spPr>
              <a:xfrm>
                <a:off x="273500" y="3828925"/>
                <a:ext cx="676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8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415"/>
                    </a:cubicBezTo>
                    <a:cubicBezTo>
                      <a:pt x="0" y="2141"/>
                      <a:pt x="564" y="2768"/>
                      <a:pt x="1352" y="2768"/>
                    </a:cubicBezTo>
                    <a:cubicBezTo>
                      <a:pt x="2079" y="2768"/>
                      <a:pt x="2705" y="2141"/>
                      <a:pt x="2705" y="1415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0" name="Google Shape;3560;p72"/>
              <p:cNvSpPr/>
              <p:nvPr/>
            </p:nvSpPr>
            <p:spPr>
              <a:xfrm>
                <a:off x="273500" y="402332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1"/>
                    </a:moveTo>
                    <a:cubicBezTo>
                      <a:pt x="564" y="1"/>
                      <a:pt x="0" y="577"/>
                      <a:pt x="0" y="1366"/>
                    </a:cubicBezTo>
                    <a:cubicBezTo>
                      <a:pt x="0" y="2092"/>
                      <a:pt x="564" y="2718"/>
                      <a:pt x="1352" y="2718"/>
                    </a:cubicBezTo>
                    <a:cubicBezTo>
                      <a:pt x="2079" y="2718"/>
                      <a:pt x="2705" y="2092"/>
                      <a:pt x="2705" y="1366"/>
                    </a:cubicBezTo>
                    <a:cubicBezTo>
                      <a:pt x="2705" y="57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1" name="Google Shape;3561;p72"/>
              <p:cNvSpPr/>
              <p:nvPr/>
            </p:nvSpPr>
            <p:spPr>
              <a:xfrm>
                <a:off x="411550" y="1599925"/>
                <a:ext cx="69200" cy="689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56" extrusionOk="0">
                    <a:moveTo>
                      <a:pt x="1365" y="0"/>
                    </a:moveTo>
                    <a:cubicBezTo>
                      <a:pt x="627" y="0"/>
                      <a:pt x="0" y="626"/>
                      <a:pt x="0" y="1403"/>
                    </a:cubicBezTo>
                    <a:cubicBezTo>
                      <a:pt x="0" y="2129"/>
                      <a:pt x="627" y="2755"/>
                      <a:pt x="1365" y="2755"/>
                    </a:cubicBezTo>
                    <a:cubicBezTo>
                      <a:pt x="2142" y="2755"/>
                      <a:pt x="2768" y="2129"/>
                      <a:pt x="2768" y="1403"/>
                    </a:cubicBezTo>
                    <a:cubicBezTo>
                      <a:pt x="276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2" name="Google Shape;3562;p72"/>
              <p:cNvSpPr/>
              <p:nvPr/>
            </p:nvSpPr>
            <p:spPr>
              <a:xfrm>
                <a:off x="411550" y="17940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65" y="0"/>
                    </a:moveTo>
                    <a:cubicBezTo>
                      <a:pt x="627" y="0"/>
                      <a:pt x="0" y="576"/>
                      <a:pt x="0" y="1365"/>
                    </a:cubicBezTo>
                    <a:cubicBezTo>
                      <a:pt x="0" y="2092"/>
                      <a:pt x="627" y="2718"/>
                      <a:pt x="1365" y="2718"/>
                    </a:cubicBezTo>
                    <a:cubicBezTo>
                      <a:pt x="2142" y="2718"/>
                      <a:pt x="2768" y="2092"/>
                      <a:pt x="2768" y="1365"/>
                    </a:cubicBezTo>
                    <a:cubicBezTo>
                      <a:pt x="2768" y="57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3" name="Google Shape;3563;p72"/>
              <p:cNvSpPr/>
              <p:nvPr/>
            </p:nvSpPr>
            <p:spPr>
              <a:xfrm>
                <a:off x="411550" y="198717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65" y="1"/>
                    </a:moveTo>
                    <a:cubicBezTo>
                      <a:pt x="627" y="1"/>
                      <a:pt x="0" y="577"/>
                      <a:pt x="0" y="1353"/>
                    </a:cubicBezTo>
                    <a:cubicBezTo>
                      <a:pt x="0" y="2092"/>
                      <a:pt x="627" y="2718"/>
                      <a:pt x="1365" y="2718"/>
                    </a:cubicBezTo>
                    <a:cubicBezTo>
                      <a:pt x="2142" y="2718"/>
                      <a:pt x="2768" y="2092"/>
                      <a:pt x="2768" y="1353"/>
                    </a:cubicBezTo>
                    <a:cubicBezTo>
                      <a:pt x="2768" y="57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4" name="Google Shape;3564;p72"/>
              <p:cNvSpPr/>
              <p:nvPr/>
            </p:nvSpPr>
            <p:spPr>
              <a:xfrm>
                <a:off x="411550" y="21803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65" y="1"/>
                    </a:moveTo>
                    <a:cubicBezTo>
                      <a:pt x="627" y="1"/>
                      <a:pt x="0" y="627"/>
                      <a:pt x="0" y="1353"/>
                    </a:cubicBezTo>
                    <a:cubicBezTo>
                      <a:pt x="0" y="2080"/>
                      <a:pt x="627" y="2706"/>
                      <a:pt x="1365" y="2706"/>
                    </a:cubicBezTo>
                    <a:cubicBezTo>
                      <a:pt x="2142" y="2706"/>
                      <a:pt x="2768" y="2080"/>
                      <a:pt x="2768" y="1353"/>
                    </a:cubicBezTo>
                    <a:cubicBezTo>
                      <a:pt x="276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5" name="Google Shape;3565;p72"/>
              <p:cNvSpPr/>
              <p:nvPr/>
            </p:nvSpPr>
            <p:spPr>
              <a:xfrm>
                <a:off x="411550" y="2373175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65" y="1"/>
                    </a:moveTo>
                    <a:cubicBezTo>
                      <a:pt x="627" y="1"/>
                      <a:pt x="0" y="627"/>
                      <a:pt x="0" y="1366"/>
                    </a:cubicBezTo>
                    <a:cubicBezTo>
                      <a:pt x="0" y="2142"/>
                      <a:pt x="627" y="2718"/>
                      <a:pt x="1365" y="2718"/>
                    </a:cubicBezTo>
                    <a:cubicBezTo>
                      <a:pt x="2142" y="2718"/>
                      <a:pt x="2768" y="2142"/>
                      <a:pt x="2768" y="1366"/>
                    </a:cubicBezTo>
                    <a:cubicBezTo>
                      <a:pt x="276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6" name="Google Shape;3566;p72"/>
              <p:cNvSpPr/>
              <p:nvPr/>
            </p:nvSpPr>
            <p:spPr>
              <a:xfrm>
                <a:off x="411550" y="25663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65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1"/>
                      <a:pt x="627" y="2768"/>
                      <a:pt x="1365" y="2768"/>
                    </a:cubicBezTo>
                    <a:cubicBezTo>
                      <a:pt x="2142" y="2768"/>
                      <a:pt x="2768" y="2141"/>
                      <a:pt x="2768" y="1353"/>
                    </a:cubicBezTo>
                    <a:cubicBezTo>
                      <a:pt x="276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7" name="Google Shape;3567;p72"/>
              <p:cNvSpPr/>
              <p:nvPr/>
            </p:nvSpPr>
            <p:spPr>
              <a:xfrm>
                <a:off x="411550" y="275950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65" y="0"/>
                    </a:moveTo>
                    <a:cubicBezTo>
                      <a:pt x="627" y="0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65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8" name="Google Shape;3568;p72"/>
              <p:cNvSpPr/>
              <p:nvPr/>
            </p:nvSpPr>
            <p:spPr>
              <a:xfrm>
                <a:off x="411550" y="2953900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65" y="1"/>
                    </a:moveTo>
                    <a:cubicBezTo>
                      <a:pt x="627" y="1"/>
                      <a:pt x="0" y="564"/>
                      <a:pt x="0" y="1353"/>
                    </a:cubicBezTo>
                    <a:cubicBezTo>
                      <a:pt x="0" y="2080"/>
                      <a:pt x="627" y="2706"/>
                      <a:pt x="1365" y="2706"/>
                    </a:cubicBezTo>
                    <a:cubicBezTo>
                      <a:pt x="2142" y="2706"/>
                      <a:pt x="2768" y="2080"/>
                      <a:pt x="2768" y="1353"/>
                    </a:cubicBezTo>
                    <a:cubicBezTo>
                      <a:pt x="2768" y="564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9" name="Google Shape;3569;p72"/>
              <p:cNvSpPr/>
              <p:nvPr/>
            </p:nvSpPr>
            <p:spPr>
              <a:xfrm>
                <a:off x="411550" y="3146750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65" y="1"/>
                    </a:moveTo>
                    <a:cubicBezTo>
                      <a:pt x="627" y="1"/>
                      <a:pt x="0" y="577"/>
                      <a:pt x="0" y="1366"/>
                    </a:cubicBezTo>
                    <a:cubicBezTo>
                      <a:pt x="0" y="2092"/>
                      <a:pt x="627" y="2718"/>
                      <a:pt x="1365" y="2718"/>
                    </a:cubicBezTo>
                    <a:cubicBezTo>
                      <a:pt x="2142" y="2718"/>
                      <a:pt x="2768" y="2092"/>
                      <a:pt x="2768" y="1366"/>
                    </a:cubicBezTo>
                    <a:cubicBezTo>
                      <a:pt x="2768" y="57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0" name="Google Shape;3570;p72"/>
              <p:cNvSpPr/>
              <p:nvPr/>
            </p:nvSpPr>
            <p:spPr>
              <a:xfrm>
                <a:off x="411550" y="33399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65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1"/>
                      <a:pt x="627" y="2717"/>
                      <a:pt x="1365" y="2717"/>
                    </a:cubicBezTo>
                    <a:cubicBezTo>
                      <a:pt x="2142" y="2717"/>
                      <a:pt x="2768" y="2141"/>
                      <a:pt x="2768" y="1353"/>
                    </a:cubicBezTo>
                    <a:cubicBezTo>
                      <a:pt x="276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1" name="Google Shape;3571;p72"/>
              <p:cNvSpPr/>
              <p:nvPr/>
            </p:nvSpPr>
            <p:spPr>
              <a:xfrm>
                <a:off x="411550" y="353307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65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129"/>
                      <a:pt x="627" y="2705"/>
                      <a:pt x="1365" y="2705"/>
                    </a:cubicBezTo>
                    <a:cubicBezTo>
                      <a:pt x="2142" y="2705"/>
                      <a:pt x="2768" y="2129"/>
                      <a:pt x="2768" y="1353"/>
                    </a:cubicBezTo>
                    <a:cubicBezTo>
                      <a:pt x="2768" y="627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2" name="Google Shape;3572;p72"/>
              <p:cNvSpPr/>
              <p:nvPr/>
            </p:nvSpPr>
            <p:spPr>
              <a:xfrm>
                <a:off x="411550" y="3725925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65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68"/>
                      <a:pt x="1365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3" name="Google Shape;3573;p72"/>
              <p:cNvSpPr/>
              <p:nvPr/>
            </p:nvSpPr>
            <p:spPr>
              <a:xfrm>
                <a:off x="411550" y="3919075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365" y="1"/>
                    </a:moveTo>
                    <a:cubicBezTo>
                      <a:pt x="627" y="1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65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4" name="Google Shape;3574;p72"/>
              <p:cNvSpPr/>
              <p:nvPr/>
            </p:nvSpPr>
            <p:spPr>
              <a:xfrm>
                <a:off x="411550" y="4113500"/>
                <a:ext cx="69200" cy="676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5" extrusionOk="0">
                    <a:moveTo>
                      <a:pt x="1365" y="0"/>
                    </a:moveTo>
                    <a:cubicBezTo>
                      <a:pt x="627" y="0"/>
                      <a:pt x="0" y="576"/>
                      <a:pt x="0" y="1352"/>
                    </a:cubicBezTo>
                    <a:cubicBezTo>
                      <a:pt x="0" y="2079"/>
                      <a:pt x="627" y="2705"/>
                      <a:pt x="1365" y="2705"/>
                    </a:cubicBezTo>
                    <a:cubicBezTo>
                      <a:pt x="2142" y="2705"/>
                      <a:pt x="2768" y="2079"/>
                      <a:pt x="2768" y="1352"/>
                    </a:cubicBezTo>
                    <a:cubicBezTo>
                      <a:pt x="2768" y="57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5" name="Google Shape;3575;p72"/>
              <p:cNvSpPr/>
              <p:nvPr/>
            </p:nvSpPr>
            <p:spPr>
              <a:xfrm>
                <a:off x="274750" y="4217750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2"/>
                    </a:cubicBezTo>
                    <a:cubicBezTo>
                      <a:pt x="0" y="2091"/>
                      <a:pt x="626" y="2717"/>
                      <a:pt x="1353" y="2717"/>
                    </a:cubicBezTo>
                    <a:cubicBezTo>
                      <a:pt x="2141" y="2717"/>
                      <a:pt x="2768" y="2091"/>
                      <a:pt x="2768" y="1352"/>
                    </a:cubicBezTo>
                    <a:cubicBezTo>
                      <a:pt x="276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6" name="Google Shape;3576;p72"/>
              <p:cNvSpPr/>
              <p:nvPr/>
            </p:nvSpPr>
            <p:spPr>
              <a:xfrm>
                <a:off x="411550" y="4306325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65" y="1"/>
                    </a:moveTo>
                    <a:cubicBezTo>
                      <a:pt x="627" y="1"/>
                      <a:pt x="0" y="627"/>
                      <a:pt x="0" y="1366"/>
                    </a:cubicBezTo>
                    <a:cubicBezTo>
                      <a:pt x="0" y="2092"/>
                      <a:pt x="627" y="2718"/>
                      <a:pt x="1365" y="2718"/>
                    </a:cubicBezTo>
                    <a:cubicBezTo>
                      <a:pt x="2142" y="2718"/>
                      <a:pt x="2768" y="2092"/>
                      <a:pt x="2768" y="1366"/>
                    </a:cubicBezTo>
                    <a:cubicBezTo>
                      <a:pt x="276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7" name="Google Shape;3577;p72"/>
              <p:cNvSpPr/>
              <p:nvPr/>
            </p:nvSpPr>
            <p:spPr>
              <a:xfrm>
                <a:off x="573400" y="1509750"/>
                <a:ext cx="6922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9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8" name="Google Shape;3578;p72"/>
              <p:cNvSpPr/>
              <p:nvPr/>
            </p:nvSpPr>
            <p:spPr>
              <a:xfrm>
                <a:off x="573400" y="1702925"/>
                <a:ext cx="692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403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9" name="Google Shape;3579;p72"/>
              <p:cNvSpPr/>
              <p:nvPr/>
            </p:nvSpPr>
            <p:spPr>
              <a:xfrm>
                <a:off x="573400" y="189732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1"/>
                    </a:moveTo>
                    <a:cubicBezTo>
                      <a:pt x="627" y="1"/>
                      <a:pt x="1" y="564"/>
                      <a:pt x="1" y="1353"/>
                    </a:cubicBezTo>
                    <a:cubicBezTo>
                      <a:pt x="1" y="2079"/>
                      <a:pt x="627" y="2706"/>
                      <a:pt x="1353" y="2706"/>
                    </a:cubicBezTo>
                    <a:cubicBezTo>
                      <a:pt x="2142" y="2706"/>
                      <a:pt x="2768" y="2079"/>
                      <a:pt x="2768" y="1353"/>
                    </a:cubicBezTo>
                    <a:cubicBezTo>
                      <a:pt x="2768" y="564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0" name="Google Shape;3580;p72"/>
              <p:cNvSpPr/>
              <p:nvPr/>
            </p:nvSpPr>
            <p:spPr>
              <a:xfrm>
                <a:off x="573400" y="20901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0"/>
                    </a:moveTo>
                    <a:cubicBezTo>
                      <a:pt x="627" y="0"/>
                      <a:pt x="1" y="627"/>
                      <a:pt x="1" y="1365"/>
                    </a:cubicBezTo>
                    <a:cubicBezTo>
                      <a:pt x="1" y="2092"/>
                      <a:pt x="627" y="2718"/>
                      <a:pt x="1353" y="2718"/>
                    </a:cubicBezTo>
                    <a:cubicBezTo>
                      <a:pt x="2142" y="2718"/>
                      <a:pt x="2768" y="2092"/>
                      <a:pt x="2768" y="1365"/>
                    </a:cubicBezTo>
                    <a:cubicBezTo>
                      <a:pt x="2768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1" name="Google Shape;3581;p72"/>
              <p:cNvSpPr/>
              <p:nvPr/>
            </p:nvSpPr>
            <p:spPr>
              <a:xfrm>
                <a:off x="573400" y="2283325"/>
                <a:ext cx="692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9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2" name="Google Shape;3582;p72"/>
              <p:cNvSpPr/>
              <p:nvPr/>
            </p:nvSpPr>
            <p:spPr>
              <a:xfrm>
                <a:off x="573400" y="2476500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29"/>
                      <a:pt x="627" y="2705"/>
                      <a:pt x="1353" y="2705"/>
                    </a:cubicBezTo>
                    <a:cubicBezTo>
                      <a:pt x="2142" y="2705"/>
                      <a:pt x="2768" y="2129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3" name="Google Shape;3583;p72"/>
              <p:cNvSpPr/>
              <p:nvPr/>
            </p:nvSpPr>
            <p:spPr>
              <a:xfrm>
                <a:off x="573400" y="2669350"/>
                <a:ext cx="692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1"/>
                      <a:pt x="627" y="2767"/>
                      <a:pt x="1353" y="2767"/>
                    </a:cubicBezTo>
                    <a:cubicBezTo>
                      <a:pt x="2142" y="2767"/>
                      <a:pt x="2768" y="2141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4" name="Google Shape;3584;p72"/>
              <p:cNvSpPr/>
              <p:nvPr/>
            </p:nvSpPr>
            <p:spPr>
              <a:xfrm>
                <a:off x="573400" y="2863750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0"/>
                    </a:moveTo>
                    <a:cubicBezTo>
                      <a:pt x="627" y="0"/>
                      <a:pt x="1" y="576"/>
                      <a:pt x="1" y="1353"/>
                    </a:cubicBezTo>
                    <a:cubicBezTo>
                      <a:pt x="1" y="2092"/>
                      <a:pt x="627" y="2718"/>
                      <a:pt x="1353" y="2718"/>
                    </a:cubicBezTo>
                    <a:cubicBezTo>
                      <a:pt x="2142" y="2718"/>
                      <a:pt x="2768" y="2092"/>
                      <a:pt x="2768" y="1353"/>
                    </a:cubicBezTo>
                    <a:cubicBezTo>
                      <a:pt x="2768" y="57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5" name="Google Shape;3585;p72"/>
              <p:cNvSpPr/>
              <p:nvPr/>
            </p:nvSpPr>
            <p:spPr>
              <a:xfrm>
                <a:off x="573400" y="3056900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1"/>
                    </a:moveTo>
                    <a:cubicBezTo>
                      <a:pt x="627" y="1"/>
                      <a:pt x="1" y="577"/>
                      <a:pt x="1" y="1353"/>
                    </a:cubicBezTo>
                    <a:cubicBezTo>
                      <a:pt x="1" y="2080"/>
                      <a:pt x="627" y="2706"/>
                      <a:pt x="1353" y="2706"/>
                    </a:cubicBezTo>
                    <a:cubicBezTo>
                      <a:pt x="2142" y="2706"/>
                      <a:pt x="2768" y="2080"/>
                      <a:pt x="2768" y="1353"/>
                    </a:cubicBezTo>
                    <a:cubicBezTo>
                      <a:pt x="2768" y="57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6" name="Google Shape;3586;p72"/>
              <p:cNvSpPr/>
              <p:nvPr/>
            </p:nvSpPr>
            <p:spPr>
              <a:xfrm>
                <a:off x="573400" y="3249750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66"/>
                    </a:cubicBezTo>
                    <a:cubicBezTo>
                      <a:pt x="1" y="2092"/>
                      <a:pt x="627" y="2718"/>
                      <a:pt x="1353" y="2718"/>
                    </a:cubicBezTo>
                    <a:cubicBezTo>
                      <a:pt x="2142" y="2718"/>
                      <a:pt x="2768" y="2092"/>
                      <a:pt x="2768" y="1366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7" name="Google Shape;3587;p72"/>
              <p:cNvSpPr/>
              <p:nvPr/>
            </p:nvSpPr>
            <p:spPr>
              <a:xfrm>
                <a:off x="573400" y="3442900"/>
                <a:ext cx="692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9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8" name="Google Shape;3588;p72"/>
              <p:cNvSpPr/>
              <p:nvPr/>
            </p:nvSpPr>
            <p:spPr>
              <a:xfrm>
                <a:off x="573400" y="3636075"/>
                <a:ext cx="692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9" name="Google Shape;3589;p72"/>
              <p:cNvSpPr/>
              <p:nvPr/>
            </p:nvSpPr>
            <p:spPr>
              <a:xfrm>
                <a:off x="573400" y="3828925"/>
                <a:ext cx="692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415"/>
                    </a:cubicBezTo>
                    <a:cubicBezTo>
                      <a:pt x="1" y="2141"/>
                      <a:pt x="627" y="2768"/>
                      <a:pt x="1353" y="2768"/>
                    </a:cubicBezTo>
                    <a:cubicBezTo>
                      <a:pt x="2142" y="2768"/>
                      <a:pt x="2768" y="2141"/>
                      <a:pt x="2768" y="141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0" name="Google Shape;3590;p72"/>
              <p:cNvSpPr/>
              <p:nvPr/>
            </p:nvSpPr>
            <p:spPr>
              <a:xfrm>
                <a:off x="573400" y="402332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1"/>
                    </a:moveTo>
                    <a:cubicBezTo>
                      <a:pt x="627" y="1"/>
                      <a:pt x="1" y="577"/>
                      <a:pt x="1" y="1366"/>
                    </a:cubicBezTo>
                    <a:cubicBezTo>
                      <a:pt x="1" y="2092"/>
                      <a:pt x="627" y="2718"/>
                      <a:pt x="1353" y="2718"/>
                    </a:cubicBezTo>
                    <a:cubicBezTo>
                      <a:pt x="2142" y="2718"/>
                      <a:pt x="2768" y="2092"/>
                      <a:pt x="2768" y="1366"/>
                    </a:cubicBezTo>
                    <a:cubicBezTo>
                      <a:pt x="2768" y="57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1" name="Google Shape;3591;p72"/>
              <p:cNvSpPr/>
              <p:nvPr/>
            </p:nvSpPr>
            <p:spPr>
              <a:xfrm>
                <a:off x="573400" y="4216475"/>
                <a:ext cx="692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9" extrusionOk="0">
                    <a:moveTo>
                      <a:pt x="1353" y="1"/>
                    </a:moveTo>
                    <a:cubicBezTo>
                      <a:pt x="627" y="1"/>
                      <a:pt x="1" y="577"/>
                      <a:pt x="1" y="1353"/>
                    </a:cubicBezTo>
                    <a:cubicBezTo>
                      <a:pt x="1" y="2092"/>
                      <a:pt x="627" y="2718"/>
                      <a:pt x="1353" y="2718"/>
                    </a:cubicBezTo>
                    <a:cubicBezTo>
                      <a:pt x="2142" y="2718"/>
                      <a:pt x="2768" y="2092"/>
                      <a:pt x="2768" y="1353"/>
                    </a:cubicBezTo>
                    <a:cubicBezTo>
                      <a:pt x="2768" y="57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2" name="Google Shape;3592;p72"/>
              <p:cNvSpPr/>
              <p:nvPr/>
            </p:nvSpPr>
            <p:spPr>
              <a:xfrm>
                <a:off x="573400" y="4409650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29"/>
                      <a:pt x="627" y="2705"/>
                      <a:pt x="1353" y="2705"/>
                    </a:cubicBezTo>
                    <a:cubicBezTo>
                      <a:pt x="2142" y="2705"/>
                      <a:pt x="2768" y="2129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3" name="Google Shape;3593;p72"/>
              <p:cNvSpPr/>
              <p:nvPr/>
            </p:nvSpPr>
            <p:spPr>
              <a:xfrm>
                <a:off x="6988350" y="1702925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403"/>
                    </a:cubicBezTo>
                    <a:cubicBezTo>
                      <a:pt x="0" y="2142"/>
                      <a:pt x="576" y="2768"/>
                      <a:pt x="1365" y="2768"/>
                    </a:cubicBezTo>
                    <a:cubicBezTo>
                      <a:pt x="2091" y="2768"/>
                      <a:pt x="2718" y="2142"/>
                      <a:pt x="2718" y="1403"/>
                    </a:cubicBezTo>
                    <a:cubicBezTo>
                      <a:pt x="2718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4" name="Google Shape;3594;p72"/>
              <p:cNvSpPr/>
              <p:nvPr/>
            </p:nvSpPr>
            <p:spPr>
              <a:xfrm>
                <a:off x="6988350" y="18973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576" y="1"/>
                      <a:pt x="0" y="564"/>
                      <a:pt x="0" y="1353"/>
                    </a:cubicBezTo>
                    <a:cubicBezTo>
                      <a:pt x="0" y="2079"/>
                      <a:pt x="576" y="2706"/>
                      <a:pt x="1365" y="2706"/>
                    </a:cubicBezTo>
                    <a:cubicBezTo>
                      <a:pt x="2091" y="2706"/>
                      <a:pt x="2718" y="2079"/>
                      <a:pt x="2718" y="1353"/>
                    </a:cubicBezTo>
                    <a:cubicBezTo>
                      <a:pt x="2718" y="564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5" name="Google Shape;3595;p72"/>
              <p:cNvSpPr/>
              <p:nvPr/>
            </p:nvSpPr>
            <p:spPr>
              <a:xfrm>
                <a:off x="6988350" y="20901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576" y="0"/>
                      <a:pt x="0" y="627"/>
                      <a:pt x="0" y="1365"/>
                    </a:cubicBezTo>
                    <a:cubicBezTo>
                      <a:pt x="0" y="2092"/>
                      <a:pt x="576" y="2718"/>
                      <a:pt x="1365" y="2718"/>
                    </a:cubicBezTo>
                    <a:cubicBezTo>
                      <a:pt x="2091" y="2718"/>
                      <a:pt x="2718" y="2092"/>
                      <a:pt x="2718" y="1365"/>
                    </a:cubicBezTo>
                    <a:cubicBezTo>
                      <a:pt x="2718" y="627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6" name="Google Shape;3596;p72"/>
              <p:cNvSpPr/>
              <p:nvPr/>
            </p:nvSpPr>
            <p:spPr>
              <a:xfrm>
                <a:off x="6988350" y="2283325"/>
                <a:ext cx="6795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9" extrusionOk="0">
                    <a:moveTo>
                      <a:pt x="1365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42"/>
                      <a:pt x="576" y="2718"/>
                      <a:pt x="1365" y="2718"/>
                    </a:cubicBezTo>
                    <a:cubicBezTo>
                      <a:pt x="2091" y="2718"/>
                      <a:pt x="2718" y="2142"/>
                      <a:pt x="2718" y="1353"/>
                    </a:cubicBezTo>
                    <a:cubicBezTo>
                      <a:pt x="2718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7" name="Google Shape;3597;p72"/>
              <p:cNvSpPr/>
              <p:nvPr/>
            </p:nvSpPr>
            <p:spPr>
              <a:xfrm>
                <a:off x="6988350" y="2476500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353"/>
                    </a:cubicBezTo>
                    <a:cubicBezTo>
                      <a:pt x="0" y="2129"/>
                      <a:pt x="576" y="2705"/>
                      <a:pt x="1365" y="2705"/>
                    </a:cubicBezTo>
                    <a:cubicBezTo>
                      <a:pt x="2091" y="2705"/>
                      <a:pt x="2718" y="2129"/>
                      <a:pt x="2718" y="1353"/>
                    </a:cubicBezTo>
                    <a:cubicBezTo>
                      <a:pt x="2718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8" name="Google Shape;3598;p72"/>
              <p:cNvSpPr/>
              <p:nvPr/>
            </p:nvSpPr>
            <p:spPr>
              <a:xfrm>
                <a:off x="6988350" y="26693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1"/>
                      <a:pt x="576" y="2767"/>
                      <a:pt x="1365" y="2767"/>
                    </a:cubicBezTo>
                    <a:cubicBezTo>
                      <a:pt x="2091" y="2767"/>
                      <a:pt x="2718" y="2141"/>
                      <a:pt x="2718" y="1365"/>
                    </a:cubicBezTo>
                    <a:cubicBezTo>
                      <a:pt x="2718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9" name="Google Shape;3599;p72"/>
              <p:cNvSpPr/>
              <p:nvPr/>
            </p:nvSpPr>
            <p:spPr>
              <a:xfrm>
                <a:off x="6988350" y="2863750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576" y="0"/>
                      <a:pt x="0" y="576"/>
                      <a:pt x="0" y="1353"/>
                    </a:cubicBezTo>
                    <a:cubicBezTo>
                      <a:pt x="0" y="2092"/>
                      <a:pt x="576" y="2718"/>
                      <a:pt x="1365" y="2718"/>
                    </a:cubicBezTo>
                    <a:cubicBezTo>
                      <a:pt x="2091" y="2718"/>
                      <a:pt x="2718" y="2092"/>
                      <a:pt x="2718" y="1353"/>
                    </a:cubicBezTo>
                    <a:cubicBezTo>
                      <a:pt x="2718" y="57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0" name="Google Shape;3600;p72"/>
              <p:cNvSpPr/>
              <p:nvPr/>
            </p:nvSpPr>
            <p:spPr>
              <a:xfrm>
                <a:off x="6988350" y="3056900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576" y="1"/>
                      <a:pt x="0" y="577"/>
                      <a:pt x="0" y="1353"/>
                    </a:cubicBezTo>
                    <a:cubicBezTo>
                      <a:pt x="0" y="2080"/>
                      <a:pt x="576" y="2706"/>
                      <a:pt x="1365" y="2706"/>
                    </a:cubicBezTo>
                    <a:cubicBezTo>
                      <a:pt x="2091" y="2706"/>
                      <a:pt x="2718" y="2080"/>
                      <a:pt x="2718" y="1353"/>
                    </a:cubicBezTo>
                    <a:cubicBezTo>
                      <a:pt x="2718" y="57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1" name="Google Shape;3601;p72"/>
              <p:cNvSpPr/>
              <p:nvPr/>
            </p:nvSpPr>
            <p:spPr>
              <a:xfrm>
                <a:off x="6988350" y="3249750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1"/>
                    </a:moveTo>
                    <a:cubicBezTo>
                      <a:pt x="576" y="1"/>
                      <a:pt x="0" y="627"/>
                      <a:pt x="0" y="1366"/>
                    </a:cubicBezTo>
                    <a:cubicBezTo>
                      <a:pt x="0" y="2092"/>
                      <a:pt x="576" y="2718"/>
                      <a:pt x="1365" y="2718"/>
                    </a:cubicBezTo>
                    <a:cubicBezTo>
                      <a:pt x="2091" y="2718"/>
                      <a:pt x="2718" y="2092"/>
                      <a:pt x="2718" y="1366"/>
                    </a:cubicBezTo>
                    <a:cubicBezTo>
                      <a:pt x="2718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2" name="Google Shape;3602;p72"/>
              <p:cNvSpPr/>
              <p:nvPr/>
            </p:nvSpPr>
            <p:spPr>
              <a:xfrm>
                <a:off x="6988350" y="3442900"/>
                <a:ext cx="6795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9" extrusionOk="0">
                    <a:moveTo>
                      <a:pt x="1365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42"/>
                      <a:pt x="576" y="2718"/>
                      <a:pt x="1365" y="2718"/>
                    </a:cubicBezTo>
                    <a:cubicBezTo>
                      <a:pt x="2091" y="2718"/>
                      <a:pt x="2718" y="2142"/>
                      <a:pt x="2718" y="1353"/>
                    </a:cubicBezTo>
                    <a:cubicBezTo>
                      <a:pt x="2718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3" name="Google Shape;3603;p72"/>
              <p:cNvSpPr/>
              <p:nvPr/>
            </p:nvSpPr>
            <p:spPr>
              <a:xfrm>
                <a:off x="6988350" y="3636075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353"/>
                    </a:cubicBezTo>
                    <a:cubicBezTo>
                      <a:pt x="0" y="2142"/>
                      <a:pt x="576" y="2768"/>
                      <a:pt x="1365" y="2768"/>
                    </a:cubicBezTo>
                    <a:cubicBezTo>
                      <a:pt x="2091" y="2768"/>
                      <a:pt x="2718" y="2142"/>
                      <a:pt x="2718" y="1353"/>
                    </a:cubicBezTo>
                    <a:cubicBezTo>
                      <a:pt x="2718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4" name="Google Shape;3604;p72"/>
              <p:cNvSpPr/>
              <p:nvPr/>
            </p:nvSpPr>
            <p:spPr>
              <a:xfrm>
                <a:off x="6988350" y="3828925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415"/>
                    </a:cubicBezTo>
                    <a:cubicBezTo>
                      <a:pt x="0" y="2141"/>
                      <a:pt x="576" y="2768"/>
                      <a:pt x="1365" y="2768"/>
                    </a:cubicBezTo>
                    <a:cubicBezTo>
                      <a:pt x="2091" y="2768"/>
                      <a:pt x="2718" y="2141"/>
                      <a:pt x="2718" y="1415"/>
                    </a:cubicBezTo>
                    <a:cubicBezTo>
                      <a:pt x="2718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5" name="Google Shape;3605;p72"/>
              <p:cNvSpPr/>
              <p:nvPr/>
            </p:nvSpPr>
            <p:spPr>
              <a:xfrm>
                <a:off x="6988350" y="40233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1"/>
                    </a:moveTo>
                    <a:cubicBezTo>
                      <a:pt x="576" y="1"/>
                      <a:pt x="0" y="577"/>
                      <a:pt x="0" y="1366"/>
                    </a:cubicBezTo>
                    <a:cubicBezTo>
                      <a:pt x="0" y="2092"/>
                      <a:pt x="576" y="2718"/>
                      <a:pt x="1365" y="2718"/>
                    </a:cubicBezTo>
                    <a:cubicBezTo>
                      <a:pt x="2091" y="2718"/>
                      <a:pt x="2718" y="2092"/>
                      <a:pt x="2718" y="1366"/>
                    </a:cubicBezTo>
                    <a:cubicBezTo>
                      <a:pt x="2718" y="57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6" name="Google Shape;3606;p72"/>
              <p:cNvSpPr/>
              <p:nvPr/>
            </p:nvSpPr>
            <p:spPr>
              <a:xfrm>
                <a:off x="7126725" y="1599925"/>
                <a:ext cx="69200" cy="689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56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403"/>
                    </a:cubicBezTo>
                    <a:cubicBezTo>
                      <a:pt x="0" y="2129"/>
                      <a:pt x="626" y="2755"/>
                      <a:pt x="1353" y="2755"/>
                    </a:cubicBezTo>
                    <a:cubicBezTo>
                      <a:pt x="2141" y="2755"/>
                      <a:pt x="2768" y="2129"/>
                      <a:pt x="2768" y="1403"/>
                    </a:cubicBezTo>
                    <a:cubicBezTo>
                      <a:pt x="276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7" name="Google Shape;3607;p72"/>
              <p:cNvSpPr/>
              <p:nvPr/>
            </p:nvSpPr>
            <p:spPr>
              <a:xfrm>
                <a:off x="7126725" y="17940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6" y="0"/>
                      <a:pt x="0" y="576"/>
                      <a:pt x="0" y="1365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1" y="2718"/>
                      <a:pt x="2768" y="2092"/>
                      <a:pt x="2768" y="1365"/>
                    </a:cubicBezTo>
                    <a:cubicBezTo>
                      <a:pt x="2768" y="57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8" name="Google Shape;3608;p72"/>
              <p:cNvSpPr/>
              <p:nvPr/>
            </p:nvSpPr>
            <p:spPr>
              <a:xfrm>
                <a:off x="7126725" y="198717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1"/>
                    </a:moveTo>
                    <a:cubicBezTo>
                      <a:pt x="626" y="1"/>
                      <a:pt x="0" y="577"/>
                      <a:pt x="0" y="1353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1" y="2718"/>
                      <a:pt x="2768" y="2092"/>
                      <a:pt x="2768" y="1353"/>
                    </a:cubicBezTo>
                    <a:cubicBezTo>
                      <a:pt x="2768" y="57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9" name="Google Shape;3609;p72"/>
              <p:cNvSpPr/>
              <p:nvPr/>
            </p:nvSpPr>
            <p:spPr>
              <a:xfrm>
                <a:off x="7126725" y="21803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080"/>
                      <a:pt x="626" y="2706"/>
                      <a:pt x="1353" y="2706"/>
                    </a:cubicBezTo>
                    <a:cubicBezTo>
                      <a:pt x="2141" y="2706"/>
                      <a:pt x="2768" y="2080"/>
                      <a:pt x="2768" y="1353"/>
                    </a:cubicBezTo>
                    <a:cubicBezTo>
                      <a:pt x="2768" y="62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0" name="Google Shape;3610;p72"/>
              <p:cNvSpPr/>
              <p:nvPr/>
            </p:nvSpPr>
            <p:spPr>
              <a:xfrm>
                <a:off x="7126725" y="2373175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66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1" y="2718"/>
                      <a:pt x="2768" y="2142"/>
                      <a:pt x="2768" y="1366"/>
                    </a:cubicBezTo>
                    <a:cubicBezTo>
                      <a:pt x="2768" y="62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1" name="Google Shape;3611;p72"/>
              <p:cNvSpPr/>
              <p:nvPr/>
            </p:nvSpPr>
            <p:spPr>
              <a:xfrm>
                <a:off x="7126725" y="25663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1"/>
                      <a:pt x="626" y="2768"/>
                      <a:pt x="1353" y="2768"/>
                    </a:cubicBezTo>
                    <a:cubicBezTo>
                      <a:pt x="2141" y="2768"/>
                      <a:pt x="2768" y="2141"/>
                      <a:pt x="2768" y="1353"/>
                    </a:cubicBezTo>
                    <a:cubicBezTo>
                      <a:pt x="276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2" name="Google Shape;3612;p72"/>
              <p:cNvSpPr/>
              <p:nvPr/>
            </p:nvSpPr>
            <p:spPr>
              <a:xfrm>
                <a:off x="7126725" y="275950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68" y="2142"/>
                      <a:pt x="2768" y="1403"/>
                    </a:cubicBezTo>
                    <a:cubicBezTo>
                      <a:pt x="2768" y="627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3" name="Google Shape;3613;p72"/>
              <p:cNvSpPr/>
              <p:nvPr/>
            </p:nvSpPr>
            <p:spPr>
              <a:xfrm>
                <a:off x="7126725" y="2953900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1"/>
                    </a:moveTo>
                    <a:cubicBezTo>
                      <a:pt x="626" y="1"/>
                      <a:pt x="0" y="564"/>
                      <a:pt x="0" y="1353"/>
                    </a:cubicBezTo>
                    <a:cubicBezTo>
                      <a:pt x="0" y="2080"/>
                      <a:pt x="626" y="2706"/>
                      <a:pt x="1353" y="2706"/>
                    </a:cubicBezTo>
                    <a:cubicBezTo>
                      <a:pt x="2141" y="2706"/>
                      <a:pt x="2768" y="2080"/>
                      <a:pt x="2768" y="1353"/>
                    </a:cubicBezTo>
                    <a:cubicBezTo>
                      <a:pt x="2768" y="564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4" name="Google Shape;3614;p72"/>
              <p:cNvSpPr/>
              <p:nvPr/>
            </p:nvSpPr>
            <p:spPr>
              <a:xfrm>
                <a:off x="7126725" y="3146750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53" y="1"/>
                    </a:moveTo>
                    <a:cubicBezTo>
                      <a:pt x="626" y="1"/>
                      <a:pt x="0" y="577"/>
                      <a:pt x="0" y="1366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1" y="2718"/>
                      <a:pt x="2768" y="2092"/>
                      <a:pt x="2768" y="1366"/>
                    </a:cubicBezTo>
                    <a:cubicBezTo>
                      <a:pt x="2768" y="57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5" name="Google Shape;3615;p72"/>
              <p:cNvSpPr/>
              <p:nvPr/>
            </p:nvSpPr>
            <p:spPr>
              <a:xfrm>
                <a:off x="7126725" y="33399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1"/>
                      <a:pt x="626" y="2717"/>
                      <a:pt x="1353" y="2717"/>
                    </a:cubicBezTo>
                    <a:cubicBezTo>
                      <a:pt x="2141" y="2717"/>
                      <a:pt x="2768" y="2141"/>
                      <a:pt x="2768" y="1353"/>
                    </a:cubicBezTo>
                    <a:cubicBezTo>
                      <a:pt x="276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6" name="Google Shape;3616;p72"/>
              <p:cNvSpPr/>
              <p:nvPr/>
            </p:nvSpPr>
            <p:spPr>
              <a:xfrm>
                <a:off x="7126725" y="353307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129"/>
                      <a:pt x="626" y="2705"/>
                      <a:pt x="1353" y="2705"/>
                    </a:cubicBezTo>
                    <a:cubicBezTo>
                      <a:pt x="2141" y="2705"/>
                      <a:pt x="2768" y="2129"/>
                      <a:pt x="2768" y="1353"/>
                    </a:cubicBezTo>
                    <a:cubicBezTo>
                      <a:pt x="2768" y="627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7" name="Google Shape;3617;p72"/>
              <p:cNvSpPr/>
              <p:nvPr/>
            </p:nvSpPr>
            <p:spPr>
              <a:xfrm>
                <a:off x="7126725" y="3725925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68" y="2142"/>
                      <a:pt x="2768" y="1365"/>
                    </a:cubicBezTo>
                    <a:cubicBezTo>
                      <a:pt x="276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8" name="Google Shape;3618;p72"/>
              <p:cNvSpPr/>
              <p:nvPr/>
            </p:nvSpPr>
            <p:spPr>
              <a:xfrm>
                <a:off x="7126725" y="3919075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68" y="2142"/>
                      <a:pt x="2768" y="1403"/>
                    </a:cubicBezTo>
                    <a:cubicBezTo>
                      <a:pt x="2768" y="62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9" name="Google Shape;3619;p72"/>
              <p:cNvSpPr/>
              <p:nvPr/>
            </p:nvSpPr>
            <p:spPr>
              <a:xfrm>
                <a:off x="7288575" y="1702925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0" name="Google Shape;3620;p72"/>
              <p:cNvSpPr/>
              <p:nvPr/>
            </p:nvSpPr>
            <p:spPr>
              <a:xfrm>
                <a:off x="7288575" y="18973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1"/>
                    </a:moveTo>
                    <a:cubicBezTo>
                      <a:pt x="626" y="1"/>
                      <a:pt x="0" y="564"/>
                      <a:pt x="0" y="1353"/>
                    </a:cubicBezTo>
                    <a:cubicBezTo>
                      <a:pt x="0" y="2079"/>
                      <a:pt x="626" y="2706"/>
                      <a:pt x="1353" y="2706"/>
                    </a:cubicBezTo>
                    <a:cubicBezTo>
                      <a:pt x="2142" y="2706"/>
                      <a:pt x="2768" y="2079"/>
                      <a:pt x="2768" y="1353"/>
                    </a:cubicBezTo>
                    <a:cubicBezTo>
                      <a:pt x="2768" y="564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1" name="Google Shape;3621;p72"/>
              <p:cNvSpPr/>
              <p:nvPr/>
            </p:nvSpPr>
            <p:spPr>
              <a:xfrm>
                <a:off x="7288575" y="209017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65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2" y="2718"/>
                      <a:pt x="2768" y="2092"/>
                      <a:pt x="2768" y="1365"/>
                    </a:cubicBezTo>
                    <a:cubicBezTo>
                      <a:pt x="2768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2" name="Google Shape;3622;p72"/>
              <p:cNvSpPr/>
              <p:nvPr/>
            </p:nvSpPr>
            <p:spPr>
              <a:xfrm>
                <a:off x="7288575" y="2283325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3" name="Google Shape;3623;p72"/>
              <p:cNvSpPr/>
              <p:nvPr/>
            </p:nvSpPr>
            <p:spPr>
              <a:xfrm>
                <a:off x="7288575" y="2476500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29"/>
                      <a:pt x="626" y="2705"/>
                      <a:pt x="1353" y="2705"/>
                    </a:cubicBezTo>
                    <a:cubicBezTo>
                      <a:pt x="2142" y="2705"/>
                      <a:pt x="2768" y="2129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4" name="Google Shape;3624;p72"/>
              <p:cNvSpPr/>
              <p:nvPr/>
            </p:nvSpPr>
            <p:spPr>
              <a:xfrm>
                <a:off x="7288575" y="26693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1"/>
                      <a:pt x="626" y="2767"/>
                      <a:pt x="1353" y="2767"/>
                    </a:cubicBezTo>
                    <a:cubicBezTo>
                      <a:pt x="2142" y="2767"/>
                      <a:pt x="2768" y="2141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5" name="Google Shape;3625;p72"/>
              <p:cNvSpPr/>
              <p:nvPr/>
            </p:nvSpPr>
            <p:spPr>
              <a:xfrm>
                <a:off x="7288575" y="2863750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6" y="0"/>
                      <a:pt x="0" y="576"/>
                      <a:pt x="0" y="1353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2" y="2718"/>
                      <a:pt x="2768" y="2092"/>
                      <a:pt x="2768" y="1353"/>
                    </a:cubicBezTo>
                    <a:cubicBezTo>
                      <a:pt x="2768" y="57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6" name="Google Shape;3626;p72"/>
              <p:cNvSpPr/>
              <p:nvPr/>
            </p:nvSpPr>
            <p:spPr>
              <a:xfrm>
                <a:off x="7288575" y="3056900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1"/>
                    </a:moveTo>
                    <a:cubicBezTo>
                      <a:pt x="626" y="1"/>
                      <a:pt x="0" y="577"/>
                      <a:pt x="0" y="1353"/>
                    </a:cubicBezTo>
                    <a:cubicBezTo>
                      <a:pt x="0" y="2080"/>
                      <a:pt x="626" y="2706"/>
                      <a:pt x="1353" y="2706"/>
                    </a:cubicBezTo>
                    <a:cubicBezTo>
                      <a:pt x="2142" y="2706"/>
                      <a:pt x="2768" y="2080"/>
                      <a:pt x="2768" y="1353"/>
                    </a:cubicBezTo>
                    <a:cubicBezTo>
                      <a:pt x="2768" y="57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7" name="Google Shape;3627;p72"/>
              <p:cNvSpPr/>
              <p:nvPr/>
            </p:nvSpPr>
            <p:spPr>
              <a:xfrm>
                <a:off x="7288575" y="3249750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66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2" y="2718"/>
                      <a:pt x="2768" y="2092"/>
                      <a:pt x="2768" y="1366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8" name="Google Shape;3628;p72"/>
              <p:cNvSpPr/>
              <p:nvPr/>
            </p:nvSpPr>
            <p:spPr>
              <a:xfrm>
                <a:off x="7288575" y="3442900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9" name="Google Shape;3629;p72"/>
              <p:cNvSpPr/>
              <p:nvPr/>
            </p:nvSpPr>
            <p:spPr>
              <a:xfrm>
                <a:off x="7288575" y="3636075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2" y="276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0" name="Google Shape;3630;p72"/>
              <p:cNvSpPr/>
              <p:nvPr/>
            </p:nvSpPr>
            <p:spPr>
              <a:xfrm>
                <a:off x="7288575" y="3828925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415"/>
                    </a:cubicBezTo>
                    <a:cubicBezTo>
                      <a:pt x="0" y="2141"/>
                      <a:pt x="626" y="2768"/>
                      <a:pt x="1353" y="2768"/>
                    </a:cubicBezTo>
                    <a:cubicBezTo>
                      <a:pt x="2142" y="2768"/>
                      <a:pt x="2768" y="2141"/>
                      <a:pt x="2768" y="141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1" name="Google Shape;3631;p72"/>
              <p:cNvSpPr/>
              <p:nvPr/>
            </p:nvSpPr>
            <p:spPr>
              <a:xfrm>
                <a:off x="7288575" y="40233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1"/>
                    </a:moveTo>
                    <a:cubicBezTo>
                      <a:pt x="626" y="1"/>
                      <a:pt x="0" y="577"/>
                      <a:pt x="0" y="1366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2" y="2718"/>
                      <a:pt x="2768" y="2092"/>
                      <a:pt x="2768" y="1366"/>
                    </a:cubicBezTo>
                    <a:cubicBezTo>
                      <a:pt x="2768" y="57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2" name="Google Shape;3632;p72"/>
              <p:cNvSpPr/>
              <p:nvPr/>
            </p:nvSpPr>
            <p:spPr>
              <a:xfrm>
                <a:off x="7287325" y="4216475"/>
                <a:ext cx="6920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9" extrusionOk="0">
                    <a:moveTo>
                      <a:pt x="1353" y="1"/>
                    </a:moveTo>
                    <a:cubicBezTo>
                      <a:pt x="626" y="1"/>
                      <a:pt x="0" y="577"/>
                      <a:pt x="0" y="1353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2" y="2718"/>
                      <a:pt x="2768" y="2092"/>
                      <a:pt x="2768" y="1353"/>
                    </a:cubicBezTo>
                    <a:cubicBezTo>
                      <a:pt x="2768" y="57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3" name="Google Shape;3633;p72"/>
              <p:cNvSpPr/>
              <p:nvPr/>
            </p:nvSpPr>
            <p:spPr>
              <a:xfrm>
                <a:off x="3424775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1" y="2768"/>
                      <a:pt x="2768" y="2142"/>
                      <a:pt x="2768" y="1365"/>
                    </a:cubicBezTo>
                    <a:cubicBezTo>
                      <a:pt x="2768" y="626"/>
                      <a:pt x="2141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4" name="Google Shape;3634;p72"/>
              <p:cNvSpPr/>
              <p:nvPr/>
            </p:nvSpPr>
            <p:spPr>
              <a:xfrm>
                <a:off x="3619175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5" name="Google Shape;3635;p72"/>
              <p:cNvSpPr/>
              <p:nvPr/>
            </p:nvSpPr>
            <p:spPr>
              <a:xfrm>
                <a:off x="3812325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80" y="2768"/>
                      <a:pt x="2706" y="2142"/>
                      <a:pt x="2706" y="1365"/>
                    </a:cubicBezTo>
                    <a:cubicBezTo>
                      <a:pt x="2706" y="626"/>
                      <a:pt x="208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6" name="Google Shape;3636;p72"/>
              <p:cNvSpPr/>
              <p:nvPr/>
            </p:nvSpPr>
            <p:spPr>
              <a:xfrm>
                <a:off x="4005175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68"/>
                      <a:pt x="1366" y="2768"/>
                    </a:cubicBezTo>
                    <a:cubicBezTo>
                      <a:pt x="2142" y="276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7" name="Google Shape;3637;p72"/>
              <p:cNvSpPr/>
              <p:nvPr/>
            </p:nvSpPr>
            <p:spPr>
              <a:xfrm>
                <a:off x="4198350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17" y="2142"/>
                      <a:pt x="2717" y="1365"/>
                    </a:cubicBezTo>
                    <a:cubicBezTo>
                      <a:pt x="2717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8" name="Google Shape;3638;p72"/>
              <p:cNvSpPr/>
              <p:nvPr/>
            </p:nvSpPr>
            <p:spPr>
              <a:xfrm>
                <a:off x="4391500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9" name="Google Shape;3639;p72"/>
              <p:cNvSpPr/>
              <p:nvPr/>
            </p:nvSpPr>
            <p:spPr>
              <a:xfrm>
                <a:off x="4584350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0" name="Google Shape;3640;p72"/>
              <p:cNvSpPr/>
              <p:nvPr/>
            </p:nvSpPr>
            <p:spPr>
              <a:xfrm>
                <a:off x="4778750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66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1" name="Google Shape;3641;p72"/>
              <p:cNvSpPr/>
              <p:nvPr/>
            </p:nvSpPr>
            <p:spPr>
              <a:xfrm>
                <a:off x="4971925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091" y="2768"/>
                      <a:pt x="2717" y="2142"/>
                      <a:pt x="2717" y="1365"/>
                    </a:cubicBezTo>
                    <a:cubicBezTo>
                      <a:pt x="2717" y="626"/>
                      <a:pt x="209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2" name="Google Shape;3642;p72"/>
              <p:cNvSpPr/>
              <p:nvPr/>
            </p:nvSpPr>
            <p:spPr>
              <a:xfrm>
                <a:off x="5165075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29" y="276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3" name="Google Shape;3643;p72"/>
              <p:cNvSpPr/>
              <p:nvPr/>
            </p:nvSpPr>
            <p:spPr>
              <a:xfrm>
                <a:off x="5357925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65" y="2768"/>
                    </a:cubicBezTo>
                    <a:cubicBezTo>
                      <a:pt x="2142" y="276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4" name="Google Shape;3644;p72"/>
              <p:cNvSpPr/>
              <p:nvPr/>
            </p:nvSpPr>
            <p:spPr>
              <a:xfrm>
                <a:off x="5551075" y="1166650"/>
                <a:ext cx="692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8" extrusionOk="0">
                    <a:moveTo>
                      <a:pt x="140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68"/>
                      <a:pt x="1403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5" name="Google Shape;3645;p72"/>
              <p:cNvSpPr/>
              <p:nvPr/>
            </p:nvSpPr>
            <p:spPr>
              <a:xfrm>
                <a:off x="5745500" y="1166650"/>
                <a:ext cx="6762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2"/>
                      <a:pt x="576" y="2768"/>
                      <a:pt x="1353" y="2768"/>
                    </a:cubicBezTo>
                    <a:cubicBezTo>
                      <a:pt x="2079" y="2768"/>
                      <a:pt x="2705" y="2142"/>
                      <a:pt x="2705" y="1365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6" name="Google Shape;3646;p72"/>
              <p:cNvSpPr/>
              <p:nvPr/>
            </p:nvSpPr>
            <p:spPr>
              <a:xfrm>
                <a:off x="5938325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66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7" name="Google Shape;3647;p72"/>
              <p:cNvSpPr/>
              <p:nvPr/>
            </p:nvSpPr>
            <p:spPr>
              <a:xfrm>
                <a:off x="6131500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8" name="Google Shape;3648;p72"/>
              <p:cNvSpPr/>
              <p:nvPr/>
            </p:nvSpPr>
            <p:spPr>
              <a:xfrm>
                <a:off x="3516175" y="130627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53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92" y="2718"/>
                      <a:pt x="2718" y="2142"/>
                      <a:pt x="2718" y="1353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9" name="Google Shape;3649;p72"/>
              <p:cNvSpPr/>
              <p:nvPr/>
            </p:nvSpPr>
            <p:spPr>
              <a:xfrm>
                <a:off x="3709350" y="130627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2" y="0"/>
                    </a:moveTo>
                    <a:cubicBezTo>
                      <a:pt x="564" y="0"/>
                      <a:pt x="0" y="626"/>
                      <a:pt x="0" y="1353"/>
                    </a:cubicBezTo>
                    <a:cubicBezTo>
                      <a:pt x="0" y="2142"/>
                      <a:pt x="564" y="2718"/>
                      <a:pt x="1352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6"/>
                      <a:pt x="2079" y="0"/>
                      <a:pt x="13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0" name="Google Shape;3650;p72"/>
              <p:cNvSpPr/>
              <p:nvPr/>
            </p:nvSpPr>
            <p:spPr>
              <a:xfrm>
                <a:off x="3902175" y="130627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66" y="2718"/>
                    </a:cubicBezTo>
                    <a:cubicBezTo>
                      <a:pt x="2092" y="2718"/>
                      <a:pt x="2718" y="2142"/>
                      <a:pt x="2718" y="1353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1" name="Google Shape;3651;p72"/>
              <p:cNvSpPr/>
              <p:nvPr/>
            </p:nvSpPr>
            <p:spPr>
              <a:xfrm>
                <a:off x="4095350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2" name="Google Shape;3652;p72"/>
              <p:cNvSpPr/>
              <p:nvPr/>
            </p:nvSpPr>
            <p:spPr>
              <a:xfrm>
                <a:off x="4288500" y="1306275"/>
                <a:ext cx="689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56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29" y="2718"/>
                      <a:pt x="2756" y="2142"/>
                      <a:pt x="2756" y="1353"/>
                    </a:cubicBezTo>
                    <a:cubicBezTo>
                      <a:pt x="2756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3" name="Google Shape;3653;p72"/>
              <p:cNvSpPr/>
              <p:nvPr/>
            </p:nvSpPr>
            <p:spPr>
              <a:xfrm>
                <a:off x="4481350" y="130627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415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2"/>
                      <a:pt x="627" y="2718"/>
                      <a:pt x="1415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4" name="Google Shape;3654;p72"/>
              <p:cNvSpPr/>
              <p:nvPr/>
            </p:nvSpPr>
            <p:spPr>
              <a:xfrm>
                <a:off x="4675750" y="130627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53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92" y="2718"/>
                      <a:pt x="2718" y="2142"/>
                      <a:pt x="2718" y="1353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5" name="Google Shape;3655;p72"/>
              <p:cNvSpPr/>
              <p:nvPr/>
            </p:nvSpPr>
            <p:spPr>
              <a:xfrm>
                <a:off x="4868925" y="130627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53"/>
                    </a:cubicBezTo>
                    <a:cubicBezTo>
                      <a:pt x="0" y="2142"/>
                      <a:pt x="576" y="2718"/>
                      <a:pt x="1353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6" name="Google Shape;3656;p72"/>
              <p:cNvSpPr/>
              <p:nvPr/>
            </p:nvSpPr>
            <p:spPr>
              <a:xfrm>
                <a:off x="5061775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65" y="2718"/>
                    </a:cubicBezTo>
                    <a:cubicBezTo>
                      <a:pt x="2141" y="2718"/>
                      <a:pt x="2717" y="2142"/>
                      <a:pt x="2717" y="1353"/>
                    </a:cubicBezTo>
                    <a:cubicBezTo>
                      <a:pt x="2717" y="626"/>
                      <a:pt x="214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7" name="Google Shape;3657;p72"/>
              <p:cNvSpPr/>
              <p:nvPr/>
            </p:nvSpPr>
            <p:spPr>
              <a:xfrm>
                <a:off x="5254925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8" name="Google Shape;3658;p72"/>
              <p:cNvSpPr/>
              <p:nvPr/>
            </p:nvSpPr>
            <p:spPr>
              <a:xfrm>
                <a:off x="5448075" y="13062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9" name="Google Shape;3659;p72"/>
              <p:cNvSpPr/>
              <p:nvPr/>
            </p:nvSpPr>
            <p:spPr>
              <a:xfrm>
                <a:off x="5640925" y="13062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41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416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4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0" name="Google Shape;3660;p72"/>
              <p:cNvSpPr/>
              <p:nvPr/>
            </p:nvSpPr>
            <p:spPr>
              <a:xfrm>
                <a:off x="5835350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576" y="0"/>
                      <a:pt x="0" y="626"/>
                      <a:pt x="0" y="1353"/>
                    </a:cubicBezTo>
                    <a:cubicBezTo>
                      <a:pt x="0" y="2142"/>
                      <a:pt x="576" y="2718"/>
                      <a:pt x="1365" y="2718"/>
                    </a:cubicBezTo>
                    <a:cubicBezTo>
                      <a:pt x="2091" y="2718"/>
                      <a:pt x="2717" y="2142"/>
                      <a:pt x="2717" y="1353"/>
                    </a:cubicBezTo>
                    <a:cubicBezTo>
                      <a:pt x="2717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1" name="Google Shape;3661;p72"/>
              <p:cNvSpPr/>
              <p:nvPr/>
            </p:nvSpPr>
            <p:spPr>
              <a:xfrm>
                <a:off x="6028500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53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092" y="2718"/>
                      <a:pt x="2718" y="2142"/>
                      <a:pt x="2718" y="1353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2" name="Google Shape;3662;p72"/>
              <p:cNvSpPr/>
              <p:nvPr/>
            </p:nvSpPr>
            <p:spPr>
              <a:xfrm>
                <a:off x="6221650" y="130627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30" y="2718"/>
                      <a:pt x="2706" y="2142"/>
                      <a:pt x="2706" y="1353"/>
                    </a:cubicBezTo>
                    <a:cubicBezTo>
                      <a:pt x="2706" y="626"/>
                      <a:pt x="213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3" name="Google Shape;3663;p72"/>
              <p:cNvSpPr/>
              <p:nvPr/>
            </p:nvSpPr>
            <p:spPr>
              <a:xfrm>
                <a:off x="6414500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66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4" name="Google Shape;3664;p72"/>
              <p:cNvSpPr/>
              <p:nvPr/>
            </p:nvSpPr>
            <p:spPr>
              <a:xfrm>
                <a:off x="3619175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53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5" name="Google Shape;3665;p72"/>
              <p:cNvSpPr/>
              <p:nvPr/>
            </p:nvSpPr>
            <p:spPr>
              <a:xfrm>
                <a:off x="3812325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53" y="2705"/>
                    </a:cubicBezTo>
                    <a:cubicBezTo>
                      <a:pt x="2080" y="2705"/>
                      <a:pt x="2706" y="2079"/>
                      <a:pt x="2706" y="1353"/>
                    </a:cubicBezTo>
                    <a:cubicBezTo>
                      <a:pt x="2706" y="627"/>
                      <a:pt x="208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6" name="Google Shape;3666;p72"/>
              <p:cNvSpPr/>
              <p:nvPr/>
            </p:nvSpPr>
            <p:spPr>
              <a:xfrm>
                <a:off x="4005175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0"/>
                    </a:moveTo>
                    <a:cubicBezTo>
                      <a:pt x="627" y="0"/>
                      <a:pt x="1" y="627"/>
                      <a:pt x="1" y="1353"/>
                    </a:cubicBezTo>
                    <a:cubicBezTo>
                      <a:pt x="1" y="2079"/>
                      <a:pt x="627" y="2705"/>
                      <a:pt x="1366" y="2705"/>
                    </a:cubicBezTo>
                    <a:cubicBezTo>
                      <a:pt x="2142" y="2705"/>
                      <a:pt x="2718" y="2079"/>
                      <a:pt x="2718" y="1353"/>
                    </a:cubicBezTo>
                    <a:cubicBezTo>
                      <a:pt x="2718" y="627"/>
                      <a:pt x="214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7" name="Google Shape;3667;p72"/>
              <p:cNvSpPr/>
              <p:nvPr/>
            </p:nvSpPr>
            <p:spPr>
              <a:xfrm>
                <a:off x="4198350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53" y="2705"/>
                    </a:cubicBezTo>
                    <a:cubicBezTo>
                      <a:pt x="2141" y="2705"/>
                      <a:pt x="2717" y="2079"/>
                      <a:pt x="2717" y="1353"/>
                    </a:cubicBezTo>
                    <a:cubicBezTo>
                      <a:pt x="2717" y="627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8" name="Google Shape;3668;p72"/>
              <p:cNvSpPr/>
              <p:nvPr/>
            </p:nvSpPr>
            <p:spPr>
              <a:xfrm>
                <a:off x="4391500" y="14681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079"/>
                      <a:pt x="627" y="2705"/>
                      <a:pt x="1353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9" name="Google Shape;3669;p72"/>
              <p:cNvSpPr/>
              <p:nvPr/>
            </p:nvSpPr>
            <p:spPr>
              <a:xfrm>
                <a:off x="4584350" y="14681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415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415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0" name="Google Shape;3670;p72"/>
              <p:cNvSpPr/>
              <p:nvPr/>
            </p:nvSpPr>
            <p:spPr>
              <a:xfrm>
                <a:off x="4778750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66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1" name="Google Shape;3671;p72"/>
              <p:cNvSpPr/>
              <p:nvPr/>
            </p:nvSpPr>
            <p:spPr>
              <a:xfrm>
                <a:off x="4971925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53" y="2705"/>
                    </a:cubicBezTo>
                    <a:cubicBezTo>
                      <a:pt x="2091" y="2705"/>
                      <a:pt x="2717" y="2079"/>
                      <a:pt x="2717" y="1353"/>
                    </a:cubicBezTo>
                    <a:cubicBezTo>
                      <a:pt x="2717" y="627"/>
                      <a:pt x="209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2" name="Google Shape;3672;p72"/>
              <p:cNvSpPr/>
              <p:nvPr/>
            </p:nvSpPr>
            <p:spPr>
              <a:xfrm>
                <a:off x="5165075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079"/>
                      <a:pt x="627" y="2705"/>
                      <a:pt x="1353" y="2705"/>
                    </a:cubicBezTo>
                    <a:cubicBezTo>
                      <a:pt x="2129" y="2705"/>
                      <a:pt x="2705" y="2079"/>
                      <a:pt x="2705" y="1353"/>
                    </a:cubicBezTo>
                    <a:cubicBezTo>
                      <a:pt x="2705" y="627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3" name="Google Shape;3673;p72"/>
              <p:cNvSpPr/>
              <p:nvPr/>
            </p:nvSpPr>
            <p:spPr>
              <a:xfrm>
                <a:off x="5357925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65" y="2705"/>
                    </a:cubicBezTo>
                    <a:cubicBezTo>
                      <a:pt x="2142" y="2705"/>
                      <a:pt x="2718" y="2079"/>
                      <a:pt x="2718" y="1353"/>
                    </a:cubicBezTo>
                    <a:cubicBezTo>
                      <a:pt x="2718" y="627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4" name="Google Shape;3674;p72"/>
              <p:cNvSpPr/>
              <p:nvPr/>
            </p:nvSpPr>
            <p:spPr>
              <a:xfrm>
                <a:off x="5551075" y="146812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403" y="0"/>
                    </a:moveTo>
                    <a:cubicBezTo>
                      <a:pt x="627" y="0"/>
                      <a:pt x="1" y="627"/>
                      <a:pt x="1" y="1353"/>
                    </a:cubicBezTo>
                    <a:cubicBezTo>
                      <a:pt x="1" y="2079"/>
                      <a:pt x="627" y="2705"/>
                      <a:pt x="1403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5" name="Google Shape;3675;p72"/>
              <p:cNvSpPr/>
              <p:nvPr/>
            </p:nvSpPr>
            <p:spPr>
              <a:xfrm>
                <a:off x="5745500" y="1468125"/>
                <a:ext cx="676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06" extrusionOk="0">
                    <a:moveTo>
                      <a:pt x="1353" y="0"/>
                    </a:moveTo>
                    <a:cubicBezTo>
                      <a:pt x="576" y="0"/>
                      <a:pt x="0" y="627"/>
                      <a:pt x="0" y="1353"/>
                    </a:cubicBezTo>
                    <a:cubicBezTo>
                      <a:pt x="0" y="2079"/>
                      <a:pt x="576" y="2705"/>
                      <a:pt x="1353" y="2705"/>
                    </a:cubicBezTo>
                    <a:cubicBezTo>
                      <a:pt x="2079" y="2705"/>
                      <a:pt x="2705" y="2079"/>
                      <a:pt x="2705" y="1353"/>
                    </a:cubicBezTo>
                    <a:cubicBezTo>
                      <a:pt x="2705" y="627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6" name="Google Shape;3676;p72"/>
              <p:cNvSpPr/>
              <p:nvPr/>
            </p:nvSpPr>
            <p:spPr>
              <a:xfrm>
                <a:off x="5938325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66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7" name="Google Shape;3677;p72"/>
              <p:cNvSpPr/>
              <p:nvPr/>
            </p:nvSpPr>
            <p:spPr>
              <a:xfrm>
                <a:off x="6131500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53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8" name="Google Shape;3678;p72"/>
              <p:cNvSpPr/>
              <p:nvPr/>
            </p:nvSpPr>
            <p:spPr>
              <a:xfrm>
                <a:off x="6324650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627" y="0"/>
                      <a:pt x="1" y="627"/>
                      <a:pt x="1" y="1353"/>
                    </a:cubicBezTo>
                    <a:cubicBezTo>
                      <a:pt x="1" y="2079"/>
                      <a:pt x="627" y="2705"/>
                      <a:pt x="1353" y="2705"/>
                    </a:cubicBezTo>
                    <a:cubicBezTo>
                      <a:pt x="2142" y="2705"/>
                      <a:pt x="2706" y="2079"/>
                      <a:pt x="2706" y="1353"/>
                    </a:cubicBezTo>
                    <a:cubicBezTo>
                      <a:pt x="2706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9" name="Google Shape;3679;p72"/>
              <p:cNvSpPr/>
              <p:nvPr/>
            </p:nvSpPr>
            <p:spPr>
              <a:xfrm>
                <a:off x="6517500" y="146812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65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079"/>
                      <a:pt x="627" y="2705"/>
                      <a:pt x="1365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7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0" name="Google Shape;3680;p72"/>
              <p:cNvSpPr/>
              <p:nvPr/>
            </p:nvSpPr>
            <p:spPr>
              <a:xfrm>
                <a:off x="6606400" y="130627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40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403" y="2718"/>
                    </a:cubicBezTo>
                    <a:cubicBezTo>
                      <a:pt x="2142" y="2718"/>
                      <a:pt x="2768" y="2142"/>
                      <a:pt x="2768" y="1353"/>
                    </a:cubicBezTo>
                    <a:cubicBezTo>
                      <a:pt x="2768" y="626"/>
                      <a:pt x="2142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1" name="Google Shape;3681;p72"/>
              <p:cNvSpPr/>
              <p:nvPr/>
            </p:nvSpPr>
            <p:spPr>
              <a:xfrm>
                <a:off x="6800825" y="130627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564" y="0"/>
                      <a:pt x="0" y="626"/>
                      <a:pt x="0" y="1353"/>
                    </a:cubicBezTo>
                    <a:cubicBezTo>
                      <a:pt x="0" y="2142"/>
                      <a:pt x="564" y="2718"/>
                      <a:pt x="1353" y="2718"/>
                    </a:cubicBezTo>
                    <a:cubicBezTo>
                      <a:pt x="2079" y="2718"/>
                      <a:pt x="2705" y="2142"/>
                      <a:pt x="2705" y="1353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2" name="Google Shape;3682;p72"/>
              <p:cNvSpPr/>
              <p:nvPr/>
            </p:nvSpPr>
            <p:spPr>
              <a:xfrm>
                <a:off x="6993675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53"/>
                    </a:cubicBezTo>
                    <a:cubicBezTo>
                      <a:pt x="0" y="2142"/>
                      <a:pt x="626" y="2718"/>
                      <a:pt x="1365" y="2718"/>
                    </a:cubicBezTo>
                    <a:cubicBezTo>
                      <a:pt x="2091" y="2718"/>
                      <a:pt x="2718" y="2142"/>
                      <a:pt x="2718" y="1353"/>
                    </a:cubicBezTo>
                    <a:cubicBezTo>
                      <a:pt x="2718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3" name="Google Shape;3683;p72"/>
              <p:cNvSpPr/>
              <p:nvPr/>
            </p:nvSpPr>
            <p:spPr>
              <a:xfrm>
                <a:off x="7186825" y="130627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18" y="2142"/>
                      <a:pt x="2718" y="1353"/>
                    </a:cubicBezTo>
                    <a:cubicBezTo>
                      <a:pt x="271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4" name="Google Shape;3684;p72"/>
              <p:cNvSpPr/>
              <p:nvPr/>
            </p:nvSpPr>
            <p:spPr>
              <a:xfrm>
                <a:off x="6323400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29" y="276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5" name="Google Shape;3685;p72"/>
              <p:cNvSpPr/>
              <p:nvPr/>
            </p:nvSpPr>
            <p:spPr>
              <a:xfrm>
                <a:off x="6516250" y="1166650"/>
                <a:ext cx="692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8" extrusionOk="0">
                    <a:moveTo>
                      <a:pt x="1365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68"/>
                      <a:pt x="1365" y="2768"/>
                    </a:cubicBezTo>
                    <a:cubicBezTo>
                      <a:pt x="2142" y="276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6" name="Google Shape;3686;p72"/>
              <p:cNvSpPr/>
              <p:nvPr/>
            </p:nvSpPr>
            <p:spPr>
              <a:xfrm>
                <a:off x="6710650" y="1166650"/>
                <a:ext cx="67975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92" y="276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7" name="Google Shape;3687;p72"/>
              <p:cNvSpPr/>
              <p:nvPr/>
            </p:nvSpPr>
            <p:spPr>
              <a:xfrm>
                <a:off x="6903825" y="1166650"/>
                <a:ext cx="676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2"/>
                      <a:pt x="576" y="2768"/>
                      <a:pt x="1353" y="2768"/>
                    </a:cubicBezTo>
                    <a:cubicBezTo>
                      <a:pt x="2079" y="2768"/>
                      <a:pt x="2705" y="2142"/>
                      <a:pt x="2705" y="1365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8" name="Google Shape;3688;p72"/>
              <p:cNvSpPr/>
              <p:nvPr/>
            </p:nvSpPr>
            <p:spPr>
              <a:xfrm>
                <a:off x="7096675" y="1166650"/>
                <a:ext cx="6795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68"/>
                      <a:pt x="1365" y="2768"/>
                    </a:cubicBezTo>
                    <a:cubicBezTo>
                      <a:pt x="2091" y="2768"/>
                      <a:pt x="2717" y="2142"/>
                      <a:pt x="2717" y="1365"/>
                    </a:cubicBezTo>
                    <a:cubicBezTo>
                      <a:pt x="2717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9" name="Google Shape;3689;p72"/>
              <p:cNvSpPr/>
              <p:nvPr/>
            </p:nvSpPr>
            <p:spPr>
              <a:xfrm>
                <a:off x="6710650" y="146812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53" y="0"/>
                    </a:moveTo>
                    <a:cubicBezTo>
                      <a:pt x="577" y="0"/>
                      <a:pt x="1" y="627"/>
                      <a:pt x="1" y="1353"/>
                    </a:cubicBezTo>
                    <a:cubicBezTo>
                      <a:pt x="1" y="2079"/>
                      <a:pt x="577" y="2705"/>
                      <a:pt x="1353" y="2705"/>
                    </a:cubicBezTo>
                    <a:cubicBezTo>
                      <a:pt x="2092" y="2705"/>
                      <a:pt x="2718" y="2079"/>
                      <a:pt x="2718" y="1353"/>
                    </a:cubicBezTo>
                    <a:cubicBezTo>
                      <a:pt x="2718" y="627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0" name="Google Shape;3690;p72"/>
              <p:cNvSpPr/>
              <p:nvPr/>
            </p:nvSpPr>
            <p:spPr>
              <a:xfrm>
                <a:off x="6903825" y="146812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0"/>
                    </a:moveTo>
                    <a:cubicBezTo>
                      <a:pt x="576" y="0"/>
                      <a:pt x="0" y="627"/>
                      <a:pt x="0" y="1353"/>
                    </a:cubicBezTo>
                    <a:cubicBezTo>
                      <a:pt x="0" y="2079"/>
                      <a:pt x="576" y="2705"/>
                      <a:pt x="1353" y="2705"/>
                    </a:cubicBezTo>
                    <a:cubicBezTo>
                      <a:pt x="2079" y="2705"/>
                      <a:pt x="2705" y="2079"/>
                      <a:pt x="2705" y="1353"/>
                    </a:cubicBezTo>
                    <a:cubicBezTo>
                      <a:pt x="2705" y="627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1" name="Google Shape;3691;p72"/>
              <p:cNvSpPr/>
              <p:nvPr/>
            </p:nvSpPr>
            <p:spPr>
              <a:xfrm>
                <a:off x="7096675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0"/>
                    </a:moveTo>
                    <a:cubicBezTo>
                      <a:pt x="626" y="0"/>
                      <a:pt x="0" y="627"/>
                      <a:pt x="0" y="1353"/>
                    </a:cubicBezTo>
                    <a:cubicBezTo>
                      <a:pt x="0" y="2079"/>
                      <a:pt x="626" y="2705"/>
                      <a:pt x="1365" y="2705"/>
                    </a:cubicBezTo>
                    <a:cubicBezTo>
                      <a:pt x="2091" y="2705"/>
                      <a:pt x="2717" y="2079"/>
                      <a:pt x="2717" y="1353"/>
                    </a:cubicBezTo>
                    <a:cubicBezTo>
                      <a:pt x="2717" y="627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2" name="Google Shape;3692;p72"/>
              <p:cNvSpPr/>
              <p:nvPr/>
            </p:nvSpPr>
            <p:spPr>
              <a:xfrm>
                <a:off x="7289825" y="146812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0"/>
                    </a:moveTo>
                    <a:cubicBezTo>
                      <a:pt x="627" y="0"/>
                      <a:pt x="0" y="627"/>
                      <a:pt x="0" y="1353"/>
                    </a:cubicBezTo>
                    <a:cubicBezTo>
                      <a:pt x="0" y="2079"/>
                      <a:pt x="627" y="2705"/>
                      <a:pt x="1353" y="2705"/>
                    </a:cubicBezTo>
                    <a:cubicBezTo>
                      <a:pt x="2142" y="2705"/>
                      <a:pt x="2718" y="2079"/>
                      <a:pt x="2718" y="1353"/>
                    </a:cubicBezTo>
                    <a:cubicBezTo>
                      <a:pt x="2718" y="627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3" name="Google Shape;3693;p72"/>
              <p:cNvSpPr/>
              <p:nvPr/>
            </p:nvSpPr>
            <p:spPr>
              <a:xfrm>
                <a:off x="427200" y="1443400"/>
                <a:ext cx="69225" cy="6762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5" extrusionOk="0">
                    <a:moveTo>
                      <a:pt x="1416" y="0"/>
                    </a:moveTo>
                    <a:cubicBezTo>
                      <a:pt x="627" y="0"/>
                      <a:pt x="1" y="626"/>
                      <a:pt x="1" y="1353"/>
                    </a:cubicBezTo>
                    <a:cubicBezTo>
                      <a:pt x="1" y="2079"/>
                      <a:pt x="627" y="2705"/>
                      <a:pt x="1416" y="2705"/>
                    </a:cubicBezTo>
                    <a:cubicBezTo>
                      <a:pt x="2142" y="2705"/>
                      <a:pt x="2768" y="2079"/>
                      <a:pt x="2768" y="1353"/>
                    </a:cubicBezTo>
                    <a:cubicBezTo>
                      <a:pt x="2768" y="626"/>
                      <a:pt x="2142" y="0"/>
                      <a:pt x="14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4" name="Google Shape;3694;p72"/>
              <p:cNvSpPr/>
              <p:nvPr/>
            </p:nvSpPr>
            <p:spPr>
              <a:xfrm>
                <a:off x="274750" y="133882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3" y="1"/>
                    </a:moveTo>
                    <a:cubicBezTo>
                      <a:pt x="626" y="1"/>
                      <a:pt x="0" y="577"/>
                      <a:pt x="0" y="1366"/>
                    </a:cubicBezTo>
                    <a:cubicBezTo>
                      <a:pt x="0" y="2092"/>
                      <a:pt x="626" y="2718"/>
                      <a:pt x="1353" y="2718"/>
                    </a:cubicBezTo>
                    <a:cubicBezTo>
                      <a:pt x="2141" y="2718"/>
                      <a:pt x="2705" y="2092"/>
                      <a:pt x="2705" y="1366"/>
                    </a:cubicBezTo>
                    <a:cubicBezTo>
                      <a:pt x="2705" y="57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5" name="Google Shape;3695;p72"/>
              <p:cNvSpPr/>
              <p:nvPr/>
            </p:nvSpPr>
            <p:spPr>
              <a:xfrm>
                <a:off x="688300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29" y="2768"/>
                      <a:pt x="2705" y="2142"/>
                      <a:pt x="2705" y="1403"/>
                    </a:cubicBezTo>
                    <a:cubicBezTo>
                      <a:pt x="2705" y="627"/>
                      <a:pt x="212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6" name="Google Shape;3696;p72"/>
              <p:cNvSpPr/>
              <p:nvPr/>
            </p:nvSpPr>
            <p:spPr>
              <a:xfrm>
                <a:off x="881150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41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1" y="2768"/>
                      <a:pt x="2768" y="2142"/>
                      <a:pt x="2768" y="1403"/>
                    </a:cubicBezTo>
                    <a:cubicBezTo>
                      <a:pt x="2768" y="627"/>
                      <a:pt x="2141" y="1"/>
                      <a:pt x="14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7" name="Google Shape;3697;p72"/>
              <p:cNvSpPr/>
              <p:nvPr/>
            </p:nvSpPr>
            <p:spPr>
              <a:xfrm>
                <a:off x="1075550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8" name="Google Shape;3698;p72"/>
              <p:cNvSpPr/>
              <p:nvPr/>
            </p:nvSpPr>
            <p:spPr>
              <a:xfrm>
                <a:off x="1268700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80" y="2768"/>
                      <a:pt x="2706" y="2142"/>
                      <a:pt x="2706" y="1403"/>
                    </a:cubicBezTo>
                    <a:cubicBezTo>
                      <a:pt x="2706" y="627"/>
                      <a:pt x="2080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9" name="Google Shape;3699;p72"/>
              <p:cNvSpPr/>
              <p:nvPr/>
            </p:nvSpPr>
            <p:spPr>
              <a:xfrm>
                <a:off x="1461550" y="4177350"/>
                <a:ext cx="6797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9" extrusionOk="0">
                    <a:moveTo>
                      <a:pt x="1366" y="1"/>
                    </a:moveTo>
                    <a:cubicBezTo>
                      <a:pt x="627" y="1"/>
                      <a:pt x="1" y="627"/>
                      <a:pt x="1" y="1403"/>
                    </a:cubicBezTo>
                    <a:cubicBezTo>
                      <a:pt x="1" y="2142"/>
                      <a:pt x="627" y="2768"/>
                      <a:pt x="1366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0" name="Google Shape;3700;p72"/>
              <p:cNvSpPr/>
              <p:nvPr/>
            </p:nvSpPr>
            <p:spPr>
              <a:xfrm>
                <a:off x="1654725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18" y="2142"/>
                      <a:pt x="2718" y="1403"/>
                    </a:cubicBezTo>
                    <a:cubicBezTo>
                      <a:pt x="2718" y="62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1" name="Google Shape;3701;p72"/>
              <p:cNvSpPr/>
              <p:nvPr/>
            </p:nvSpPr>
            <p:spPr>
              <a:xfrm>
                <a:off x="1847875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2" name="Google Shape;3702;p72"/>
              <p:cNvSpPr/>
              <p:nvPr/>
            </p:nvSpPr>
            <p:spPr>
              <a:xfrm>
                <a:off x="2040725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41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4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3" name="Google Shape;3703;p72"/>
              <p:cNvSpPr/>
              <p:nvPr/>
            </p:nvSpPr>
            <p:spPr>
              <a:xfrm>
                <a:off x="2235125" y="4177350"/>
                <a:ext cx="6797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9" extrusionOk="0">
                    <a:moveTo>
                      <a:pt x="1366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66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4" name="Google Shape;3704;p72"/>
              <p:cNvSpPr/>
              <p:nvPr/>
            </p:nvSpPr>
            <p:spPr>
              <a:xfrm>
                <a:off x="2428300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403"/>
                    </a:cubicBezTo>
                    <a:cubicBezTo>
                      <a:pt x="0" y="2142"/>
                      <a:pt x="576" y="2768"/>
                      <a:pt x="1353" y="2768"/>
                    </a:cubicBezTo>
                    <a:cubicBezTo>
                      <a:pt x="2091" y="2768"/>
                      <a:pt x="2718" y="2142"/>
                      <a:pt x="2718" y="1403"/>
                    </a:cubicBezTo>
                    <a:cubicBezTo>
                      <a:pt x="2718" y="627"/>
                      <a:pt x="209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5" name="Google Shape;3705;p72"/>
              <p:cNvSpPr/>
              <p:nvPr/>
            </p:nvSpPr>
            <p:spPr>
              <a:xfrm>
                <a:off x="2621450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29" y="2768"/>
                      <a:pt x="2705" y="2142"/>
                      <a:pt x="2705" y="1403"/>
                    </a:cubicBezTo>
                    <a:cubicBezTo>
                      <a:pt x="2705" y="627"/>
                      <a:pt x="212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6" name="Google Shape;3706;p72"/>
              <p:cNvSpPr/>
              <p:nvPr/>
            </p:nvSpPr>
            <p:spPr>
              <a:xfrm>
                <a:off x="2814300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6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65" y="2768"/>
                    </a:cubicBezTo>
                    <a:cubicBezTo>
                      <a:pt x="2142" y="2768"/>
                      <a:pt x="2718" y="2142"/>
                      <a:pt x="2718" y="1403"/>
                    </a:cubicBezTo>
                    <a:cubicBezTo>
                      <a:pt x="271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7" name="Google Shape;3707;p72"/>
              <p:cNvSpPr/>
              <p:nvPr/>
            </p:nvSpPr>
            <p:spPr>
              <a:xfrm>
                <a:off x="3007450" y="4177350"/>
                <a:ext cx="6922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9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403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8" name="Google Shape;3708;p72"/>
              <p:cNvSpPr/>
              <p:nvPr/>
            </p:nvSpPr>
            <p:spPr>
              <a:xfrm>
                <a:off x="778150" y="431697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05"/>
                      <a:pt x="1353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9" name="Google Shape;3709;p72"/>
              <p:cNvSpPr/>
              <p:nvPr/>
            </p:nvSpPr>
            <p:spPr>
              <a:xfrm>
                <a:off x="971300" y="431697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40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403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4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0" name="Google Shape;3710;p72"/>
              <p:cNvSpPr/>
              <p:nvPr/>
            </p:nvSpPr>
            <p:spPr>
              <a:xfrm>
                <a:off x="1165725" y="4316975"/>
                <a:ext cx="676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06" extrusionOk="0">
                    <a:moveTo>
                      <a:pt x="1352" y="1"/>
                    </a:moveTo>
                    <a:cubicBezTo>
                      <a:pt x="564" y="1"/>
                      <a:pt x="0" y="627"/>
                      <a:pt x="0" y="1353"/>
                    </a:cubicBezTo>
                    <a:cubicBezTo>
                      <a:pt x="0" y="2142"/>
                      <a:pt x="564" y="2705"/>
                      <a:pt x="1352" y="2705"/>
                    </a:cubicBezTo>
                    <a:cubicBezTo>
                      <a:pt x="2079" y="2705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1" name="Google Shape;3711;p72"/>
              <p:cNvSpPr/>
              <p:nvPr/>
            </p:nvSpPr>
            <p:spPr>
              <a:xfrm>
                <a:off x="1358550" y="431697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66" y="2705"/>
                    </a:cubicBezTo>
                    <a:cubicBezTo>
                      <a:pt x="2092" y="2705"/>
                      <a:pt x="2718" y="2142"/>
                      <a:pt x="2718" y="1353"/>
                    </a:cubicBezTo>
                    <a:cubicBezTo>
                      <a:pt x="2718" y="627"/>
                      <a:pt x="209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2" name="Google Shape;3712;p72"/>
              <p:cNvSpPr/>
              <p:nvPr/>
            </p:nvSpPr>
            <p:spPr>
              <a:xfrm>
                <a:off x="1551725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05"/>
                      <a:pt x="1353" y="2705"/>
                    </a:cubicBezTo>
                    <a:cubicBezTo>
                      <a:pt x="2142" y="2705"/>
                      <a:pt x="2718" y="2142"/>
                      <a:pt x="2718" y="1353"/>
                    </a:cubicBezTo>
                    <a:cubicBezTo>
                      <a:pt x="271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3" name="Google Shape;3713;p72"/>
              <p:cNvSpPr/>
              <p:nvPr/>
            </p:nvSpPr>
            <p:spPr>
              <a:xfrm>
                <a:off x="1744875" y="431697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53" y="2705"/>
                    </a:cubicBezTo>
                    <a:cubicBezTo>
                      <a:pt x="2129" y="2705"/>
                      <a:pt x="2705" y="2142"/>
                      <a:pt x="2705" y="1353"/>
                    </a:cubicBezTo>
                    <a:cubicBezTo>
                      <a:pt x="2705" y="627"/>
                      <a:pt x="212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4" name="Google Shape;3714;p72"/>
              <p:cNvSpPr/>
              <p:nvPr/>
            </p:nvSpPr>
            <p:spPr>
              <a:xfrm>
                <a:off x="1937725" y="431697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415" y="1"/>
                    </a:moveTo>
                    <a:cubicBezTo>
                      <a:pt x="627" y="1"/>
                      <a:pt x="0" y="627"/>
                      <a:pt x="0" y="1353"/>
                    </a:cubicBezTo>
                    <a:cubicBezTo>
                      <a:pt x="0" y="2142"/>
                      <a:pt x="627" y="2705"/>
                      <a:pt x="1415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4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5" name="Google Shape;3715;p72"/>
              <p:cNvSpPr/>
              <p:nvPr/>
            </p:nvSpPr>
            <p:spPr>
              <a:xfrm>
                <a:off x="2132125" y="431697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353"/>
                    </a:cubicBezTo>
                    <a:cubicBezTo>
                      <a:pt x="1" y="2142"/>
                      <a:pt x="577" y="2705"/>
                      <a:pt x="1353" y="2705"/>
                    </a:cubicBezTo>
                    <a:cubicBezTo>
                      <a:pt x="2092" y="2705"/>
                      <a:pt x="2718" y="2142"/>
                      <a:pt x="2718" y="135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6" name="Google Shape;3716;p72"/>
              <p:cNvSpPr/>
              <p:nvPr/>
            </p:nvSpPr>
            <p:spPr>
              <a:xfrm>
                <a:off x="2325300" y="431697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42"/>
                      <a:pt x="576" y="2705"/>
                      <a:pt x="1353" y="2705"/>
                    </a:cubicBezTo>
                    <a:cubicBezTo>
                      <a:pt x="2079" y="2705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7" name="Google Shape;3717;p72"/>
              <p:cNvSpPr/>
              <p:nvPr/>
            </p:nvSpPr>
            <p:spPr>
              <a:xfrm>
                <a:off x="2518150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05"/>
                      <a:pt x="1365" y="2705"/>
                    </a:cubicBezTo>
                    <a:cubicBezTo>
                      <a:pt x="2091" y="2705"/>
                      <a:pt x="2717" y="2142"/>
                      <a:pt x="2717" y="1353"/>
                    </a:cubicBezTo>
                    <a:cubicBezTo>
                      <a:pt x="2717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8" name="Google Shape;3718;p72"/>
              <p:cNvSpPr/>
              <p:nvPr/>
            </p:nvSpPr>
            <p:spPr>
              <a:xfrm>
                <a:off x="2711300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353"/>
                    </a:cubicBezTo>
                    <a:cubicBezTo>
                      <a:pt x="0" y="2142"/>
                      <a:pt x="627" y="2705"/>
                      <a:pt x="1353" y="2705"/>
                    </a:cubicBezTo>
                    <a:cubicBezTo>
                      <a:pt x="2142" y="2705"/>
                      <a:pt x="2718" y="2142"/>
                      <a:pt x="2718" y="1353"/>
                    </a:cubicBezTo>
                    <a:cubicBezTo>
                      <a:pt x="271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9" name="Google Shape;3719;p72"/>
              <p:cNvSpPr/>
              <p:nvPr/>
            </p:nvSpPr>
            <p:spPr>
              <a:xfrm>
                <a:off x="2904450" y="431697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53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0" name="Google Shape;3720;p72"/>
              <p:cNvSpPr/>
              <p:nvPr/>
            </p:nvSpPr>
            <p:spPr>
              <a:xfrm>
                <a:off x="3097300" y="431697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416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416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4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1" name="Google Shape;3721;p72"/>
              <p:cNvSpPr/>
              <p:nvPr/>
            </p:nvSpPr>
            <p:spPr>
              <a:xfrm>
                <a:off x="3203125" y="4179850"/>
                <a:ext cx="67950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9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366"/>
                    </a:cubicBezTo>
                    <a:cubicBezTo>
                      <a:pt x="0" y="2142"/>
                      <a:pt x="576" y="2718"/>
                      <a:pt x="1353" y="2718"/>
                    </a:cubicBezTo>
                    <a:cubicBezTo>
                      <a:pt x="2091" y="2718"/>
                      <a:pt x="2718" y="2142"/>
                      <a:pt x="2718" y="1366"/>
                    </a:cubicBezTo>
                    <a:cubicBezTo>
                      <a:pt x="2718" y="627"/>
                      <a:pt x="209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2" name="Google Shape;3722;p72"/>
              <p:cNvSpPr/>
              <p:nvPr/>
            </p:nvSpPr>
            <p:spPr>
              <a:xfrm>
                <a:off x="3291725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42"/>
                      <a:pt x="576" y="2705"/>
                      <a:pt x="1365" y="2705"/>
                    </a:cubicBezTo>
                    <a:cubicBezTo>
                      <a:pt x="2091" y="2705"/>
                      <a:pt x="2717" y="2142"/>
                      <a:pt x="2717" y="1353"/>
                    </a:cubicBezTo>
                    <a:cubicBezTo>
                      <a:pt x="2717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3" name="Google Shape;3723;p72"/>
              <p:cNvSpPr/>
              <p:nvPr/>
            </p:nvSpPr>
            <p:spPr>
              <a:xfrm>
                <a:off x="688300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29" y="271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4" name="Google Shape;3724;p72"/>
              <p:cNvSpPr/>
              <p:nvPr/>
            </p:nvSpPr>
            <p:spPr>
              <a:xfrm>
                <a:off x="881150" y="44785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415" y="2718"/>
                    </a:cubicBezTo>
                    <a:cubicBezTo>
                      <a:pt x="2141" y="2718"/>
                      <a:pt x="2768" y="2142"/>
                      <a:pt x="2768" y="1365"/>
                    </a:cubicBezTo>
                    <a:cubicBezTo>
                      <a:pt x="2768" y="626"/>
                      <a:pt x="2141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5" name="Google Shape;3725;p72"/>
              <p:cNvSpPr/>
              <p:nvPr/>
            </p:nvSpPr>
            <p:spPr>
              <a:xfrm>
                <a:off x="1075550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6" name="Google Shape;3726;p72"/>
              <p:cNvSpPr/>
              <p:nvPr/>
            </p:nvSpPr>
            <p:spPr>
              <a:xfrm>
                <a:off x="1268700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80" y="2718"/>
                      <a:pt x="2706" y="2142"/>
                      <a:pt x="2706" y="1365"/>
                    </a:cubicBezTo>
                    <a:cubicBezTo>
                      <a:pt x="2706" y="626"/>
                      <a:pt x="208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7" name="Google Shape;3727;p72"/>
              <p:cNvSpPr/>
              <p:nvPr/>
            </p:nvSpPr>
            <p:spPr>
              <a:xfrm>
                <a:off x="1461550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18"/>
                      <a:pt x="1366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8" name="Google Shape;3728;p72"/>
              <p:cNvSpPr/>
              <p:nvPr/>
            </p:nvSpPr>
            <p:spPr>
              <a:xfrm>
                <a:off x="1654725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1" y="2718"/>
                      <a:pt x="2718" y="2142"/>
                      <a:pt x="2718" y="1365"/>
                    </a:cubicBezTo>
                    <a:cubicBezTo>
                      <a:pt x="2718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9" name="Google Shape;3729;p72"/>
              <p:cNvSpPr/>
              <p:nvPr/>
            </p:nvSpPr>
            <p:spPr>
              <a:xfrm>
                <a:off x="1847875" y="44785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0" name="Google Shape;3730;p72"/>
              <p:cNvSpPr/>
              <p:nvPr/>
            </p:nvSpPr>
            <p:spPr>
              <a:xfrm>
                <a:off x="2040725" y="44785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415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1" name="Google Shape;3731;p72"/>
              <p:cNvSpPr/>
              <p:nvPr/>
            </p:nvSpPr>
            <p:spPr>
              <a:xfrm>
                <a:off x="2235125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66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2" name="Google Shape;3732;p72"/>
              <p:cNvSpPr/>
              <p:nvPr/>
            </p:nvSpPr>
            <p:spPr>
              <a:xfrm>
                <a:off x="2428300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2"/>
                      <a:pt x="576" y="2718"/>
                      <a:pt x="1353" y="2718"/>
                    </a:cubicBezTo>
                    <a:cubicBezTo>
                      <a:pt x="2091" y="2718"/>
                      <a:pt x="2718" y="2142"/>
                      <a:pt x="2718" y="1365"/>
                    </a:cubicBezTo>
                    <a:cubicBezTo>
                      <a:pt x="2718" y="626"/>
                      <a:pt x="209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3" name="Google Shape;3733;p72"/>
              <p:cNvSpPr/>
              <p:nvPr/>
            </p:nvSpPr>
            <p:spPr>
              <a:xfrm>
                <a:off x="2621450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129" y="271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4" name="Google Shape;3734;p72"/>
              <p:cNvSpPr/>
              <p:nvPr/>
            </p:nvSpPr>
            <p:spPr>
              <a:xfrm>
                <a:off x="2814300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65" y="2718"/>
                    </a:cubicBezTo>
                    <a:cubicBezTo>
                      <a:pt x="2142" y="271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5" name="Google Shape;3735;p72"/>
              <p:cNvSpPr/>
              <p:nvPr/>
            </p:nvSpPr>
            <p:spPr>
              <a:xfrm>
                <a:off x="3007450" y="447852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6" name="Google Shape;3736;p72"/>
              <p:cNvSpPr/>
              <p:nvPr/>
            </p:nvSpPr>
            <p:spPr>
              <a:xfrm>
                <a:off x="3200625" y="4478525"/>
                <a:ext cx="688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718" extrusionOk="0">
                    <a:moveTo>
                      <a:pt x="140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403" y="2718"/>
                    </a:cubicBezTo>
                    <a:cubicBezTo>
                      <a:pt x="2129" y="2718"/>
                      <a:pt x="2755" y="2142"/>
                      <a:pt x="2755" y="1365"/>
                    </a:cubicBezTo>
                    <a:cubicBezTo>
                      <a:pt x="2755" y="626"/>
                      <a:pt x="2129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7" name="Google Shape;3737;p72"/>
              <p:cNvSpPr/>
              <p:nvPr/>
            </p:nvSpPr>
            <p:spPr>
              <a:xfrm>
                <a:off x="3394700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66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8" name="Google Shape;3738;p72"/>
              <p:cNvSpPr/>
              <p:nvPr/>
            </p:nvSpPr>
            <p:spPr>
              <a:xfrm>
                <a:off x="3424775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41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1" y="2768"/>
                      <a:pt x="2768" y="2142"/>
                      <a:pt x="2768" y="1403"/>
                    </a:cubicBezTo>
                    <a:cubicBezTo>
                      <a:pt x="2768" y="627"/>
                      <a:pt x="2141" y="1"/>
                      <a:pt x="14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9" name="Google Shape;3739;p72"/>
              <p:cNvSpPr/>
              <p:nvPr/>
            </p:nvSpPr>
            <p:spPr>
              <a:xfrm>
                <a:off x="3619175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0" name="Google Shape;3740;p72"/>
              <p:cNvSpPr/>
              <p:nvPr/>
            </p:nvSpPr>
            <p:spPr>
              <a:xfrm>
                <a:off x="3812325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80" y="2768"/>
                      <a:pt x="2706" y="2142"/>
                      <a:pt x="2706" y="1403"/>
                    </a:cubicBezTo>
                    <a:cubicBezTo>
                      <a:pt x="2706" y="627"/>
                      <a:pt x="2080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1" name="Google Shape;3741;p72"/>
              <p:cNvSpPr/>
              <p:nvPr/>
            </p:nvSpPr>
            <p:spPr>
              <a:xfrm>
                <a:off x="4005175" y="4177350"/>
                <a:ext cx="6797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9" extrusionOk="0">
                    <a:moveTo>
                      <a:pt x="1366" y="1"/>
                    </a:moveTo>
                    <a:cubicBezTo>
                      <a:pt x="627" y="1"/>
                      <a:pt x="1" y="627"/>
                      <a:pt x="1" y="1403"/>
                    </a:cubicBezTo>
                    <a:cubicBezTo>
                      <a:pt x="1" y="2142"/>
                      <a:pt x="627" y="2768"/>
                      <a:pt x="1366" y="2768"/>
                    </a:cubicBezTo>
                    <a:cubicBezTo>
                      <a:pt x="2142" y="2768"/>
                      <a:pt x="2718" y="2142"/>
                      <a:pt x="2718" y="1403"/>
                    </a:cubicBezTo>
                    <a:cubicBezTo>
                      <a:pt x="2718" y="627"/>
                      <a:pt x="214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2" name="Google Shape;3742;p72"/>
              <p:cNvSpPr/>
              <p:nvPr/>
            </p:nvSpPr>
            <p:spPr>
              <a:xfrm>
                <a:off x="4198350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141" y="2768"/>
                      <a:pt x="2717" y="2142"/>
                      <a:pt x="2717" y="1403"/>
                    </a:cubicBezTo>
                    <a:cubicBezTo>
                      <a:pt x="2717" y="627"/>
                      <a:pt x="214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3" name="Google Shape;3743;p72"/>
              <p:cNvSpPr/>
              <p:nvPr/>
            </p:nvSpPr>
            <p:spPr>
              <a:xfrm>
                <a:off x="4391500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4" name="Google Shape;3744;p72"/>
              <p:cNvSpPr/>
              <p:nvPr/>
            </p:nvSpPr>
            <p:spPr>
              <a:xfrm>
                <a:off x="4584350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41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415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4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5" name="Google Shape;3745;p72"/>
              <p:cNvSpPr/>
              <p:nvPr/>
            </p:nvSpPr>
            <p:spPr>
              <a:xfrm>
                <a:off x="4778750" y="4177350"/>
                <a:ext cx="6797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9" extrusionOk="0">
                    <a:moveTo>
                      <a:pt x="1366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66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6" name="Google Shape;3746;p72"/>
              <p:cNvSpPr/>
              <p:nvPr/>
            </p:nvSpPr>
            <p:spPr>
              <a:xfrm>
                <a:off x="4971925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091" y="2768"/>
                      <a:pt x="2717" y="2142"/>
                      <a:pt x="2717" y="1403"/>
                    </a:cubicBezTo>
                    <a:cubicBezTo>
                      <a:pt x="2717" y="627"/>
                      <a:pt x="2091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7" name="Google Shape;3747;p72"/>
              <p:cNvSpPr/>
              <p:nvPr/>
            </p:nvSpPr>
            <p:spPr>
              <a:xfrm>
                <a:off x="5165075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53" y="2768"/>
                    </a:cubicBezTo>
                    <a:cubicBezTo>
                      <a:pt x="2129" y="2768"/>
                      <a:pt x="2705" y="2142"/>
                      <a:pt x="2705" y="1403"/>
                    </a:cubicBezTo>
                    <a:cubicBezTo>
                      <a:pt x="2705" y="627"/>
                      <a:pt x="212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8" name="Google Shape;3748;p72"/>
              <p:cNvSpPr/>
              <p:nvPr/>
            </p:nvSpPr>
            <p:spPr>
              <a:xfrm>
                <a:off x="5357925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6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65" y="2768"/>
                    </a:cubicBezTo>
                    <a:cubicBezTo>
                      <a:pt x="2142" y="2768"/>
                      <a:pt x="2718" y="2142"/>
                      <a:pt x="2718" y="1403"/>
                    </a:cubicBezTo>
                    <a:cubicBezTo>
                      <a:pt x="271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9" name="Google Shape;3749;p72"/>
              <p:cNvSpPr/>
              <p:nvPr/>
            </p:nvSpPr>
            <p:spPr>
              <a:xfrm>
                <a:off x="5551075" y="4177350"/>
                <a:ext cx="6922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69" extrusionOk="0">
                    <a:moveTo>
                      <a:pt x="1403" y="1"/>
                    </a:moveTo>
                    <a:cubicBezTo>
                      <a:pt x="627" y="1"/>
                      <a:pt x="1" y="627"/>
                      <a:pt x="1" y="1403"/>
                    </a:cubicBezTo>
                    <a:cubicBezTo>
                      <a:pt x="1" y="2142"/>
                      <a:pt x="627" y="2768"/>
                      <a:pt x="1403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4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0" name="Google Shape;3750;p72"/>
              <p:cNvSpPr/>
              <p:nvPr/>
            </p:nvSpPr>
            <p:spPr>
              <a:xfrm>
                <a:off x="5745500" y="4177350"/>
                <a:ext cx="6762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69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403"/>
                    </a:cubicBezTo>
                    <a:cubicBezTo>
                      <a:pt x="0" y="2142"/>
                      <a:pt x="576" y="2768"/>
                      <a:pt x="1353" y="2768"/>
                    </a:cubicBezTo>
                    <a:cubicBezTo>
                      <a:pt x="2079" y="2768"/>
                      <a:pt x="2705" y="2142"/>
                      <a:pt x="2705" y="1403"/>
                    </a:cubicBezTo>
                    <a:cubicBezTo>
                      <a:pt x="2705" y="627"/>
                      <a:pt x="207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1" name="Google Shape;3751;p72"/>
              <p:cNvSpPr/>
              <p:nvPr/>
            </p:nvSpPr>
            <p:spPr>
              <a:xfrm>
                <a:off x="5938325" y="4177350"/>
                <a:ext cx="6797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9" extrusionOk="0">
                    <a:moveTo>
                      <a:pt x="1366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66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2" name="Google Shape;3752;p72"/>
              <p:cNvSpPr/>
              <p:nvPr/>
            </p:nvSpPr>
            <p:spPr>
              <a:xfrm>
                <a:off x="6131500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53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3" name="Google Shape;3753;p72"/>
              <p:cNvSpPr/>
              <p:nvPr/>
            </p:nvSpPr>
            <p:spPr>
              <a:xfrm>
                <a:off x="3516175" y="431697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353"/>
                    </a:cubicBezTo>
                    <a:cubicBezTo>
                      <a:pt x="1" y="2142"/>
                      <a:pt x="577" y="2705"/>
                      <a:pt x="1353" y="2705"/>
                    </a:cubicBezTo>
                    <a:cubicBezTo>
                      <a:pt x="2092" y="2705"/>
                      <a:pt x="2718" y="2142"/>
                      <a:pt x="2718" y="135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4" name="Google Shape;3754;p72"/>
              <p:cNvSpPr/>
              <p:nvPr/>
            </p:nvSpPr>
            <p:spPr>
              <a:xfrm>
                <a:off x="3709350" y="4316975"/>
                <a:ext cx="676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06" extrusionOk="0">
                    <a:moveTo>
                      <a:pt x="1352" y="1"/>
                    </a:moveTo>
                    <a:cubicBezTo>
                      <a:pt x="564" y="1"/>
                      <a:pt x="0" y="627"/>
                      <a:pt x="0" y="1353"/>
                    </a:cubicBezTo>
                    <a:cubicBezTo>
                      <a:pt x="0" y="2142"/>
                      <a:pt x="564" y="2705"/>
                      <a:pt x="1352" y="2705"/>
                    </a:cubicBezTo>
                    <a:cubicBezTo>
                      <a:pt x="2079" y="2705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5" name="Google Shape;3755;p72"/>
              <p:cNvSpPr/>
              <p:nvPr/>
            </p:nvSpPr>
            <p:spPr>
              <a:xfrm>
                <a:off x="3902175" y="431697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66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66" y="2705"/>
                    </a:cubicBezTo>
                    <a:cubicBezTo>
                      <a:pt x="2092" y="2705"/>
                      <a:pt x="2718" y="2142"/>
                      <a:pt x="2718" y="1353"/>
                    </a:cubicBezTo>
                    <a:cubicBezTo>
                      <a:pt x="2718" y="627"/>
                      <a:pt x="209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6" name="Google Shape;3756;p72"/>
              <p:cNvSpPr/>
              <p:nvPr/>
            </p:nvSpPr>
            <p:spPr>
              <a:xfrm>
                <a:off x="4095350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05"/>
                      <a:pt x="1353" y="2705"/>
                    </a:cubicBezTo>
                    <a:cubicBezTo>
                      <a:pt x="2142" y="2705"/>
                      <a:pt x="2718" y="2142"/>
                      <a:pt x="2718" y="1353"/>
                    </a:cubicBezTo>
                    <a:cubicBezTo>
                      <a:pt x="271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7" name="Google Shape;3757;p72"/>
              <p:cNvSpPr/>
              <p:nvPr/>
            </p:nvSpPr>
            <p:spPr>
              <a:xfrm>
                <a:off x="4288500" y="4316975"/>
                <a:ext cx="689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56" h="2706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53" y="2705"/>
                    </a:cubicBezTo>
                    <a:cubicBezTo>
                      <a:pt x="2129" y="2705"/>
                      <a:pt x="2756" y="2142"/>
                      <a:pt x="2756" y="1353"/>
                    </a:cubicBezTo>
                    <a:cubicBezTo>
                      <a:pt x="2756" y="627"/>
                      <a:pt x="212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8" name="Google Shape;3758;p72"/>
              <p:cNvSpPr/>
              <p:nvPr/>
            </p:nvSpPr>
            <p:spPr>
              <a:xfrm>
                <a:off x="4481350" y="4316975"/>
                <a:ext cx="6920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06" extrusionOk="0">
                    <a:moveTo>
                      <a:pt x="1415" y="1"/>
                    </a:moveTo>
                    <a:cubicBezTo>
                      <a:pt x="627" y="1"/>
                      <a:pt x="0" y="627"/>
                      <a:pt x="0" y="1353"/>
                    </a:cubicBezTo>
                    <a:cubicBezTo>
                      <a:pt x="0" y="2142"/>
                      <a:pt x="627" y="2705"/>
                      <a:pt x="1415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4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9" name="Google Shape;3759;p72"/>
              <p:cNvSpPr/>
              <p:nvPr/>
            </p:nvSpPr>
            <p:spPr>
              <a:xfrm>
                <a:off x="4675750" y="4316975"/>
                <a:ext cx="6797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06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353"/>
                    </a:cubicBezTo>
                    <a:cubicBezTo>
                      <a:pt x="1" y="2142"/>
                      <a:pt x="577" y="2705"/>
                      <a:pt x="1353" y="2705"/>
                    </a:cubicBezTo>
                    <a:cubicBezTo>
                      <a:pt x="2092" y="2705"/>
                      <a:pt x="2718" y="2142"/>
                      <a:pt x="2718" y="135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0" name="Google Shape;3760;p72"/>
              <p:cNvSpPr/>
              <p:nvPr/>
            </p:nvSpPr>
            <p:spPr>
              <a:xfrm>
                <a:off x="4868925" y="431697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42"/>
                      <a:pt x="576" y="2705"/>
                      <a:pt x="1353" y="2705"/>
                    </a:cubicBezTo>
                    <a:cubicBezTo>
                      <a:pt x="2079" y="2705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1" name="Google Shape;3761;p72"/>
              <p:cNvSpPr/>
              <p:nvPr/>
            </p:nvSpPr>
            <p:spPr>
              <a:xfrm>
                <a:off x="5061775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05"/>
                      <a:pt x="1365" y="2705"/>
                    </a:cubicBezTo>
                    <a:cubicBezTo>
                      <a:pt x="2141" y="2705"/>
                      <a:pt x="2717" y="2142"/>
                      <a:pt x="2717" y="1353"/>
                    </a:cubicBezTo>
                    <a:cubicBezTo>
                      <a:pt x="2717" y="627"/>
                      <a:pt x="214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2" name="Google Shape;3762;p72"/>
              <p:cNvSpPr/>
              <p:nvPr/>
            </p:nvSpPr>
            <p:spPr>
              <a:xfrm>
                <a:off x="5254925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353"/>
                    </a:cubicBezTo>
                    <a:cubicBezTo>
                      <a:pt x="0" y="2142"/>
                      <a:pt x="627" y="2705"/>
                      <a:pt x="1353" y="2705"/>
                    </a:cubicBezTo>
                    <a:cubicBezTo>
                      <a:pt x="2142" y="2705"/>
                      <a:pt x="2718" y="2142"/>
                      <a:pt x="2718" y="1353"/>
                    </a:cubicBezTo>
                    <a:cubicBezTo>
                      <a:pt x="271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3" name="Google Shape;3763;p72"/>
              <p:cNvSpPr/>
              <p:nvPr/>
            </p:nvSpPr>
            <p:spPr>
              <a:xfrm>
                <a:off x="5448075" y="431697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53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4" name="Google Shape;3764;p72"/>
              <p:cNvSpPr/>
              <p:nvPr/>
            </p:nvSpPr>
            <p:spPr>
              <a:xfrm>
                <a:off x="5640925" y="431697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416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416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4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5" name="Google Shape;3765;p72"/>
              <p:cNvSpPr/>
              <p:nvPr/>
            </p:nvSpPr>
            <p:spPr>
              <a:xfrm>
                <a:off x="5835350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576" y="1"/>
                      <a:pt x="0" y="627"/>
                      <a:pt x="0" y="1353"/>
                    </a:cubicBezTo>
                    <a:cubicBezTo>
                      <a:pt x="0" y="2142"/>
                      <a:pt x="576" y="2705"/>
                      <a:pt x="1365" y="2705"/>
                    </a:cubicBezTo>
                    <a:cubicBezTo>
                      <a:pt x="2091" y="2705"/>
                      <a:pt x="2717" y="2142"/>
                      <a:pt x="2717" y="1353"/>
                    </a:cubicBezTo>
                    <a:cubicBezTo>
                      <a:pt x="2717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6" name="Google Shape;3766;p72"/>
              <p:cNvSpPr/>
              <p:nvPr/>
            </p:nvSpPr>
            <p:spPr>
              <a:xfrm>
                <a:off x="6028500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627" y="1"/>
                      <a:pt x="0" y="627"/>
                      <a:pt x="0" y="1353"/>
                    </a:cubicBezTo>
                    <a:cubicBezTo>
                      <a:pt x="0" y="2142"/>
                      <a:pt x="627" y="2705"/>
                      <a:pt x="1353" y="2705"/>
                    </a:cubicBezTo>
                    <a:cubicBezTo>
                      <a:pt x="2092" y="2705"/>
                      <a:pt x="2718" y="2142"/>
                      <a:pt x="2718" y="135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7" name="Google Shape;3767;p72"/>
              <p:cNvSpPr/>
              <p:nvPr/>
            </p:nvSpPr>
            <p:spPr>
              <a:xfrm>
                <a:off x="6221650" y="431697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53" y="2705"/>
                    </a:cubicBezTo>
                    <a:cubicBezTo>
                      <a:pt x="2130" y="2705"/>
                      <a:pt x="2706" y="2142"/>
                      <a:pt x="2706" y="1353"/>
                    </a:cubicBezTo>
                    <a:cubicBezTo>
                      <a:pt x="2706" y="627"/>
                      <a:pt x="2130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8" name="Google Shape;3768;p72"/>
              <p:cNvSpPr/>
              <p:nvPr/>
            </p:nvSpPr>
            <p:spPr>
              <a:xfrm>
                <a:off x="6414500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6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66" y="2705"/>
                    </a:cubicBezTo>
                    <a:cubicBezTo>
                      <a:pt x="2142" y="2705"/>
                      <a:pt x="2718" y="2142"/>
                      <a:pt x="2718" y="1353"/>
                    </a:cubicBezTo>
                    <a:cubicBezTo>
                      <a:pt x="2718" y="627"/>
                      <a:pt x="2142" y="1"/>
                      <a:pt x="13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9" name="Google Shape;3769;p72"/>
              <p:cNvSpPr/>
              <p:nvPr/>
            </p:nvSpPr>
            <p:spPr>
              <a:xfrm>
                <a:off x="3619175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0" name="Google Shape;3770;p72"/>
              <p:cNvSpPr/>
              <p:nvPr/>
            </p:nvSpPr>
            <p:spPr>
              <a:xfrm>
                <a:off x="3812325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80" y="2718"/>
                      <a:pt x="2706" y="2142"/>
                      <a:pt x="2706" y="1365"/>
                    </a:cubicBezTo>
                    <a:cubicBezTo>
                      <a:pt x="2706" y="626"/>
                      <a:pt x="2080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1" name="Google Shape;3771;p72"/>
              <p:cNvSpPr/>
              <p:nvPr/>
            </p:nvSpPr>
            <p:spPr>
              <a:xfrm>
                <a:off x="4005175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18"/>
                      <a:pt x="1366" y="2718"/>
                    </a:cubicBezTo>
                    <a:cubicBezTo>
                      <a:pt x="2142" y="271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2" name="Google Shape;3772;p72"/>
              <p:cNvSpPr/>
              <p:nvPr/>
            </p:nvSpPr>
            <p:spPr>
              <a:xfrm>
                <a:off x="4198350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141" y="2718"/>
                      <a:pt x="2717" y="2142"/>
                      <a:pt x="2717" y="1365"/>
                    </a:cubicBezTo>
                    <a:cubicBezTo>
                      <a:pt x="2717" y="626"/>
                      <a:pt x="214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3" name="Google Shape;3773;p72"/>
              <p:cNvSpPr/>
              <p:nvPr/>
            </p:nvSpPr>
            <p:spPr>
              <a:xfrm>
                <a:off x="4391500" y="44785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4" name="Google Shape;3774;p72"/>
              <p:cNvSpPr/>
              <p:nvPr/>
            </p:nvSpPr>
            <p:spPr>
              <a:xfrm>
                <a:off x="4584350" y="44785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41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415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4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5" name="Google Shape;3775;p72"/>
              <p:cNvSpPr/>
              <p:nvPr/>
            </p:nvSpPr>
            <p:spPr>
              <a:xfrm>
                <a:off x="4778750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66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6" name="Google Shape;3776;p72"/>
              <p:cNvSpPr/>
              <p:nvPr/>
            </p:nvSpPr>
            <p:spPr>
              <a:xfrm>
                <a:off x="4971925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091" y="2718"/>
                      <a:pt x="2717" y="2142"/>
                      <a:pt x="2717" y="1365"/>
                    </a:cubicBezTo>
                    <a:cubicBezTo>
                      <a:pt x="2717" y="626"/>
                      <a:pt x="2091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7" name="Google Shape;3777;p72"/>
              <p:cNvSpPr/>
              <p:nvPr/>
            </p:nvSpPr>
            <p:spPr>
              <a:xfrm>
                <a:off x="5165075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18"/>
                      <a:pt x="1353" y="2718"/>
                    </a:cubicBezTo>
                    <a:cubicBezTo>
                      <a:pt x="2129" y="2718"/>
                      <a:pt x="2705" y="2142"/>
                      <a:pt x="2705" y="1365"/>
                    </a:cubicBezTo>
                    <a:cubicBezTo>
                      <a:pt x="2705" y="626"/>
                      <a:pt x="212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8" name="Google Shape;3778;p72"/>
              <p:cNvSpPr/>
              <p:nvPr/>
            </p:nvSpPr>
            <p:spPr>
              <a:xfrm>
                <a:off x="5357925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65" y="2718"/>
                    </a:cubicBezTo>
                    <a:cubicBezTo>
                      <a:pt x="2142" y="2718"/>
                      <a:pt x="2718" y="2142"/>
                      <a:pt x="2718" y="1365"/>
                    </a:cubicBezTo>
                    <a:cubicBezTo>
                      <a:pt x="271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9" name="Google Shape;3779;p72"/>
              <p:cNvSpPr/>
              <p:nvPr/>
            </p:nvSpPr>
            <p:spPr>
              <a:xfrm>
                <a:off x="5551075" y="4478525"/>
                <a:ext cx="692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8" extrusionOk="0">
                    <a:moveTo>
                      <a:pt x="140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18"/>
                      <a:pt x="1403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4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0" name="Google Shape;3780;p72"/>
              <p:cNvSpPr/>
              <p:nvPr/>
            </p:nvSpPr>
            <p:spPr>
              <a:xfrm>
                <a:off x="5745500" y="4478525"/>
                <a:ext cx="6762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5" h="271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2"/>
                      <a:pt x="576" y="2718"/>
                      <a:pt x="1353" y="2718"/>
                    </a:cubicBezTo>
                    <a:cubicBezTo>
                      <a:pt x="2079" y="2718"/>
                      <a:pt x="2705" y="2142"/>
                      <a:pt x="2705" y="1365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1" name="Google Shape;3781;p72"/>
              <p:cNvSpPr/>
              <p:nvPr/>
            </p:nvSpPr>
            <p:spPr>
              <a:xfrm>
                <a:off x="5938325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66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66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2" name="Google Shape;3782;p72"/>
              <p:cNvSpPr/>
              <p:nvPr/>
            </p:nvSpPr>
            <p:spPr>
              <a:xfrm>
                <a:off x="6131500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53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53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3" name="Google Shape;3783;p72"/>
              <p:cNvSpPr/>
              <p:nvPr/>
            </p:nvSpPr>
            <p:spPr>
              <a:xfrm>
                <a:off x="6324650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627" y="0"/>
                      <a:pt x="1" y="626"/>
                      <a:pt x="1" y="1365"/>
                    </a:cubicBezTo>
                    <a:cubicBezTo>
                      <a:pt x="1" y="2142"/>
                      <a:pt x="627" y="2718"/>
                      <a:pt x="1353" y="2718"/>
                    </a:cubicBezTo>
                    <a:cubicBezTo>
                      <a:pt x="2142" y="2718"/>
                      <a:pt x="2706" y="2142"/>
                      <a:pt x="2706" y="1365"/>
                    </a:cubicBezTo>
                    <a:cubicBezTo>
                      <a:pt x="2706" y="626"/>
                      <a:pt x="214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4" name="Google Shape;3784;p72"/>
              <p:cNvSpPr/>
              <p:nvPr/>
            </p:nvSpPr>
            <p:spPr>
              <a:xfrm>
                <a:off x="6517500" y="4478525"/>
                <a:ext cx="692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18" extrusionOk="0">
                    <a:moveTo>
                      <a:pt x="1365" y="0"/>
                    </a:moveTo>
                    <a:cubicBezTo>
                      <a:pt x="627" y="0"/>
                      <a:pt x="0" y="626"/>
                      <a:pt x="0" y="1365"/>
                    </a:cubicBezTo>
                    <a:cubicBezTo>
                      <a:pt x="0" y="2142"/>
                      <a:pt x="627" y="2718"/>
                      <a:pt x="1365" y="2718"/>
                    </a:cubicBezTo>
                    <a:cubicBezTo>
                      <a:pt x="2142" y="2718"/>
                      <a:pt x="2768" y="2142"/>
                      <a:pt x="2768" y="1365"/>
                    </a:cubicBezTo>
                    <a:cubicBezTo>
                      <a:pt x="2768" y="626"/>
                      <a:pt x="2142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5" name="Google Shape;3785;p72"/>
              <p:cNvSpPr/>
              <p:nvPr/>
            </p:nvSpPr>
            <p:spPr>
              <a:xfrm>
                <a:off x="6606400" y="4316975"/>
                <a:ext cx="692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06" extrusionOk="0">
                    <a:moveTo>
                      <a:pt x="140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403" y="2705"/>
                    </a:cubicBezTo>
                    <a:cubicBezTo>
                      <a:pt x="2142" y="2705"/>
                      <a:pt x="2768" y="2142"/>
                      <a:pt x="2768" y="1353"/>
                    </a:cubicBezTo>
                    <a:cubicBezTo>
                      <a:pt x="2768" y="627"/>
                      <a:pt x="2142" y="1"/>
                      <a:pt x="14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6" name="Google Shape;3786;p72"/>
              <p:cNvSpPr/>
              <p:nvPr/>
            </p:nvSpPr>
            <p:spPr>
              <a:xfrm>
                <a:off x="6800825" y="4316975"/>
                <a:ext cx="676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06" extrusionOk="0">
                    <a:moveTo>
                      <a:pt x="1353" y="1"/>
                    </a:moveTo>
                    <a:cubicBezTo>
                      <a:pt x="564" y="1"/>
                      <a:pt x="0" y="627"/>
                      <a:pt x="0" y="1353"/>
                    </a:cubicBezTo>
                    <a:cubicBezTo>
                      <a:pt x="0" y="2142"/>
                      <a:pt x="564" y="2705"/>
                      <a:pt x="1353" y="2705"/>
                    </a:cubicBezTo>
                    <a:cubicBezTo>
                      <a:pt x="2079" y="2705"/>
                      <a:pt x="2705" y="2142"/>
                      <a:pt x="2705" y="1353"/>
                    </a:cubicBezTo>
                    <a:cubicBezTo>
                      <a:pt x="2705" y="627"/>
                      <a:pt x="207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7" name="Google Shape;3787;p72"/>
              <p:cNvSpPr/>
              <p:nvPr/>
            </p:nvSpPr>
            <p:spPr>
              <a:xfrm>
                <a:off x="6993675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65" y="1"/>
                    </a:moveTo>
                    <a:cubicBezTo>
                      <a:pt x="626" y="1"/>
                      <a:pt x="0" y="627"/>
                      <a:pt x="0" y="1353"/>
                    </a:cubicBezTo>
                    <a:cubicBezTo>
                      <a:pt x="0" y="2142"/>
                      <a:pt x="626" y="2705"/>
                      <a:pt x="1365" y="2705"/>
                    </a:cubicBezTo>
                    <a:cubicBezTo>
                      <a:pt x="2091" y="2705"/>
                      <a:pt x="2718" y="2142"/>
                      <a:pt x="2718" y="1353"/>
                    </a:cubicBezTo>
                    <a:cubicBezTo>
                      <a:pt x="2718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8" name="Google Shape;3788;p72"/>
              <p:cNvSpPr/>
              <p:nvPr/>
            </p:nvSpPr>
            <p:spPr>
              <a:xfrm>
                <a:off x="7186825" y="4316975"/>
                <a:ext cx="67950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06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353"/>
                    </a:cubicBezTo>
                    <a:cubicBezTo>
                      <a:pt x="1" y="2142"/>
                      <a:pt x="627" y="2705"/>
                      <a:pt x="1353" y="2705"/>
                    </a:cubicBezTo>
                    <a:cubicBezTo>
                      <a:pt x="2142" y="2705"/>
                      <a:pt x="2718" y="2142"/>
                      <a:pt x="2718" y="1353"/>
                    </a:cubicBezTo>
                    <a:cubicBezTo>
                      <a:pt x="2718" y="627"/>
                      <a:pt x="214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9" name="Google Shape;3789;p72"/>
              <p:cNvSpPr/>
              <p:nvPr/>
            </p:nvSpPr>
            <p:spPr>
              <a:xfrm>
                <a:off x="6323400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627" y="1"/>
                      <a:pt x="1" y="627"/>
                      <a:pt x="1" y="1403"/>
                    </a:cubicBezTo>
                    <a:cubicBezTo>
                      <a:pt x="1" y="2142"/>
                      <a:pt x="627" y="2768"/>
                      <a:pt x="1353" y="2768"/>
                    </a:cubicBezTo>
                    <a:cubicBezTo>
                      <a:pt x="2129" y="2768"/>
                      <a:pt x="2705" y="2142"/>
                      <a:pt x="2705" y="1403"/>
                    </a:cubicBezTo>
                    <a:cubicBezTo>
                      <a:pt x="2705" y="627"/>
                      <a:pt x="212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0" name="Google Shape;3790;p72"/>
              <p:cNvSpPr/>
              <p:nvPr/>
            </p:nvSpPr>
            <p:spPr>
              <a:xfrm>
                <a:off x="6516250" y="4177350"/>
                <a:ext cx="6920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68" h="2769" extrusionOk="0">
                    <a:moveTo>
                      <a:pt x="1365" y="1"/>
                    </a:moveTo>
                    <a:cubicBezTo>
                      <a:pt x="627" y="1"/>
                      <a:pt x="0" y="627"/>
                      <a:pt x="0" y="1403"/>
                    </a:cubicBezTo>
                    <a:cubicBezTo>
                      <a:pt x="0" y="2142"/>
                      <a:pt x="627" y="2768"/>
                      <a:pt x="1365" y="2768"/>
                    </a:cubicBezTo>
                    <a:cubicBezTo>
                      <a:pt x="2142" y="2768"/>
                      <a:pt x="2768" y="2142"/>
                      <a:pt x="2768" y="1403"/>
                    </a:cubicBezTo>
                    <a:cubicBezTo>
                      <a:pt x="2768" y="627"/>
                      <a:pt x="2142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1" name="Google Shape;3791;p72"/>
              <p:cNvSpPr/>
              <p:nvPr/>
            </p:nvSpPr>
            <p:spPr>
              <a:xfrm>
                <a:off x="6710650" y="4177350"/>
                <a:ext cx="67975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69" extrusionOk="0">
                    <a:moveTo>
                      <a:pt x="1353" y="1"/>
                    </a:moveTo>
                    <a:cubicBezTo>
                      <a:pt x="577" y="1"/>
                      <a:pt x="1" y="627"/>
                      <a:pt x="1" y="1403"/>
                    </a:cubicBezTo>
                    <a:cubicBezTo>
                      <a:pt x="1" y="2142"/>
                      <a:pt x="577" y="2768"/>
                      <a:pt x="1353" y="2768"/>
                    </a:cubicBezTo>
                    <a:cubicBezTo>
                      <a:pt x="2092" y="2768"/>
                      <a:pt x="2718" y="2142"/>
                      <a:pt x="2718" y="1403"/>
                    </a:cubicBezTo>
                    <a:cubicBezTo>
                      <a:pt x="2718" y="627"/>
                      <a:pt x="2092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2" name="Google Shape;3792;p72"/>
              <p:cNvSpPr/>
              <p:nvPr/>
            </p:nvSpPr>
            <p:spPr>
              <a:xfrm>
                <a:off x="6903825" y="4177350"/>
                <a:ext cx="676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69" extrusionOk="0">
                    <a:moveTo>
                      <a:pt x="1353" y="1"/>
                    </a:moveTo>
                    <a:cubicBezTo>
                      <a:pt x="576" y="1"/>
                      <a:pt x="0" y="627"/>
                      <a:pt x="0" y="1403"/>
                    </a:cubicBezTo>
                    <a:cubicBezTo>
                      <a:pt x="0" y="2142"/>
                      <a:pt x="576" y="2768"/>
                      <a:pt x="1353" y="2768"/>
                    </a:cubicBezTo>
                    <a:cubicBezTo>
                      <a:pt x="2079" y="2768"/>
                      <a:pt x="2705" y="2142"/>
                      <a:pt x="2705" y="1403"/>
                    </a:cubicBezTo>
                    <a:cubicBezTo>
                      <a:pt x="2705" y="627"/>
                      <a:pt x="2079" y="1"/>
                      <a:pt x="13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3" name="Google Shape;3793;p72"/>
              <p:cNvSpPr/>
              <p:nvPr/>
            </p:nvSpPr>
            <p:spPr>
              <a:xfrm>
                <a:off x="7096675" y="4177350"/>
                <a:ext cx="67950" cy="692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69" extrusionOk="0">
                    <a:moveTo>
                      <a:pt x="1365" y="1"/>
                    </a:moveTo>
                    <a:cubicBezTo>
                      <a:pt x="626" y="1"/>
                      <a:pt x="0" y="627"/>
                      <a:pt x="0" y="1403"/>
                    </a:cubicBezTo>
                    <a:cubicBezTo>
                      <a:pt x="0" y="2142"/>
                      <a:pt x="626" y="2768"/>
                      <a:pt x="1365" y="2768"/>
                    </a:cubicBezTo>
                    <a:cubicBezTo>
                      <a:pt x="2091" y="2768"/>
                      <a:pt x="2717" y="2142"/>
                      <a:pt x="2717" y="1403"/>
                    </a:cubicBezTo>
                    <a:cubicBezTo>
                      <a:pt x="2717" y="627"/>
                      <a:pt x="2091" y="1"/>
                      <a:pt x="13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4" name="Google Shape;3794;p72"/>
              <p:cNvSpPr/>
              <p:nvPr/>
            </p:nvSpPr>
            <p:spPr>
              <a:xfrm>
                <a:off x="6710650" y="4478525"/>
                <a:ext cx="67975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718" extrusionOk="0">
                    <a:moveTo>
                      <a:pt x="1353" y="0"/>
                    </a:moveTo>
                    <a:cubicBezTo>
                      <a:pt x="577" y="0"/>
                      <a:pt x="1" y="626"/>
                      <a:pt x="1" y="1365"/>
                    </a:cubicBezTo>
                    <a:cubicBezTo>
                      <a:pt x="1" y="2142"/>
                      <a:pt x="577" y="2718"/>
                      <a:pt x="1353" y="2718"/>
                    </a:cubicBezTo>
                    <a:cubicBezTo>
                      <a:pt x="2092" y="2718"/>
                      <a:pt x="2718" y="2142"/>
                      <a:pt x="2718" y="1365"/>
                    </a:cubicBezTo>
                    <a:cubicBezTo>
                      <a:pt x="2718" y="626"/>
                      <a:pt x="2092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5" name="Google Shape;3795;p72"/>
              <p:cNvSpPr/>
              <p:nvPr/>
            </p:nvSpPr>
            <p:spPr>
              <a:xfrm>
                <a:off x="6903825" y="4478525"/>
                <a:ext cx="676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2718" extrusionOk="0">
                    <a:moveTo>
                      <a:pt x="1353" y="0"/>
                    </a:moveTo>
                    <a:cubicBezTo>
                      <a:pt x="576" y="0"/>
                      <a:pt x="0" y="626"/>
                      <a:pt x="0" y="1365"/>
                    </a:cubicBezTo>
                    <a:cubicBezTo>
                      <a:pt x="0" y="2142"/>
                      <a:pt x="576" y="2718"/>
                      <a:pt x="1353" y="2718"/>
                    </a:cubicBezTo>
                    <a:cubicBezTo>
                      <a:pt x="2079" y="2718"/>
                      <a:pt x="2705" y="2142"/>
                      <a:pt x="2705" y="1365"/>
                    </a:cubicBezTo>
                    <a:cubicBezTo>
                      <a:pt x="2705" y="626"/>
                      <a:pt x="2079" y="0"/>
                      <a:pt x="13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6" name="Google Shape;3796;p72"/>
              <p:cNvSpPr/>
              <p:nvPr/>
            </p:nvSpPr>
            <p:spPr>
              <a:xfrm>
                <a:off x="7096675" y="4478525"/>
                <a:ext cx="6795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718" extrusionOk="0">
                    <a:moveTo>
                      <a:pt x="1365" y="0"/>
                    </a:moveTo>
                    <a:cubicBezTo>
                      <a:pt x="626" y="0"/>
                      <a:pt x="0" y="626"/>
                      <a:pt x="0" y="1365"/>
                    </a:cubicBezTo>
                    <a:cubicBezTo>
                      <a:pt x="0" y="2142"/>
                      <a:pt x="626" y="2718"/>
                      <a:pt x="1365" y="2718"/>
                    </a:cubicBezTo>
                    <a:cubicBezTo>
                      <a:pt x="2091" y="2718"/>
                      <a:pt x="2717" y="2142"/>
                      <a:pt x="2717" y="1365"/>
                    </a:cubicBezTo>
                    <a:cubicBezTo>
                      <a:pt x="2717" y="626"/>
                      <a:pt x="2091" y="0"/>
                      <a:pt x="13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7" name="Google Shape;3797;p72"/>
              <p:cNvSpPr/>
              <p:nvPr/>
            </p:nvSpPr>
            <p:spPr>
              <a:xfrm>
                <a:off x="427200" y="4453775"/>
                <a:ext cx="692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2769" h="2719" extrusionOk="0">
                    <a:moveTo>
                      <a:pt x="1416" y="1"/>
                    </a:moveTo>
                    <a:cubicBezTo>
                      <a:pt x="627" y="1"/>
                      <a:pt x="1" y="627"/>
                      <a:pt x="1" y="1366"/>
                    </a:cubicBezTo>
                    <a:cubicBezTo>
                      <a:pt x="1" y="2142"/>
                      <a:pt x="627" y="2718"/>
                      <a:pt x="1416" y="2718"/>
                    </a:cubicBezTo>
                    <a:cubicBezTo>
                      <a:pt x="2142" y="2718"/>
                      <a:pt x="2768" y="2142"/>
                      <a:pt x="2768" y="1366"/>
                    </a:cubicBezTo>
                    <a:cubicBezTo>
                      <a:pt x="2768" y="627"/>
                      <a:pt x="2142" y="1"/>
                      <a:pt x="14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99" name="Google Shape;3499;p72"/>
            <p:cNvSpPr/>
            <p:nvPr/>
          </p:nvSpPr>
          <p:spPr>
            <a:xfrm>
              <a:off x="1584486" y="943930"/>
              <a:ext cx="6003484" cy="2764197"/>
            </a:xfrm>
            <a:custGeom>
              <a:avLst/>
              <a:gdLst/>
              <a:ahLst/>
              <a:cxnLst/>
              <a:rect l="l" t="t" r="r" b="b"/>
              <a:pathLst>
                <a:path w="251502" h="102435" extrusionOk="0">
                  <a:moveTo>
                    <a:pt x="6575" y="1"/>
                  </a:moveTo>
                  <a:cubicBezTo>
                    <a:pt x="2931" y="1"/>
                    <a:pt x="1" y="2981"/>
                    <a:pt x="1" y="6637"/>
                  </a:cubicBezTo>
                  <a:lnTo>
                    <a:pt x="1" y="95860"/>
                  </a:lnTo>
                  <a:cubicBezTo>
                    <a:pt x="1" y="99454"/>
                    <a:pt x="2931" y="102434"/>
                    <a:pt x="6575" y="102434"/>
                  </a:cubicBezTo>
                  <a:lnTo>
                    <a:pt x="244865" y="102434"/>
                  </a:lnTo>
                  <a:cubicBezTo>
                    <a:pt x="248521" y="102434"/>
                    <a:pt x="251502" y="99454"/>
                    <a:pt x="251502" y="95860"/>
                  </a:cubicBezTo>
                  <a:lnTo>
                    <a:pt x="251502" y="6637"/>
                  </a:lnTo>
                  <a:cubicBezTo>
                    <a:pt x="251502" y="2981"/>
                    <a:pt x="248521" y="1"/>
                    <a:pt x="244865" y="1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798" name="Google Shape;3798;p72"/>
          <p:cNvSpPr txBox="1">
            <a:spLocks noGrp="1"/>
          </p:cNvSpPr>
          <p:nvPr>
            <p:ph type="subTitle" idx="1"/>
          </p:nvPr>
        </p:nvSpPr>
        <p:spPr>
          <a:xfrm>
            <a:off x="504028" y="749226"/>
            <a:ext cx="8029858" cy="2750191"/>
          </a:xfrm>
          <a:prstGeom prst="rect">
            <a:avLst/>
          </a:prstGeom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/>
              <a:t>V roce 1981 založil spolu s Jeanem-</a:t>
            </a:r>
            <a:r>
              <a:rPr lang="cs-CZ" sz="2400" dirty="0" err="1"/>
              <a:t>Pierreem</a:t>
            </a:r>
            <a:r>
              <a:rPr lang="cs-CZ" sz="2400" dirty="0"/>
              <a:t> </a:t>
            </a:r>
            <a:r>
              <a:rPr lang="cs-CZ" sz="2400" dirty="0" err="1"/>
              <a:t>Vernantem</a:t>
            </a:r>
            <a:r>
              <a:rPr lang="cs-CZ" sz="2400" dirty="0"/>
              <a:t> Vzdělávací nadaci Jana Husa na pomoc českým intelektuálům.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/>
              <a:t>V roce 1981, když jel na tento seminář, zjistil, že je sledován, rozhodl se tedy před seminářem odletět do Paříže, na letišti ho zastavila policie a „objevila“ u něj v kufr drogy. O tři dny později byl propuštěn z Ruzyně a vyhoštěn ze země</a:t>
            </a:r>
            <a:endParaRPr sz="2400" dirty="0"/>
          </a:p>
        </p:txBody>
      </p:sp>
      <p:sp>
        <p:nvSpPr>
          <p:cNvPr id="3799" name="Google Shape;3799;p72"/>
          <p:cNvSpPr txBox="1">
            <a:spLocks noGrp="1"/>
          </p:cNvSpPr>
          <p:nvPr>
            <p:ph type="title"/>
          </p:nvPr>
        </p:nvSpPr>
        <p:spPr>
          <a:xfrm>
            <a:off x="2120781" y="4229606"/>
            <a:ext cx="4897659" cy="654061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FUN FACT! (WITHOUT THE FUN)</a:t>
            </a:r>
            <a:endParaRPr dirty="0"/>
          </a:p>
        </p:txBody>
      </p:sp>
      <p:grpSp>
        <p:nvGrpSpPr>
          <p:cNvPr id="3800" name="Google Shape;3800;p72"/>
          <p:cNvGrpSpPr/>
          <p:nvPr/>
        </p:nvGrpSpPr>
        <p:grpSpPr>
          <a:xfrm>
            <a:off x="7693001" y="3306631"/>
            <a:ext cx="1319700" cy="1636809"/>
            <a:chOff x="6000522" y="1276956"/>
            <a:chExt cx="494863" cy="613796"/>
          </a:xfrm>
        </p:grpSpPr>
        <p:sp>
          <p:nvSpPr>
            <p:cNvPr id="3801" name="Google Shape;3801;p72"/>
            <p:cNvSpPr/>
            <p:nvPr/>
          </p:nvSpPr>
          <p:spPr>
            <a:xfrm>
              <a:off x="6112854" y="1807978"/>
              <a:ext cx="259684" cy="80583"/>
            </a:xfrm>
            <a:custGeom>
              <a:avLst/>
              <a:gdLst/>
              <a:ahLst/>
              <a:cxnLst/>
              <a:rect l="l" t="t" r="r" b="b"/>
              <a:pathLst>
                <a:path w="8891" h="2759" extrusionOk="0">
                  <a:moveTo>
                    <a:pt x="25" y="1"/>
                  </a:moveTo>
                  <a:lnTo>
                    <a:pt x="0" y="1374"/>
                  </a:lnTo>
                  <a:cubicBezTo>
                    <a:pt x="0" y="1656"/>
                    <a:pt x="168" y="1917"/>
                    <a:pt x="438" y="2020"/>
                  </a:cubicBezTo>
                  <a:cubicBezTo>
                    <a:pt x="1125" y="2290"/>
                    <a:pt x="2550" y="2731"/>
                    <a:pt x="4504" y="2756"/>
                  </a:cubicBezTo>
                  <a:cubicBezTo>
                    <a:pt x="4581" y="2757"/>
                    <a:pt x="4658" y="2758"/>
                    <a:pt x="4733" y="2758"/>
                  </a:cubicBezTo>
                  <a:cubicBezTo>
                    <a:pt x="6236" y="2758"/>
                    <a:pt x="7360" y="2499"/>
                    <a:pt x="8049" y="2265"/>
                  </a:cubicBezTo>
                  <a:cubicBezTo>
                    <a:pt x="8543" y="2110"/>
                    <a:pt x="8878" y="1656"/>
                    <a:pt x="8878" y="1141"/>
                  </a:cubicBezTo>
                  <a:lnTo>
                    <a:pt x="8891" y="131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72"/>
            <p:cNvSpPr/>
            <p:nvPr/>
          </p:nvSpPr>
          <p:spPr>
            <a:xfrm>
              <a:off x="6110576" y="1805349"/>
              <a:ext cx="264240" cy="85403"/>
            </a:xfrm>
            <a:custGeom>
              <a:avLst/>
              <a:gdLst/>
              <a:ahLst/>
              <a:cxnLst/>
              <a:rect l="l" t="t" r="r" b="b"/>
              <a:pathLst>
                <a:path w="9047" h="2924" extrusionOk="0">
                  <a:moveTo>
                    <a:pt x="181" y="168"/>
                  </a:moveTo>
                  <a:lnTo>
                    <a:pt x="8891" y="299"/>
                  </a:lnTo>
                  <a:lnTo>
                    <a:pt x="8879" y="1231"/>
                  </a:lnTo>
                  <a:cubicBezTo>
                    <a:pt x="8879" y="1709"/>
                    <a:pt x="8556" y="2135"/>
                    <a:pt x="8102" y="2290"/>
                  </a:cubicBezTo>
                  <a:cubicBezTo>
                    <a:pt x="7425" y="2512"/>
                    <a:pt x="6299" y="2770"/>
                    <a:pt x="4809" y="2770"/>
                  </a:cubicBezTo>
                  <a:cubicBezTo>
                    <a:pt x="4734" y="2770"/>
                    <a:pt x="4659" y="2770"/>
                    <a:pt x="4582" y="2768"/>
                  </a:cubicBezTo>
                  <a:cubicBezTo>
                    <a:pt x="2641" y="2744"/>
                    <a:pt x="1215" y="2303"/>
                    <a:pt x="544" y="2032"/>
                  </a:cubicBezTo>
                  <a:cubicBezTo>
                    <a:pt x="311" y="1942"/>
                    <a:pt x="156" y="1709"/>
                    <a:pt x="156" y="1464"/>
                  </a:cubicBezTo>
                  <a:lnTo>
                    <a:pt x="181" y="168"/>
                  </a:lnTo>
                  <a:close/>
                  <a:moveTo>
                    <a:pt x="25" y="1"/>
                  </a:moveTo>
                  <a:lnTo>
                    <a:pt x="0" y="1448"/>
                  </a:lnTo>
                  <a:cubicBezTo>
                    <a:pt x="0" y="1774"/>
                    <a:pt x="193" y="2070"/>
                    <a:pt x="491" y="2188"/>
                  </a:cubicBezTo>
                  <a:cubicBezTo>
                    <a:pt x="1178" y="2445"/>
                    <a:pt x="2600" y="2899"/>
                    <a:pt x="4582" y="2924"/>
                  </a:cubicBezTo>
                  <a:lnTo>
                    <a:pt x="4775" y="2924"/>
                  </a:lnTo>
                  <a:cubicBezTo>
                    <a:pt x="6303" y="2924"/>
                    <a:pt x="7456" y="2666"/>
                    <a:pt x="8155" y="2433"/>
                  </a:cubicBezTo>
                  <a:cubicBezTo>
                    <a:pt x="8670" y="2265"/>
                    <a:pt x="9034" y="1787"/>
                    <a:pt x="9034" y="1231"/>
                  </a:cubicBezTo>
                  <a:lnTo>
                    <a:pt x="9046" y="144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72"/>
            <p:cNvSpPr/>
            <p:nvPr/>
          </p:nvSpPr>
          <p:spPr>
            <a:xfrm>
              <a:off x="6127546" y="1826525"/>
              <a:ext cx="5374" cy="42701"/>
            </a:xfrm>
            <a:custGeom>
              <a:avLst/>
              <a:gdLst/>
              <a:ahLst/>
              <a:cxnLst/>
              <a:rect l="l" t="t" r="r" b="b"/>
              <a:pathLst>
                <a:path w="184" h="1462" extrusionOk="0">
                  <a:moveTo>
                    <a:pt x="106" y="0"/>
                  </a:moveTo>
                  <a:cubicBezTo>
                    <a:pt x="67" y="0"/>
                    <a:pt x="28" y="26"/>
                    <a:pt x="28" y="77"/>
                  </a:cubicBezTo>
                  <a:cubicBezTo>
                    <a:pt x="13" y="506"/>
                    <a:pt x="13" y="944"/>
                    <a:pt x="0" y="1385"/>
                  </a:cubicBezTo>
                  <a:cubicBezTo>
                    <a:pt x="0" y="1436"/>
                    <a:pt x="39" y="1462"/>
                    <a:pt x="78" y="1462"/>
                  </a:cubicBezTo>
                  <a:cubicBezTo>
                    <a:pt x="117" y="1462"/>
                    <a:pt x="156" y="1436"/>
                    <a:pt x="156" y="1385"/>
                  </a:cubicBezTo>
                  <a:cubicBezTo>
                    <a:pt x="168" y="944"/>
                    <a:pt x="168" y="506"/>
                    <a:pt x="184" y="77"/>
                  </a:cubicBezTo>
                  <a:cubicBezTo>
                    <a:pt x="184" y="26"/>
                    <a:pt x="145" y="0"/>
                    <a:pt x="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72"/>
            <p:cNvSpPr/>
            <p:nvPr/>
          </p:nvSpPr>
          <p:spPr>
            <a:xfrm>
              <a:off x="6151028" y="1835141"/>
              <a:ext cx="5111" cy="42059"/>
            </a:xfrm>
            <a:custGeom>
              <a:avLst/>
              <a:gdLst/>
              <a:ahLst/>
              <a:cxnLst/>
              <a:rect l="l" t="t" r="r" b="b"/>
              <a:pathLst>
                <a:path w="175" h="1440" extrusionOk="0">
                  <a:moveTo>
                    <a:pt x="96" y="0"/>
                  </a:moveTo>
                  <a:cubicBezTo>
                    <a:pt x="55" y="0"/>
                    <a:pt x="13" y="23"/>
                    <a:pt x="13" y="68"/>
                  </a:cubicBezTo>
                  <a:cubicBezTo>
                    <a:pt x="13" y="506"/>
                    <a:pt x="1" y="935"/>
                    <a:pt x="1" y="1360"/>
                  </a:cubicBezTo>
                  <a:cubicBezTo>
                    <a:pt x="1" y="1413"/>
                    <a:pt x="40" y="1439"/>
                    <a:pt x="79" y="1439"/>
                  </a:cubicBezTo>
                  <a:cubicBezTo>
                    <a:pt x="117" y="1439"/>
                    <a:pt x="156" y="1413"/>
                    <a:pt x="156" y="1360"/>
                  </a:cubicBezTo>
                  <a:cubicBezTo>
                    <a:pt x="169" y="935"/>
                    <a:pt x="169" y="506"/>
                    <a:pt x="169" y="68"/>
                  </a:cubicBezTo>
                  <a:cubicBezTo>
                    <a:pt x="175" y="23"/>
                    <a:pt x="136" y="0"/>
                    <a:pt x="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72"/>
            <p:cNvSpPr/>
            <p:nvPr/>
          </p:nvSpPr>
          <p:spPr>
            <a:xfrm>
              <a:off x="6178250" y="1842677"/>
              <a:ext cx="5287" cy="41708"/>
            </a:xfrm>
            <a:custGeom>
              <a:avLst/>
              <a:gdLst/>
              <a:ahLst/>
              <a:cxnLst/>
              <a:rect l="l" t="t" r="r" b="b"/>
              <a:pathLst>
                <a:path w="181" h="1428" extrusionOk="0">
                  <a:moveTo>
                    <a:pt x="103" y="0"/>
                  </a:moveTo>
                  <a:cubicBezTo>
                    <a:pt x="64" y="0"/>
                    <a:pt x="26" y="23"/>
                    <a:pt x="26" y="68"/>
                  </a:cubicBezTo>
                  <a:cubicBezTo>
                    <a:pt x="13" y="496"/>
                    <a:pt x="13" y="922"/>
                    <a:pt x="1" y="1351"/>
                  </a:cubicBezTo>
                  <a:cubicBezTo>
                    <a:pt x="1" y="1402"/>
                    <a:pt x="40" y="1428"/>
                    <a:pt x="78" y="1428"/>
                  </a:cubicBezTo>
                  <a:cubicBezTo>
                    <a:pt x="117" y="1428"/>
                    <a:pt x="156" y="1402"/>
                    <a:pt x="156" y="1351"/>
                  </a:cubicBezTo>
                  <a:cubicBezTo>
                    <a:pt x="169" y="922"/>
                    <a:pt x="169" y="496"/>
                    <a:pt x="181" y="68"/>
                  </a:cubicBezTo>
                  <a:cubicBezTo>
                    <a:pt x="181" y="23"/>
                    <a:pt x="14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72"/>
            <p:cNvSpPr/>
            <p:nvPr/>
          </p:nvSpPr>
          <p:spPr>
            <a:xfrm>
              <a:off x="6201674" y="1845393"/>
              <a:ext cx="5287" cy="42438"/>
            </a:xfrm>
            <a:custGeom>
              <a:avLst/>
              <a:gdLst/>
              <a:ahLst/>
              <a:cxnLst/>
              <a:rect l="l" t="t" r="r" b="b"/>
              <a:pathLst>
                <a:path w="181" h="1453" extrusionOk="0">
                  <a:moveTo>
                    <a:pt x="101" y="0"/>
                  </a:moveTo>
                  <a:cubicBezTo>
                    <a:pt x="61" y="0"/>
                    <a:pt x="19" y="26"/>
                    <a:pt x="13" y="77"/>
                  </a:cubicBezTo>
                  <a:cubicBezTo>
                    <a:pt x="13" y="506"/>
                    <a:pt x="0" y="947"/>
                    <a:pt x="0" y="1385"/>
                  </a:cubicBezTo>
                  <a:cubicBezTo>
                    <a:pt x="0" y="1430"/>
                    <a:pt x="39" y="1453"/>
                    <a:pt x="78" y="1453"/>
                  </a:cubicBezTo>
                  <a:cubicBezTo>
                    <a:pt x="117" y="1453"/>
                    <a:pt x="156" y="1430"/>
                    <a:pt x="156" y="1385"/>
                  </a:cubicBezTo>
                  <a:cubicBezTo>
                    <a:pt x="168" y="947"/>
                    <a:pt x="168" y="506"/>
                    <a:pt x="180" y="77"/>
                  </a:cubicBezTo>
                  <a:cubicBezTo>
                    <a:pt x="180" y="26"/>
                    <a:pt x="142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72"/>
            <p:cNvSpPr/>
            <p:nvPr/>
          </p:nvSpPr>
          <p:spPr>
            <a:xfrm>
              <a:off x="6226968" y="1847671"/>
              <a:ext cx="5316" cy="42760"/>
            </a:xfrm>
            <a:custGeom>
              <a:avLst/>
              <a:gdLst/>
              <a:ahLst/>
              <a:cxnLst/>
              <a:rect l="l" t="t" r="r" b="b"/>
              <a:pathLst>
                <a:path w="182" h="1464" extrusionOk="0">
                  <a:moveTo>
                    <a:pt x="103" y="0"/>
                  </a:moveTo>
                  <a:cubicBezTo>
                    <a:pt x="65" y="0"/>
                    <a:pt x="26" y="26"/>
                    <a:pt x="26" y="77"/>
                  </a:cubicBezTo>
                  <a:cubicBezTo>
                    <a:pt x="13" y="518"/>
                    <a:pt x="13" y="947"/>
                    <a:pt x="1" y="1385"/>
                  </a:cubicBezTo>
                  <a:cubicBezTo>
                    <a:pt x="1" y="1438"/>
                    <a:pt x="40" y="1464"/>
                    <a:pt x="79" y="1464"/>
                  </a:cubicBezTo>
                  <a:cubicBezTo>
                    <a:pt x="117" y="1464"/>
                    <a:pt x="156" y="1438"/>
                    <a:pt x="156" y="1385"/>
                  </a:cubicBezTo>
                  <a:cubicBezTo>
                    <a:pt x="169" y="947"/>
                    <a:pt x="169" y="518"/>
                    <a:pt x="181" y="77"/>
                  </a:cubicBezTo>
                  <a:cubicBezTo>
                    <a:pt x="181" y="26"/>
                    <a:pt x="14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72"/>
            <p:cNvSpPr/>
            <p:nvPr/>
          </p:nvSpPr>
          <p:spPr>
            <a:xfrm>
              <a:off x="6250830" y="1847291"/>
              <a:ext cx="5316" cy="42818"/>
            </a:xfrm>
            <a:custGeom>
              <a:avLst/>
              <a:gdLst/>
              <a:ahLst/>
              <a:cxnLst/>
              <a:rect l="l" t="t" r="r" b="b"/>
              <a:pathLst>
                <a:path w="182" h="1466" extrusionOk="0">
                  <a:moveTo>
                    <a:pt x="103" y="1"/>
                  </a:moveTo>
                  <a:cubicBezTo>
                    <a:pt x="65" y="1"/>
                    <a:pt x="26" y="26"/>
                    <a:pt x="26" y="77"/>
                  </a:cubicBezTo>
                  <a:cubicBezTo>
                    <a:pt x="13" y="519"/>
                    <a:pt x="13" y="960"/>
                    <a:pt x="1" y="1398"/>
                  </a:cubicBezTo>
                  <a:cubicBezTo>
                    <a:pt x="1" y="1443"/>
                    <a:pt x="40" y="1465"/>
                    <a:pt x="79" y="1465"/>
                  </a:cubicBezTo>
                  <a:cubicBezTo>
                    <a:pt x="117" y="1465"/>
                    <a:pt x="156" y="1443"/>
                    <a:pt x="156" y="1398"/>
                  </a:cubicBezTo>
                  <a:cubicBezTo>
                    <a:pt x="169" y="960"/>
                    <a:pt x="169" y="519"/>
                    <a:pt x="181" y="77"/>
                  </a:cubicBezTo>
                  <a:cubicBezTo>
                    <a:pt x="181" y="26"/>
                    <a:pt x="142" y="1"/>
                    <a:pt x="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72"/>
            <p:cNvSpPr/>
            <p:nvPr/>
          </p:nvSpPr>
          <p:spPr>
            <a:xfrm>
              <a:off x="6274255" y="1846035"/>
              <a:ext cx="5287" cy="41358"/>
            </a:xfrm>
            <a:custGeom>
              <a:avLst/>
              <a:gdLst/>
              <a:ahLst/>
              <a:cxnLst/>
              <a:rect l="l" t="t" r="r" b="b"/>
              <a:pathLst>
                <a:path w="181" h="1416" extrusionOk="0">
                  <a:moveTo>
                    <a:pt x="103" y="1"/>
                  </a:moveTo>
                  <a:cubicBezTo>
                    <a:pt x="64" y="1"/>
                    <a:pt x="25" y="24"/>
                    <a:pt x="25" y="71"/>
                  </a:cubicBezTo>
                  <a:cubicBezTo>
                    <a:pt x="13" y="496"/>
                    <a:pt x="13" y="925"/>
                    <a:pt x="0" y="1338"/>
                  </a:cubicBezTo>
                  <a:cubicBezTo>
                    <a:pt x="0" y="1389"/>
                    <a:pt x="39" y="1415"/>
                    <a:pt x="78" y="1415"/>
                  </a:cubicBezTo>
                  <a:cubicBezTo>
                    <a:pt x="117" y="1415"/>
                    <a:pt x="156" y="1389"/>
                    <a:pt x="156" y="1338"/>
                  </a:cubicBezTo>
                  <a:cubicBezTo>
                    <a:pt x="168" y="925"/>
                    <a:pt x="168" y="496"/>
                    <a:pt x="181" y="71"/>
                  </a:cubicBezTo>
                  <a:cubicBezTo>
                    <a:pt x="181" y="24"/>
                    <a:pt x="142" y="1"/>
                    <a:pt x="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72"/>
            <p:cNvSpPr/>
            <p:nvPr/>
          </p:nvSpPr>
          <p:spPr>
            <a:xfrm>
              <a:off x="6295751" y="1843115"/>
              <a:ext cx="5374" cy="45067"/>
            </a:xfrm>
            <a:custGeom>
              <a:avLst/>
              <a:gdLst/>
              <a:ahLst/>
              <a:cxnLst/>
              <a:rect l="l" t="t" r="r" b="b"/>
              <a:pathLst>
                <a:path w="184" h="1543" extrusionOk="0">
                  <a:moveTo>
                    <a:pt x="105" y="1"/>
                  </a:moveTo>
                  <a:cubicBezTo>
                    <a:pt x="64" y="1"/>
                    <a:pt x="22" y="26"/>
                    <a:pt x="16" y="78"/>
                  </a:cubicBezTo>
                  <a:cubicBezTo>
                    <a:pt x="16" y="544"/>
                    <a:pt x="1" y="997"/>
                    <a:pt x="1" y="1463"/>
                  </a:cubicBezTo>
                  <a:cubicBezTo>
                    <a:pt x="1" y="1516"/>
                    <a:pt x="39" y="1542"/>
                    <a:pt x="78" y="1542"/>
                  </a:cubicBezTo>
                  <a:cubicBezTo>
                    <a:pt x="117" y="1542"/>
                    <a:pt x="156" y="1516"/>
                    <a:pt x="156" y="1463"/>
                  </a:cubicBezTo>
                  <a:cubicBezTo>
                    <a:pt x="172" y="997"/>
                    <a:pt x="172" y="544"/>
                    <a:pt x="184" y="78"/>
                  </a:cubicBezTo>
                  <a:cubicBezTo>
                    <a:pt x="184" y="26"/>
                    <a:pt x="145" y="1"/>
                    <a:pt x="1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72"/>
            <p:cNvSpPr/>
            <p:nvPr/>
          </p:nvSpPr>
          <p:spPr>
            <a:xfrm>
              <a:off x="6316168" y="1840866"/>
              <a:ext cx="5024" cy="41241"/>
            </a:xfrm>
            <a:custGeom>
              <a:avLst/>
              <a:gdLst/>
              <a:ahLst/>
              <a:cxnLst/>
              <a:rect l="l" t="t" r="r" b="b"/>
              <a:pathLst>
                <a:path w="172" h="1412" extrusionOk="0">
                  <a:moveTo>
                    <a:pt x="94" y="0"/>
                  </a:moveTo>
                  <a:cubicBezTo>
                    <a:pt x="55" y="0"/>
                    <a:pt x="16" y="26"/>
                    <a:pt x="16" y="77"/>
                  </a:cubicBezTo>
                  <a:cubicBezTo>
                    <a:pt x="16" y="506"/>
                    <a:pt x="1" y="919"/>
                    <a:pt x="1" y="1335"/>
                  </a:cubicBezTo>
                  <a:cubicBezTo>
                    <a:pt x="1" y="1386"/>
                    <a:pt x="39" y="1412"/>
                    <a:pt x="78" y="1412"/>
                  </a:cubicBezTo>
                  <a:cubicBezTo>
                    <a:pt x="117" y="1412"/>
                    <a:pt x="156" y="1386"/>
                    <a:pt x="156" y="1335"/>
                  </a:cubicBezTo>
                  <a:cubicBezTo>
                    <a:pt x="156" y="919"/>
                    <a:pt x="171" y="506"/>
                    <a:pt x="171" y="77"/>
                  </a:cubicBezTo>
                  <a:cubicBezTo>
                    <a:pt x="171" y="26"/>
                    <a:pt x="133" y="0"/>
                    <a:pt x="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72"/>
            <p:cNvSpPr/>
            <p:nvPr/>
          </p:nvSpPr>
          <p:spPr>
            <a:xfrm>
              <a:off x="6335123" y="1836601"/>
              <a:ext cx="5316" cy="42059"/>
            </a:xfrm>
            <a:custGeom>
              <a:avLst/>
              <a:gdLst/>
              <a:ahLst/>
              <a:cxnLst/>
              <a:rect l="l" t="t" r="r" b="b"/>
              <a:pathLst>
                <a:path w="182" h="1440" extrusionOk="0">
                  <a:moveTo>
                    <a:pt x="103" y="0"/>
                  </a:moveTo>
                  <a:cubicBezTo>
                    <a:pt x="65" y="0"/>
                    <a:pt x="26" y="23"/>
                    <a:pt x="26" y="68"/>
                  </a:cubicBezTo>
                  <a:cubicBezTo>
                    <a:pt x="13" y="509"/>
                    <a:pt x="13" y="937"/>
                    <a:pt x="1" y="1363"/>
                  </a:cubicBezTo>
                  <a:cubicBezTo>
                    <a:pt x="1" y="1414"/>
                    <a:pt x="40" y="1440"/>
                    <a:pt x="79" y="1440"/>
                  </a:cubicBezTo>
                  <a:cubicBezTo>
                    <a:pt x="117" y="1440"/>
                    <a:pt x="156" y="1414"/>
                    <a:pt x="156" y="1363"/>
                  </a:cubicBezTo>
                  <a:cubicBezTo>
                    <a:pt x="169" y="937"/>
                    <a:pt x="169" y="509"/>
                    <a:pt x="181" y="68"/>
                  </a:cubicBezTo>
                  <a:cubicBezTo>
                    <a:pt x="181" y="23"/>
                    <a:pt x="142" y="0"/>
                    <a:pt x="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72"/>
            <p:cNvSpPr/>
            <p:nvPr/>
          </p:nvSpPr>
          <p:spPr>
            <a:xfrm>
              <a:off x="6353641" y="1829884"/>
              <a:ext cx="5287" cy="42409"/>
            </a:xfrm>
            <a:custGeom>
              <a:avLst/>
              <a:gdLst/>
              <a:ahLst/>
              <a:cxnLst/>
              <a:rect l="l" t="t" r="r" b="b"/>
              <a:pathLst>
                <a:path w="181" h="1452" extrusionOk="0">
                  <a:moveTo>
                    <a:pt x="97" y="1"/>
                  </a:moveTo>
                  <a:cubicBezTo>
                    <a:pt x="55" y="1"/>
                    <a:pt x="13" y="27"/>
                    <a:pt x="13" y="80"/>
                  </a:cubicBezTo>
                  <a:cubicBezTo>
                    <a:pt x="13" y="518"/>
                    <a:pt x="1" y="947"/>
                    <a:pt x="1" y="1372"/>
                  </a:cubicBezTo>
                  <a:cubicBezTo>
                    <a:pt x="1" y="1425"/>
                    <a:pt x="39" y="1452"/>
                    <a:pt x="78" y="1452"/>
                  </a:cubicBezTo>
                  <a:cubicBezTo>
                    <a:pt x="117" y="1452"/>
                    <a:pt x="156" y="1425"/>
                    <a:pt x="156" y="1372"/>
                  </a:cubicBezTo>
                  <a:cubicBezTo>
                    <a:pt x="168" y="947"/>
                    <a:pt x="168" y="518"/>
                    <a:pt x="181" y="80"/>
                  </a:cubicBezTo>
                  <a:cubicBezTo>
                    <a:pt x="181" y="27"/>
                    <a:pt x="139" y="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72"/>
            <p:cNvSpPr/>
            <p:nvPr/>
          </p:nvSpPr>
          <p:spPr>
            <a:xfrm>
              <a:off x="6113205" y="1770943"/>
              <a:ext cx="259713" cy="77546"/>
            </a:xfrm>
            <a:custGeom>
              <a:avLst/>
              <a:gdLst/>
              <a:ahLst/>
              <a:cxnLst/>
              <a:rect l="l" t="t" r="r" b="b"/>
              <a:pathLst>
                <a:path w="8892" h="2655" extrusionOk="0">
                  <a:moveTo>
                    <a:pt x="4288" y="0"/>
                  </a:moveTo>
                  <a:cubicBezTo>
                    <a:pt x="1925" y="0"/>
                    <a:pt x="25" y="547"/>
                    <a:pt x="13" y="1269"/>
                  </a:cubicBezTo>
                  <a:cubicBezTo>
                    <a:pt x="0" y="1993"/>
                    <a:pt x="1979" y="2614"/>
                    <a:pt x="4427" y="2654"/>
                  </a:cubicBezTo>
                  <a:cubicBezTo>
                    <a:pt x="4480" y="2655"/>
                    <a:pt x="4532" y="2655"/>
                    <a:pt x="4585" y="2655"/>
                  </a:cubicBezTo>
                  <a:cubicBezTo>
                    <a:pt x="6957" y="2655"/>
                    <a:pt x="8867" y="2107"/>
                    <a:pt x="8879" y="1399"/>
                  </a:cubicBezTo>
                  <a:cubicBezTo>
                    <a:pt x="8891" y="660"/>
                    <a:pt x="6912" y="39"/>
                    <a:pt x="4464" y="1"/>
                  </a:cubicBezTo>
                  <a:cubicBezTo>
                    <a:pt x="4405" y="1"/>
                    <a:pt x="4347" y="0"/>
                    <a:pt x="42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72"/>
            <p:cNvSpPr/>
            <p:nvPr/>
          </p:nvSpPr>
          <p:spPr>
            <a:xfrm>
              <a:off x="6110926" y="1768665"/>
              <a:ext cx="264240" cy="82073"/>
            </a:xfrm>
            <a:custGeom>
              <a:avLst/>
              <a:gdLst/>
              <a:ahLst/>
              <a:cxnLst/>
              <a:rect l="l" t="t" r="r" b="b"/>
              <a:pathLst>
                <a:path w="9047" h="2810" extrusionOk="0">
                  <a:moveTo>
                    <a:pt x="4325" y="157"/>
                  </a:moveTo>
                  <a:cubicBezTo>
                    <a:pt x="4403" y="157"/>
                    <a:pt x="4465" y="157"/>
                    <a:pt x="4542" y="169"/>
                  </a:cubicBezTo>
                  <a:cubicBezTo>
                    <a:pt x="5723" y="182"/>
                    <a:pt x="6823" y="337"/>
                    <a:pt x="7649" y="595"/>
                  </a:cubicBezTo>
                  <a:cubicBezTo>
                    <a:pt x="8441" y="840"/>
                    <a:pt x="8891" y="1151"/>
                    <a:pt x="8879" y="1462"/>
                  </a:cubicBezTo>
                  <a:cubicBezTo>
                    <a:pt x="8879" y="1772"/>
                    <a:pt x="8426" y="2083"/>
                    <a:pt x="7624" y="2304"/>
                  </a:cubicBezTo>
                  <a:cubicBezTo>
                    <a:pt x="6834" y="2537"/>
                    <a:pt x="5788" y="2655"/>
                    <a:pt x="4673" y="2655"/>
                  </a:cubicBezTo>
                  <a:cubicBezTo>
                    <a:pt x="4617" y="2655"/>
                    <a:pt x="4561" y="2655"/>
                    <a:pt x="4505" y="2655"/>
                  </a:cubicBezTo>
                  <a:cubicBezTo>
                    <a:pt x="1902" y="2614"/>
                    <a:pt x="156" y="1943"/>
                    <a:pt x="169" y="1347"/>
                  </a:cubicBezTo>
                  <a:cubicBezTo>
                    <a:pt x="169" y="1036"/>
                    <a:pt x="635" y="725"/>
                    <a:pt x="1424" y="505"/>
                  </a:cubicBezTo>
                  <a:cubicBezTo>
                    <a:pt x="2200" y="284"/>
                    <a:pt x="3222" y="157"/>
                    <a:pt x="4325" y="157"/>
                  </a:cubicBezTo>
                  <a:close/>
                  <a:moveTo>
                    <a:pt x="4335" y="0"/>
                  </a:moveTo>
                  <a:cubicBezTo>
                    <a:pt x="3223" y="0"/>
                    <a:pt x="2179" y="118"/>
                    <a:pt x="1386" y="350"/>
                  </a:cubicBezTo>
                  <a:cubicBezTo>
                    <a:pt x="504" y="595"/>
                    <a:pt x="13" y="946"/>
                    <a:pt x="13" y="1334"/>
                  </a:cubicBezTo>
                  <a:cubicBezTo>
                    <a:pt x="1" y="2123"/>
                    <a:pt x="1967" y="2769"/>
                    <a:pt x="4505" y="2810"/>
                  </a:cubicBezTo>
                  <a:lnTo>
                    <a:pt x="4726" y="2810"/>
                  </a:lnTo>
                  <a:cubicBezTo>
                    <a:pt x="5838" y="2810"/>
                    <a:pt x="6872" y="2679"/>
                    <a:pt x="7677" y="2459"/>
                  </a:cubicBezTo>
                  <a:cubicBezTo>
                    <a:pt x="8544" y="2213"/>
                    <a:pt x="9034" y="1865"/>
                    <a:pt x="9034" y="1477"/>
                  </a:cubicBezTo>
                  <a:cubicBezTo>
                    <a:pt x="9047" y="1073"/>
                    <a:pt x="8568" y="713"/>
                    <a:pt x="7702" y="440"/>
                  </a:cubicBezTo>
                  <a:cubicBezTo>
                    <a:pt x="6860" y="182"/>
                    <a:pt x="5735" y="26"/>
                    <a:pt x="4542" y="2"/>
                  </a:cubicBezTo>
                  <a:cubicBezTo>
                    <a:pt x="4473" y="1"/>
                    <a:pt x="4404" y="0"/>
                    <a:pt x="433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16" name="Google Shape;3816;p72"/>
            <p:cNvSpPr/>
            <p:nvPr/>
          </p:nvSpPr>
          <p:spPr>
            <a:xfrm>
              <a:off x="6202025" y="1731221"/>
              <a:ext cx="69251" cy="80992"/>
            </a:xfrm>
            <a:custGeom>
              <a:avLst/>
              <a:gdLst/>
              <a:ahLst/>
              <a:cxnLst/>
              <a:rect l="l" t="t" r="r" b="b"/>
              <a:pathLst>
                <a:path w="2371" h="2773" extrusionOk="0">
                  <a:moveTo>
                    <a:pt x="2" y="2275"/>
                  </a:moveTo>
                  <a:cubicBezTo>
                    <a:pt x="2" y="2275"/>
                    <a:pt x="1" y="2276"/>
                    <a:pt x="1" y="2278"/>
                  </a:cubicBezTo>
                  <a:cubicBezTo>
                    <a:pt x="1" y="2278"/>
                    <a:pt x="1" y="2279"/>
                    <a:pt x="1" y="2279"/>
                  </a:cubicBezTo>
                  <a:cubicBezTo>
                    <a:pt x="1" y="2279"/>
                    <a:pt x="1" y="2277"/>
                    <a:pt x="2" y="2275"/>
                  </a:cubicBezTo>
                  <a:close/>
                  <a:moveTo>
                    <a:pt x="818" y="1"/>
                  </a:moveTo>
                  <a:cubicBezTo>
                    <a:pt x="818" y="1"/>
                    <a:pt x="46" y="2169"/>
                    <a:pt x="2" y="2275"/>
                  </a:cubicBezTo>
                  <a:lnTo>
                    <a:pt x="2" y="2275"/>
                  </a:lnTo>
                  <a:cubicBezTo>
                    <a:pt x="3" y="2274"/>
                    <a:pt x="4" y="2274"/>
                    <a:pt x="5" y="2274"/>
                  </a:cubicBezTo>
                  <a:cubicBezTo>
                    <a:pt x="48" y="2274"/>
                    <a:pt x="364" y="2659"/>
                    <a:pt x="1063" y="2759"/>
                  </a:cubicBezTo>
                  <a:cubicBezTo>
                    <a:pt x="1137" y="2768"/>
                    <a:pt x="1210" y="2772"/>
                    <a:pt x="1281" y="2772"/>
                  </a:cubicBezTo>
                  <a:cubicBezTo>
                    <a:pt x="1909" y="2772"/>
                    <a:pt x="2371" y="2449"/>
                    <a:pt x="2371" y="2449"/>
                  </a:cubicBezTo>
                  <a:lnTo>
                    <a:pt x="1840" y="53"/>
                  </a:lnTo>
                  <a:lnTo>
                    <a:pt x="8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72"/>
            <p:cNvSpPr/>
            <p:nvPr/>
          </p:nvSpPr>
          <p:spPr>
            <a:xfrm>
              <a:off x="6199396" y="1728972"/>
              <a:ext cx="74158" cy="85490"/>
            </a:xfrm>
            <a:custGeom>
              <a:avLst/>
              <a:gdLst/>
              <a:ahLst/>
              <a:cxnLst/>
              <a:rect l="l" t="t" r="r" b="b"/>
              <a:pathLst>
                <a:path w="2539" h="2927" extrusionOk="0">
                  <a:moveTo>
                    <a:pt x="957" y="155"/>
                  </a:moveTo>
                  <a:lnTo>
                    <a:pt x="1864" y="208"/>
                  </a:lnTo>
                  <a:lnTo>
                    <a:pt x="2368" y="2485"/>
                  </a:lnTo>
                  <a:cubicBezTo>
                    <a:pt x="2246" y="2564"/>
                    <a:pt x="1863" y="2773"/>
                    <a:pt x="1381" y="2773"/>
                  </a:cubicBezTo>
                  <a:cubicBezTo>
                    <a:pt x="1311" y="2773"/>
                    <a:pt x="1239" y="2768"/>
                    <a:pt x="1166" y="2759"/>
                  </a:cubicBezTo>
                  <a:cubicBezTo>
                    <a:pt x="634" y="2681"/>
                    <a:pt x="336" y="2448"/>
                    <a:pt x="209" y="2330"/>
                  </a:cubicBezTo>
                  <a:lnTo>
                    <a:pt x="193" y="2317"/>
                  </a:lnTo>
                  <a:cubicBezTo>
                    <a:pt x="221" y="2252"/>
                    <a:pt x="246" y="2162"/>
                    <a:pt x="299" y="2032"/>
                  </a:cubicBezTo>
                  <a:cubicBezTo>
                    <a:pt x="376" y="1811"/>
                    <a:pt x="479" y="1528"/>
                    <a:pt x="569" y="1243"/>
                  </a:cubicBezTo>
                  <a:cubicBezTo>
                    <a:pt x="737" y="777"/>
                    <a:pt x="908" y="311"/>
                    <a:pt x="957" y="155"/>
                  </a:cubicBezTo>
                  <a:close/>
                  <a:moveTo>
                    <a:pt x="855" y="0"/>
                  </a:moveTo>
                  <a:lnTo>
                    <a:pt x="830" y="53"/>
                  </a:lnTo>
                  <a:cubicBezTo>
                    <a:pt x="634" y="621"/>
                    <a:pt x="116" y="2044"/>
                    <a:pt x="38" y="2293"/>
                  </a:cubicBezTo>
                  <a:lnTo>
                    <a:pt x="25" y="2293"/>
                  </a:lnTo>
                  <a:lnTo>
                    <a:pt x="1" y="2408"/>
                  </a:lnTo>
                  <a:lnTo>
                    <a:pt x="78" y="2432"/>
                  </a:lnTo>
                  <a:lnTo>
                    <a:pt x="91" y="2432"/>
                  </a:lnTo>
                  <a:cubicBezTo>
                    <a:pt x="91" y="2448"/>
                    <a:pt x="103" y="2448"/>
                    <a:pt x="116" y="2460"/>
                  </a:cubicBezTo>
                  <a:cubicBezTo>
                    <a:pt x="246" y="2575"/>
                    <a:pt x="569" y="2836"/>
                    <a:pt x="1141" y="2914"/>
                  </a:cubicBezTo>
                  <a:cubicBezTo>
                    <a:pt x="1218" y="2926"/>
                    <a:pt x="1308" y="2926"/>
                    <a:pt x="1386" y="2926"/>
                  </a:cubicBezTo>
                  <a:cubicBezTo>
                    <a:pt x="2020" y="2926"/>
                    <a:pt x="2473" y="2603"/>
                    <a:pt x="2498" y="2588"/>
                  </a:cubicBezTo>
                  <a:lnTo>
                    <a:pt x="2539" y="2550"/>
                  </a:lnTo>
                  <a:lnTo>
                    <a:pt x="1995" y="53"/>
                  </a:lnTo>
                  <a:lnTo>
                    <a:pt x="855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72"/>
            <p:cNvSpPr/>
            <p:nvPr/>
          </p:nvSpPr>
          <p:spPr>
            <a:xfrm>
              <a:off x="6095417" y="1276956"/>
              <a:ext cx="301363" cy="430577"/>
            </a:xfrm>
            <a:custGeom>
              <a:avLst/>
              <a:gdLst/>
              <a:ahLst/>
              <a:cxnLst/>
              <a:rect l="l" t="t" r="r" b="b"/>
              <a:pathLst>
                <a:path w="10318" h="14742" extrusionOk="0">
                  <a:moveTo>
                    <a:pt x="9690" y="1"/>
                  </a:moveTo>
                  <a:cubicBezTo>
                    <a:pt x="9512" y="1"/>
                    <a:pt x="9335" y="88"/>
                    <a:pt x="9230" y="242"/>
                  </a:cubicBezTo>
                  <a:lnTo>
                    <a:pt x="168" y="13886"/>
                  </a:lnTo>
                  <a:cubicBezTo>
                    <a:pt x="1" y="14143"/>
                    <a:pt x="66" y="14479"/>
                    <a:pt x="324" y="14647"/>
                  </a:cubicBezTo>
                  <a:cubicBezTo>
                    <a:pt x="415" y="14710"/>
                    <a:pt x="522" y="14741"/>
                    <a:pt x="628" y="14741"/>
                  </a:cubicBezTo>
                  <a:cubicBezTo>
                    <a:pt x="806" y="14741"/>
                    <a:pt x="983" y="14655"/>
                    <a:pt x="1088" y="14491"/>
                  </a:cubicBezTo>
                  <a:lnTo>
                    <a:pt x="10149" y="863"/>
                  </a:lnTo>
                  <a:cubicBezTo>
                    <a:pt x="10317" y="606"/>
                    <a:pt x="10252" y="267"/>
                    <a:pt x="9994" y="99"/>
                  </a:cubicBezTo>
                  <a:cubicBezTo>
                    <a:pt x="9902" y="32"/>
                    <a:pt x="9796" y="1"/>
                    <a:pt x="96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72"/>
            <p:cNvSpPr/>
            <p:nvPr/>
          </p:nvSpPr>
          <p:spPr>
            <a:xfrm>
              <a:off x="6123369" y="1305521"/>
              <a:ext cx="372016" cy="429555"/>
            </a:xfrm>
            <a:custGeom>
              <a:avLst/>
              <a:gdLst/>
              <a:ahLst/>
              <a:cxnLst/>
              <a:rect l="l" t="t" r="r" b="b"/>
              <a:pathLst>
                <a:path w="12737" h="14707" extrusionOk="0">
                  <a:moveTo>
                    <a:pt x="8894" y="0"/>
                  </a:moveTo>
                  <a:lnTo>
                    <a:pt x="8804" y="131"/>
                  </a:lnTo>
                  <a:cubicBezTo>
                    <a:pt x="10550" y="1296"/>
                    <a:pt x="11743" y="3069"/>
                    <a:pt x="12156" y="5126"/>
                  </a:cubicBezTo>
                  <a:cubicBezTo>
                    <a:pt x="12569" y="7198"/>
                    <a:pt x="12156" y="9295"/>
                    <a:pt x="10991" y="11044"/>
                  </a:cubicBezTo>
                  <a:cubicBezTo>
                    <a:pt x="9483" y="13316"/>
                    <a:pt x="6985" y="14549"/>
                    <a:pt x="4440" y="14549"/>
                  </a:cubicBezTo>
                  <a:cubicBezTo>
                    <a:pt x="2943" y="14549"/>
                    <a:pt x="1431" y="14122"/>
                    <a:pt x="94" y="13231"/>
                  </a:cubicBezTo>
                  <a:lnTo>
                    <a:pt x="0" y="13373"/>
                  </a:lnTo>
                  <a:cubicBezTo>
                    <a:pt x="1336" y="14253"/>
                    <a:pt x="2861" y="14706"/>
                    <a:pt x="4427" y="14706"/>
                  </a:cubicBezTo>
                  <a:cubicBezTo>
                    <a:pt x="4958" y="14706"/>
                    <a:pt x="5502" y="14653"/>
                    <a:pt x="6033" y="14551"/>
                  </a:cubicBezTo>
                  <a:cubicBezTo>
                    <a:pt x="8130" y="14122"/>
                    <a:pt x="9941" y="12908"/>
                    <a:pt x="11134" y="11121"/>
                  </a:cubicBezTo>
                  <a:cubicBezTo>
                    <a:pt x="12311" y="9348"/>
                    <a:pt x="12737" y="7198"/>
                    <a:pt x="12311" y="5101"/>
                  </a:cubicBezTo>
                  <a:cubicBezTo>
                    <a:pt x="11883" y="3004"/>
                    <a:pt x="10668" y="1193"/>
                    <a:pt x="889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72"/>
            <p:cNvSpPr/>
            <p:nvPr/>
          </p:nvSpPr>
          <p:spPr>
            <a:xfrm>
              <a:off x="6000522" y="1284054"/>
              <a:ext cx="480551" cy="422311"/>
            </a:xfrm>
            <a:custGeom>
              <a:avLst/>
              <a:gdLst/>
              <a:ahLst/>
              <a:cxnLst/>
              <a:rect l="l" t="t" r="r" b="b"/>
              <a:pathLst>
                <a:path w="16453" h="14459" extrusionOk="0">
                  <a:moveTo>
                    <a:pt x="8243" y="0"/>
                  </a:moveTo>
                  <a:cubicBezTo>
                    <a:pt x="5899" y="0"/>
                    <a:pt x="3597" y="1132"/>
                    <a:pt x="2203" y="3220"/>
                  </a:cubicBezTo>
                  <a:cubicBezTo>
                    <a:pt x="0" y="6547"/>
                    <a:pt x="895" y="11039"/>
                    <a:pt x="4222" y="13254"/>
                  </a:cubicBezTo>
                  <a:cubicBezTo>
                    <a:pt x="5452" y="14068"/>
                    <a:pt x="6843" y="14458"/>
                    <a:pt x="8218" y="14458"/>
                  </a:cubicBezTo>
                  <a:cubicBezTo>
                    <a:pt x="10559" y="14458"/>
                    <a:pt x="12858" y="13329"/>
                    <a:pt x="14253" y="11235"/>
                  </a:cubicBezTo>
                  <a:cubicBezTo>
                    <a:pt x="16452" y="7908"/>
                    <a:pt x="15560" y="3416"/>
                    <a:pt x="12233" y="1201"/>
                  </a:cubicBezTo>
                  <a:cubicBezTo>
                    <a:pt x="11004" y="389"/>
                    <a:pt x="9616" y="0"/>
                    <a:pt x="8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72"/>
            <p:cNvSpPr/>
            <p:nvPr/>
          </p:nvSpPr>
          <p:spPr>
            <a:xfrm>
              <a:off x="6025115" y="1281016"/>
              <a:ext cx="431716" cy="428270"/>
            </a:xfrm>
            <a:custGeom>
              <a:avLst/>
              <a:gdLst/>
              <a:ahLst/>
              <a:cxnLst/>
              <a:rect l="l" t="t" r="r" b="b"/>
              <a:pathLst>
                <a:path w="14781" h="14663" extrusionOk="0">
                  <a:moveTo>
                    <a:pt x="7390" y="206"/>
                  </a:moveTo>
                  <a:cubicBezTo>
                    <a:pt x="7496" y="206"/>
                    <a:pt x="7598" y="206"/>
                    <a:pt x="7701" y="218"/>
                  </a:cubicBezTo>
                  <a:lnTo>
                    <a:pt x="7856" y="218"/>
                  </a:lnTo>
                  <a:cubicBezTo>
                    <a:pt x="8064" y="234"/>
                    <a:pt x="8273" y="258"/>
                    <a:pt x="8478" y="296"/>
                  </a:cubicBezTo>
                  <a:cubicBezTo>
                    <a:pt x="8555" y="296"/>
                    <a:pt x="8621" y="311"/>
                    <a:pt x="8686" y="324"/>
                  </a:cubicBezTo>
                  <a:cubicBezTo>
                    <a:pt x="8878" y="361"/>
                    <a:pt x="9074" y="414"/>
                    <a:pt x="9282" y="467"/>
                  </a:cubicBezTo>
                  <a:cubicBezTo>
                    <a:pt x="9372" y="491"/>
                    <a:pt x="9475" y="516"/>
                    <a:pt x="9565" y="544"/>
                  </a:cubicBezTo>
                  <a:cubicBezTo>
                    <a:pt x="9851" y="647"/>
                    <a:pt x="10136" y="749"/>
                    <a:pt x="10419" y="880"/>
                  </a:cubicBezTo>
                  <a:cubicBezTo>
                    <a:pt x="10550" y="945"/>
                    <a:pt x="10680" y="1010"/>
                    <a:pt x="10807" y="1088"/>
                  </a:cubicBezTo>
                  <a:cubicBezTo>
                    <a:pt x="10991" y="1178"/>
                    <a:pt x="11158" y="1280"/>
                    <a:pt x="11326" y="1398"/>
                  </a:cubicBezTo>
                  <a:cubicBezTo>
                    <a:pt x="11391" y="1436"/>
                    <a:pt x="11441" y="1476"/>
                    <a:pt x="11506" y="1513"/>
                  </a:cubicBezTo>
                  <a:cubicBezTo>
                    <a:pt x="11559" y="1566"/>
                    <a:pt x="11624" y="1603"/>
                    <a:pt x="11690" y="1644"/>
                  </a:cubicBezTo>
                  <a:cubicBezTo>
                    <a:pt x="12479" y="2253"/>
                    <a:pt x="13125" y="2989"/>
                    <a:pt x="13603" y="3843"/>
                  </a:cubicBezTo>
                  <a:cubicBezTo>
                    <a:pt x="13631" y="3896"/>
                    <a:pt x="13656" y="3933"/>
                    <a:pt x="13681" y="3986"/>
                  </a:cubicBezTo>
                  <a:cubicBezTo>
                    <a:pt x="13992" y="4595"/>
                    <a:pt x="14237" y="5241"/>
                    <a:pt x="14367" y="5928"/>
                  </a:cubicBezTo>
                  <a:cubicBezTo>
                    <a:pt x="14392" y="6071"/>
                    <a:pt x="14420" y="6213"/>
                    <a:pt x="14445" y="6369"/>
                  </a:cubicBezTo>
                  <a:cubicBezTo>
                    <a:pt x="14445" y="6418"/>
                    <a:pt x="14458" y="6471"/>
                    <a:pt x="14458" y="6524"/>
                  </a:cubicBezTo>
                  <a:cubicBezTo>
                    <a:pt x="14576" y="7440"/>
                    <a:pt x="14498" y="8348"/>
                    <a:pt x="14265" y="9227"/>
                  </a:cubicBezTo>
                  <a:cubicBezTo>
                    <a:pt x="14237" y="9292"/>
                    <a:pt x="14225" y="9345"/>
                    <a:pt x="14200" y="9410"/>
                  </a:cubicBezTo>
                  <a:cubicBezTo>
                    <a:pt x="14004" y="10069"/>
                    <a:pt x="13709" y="10690"/>
                    <a:pt x="13321" y="11274"/>
                  </a:cubicBezTo>
                  <a:cubicBezTo>
                    <a:pt x="12982" y="11789"/>
                    <a:pt x="12581" y="12243"/>
                    <a:pt x="12140" y="12644"/>
                  </a:cubicBezTo>
                  <a:cubicBezTo>
                    <a:pt x="12050" y="12721"/>
                    <a:pt x="11972" y="12787"/>
                    <a:pt x="11882" y="12864"/>
                  </a:cubicBezTo>
                  <a:cubicBezTo>
                    <a:pt x="11249" y="13383"/>
                    <a:pt x="10525" y="13784"/>
                    <a:pt x="9733" y="14070"/>
                  </a:cubicBezTo>
                  <a:cubicBezTo>
                    <a:pt x="9552" y="14119"/>
                    <a:pt x="9385" y="14172"/>
                    <a:pt x="9205" y="14225"/>
                  </a:cubicBezTo>
                  <a:cubicBezTo>
                    <a:pt x="9139" y="14237"/>
                    <a:pt x="9062" y="14262"/>
                    <a:pt x="8996" y="14275"/>
                  </a:cubicBezTo>
                  <a:cubicBezTo>
                    <a:pt x="8931" y="14290"/>
                    <a:pt x="8854" y="14303"/>
                    <a:pt x="8788" y="14315"/>
                  </a:cubicBezTo>
                  <a:cubicBezTo>
                    <a:pt x="8763" y="14327"/>
                    <a:pt x="8751" y="14327"/>
                    <a:pt x="8723" y="14327"/>
                  </a:cubicBezTo>
                  <a:cubicBezTo>
                    <a:pt x="8596" y="14352"/>
                    <a:pt x="8465" y="14380"/>
                    <a:pt x="8335" y="14393"/>
                  </a:cubicBezTo>
                  <a:cubicBezTo>
                    <a:pt x="8257" y="14405"/>
                    <a:pt x="8195" y="14418"/>
                    <a:pt x="8130" y="14418"/>
                  </a:cubicBezTo>
                  <a:cubicBezTo>
                    <a:pt x="8040" y="14430"/>
                    <a:pt x="7946" y="14430"/>
                    <a:pt x="7869" y="14445"/>
                  </a:cubicBezTo>
                  <a:lnTo>
                    <a:pt x="7791" y="14445"/>
                  </a:lnTo>
                  <a:cubicBezTo>
                    <a:pt x="7766" y="14445"/>
                    <a:pt x="7729" y="14458"/>
                    <a:pt x="7701" y="14458"/>
                  </a:cubicBezTo>
                  <a:lnTo>
                    <a:pt x="7418" y="14458"/>
                  </a:lnTo>
                  <a:cubicBezTo>
                    <a:pt x="7263" y="14458"/>
                    <a:pt x="7120" y="14458"/>
                    <a:pt x="6965" y="14445"/>
                  </a:cubicBezTo>
                  <a:cubicBezTo>
                    <a:pt x="6900" y="14445"/>
                    <a:pt x="6834" y="14445"/>
                    <a:pt x="6769" y="14430"/>
                  </a:cubicBezTo>
                  <a:cubicBezTo>
                    <a:pt x="6589" y="14418"/>
                    <a:pt x="6409" y="14393"/>
                    <a:pt x="6225" y="14368"/>
                  </a:cubicBezTo>
                  <a:cubicBezTo>
                    <a:pt x="6135" y="14352"/>
                    <a:pt x="6045" y="14340"/>
                    <a:pt x="5955" y="14315"/>
                  </a:cubicBezTo>
                  <a:cubicBezTo>
                    <a:pt x="5722" y="14275"/>
                    <a:pt x="5502" y="14212"/>
                    <a:pt x="5281" y="14147"/>
                  </a:cubicBezTo>
                  <a:cubicBezTo>
                    <a:pt x="5113" y="14094"/>
                    <a:pt x="4933" y="14029"/>
                    <a:pt x="4762" y="13964"/>
                  </a:cubicBezTo>
                  <a:cubicBezTo>
                    <a:pt x="4312" y="13784"/>
                    <a:pt x="3858" y="13551"/>
                    <a:pt x="3442" y="13265"/>
                  </a:cubicBezTo>
                  <a:cubicBezTo>
                    <a:pt x="2898" y="12917"/>
                    <a:pt x="2432" y="12488"/>
                    <a:pt x="2019" y="12022"/>
                  </a:cubicBezTo>
                  <a:cubicBezTo>
                    <a:pt x="1942" y="11945"/>
                    <a:pt x="1876" y="11855"/>
                    <a:pt x="1811" y="11777"/>
                  </a:cubicBezTo>
                  <a:cubicBezTo>
                    <a:pt x="1112" y="10898"/>
                    <a:pt x="621" y="9863"/>
                    <a:pt x="401" y="8736"/>
                  </a:cubicBezTo>
                  <a:cubicBezTo>
                    <a:pt x="376" y="8646"/>
                    <a:pt x="364" y="8543"/>
                    <a:pt x="351" y="8450"/>
                  </a:cubicBezTo>
                  <a:cubicBezTo>
                    <a:pt x="336" y="8388"/>
                    <a:pt x="323" y="8323"/>
                    <a:pt x="323" y="8257"/>
                  </a:cubicBezTo>
                  <a:cubicBezTo>
                    <a:pt x="208" y="7363"/>
                    <a:pt x="246" y="6484"/>
                    <a:pt x="466" y="5629"/>
                  </a:cubicBezTo>
                  <a:cubicBezTo>
                    <a:pt x="479" y="5577"/>
                    <a:pt x="491" y="5527"/>
                    <a:pt x="506" y="5474"/>
                  </a:cubicBezTo>
                  <a:cubicBezTo>
                    <a:pt x="699" y="4738"/>
                    <a:pt x="1022" y="4039"/>
                    <a:pt x="1451" y="3390"/>
                  </a:cubicBezTo>
                  <a:cubicBezTo>
                    <a:pt x="1488" y="3340"/>
                    <a:pt x="1516" y="3287"/>
                    <a:pt x="1553" y="3247"/>
                  </a:cubicBezTo>
                  <a:cubicBezTo>
                    <a:pt x="1578" y="3197"/>
                    <a:pt x="1619" y="3157"/>
                    <a:pt x="1643" y="3107"/>
                  </a:cubicBezTo>
                  <a:cubicBezTo>
                    <a:pt x="2240" y="2302"/>
                    <a:pt x="2976" y="1644"/>
                    <a:pt x="3806" y="1165"/>
                  </a:cubicBezTo>
                  <a:cubicBezTo>
                    <a:pt x="3871" y="1125"/>
                    <a:pt x="3936" y="1100"/>
                    <a:pt x="4014" y="1060"/>
                  </a:cubicBezTo>
                  <a:cubicBezTo>
                    <a:pt x="4157" y="982"/>
                    <a:pt x="4296" y="905"/>
                    <a:pt x="4452" y="839"/>
                  </a:cubicBezTo>
                  <a:cubicBezTo>
                    <a:pt x="4570" y="790"/>
                    <a:pt x="4685" y="737"/>
                    <a:pt x="4815" y="684"/>
                  </a:cubicBezTo>
                  <a:cubicBezTo>
                    <a:pt x="5011" y="606"/>
                    <a:pt x="5216" y="544"/>
                    <a:pt x="5424" y="491"/>
                  </a:cubicBezTo>
                  <a:cubicBezTo>
                    <a:pt x="5514" y="451"/>
                    <a:pt x="5617" y="439"/>
                    <a:pt x="5710" y="414"/>
                  </a:cubicBezTo>
                  <a:cubicBezTo>
                    <a:pt x="5837" y="373"/>
                    <a:pt x="5955" y="348"/>
                    <a:pt x="6083" y="336"/>
                  </a:cubicBezTo>
                  <a:cubicBezTo>
                    <a:pt x="6148" y="324"/>
                    <a:pt x="6213" y="311"/>
                    <a:pt x="6278" y="296"/>
                  </a:cubicBezTo>
                  <a:cubicBezTo>
                    <a:pt x="6446" y="271"/>
                    <a:pt x="6614" y="246"/>
                    <a:pt x="6781" y="234"/>
                  </a:cubicBezTo>
                  <a:cubicBezTo>
                    <a:pt x="6834" y="234"/>
                    <a:pt x="6900" y="234"/>
                    <a:pt x="6952" y="218"/>
                  </a:cubicBezTo>
                  <a:lnTo>
                    <a:pt x="7055" y="218"/>
                  </a:lnTo>
                  <a:cubicBezTo>
                    <a:pt x="7108" y="218"/>
                    <a:pt x="7157" y="218"/>
                    <a:pt x="7210" y="206"/>
                  </a:cubicBezTo>
                  <a:close/>
                  <a:moveTo>
                    <a:pt x="7210" y="1"/>
                  </a:moveTo>
                  <a:cubicBezTo>
                    <a:pt x="7157" y="13"/>
                    <a:pt x="7108" y="13"/>
                    <a:pt x="7055" y="13"/>
                  </a:cubicBezTo>
                  <a:lnTo>
                    <a:pt x="7030" y="13"/>
                  </a:lnTo>
                  <a:cubicBezTo>
                    <a:pt x="6977" y="13"/>
                    <a:pt x="6912" y="13"/>
                    <a:pt x="6859" y="25"/>
                  </a:cubicBezTo>
                  <a:cubicBezTo>
                    <a:pt x="6704" y="38"/>
                    <a:pt x="6564" y="50"/>
                    <a:pt x="6409" y="63"/>
                  </a:cubicBezTo>
                  <a:cubicBezTo>
                    <a:pt x="6356" y="78"/>
                    <a:pt x="6291" y="91"/>
                    <a:pt x="6225" y="103"/>
                  </a:cubicBezTo>
                  <a:cubicBezTo>
                    <a:pt x="6135" y="116"/>
                    <a:pt x="6045" y="128"/>
                    <a:pt x="5955" y="140"/>
                  </a:cubicBezTo>
                  <a:cubicBezTo>
                    <a:pt x="5865" y="168"/>
                    <a:pt x="5759" y="181"/>
                    <a:pt x="5669" y="206"/>
                  </a:cubicBezTo>
                  <a:cubicBezTo>
                    <a:pt x="5502" y="246"/>
                    <a:pt x="5321" y="296"/>
                    <a:pt x="5151" y="348"/>
                  </a:cubicBezTo>
                  <a:cubicBezTo>
                    <a:pt x="5036" y="389"/>
                    <a:pt x="4918" y="426"/>
                    <a:pt x="4803" y="479"/>
                  </a:cubicBezTo>
                  <a:cubicBezTo>
                    <a:pt x="4427" y="606"/>
                    <a:pt x="4079" y="777"/>
                    <a:pt x="3728" y="982"/>
                  </a:cubicBezTo>
                  <a:cubicBezTo>
                    <a:pt x="3663" y="1010"/>
                    <a:pt x="3597" y="1047"/>
                    <a:pt x="3548" y="1088"/>
                  </a:cubicBezTo>
                  <a:cubicBezTo>
                    <a:pt x="2743" y="1579"/>
                    <a:pt x="2032" y="2225"/>
                    <a:pt x="1451" y="3029"/>
                  </a:cubicBezTo>
                  <a:cubicBezTo>
                    <a:pt x="1410" y="3067"/>
                    <a:pt x="1386" y="3119"/>
                    <a:pt x="1361" y="3157"/>
                  </a:cubicBezTo>
                  <a:cubicBezTo>
                    <a:pt x="1333" y="3197"/>
                    <a:pt x="1308" y="3234"/>
                    <a:pt x="1283" y="3275"/>
                  </a:cubicBezTo>
                  <a:cubicBezTo>
                    <a:pt x="842" y="3933"/>
                    <a:pt x="519" y="4632"/>
                    <a:pt x="311" y="5372"/>
                  </a:cubicBezTo>
                  <a:cubicBezTo>
                    <a:pt x="298" y="5421"/>
                    <a:pt x="286" y="5474"/>
                    <a:pt x="273" y="5539"/>
                  </a:cubicBezTo>
                  <a:cubicBezTo>
                    <a:pt x="53" y="6381"/>
                    <a:pt x="0" y="7260"/>
                    <a:pt x="90" y="8139"/>
                  </a:cubicBezTo>
                  <a:cubicBezTo>
                    <a:pt x="103" y="8205"/>
                    <a:pt x="118" y="8270"/>
                    <a:pt x="118" y="8335"/>
                  </a:cubicBezTo>
                  <a:cubicBezTo>
                    <a:pt x="143" y="8478"/>
                    <a:pt x="168" y="8633"/>
                    <a:pt x="196" y="8776"/>
                  </a:cubicBezTo>
                  <a:cubicBezTo>
                    <a:pt x="401" y="9823"/>
                    <a:pt x="830" y="10795"/>
                    <a:pt x="1438" y="11622"/>
                  </a:cubicBezTo>
                  <a:cubicBezTo>
                    <a:pt x="1501" y="11712"/>
                    <a:pt x="1553" y="11789"/>
                    <a:pt x="1619" y="11867"/>
                  </a:cubicBezTo>
                  <a:cubicBezTo>
                    <a:pt x="2097" y="12476"/>
                    <a:pt x="2665" y="13007"/>
                    <a:pt x="3327" y="13436"/>
                  </a:cubicBezTo>
                  <a:cubicBezTo>
                    <a:pt x="3961" y="13861"/>
                    <a:pt x="4647" y="14172"/>
                    <a:pt x="5359" y="14380"/>
                  </a:cubicBezTo>
                  <a:cubicBezTo>
                    <a:pt x="5514" y="14430"/>
                    <a:pt x="5682" y="14470"/>
                    <a:pt x="5850" y="14508"/>
                  </a:cubicBezTo>
                  <a:cubicBezTo>
                    <a:pt x="5968" y="14536"/>
                    <a:pt x="6083" y="14548"/>
                    <a:pt x="6201" y="14573"/>
                  </a:cubicBezTo>
                  <a:cubicBezTo>
                    <a:pt x="6291" y="14585"/>
                    <a:pt x="6381" y="14601"/>
                    <a:pt x="6458" y="14613"/>
                  </a:cubicBezTo>
                  <a:cubicBezTo>
                    <a:pt x="6614" y="14626"/>
                    <a:pt x="6757" y="14638"/>
                    <a:pt x="6912" y="14650"/>
                  </a:cubicBezTo>
                  <a:cubicBezTo>
                    <a:pt x="6977" y="14650"/>
                    <a:pt x="7042" y="14663"/>
                    <a:pt x="7108" y="14663"/>
                  </a:cubicBezTo>
                  <a:lnTo>
                    <a:pt x="7729" y="14663"/>
                  </a:lnTo>
                  <a:cubicBezTo>
                    <a:pt x="7779" y="14650"/>
                    <a:pt x="7831" y="14650"/>
                    <a:pt x="7884" y="14650"/>
                  </a:cubicBezTo>
                  <a:cubicBezTo>
                    <a:pt x="7922" y="14650"/>
                    <a:pt x="7962" y="14638"/>
                    <a:pt x="7999" y="14638"/>
                  </a:cubicBezTo>
                  <a:cubicBezTo>
                    <a:pt x="8064" y="14638"/>
                    <a:pt x="8130" y="14626"/>
                    <a:pt x="8195" y="14626"/>
                  </a:cubicBezTo>
                  <a:cubicBezTo>
                    <a:pt x="8285" y="14613"/>
                    <a:pt x="8375" y="14601"/>
                    <a:pt x="8465" y="14585"/>
                  </a:cubicBezTo>
                  <a:cubicBezTo>
                    <a:pt x="8596" y="14560"/>
                    <a:pt x="8711" y="14548"/>
                    <a:pt x="8829" y="14523"/>
                  </a:cubicBezTo>
                  <a:cubicBezTo>
                    <a:pt x="8931" y="14495"/>
                    <a:pt x="9034" y="14483"/>
                    <a:pt x="9127" y="14458"/>
                  </a:cubicBezTo>
                  <a:cubicBezTo>
                    <a:pt x="9981" y="14250"/>
                    <a:pt x="10770" y="13902"/>
                    <a:pt x="11482" y="13420"/>
                  </a:cubicBezTo>
                  <a:cubicBezTo>
                    <a:pt x="11767" y="13228"/>
                    <a:pt x="12050" y="13007"/>
                    <a:pt x="12311" y="12762"/>
                  </a:cubicBezTo>
                  <a:cubicBezTo>
                    <a:pt x="12389" y="12697"/>
                    <a:pt x="12466" y="12619"/>
                    <a:pt x="12544" y="12554"/>
                  </a:cubicBezTo>
                  <a:cubicBezTo>
                    <a:pt x="12892" y="12206"/>
                    <a:pt x="13215" y="11817"/>
                    <a:pt x="13488" y="11389"/>
                  </a:cubicBezTo>
                  <a:cubicBezTo>
                    <a:pt x="13926" y="10743"/>
                    <a:pt x="14237" y="10044"/>
                    <a:pt x="14445" y="9320"/>
                  </a:cubicBezTo>
                  <a:cubicBezTo>
                    <a:pt x="14458" y="9267"/>
                    <a:pt x="14485" y="9202"/>
                    <a:pt x="14498" y="9137"/>
                  </a:cubicBezTo>
                  <a:cubicBezTo>
                    <a:pt x="14718" y="8270"/>
                    <a:pt x="14781" y="7350"/>
                    <a:pt x="14666" y="6446"/>
                  </a:cubicBezTo>
                  <a:cubicBezTo>
                    <a:pt x="14653" y="6394"/>
                    <a:pt x="14653" y="6341"/>
                    <a:pt x="14641" y="6291"/>
                  </a:cubicBezTo>
                  <a:cubicBezTo>
                    <a:pt x="14625" y="6148"/>
                    <a:pt x="14600" y="6018"/>
                    <a:pt x="14576" y="5887"/>
                  </a:cubicBezTo>
                  <a:cubicBezTo>
                    <a:pt x="14433" y="5188"/>
                    <a:pt x="14200" y="4530"/>
                    <a:pt x="13877" y="3921"/>
                  </a:cubicBezTo>
                  <a:cubicBezTo>
                    <a:pt x="13849" y="3884"/>
                    <a:pt x="13836" y="3831"/>
                    <a:pt x="13811" y="3778"/>
                  </a:cubicBezTo>
                  <a:cubicBezTo>
                    <a:pt x="13345" y="2952"/>
                    <a:pt x="12724" y="2200"/>
                    <a:pt x="11960" y="1603"/>
                  </a:cubicBezTo>
                  <a:cubicBezTo>
                    <a:pt x="11895" y="1554"/>
                    <a:pt x="11845" y="1513"/>
                    <a:pt x="11792" y="1476"/>
                  </a:cubicBezTo>
                  <a:cubicBezTo>
                    <a:pt x="11674" y="1383"/>
                    <a:pt x="11559" y="1305"/>
                    <a:pt x="11441" y="1228"/>
                  </a:cubicBezTo>
                  <a:cubicBezTo>
                    <a:pt x="11118" y="1010"/>
                    <a:pt x="10770" y="814"/>
                    <a:pt x="10419" y="659"/>
                  </a:cubicBezTo>
                  <a:cubicBezTo>
                    <a:pt x="10292" y="594"/>
                    <a:pt x="10174" y="544"/>
                    <a:pt x="10043" y="491"/>
                  </a:cubicBezTo>
                  <a:cubicBezTo>
                    <a:pt x="9798" y="401"/>
                    <a:pt x="9552" y="324"/>
                    <a:pt x="9319" y="258"/>
                  </a:cubicBezTo>
                  <a:cubicBezTo>
                    <a:pt x="9217" y="234"/>
                    <a:pt x="9127" y="206"/>
                    <a:pt x="9021" y="181"/>
                  </a:cubicBezTo>
                  <a:cubicBezTo>
                    <a:pt x="8866" y="156"/>
                    <a:pt x="8711" y="116"/>
                    <a:pt x="8543" y="91"/>
                  </a:cubicBezTo>
                  <a:cubicBezTo>
                    <a:pt x="8478" y="78"/>
                    <a:pt x="8412" y="78"/>
                    <a:pt x="8350" y="63"/>
                  </a:cubicBezTo>
                  <a:cubicBezTo>
                    <a:pt x="8155" y="38"/>
                    <a:pt x="7974" y="25"/>
                    <a:pt x="7779" y="13"/>
                  </a:cubicBezTo>
                  <a:lnTo>
                    <a:pt x="7623" y="13"/>
                  </a:lnTo>
                  <a:cubicBezTo>
                    <a:pt x="7480" y="1"/>
                    <a:pt x="7353" y="1"/>
                    <a:pt x="721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72"/>
            <p:cNvSpPr/>
            <p:nvPr/>
          </p:nvSpPr>
          <p:spPr>
            <a:xfrm>
              <a:off x="6027743" y="1281016"/>
              <a:ext cx="425729" cy="428270"/>
            </a:xfrm>
            <a:custGeom>
              <a:avLst/>
              <a:gdLst/>
              <a:ahLst/>
              <a:cxnLst/>
              <a:rect l="l" t="t" r="r" b="b"/>
              <a:pathLst>
                <a:path w="14576" h="14663" extrusionOk="0">
                  <a:moveTo>
                    <a:pt x="4169" y="1293"/>
                  </a:moveTo>
                  <a:lnTo>
                    <a:pt x="4635" y="1411"/>
                  </a:lnTo>
                  <a:cubicBezTo>
                    <a:pt x="4206" y="2032"/>
                    <a:pt x="3781" y="2834"/>
                    <a:pt x="3445" y="3778"/>
                  </a:cubicBezTo>
                  <a:cubicBezTo>
                    <a:pt x="3172" y="3700"/>
                    <a:pt x="2914" y="3610"/>
                    <a:pt x="2669" y="3533"/>
                  </a:cubicBezTo>
                  <a:cubicBezTo>
                    <a:pt x="3107" y="2641"/>
                    <a:pt x="3650" y="1889"/>
                    <a:pt x="4169" y="1293"/>
                  </a:cubicBezTo>
                  <a:close/>
                  <a:moveTo>
                    <a:pt x="4803" y="1448"/>
                  </a:moveTo>
                  <a:cubicBezTo>
                    <a:pt x="4843" y="1448"/>
                    <a:pt x="4868" y="1461"/>
                    <a:pt x="4905" y="1461"/>
                  </a:cubicBezTo>
                  <a:cubicBezTo>
                    <a:pt x="5061" y="1501"/>
                    <a:pt x="5231" y="1538"/>
                    <a:pt x="5399" y="1566"/>
                  </a:cubicBezTo>
                  <a:cubicBezTo>
                    <a:pt x="5089" y="2278"/>
                    <a:pt x="4803" y="3132"/>
                    <a:pt x="4595" y="4089"/>
                  </a:cubicBezTo>
                  <a:cubicBezTo>
                    <a:pt x="4247" y="3999"/>
                    <a:pt x="3911" y="3921"/>
                    <a:pt x="3601" y="3831"/>
                  </a:cubicBezTo>
                  <a:cubicBezTo>
                    <a:pt x="3924" y="2899"/>
                    <a:pt x="4362" y="2097"/>
                    <a:pt x="4803" y="1448"/>
                  </a:cubicBezTo>
                  <a:close/>
                  <a:moveTo>
                    <a:pt x="11056" y="1734"/>
                  </a:moveTo>
                  <a:cubicBezTo>
                    <a:pt x="11572" y="2408"/>
                    <a:pt x="12066" y="3210"/>
                    <a:pt x="12438" y="4129"/>
                  </a:cubicBezTo>
                  <a:cubicBezTo>
                    <a:pt x="12115" y="4207"/>
                    <a:pt x="11792" y="4272"/>
                    <a:pt x="11469" y="4322"/>
                  </a:cubicBezTo>
                  <a:cubicBezTo>
                    <a:pt x="11183" y="3340"/>
                    <a:pt x="10795" y="2511"/>
                    <a:pt x="10370" y="1812"/>
                  </a:cubicBezTo>
                  <a:cubicBezTo>
                    <a:pt x="10603" y="1787"/>
                    <a:pt x="10823" y="1759"/>
                    <a:pt x="11056" y="1734"/>
                  </a:cubicBezTo>
                  <a:close/>
                  <a:moveTo>
                    <a:pt x="5555" y="1591"/>
                  </a:moveTo>
                  <a:cubicBezTo>
                    <a:pt x="5800" y="1644"/>
                    <a:pt x="6058" y="1681"/>
                    <a:pt x="6331" y="1722"/>
                  </a:cubicBezTo>
                  <a:cubicBezTo>
                    <a:pt x="6278" y="1992"/>
                    <a:pt x="6241" y="2278"/>
                    <a:pt x="6188" y="2548"/>
                  </a:cubicBezTo>
                  <a:cubicBezTo>
                    <a:pt x="6098" y="3144"/>
                    <a:pt x="6021" y="3741"/>
                    <a:pt x="5968" y="4350"/>
                  </a:cubicBezTo>
                  <a:cubicBezTo>
                    <a:pt x="5592" y="4297"/>
                    <a:pt x="5244" y="4232"/>
                    <a:pt x="4905" y="4154"/>
                  </a:cubicBezTo>
                  <a:cubicBezTo>
                    <a:pt x="4856" y="4141"/>
                    <a:pt x="4803" y="4129"/>
                    <a:pt x="4750" y="4117"/>
                  </a:cubicBezTo>
                  <a:cubicBezTo>
                    <a:pt x="4958" y="3169"/>
                    <a:pt x="5244" y="2315"/>
                    <a:pt x="5555" y="1591"/>
                  </a:cubicBezTo>
                  <a:close/>
                  <a:moveTo>
                    <a:pt x="6499" y="1734"/>
                  </a:moveTo>
                  <a:cubicBezTo>
                    <a:pt x="6654" y="1759"/>
                    <a:pt x="6822" y="1787"/>
                    <a:pt x="6990" y="1799"/>
                  </a:cubicBezTo>
                  <a:cubicBezTo>
                    <a:pt x="7018" y="2691"/>
                    <a:pt x="7043" y="3585"/>
                    <a:pt x="7067" y="4489"/>
                  </a:cubicBezTo>
                  <a:cubicBezTo>
                    <a:pt x="6744" y="4452"/>
                    <a:pt x="6434" y="4412"/>
                    <a:pt x="6123" y="4374"/>
                  </a:cubicBezTo>
                  <a:cubicBezTo>
                    <a:pt x="6163" y="3908"/>
                    <a:pt x="6213" y="3455"/>
                    <a:pt x="6278" y="3001"/>
                  </a:cubicBezTo>
                  <a:cubicBezTo>
                    <a:pt x="6344" y="2576"/>
                    <a:pt x="6409" y="2160"/>
                    <a:pt x="6499" y="1734"/>
                  </a:cubicBezTo>
                  <a:close/>
                  <a:moveTo>
                    <a:pt x="10186" y="1824"/>
                  </a:moveTo>
                  <a:cubicBezTo>
                    <a:pt x="10640" y="2535"/>
                    <a:pt x="11028" y="3377"/>
                    <a:pt x="11314" y="4350"/>
                  </a:cubicBezTo>
                  <a:cubicBezTo>
                    <a:pt x="10926" y="4412"/>
                    <a:pt x="10550" y="4452"/>
                    <a:pt x="10174" y="4489"/>
                  </a:cubicBezTo>
                  <a:cubicBezTo>
                    <a:pt x="9981" y="3520"/>
                    <a:pt x="9683" y="2641"/>
                    <a:pt x="9360" y="1877"/>
                  </a:cubicBezTo>
                  <a:cubicBezTo>
                    <a:pt x="9630" y="1864"/>
                    <a:pt x="9916" y="1849"/>
                    <a:pt x="10186" y="1824"/>
                  </a:cubicBezTo>
                  <a:close/>
                  <a:moveTo>
                    <a:pt x="7157" y="1812"/>
                  </a:moveTo>
                  <a:lnTo>
                    <a:pt x="7157" y="1812"/>
                  </a:lnTo>
                  <a:cubicBezTo>
                    <a:pt x="7443" y="1836"/>
                    <a:pt x="7754" y="1864"/>
                    <a:pt x="8052" y="1877"/>
                  </a:cubicBezTo>
                  <a:cubicBezTo>
                    <a:pt x="8077" y="1979"/>
                    <a:pt x="8105" y="2097"/>
                    <a:pt x="8130" y="2200"/>
                  </a:cubicBezTo>
                  <a:cubicBezTo>
                    <a:pt x="8298" y="2977"/>
                    <a:pt x="8428" y="3766"/>
                    <a:pt x="8518" y="4555"/>
                  </a:cubicBezTo>
                  <a:cubicBezTo>
                    <a:pt x="8077" y="4555"/>
                    <a:pt x="7651" y="4530"/>
                    <a:pt x="7235" y="4505"/>
                  </a:cubicBezTo>
                  <a:cubicBezTo>
                    <a:pt x="7210" y="3778"/>
                    <a:pt x="7185" y="3067"/>
                    <a:pt x="7173" y="2355"/>
                  </a:cubicBezTo>
                  <a:cubicBezTo>
                    <a:pt x="7157" y="2175"/>
                    <a:pt x="7157" y="1992"/>
                    <a:pt x="7157" y="1812"/>
                  </a:cubicBezTo>
                  <a:close/>
                  <a:moveTo>
                    <a:pt x="9192" y="1877"/>
                  </a:moveTo>
                  <a:cubicBezTo>
                    <a:pt x="9515" y="2653"/>
                    <a:pt x="9813" y="3533"/>
                    <a:pt x="10006" y="4505"/>
                  </a:cubicBezTo>
                  <a:cubicBezTo>
                    <a:pt x="9553" y="4542"/>
                    <a:pt x="9115" y="4555"/>
                    <a:pt x="8673" y="4555"/>
                  </a:cubicBezTo>
                  <a:cubicBezTo>
                    <a:pt x="8596" y="3868"/>
                    <a:pt x="8493" y="3185"/>
                    <a:pt x="8350" y="2511"/>
                  </a:cubicBezTo>
                  <a:cubicBezTo>
                    <a:pt x="8310" y="2302"/>
                    <a:pt x="8273" y="2082"/>
                    <a:pt x="8220" y="1877"/>
                  </a:cubicBezTo>
                  <a:cubicBezTo>
                    <a:pt x="8400" y="1877"/>
                    <a:pt x="8571" y="1889"/>
                    <a:pt x="8751" y="1889"/>
                  </a:cubicBezTo>
                  <a:cubicBezTo>
                    <a:pt x="8894" y="1889"/>
                    <a:pt x="9049" y="1889"/>
                    <a:pt x="9192" y="1877"/>
                  </a:cubicBezTo>
                  <a:close/>
                  <a:moveTo>
                    <a:pt x="2591" y="3675"/>
                  </a:moveTo>
                  <a:cubicBezTo>
                    <a:pt x="2849" y="3766"/>
                    <a:pt x="3119" y="3843"/>
                    <a:pt x="3392" y="3933"/>
                  </a:cubicBezTo>
                  <a:cubicBezTo>
                    <a:pt x="3147" y="4685"/>
                    <a:pt x="2964" y="5527"/>
                    <a:pt x="2902" y="6471"/>
                  </a:cubicBezTo>
                  <a:cubicBezTo>
                    <a:pt x="2498" y="6341"/>
                    <a:pt x="2137" y="6213"/>
                    <a:pt x="1786" y="6071"/>
                  </a:cubicBezTo>
                  <a:cubicBezTo>
                    <a:pt x="1954" y="5188"/>
                    <a:pt x="2240" y="4387"/>
                    <a:pt x="2591" y="3675"/>
                  </a:cubicBezTo>
                  <a:close/>
                  <a:moveTo>
                    <a:pt x="3548" y="3974"/>
                  </a:moveTo>
                  <a:cubicBezTo>
                    <a:pt x="3871" y="4064"/>
                    <a:pt x="4206" y="4154"/>
                    <a:pt x="4557" y="4244"/>
                  </a:cubicBezTo>
                  <a:cubicBezTo>
                    <a:pt x="4390" y="5049"/>
                    <a:pt x="4300" y="5928"/>
                    <a:pt x="4300" y="6860"/>
                  </a:cubicBezTo>
                  <a:cubicBezTo>
                    <a:pt x="3858" y="6757"/>
                    <a:pt x="3445" y="6639"/>
                    <a:pt x="3057" y="6524"/>
                  </a:cubicBezTo>
                  <a:cubicBezTo>
                    <a:pt x="3119" y="5577"/>
                    <a:pt x="3302" y="4738"/>
                    <a:pt x="3548" y="3974"/>
                  </a:cubicBezTo>
                  <a:close/>
                  <a:moveTo>
                    <a:pt x="12504" y="4284"/>
                  </a:moveTo>
                  <a:cubicBezTo>
                    <a:pt x="12802" y="5033"/>
                    <a:pt x="13010" y="5862"/>
                    <a:pt x="13075" y="6769"/>
                  </a:cubicBezTo>
                  <a:cubicBezTo>
                    <a:pt x="12659" y="6884"/>
                    <a:pt x="12258" y="6990"/>
                    <a:pt x="11845" y="7068"/>
                  </a:cubicBezTo>
                  <a:cubicBezTo>
                    <a:pt x="11845" y="6782"/>
                    <a:pt x="11833" y="6484"/>
                    <a:pt x="11805" y="6185"/>
                  </a:cubicBezTo>
                  <a:cubicBezTo>
                    <a:pt x="11755" y="5577"/>
                    <a:pt x="11649" y="5008"/>
                    <a:pt x="11506" y="4477"/>
                  </a:cubicBezTo>
                  <a:cubicBezTo>
                    <a:pt x="11833" y="4427"/>
                    <a:pt x="12168" y="4362"/>
                    <a:pt x="12504" y="4284"/>
                  </a:cubicBezTo>
                  <a:close/>
                  <a:moveTo>
                    <a:pt x="4713" y="4272"/>
                  </a:moveTo>
                  <a:cubicBezTo>
                    <a:pt x="4750" y="4284"/>
                    <a:pt x="4778" y="4284"/>
                    <a:pt x="4815" y="4297"/>
                  </a:cubicBezTo>
                  <a:cubicBezTo>
                    <a:pt x="5179" y="4374"/>
                    <a:pt x="5555" y="4452"/>
                    <a:pt x="5955" y="4505"/>
                  </a:cubicBezTo>
                  <a:cubicBezTo>
                    <a:pt x="5930" y="4930"/>
                    <a:pt x="5902" y="5359"/>
                    <a:pt x="5890" y="5785"/>
                  </a:cubicBezTo>
                  <a:cubicBezTo>
                    <a:pt x="5878" y="6251"/>
                    <a:pt x="5890" y="6717"/>
                    <a:pt x="5902" y="7183"/>
                  </a:cubicBezTo>
                  <a:cubicBezTo>
                    <a:pt x="5514" y="7130"/>
                    <a:pt x="5154" y="7052"/>
                    <a:pt x="4815" y="6990"/>
                  </a:cubicBezTo>
                  <a:cubicBezTo>
                    <a:pt x="4688" y="6962"/>
                    <a:pt x="4570" y="6937"/>
                    <a:pt x="4455" y="6897"/>
                  </a:cubicBezTo>
                  <a:cubicBezTo>
                    <a:pt x="4455" y="5965"/>
                    <a:pt x="4557" y="5086"/>
                    <a:pt x="4713" y="4272"/>
                  </a:cubicBezTo>
                  <a:close/>
                  <a:moveTo>
                    <a:pt x="11351" y="4505"/>
                  </a:moveTo>
                  <a:cubicBezTo>
                    <a:pt x="11494" y="5033"/>
                    <a:pt x="11600" y="5605"/>
                    <a:pt x="11649" y="6198"/>
                  </a:cubicBezTo>
                  <a:cubicBezTo>
                    <a:pt x="11677" y="6509"/>
                    <a:pt x="11690" y="6807"/>
                    <a:pt x="11690" y="7093"/>
                  </a:cubicBezTo>
                  <a:cubicBezTo>
                    <a:pt x="11261" y="7183"/>
                    <a:pt x="10836" y="7235"/>
                    <a:pt x="10419" y="7285"/>
                  </a:cubicBezTo>
                  <a:cubicBezTo>
                    <a:pt x="10435" y="7027"/>
                    <a:pt x="10435" y="6757"/>
                    <a:pt x="10419" y="6496"/>
                  </a:cubicBezTo>
                  <a:cubicBezTo>
                    <a:pt x="10394" y="5850"/>
                    <a:pt x="10317" y="5229"/>
                    <a:pt x="10202" y="4645"/>
                  </a:cubicBezTo>
                  <a:cubicBezTo>
                    <a:pt x="10575" y="4607"/>
                    <a:pt x="10963" y="4567"/>
                    <a:pt x="11351" y="4505"/>
                  </a:cubicBezTo>
                  <a:close/>
                  <a:moveTo>
                    <a:pt x="6111" y="4530"/>
                  </a:moveTo>
                  <a:cubicBezTo>
                    <a:pt x="6421" y="4583"/>
                    <a:pt x="6744" y="4607"/>
                    <a:pt x="7080" y="4645"/>
                  </a:cubicBezTo>
                  <a:cubicBezTo>
                    <a:pt x="7108" y="5539"/>
                    <a:pt x="7145" y="6431"/>
                    <a:pt x="7185" y="7326"/>
                  </a:cubicBezTo>
                  <a:cubicBezTo>
                    <a:pt x="6797" y="7301"/>
                    <a:pt x="6421" y="7260"/>
                    <a:pt x="6058" y="7207"/>
                  </a:cubicBezTo>
                  <a:cubicBezTo>
                    <a:pt x="6033" y="6316"/>
                    <a:pt x="6045" y="5421"/>
                    <a:pt x="6111" y="4530"/>
                  </a:cubicBezTo>
                  <a:close/>
                  <a:moveTo>
                    <a:pt x="7235" y="4660"/>
                  </a:moveTo>
                  <a:cubicBezTo>
                    <a:pt x="7651" y="4685"/>
                    <a:pt x="8089" y="4710"/>
                    <a:pt x="8531" y="4710"/>
                  </a:cubicBezTo>
                  <a:cubicBezTo>
                    <a:pt x="8555" y="4943"/>
                    <a:pt x="8583" y="5188"/>
                    <a:pt x="8596" y="5421"/>
                  </a:cubicBezTo>
                  <a:cubicBezTo>
                    <a:pt x="8649" y="6071"/>
                    <a:pt x="8673" y="6729"/>
                    <a:pt x="8661" y="7391"/>
                  </a:cubicBezTo>
                  <a:cubicBezTo>
                    <a:pt x="8207" y="7391"/>
                    <a:pt x="7766" y="7378"/>
                    <a:pt x="7341" y="7338"/>
                  </a:cubicBezTo>
                  <a:cubicBezTo>
                    <a:pt x="7300" y="6446"/>
                    <a:pt x="7263" y="5552"/>
                    <a:pt x="7235" y="4660"/>
                  </a:cubicBezTo>
                  <a:close/>
                  <a:moveTo>
                    <a:pt x="10046" y="4660"/>
                  </a:moveTo>
                  <a:cubicBezTo>
                    <a:pt x="10149" y="5241"/>
                    <a:pt x="10227" y="5862"/>
                    <a:pt x="10264" y="6496"/>
                  </a:cubicBezTo>
                  <a:cubicBezTo>
                    <a:pt x="10264" y="6769"/>
                    <a:pt x="10279" y="7040"/>
                    <a:pt x="10264" y="7301"/>
                  </a:cubicBezTo>
                  <a:cubicBezTo>
                    <a:pt x="9773" y="7350"/>
                    <a:pt x="9295" y="7378"/>
                    <a:pt x="8816" y="7391"/>
                  </a:cubicBezTo>
                  <a:cubicBezTo>
                    <a:pt x="8829" y="6496"/>
                    <a:pt x="8788" y="5605"/>
                    <a:pt x="8686" y="4710"/>
                  </a:cubicBezTo>
                  <a:cubicBezTo>
                    <a:pt x="9127" y="4710"/>
                    <a:pt x="9580" y="4697"/>
                    <a:pt x="10046" y="4660"/>
                  </a:cubicBezTo>
                  <a:close/>
                  <a:moveTo>
                    <a:pt x="1762" y="6238"/>
                  </a:moveTo>
                  <a:cubicBezTo>
                    <a:pt x="2109" y="6369"/>
                    <a:pt x="2485" y="6509"/>
                    <a:pt x="2902" y="6639"/>
                  </a:cubicBezTo>
                  <a:cubicBezTo>
                    <a:pt x="2886" y="6692"/>
                    <a:pt x="2886" y="6742"/>
                    <a:pt x="2886" y="6794"/>
                  </a:cubicBezTo>
                  <a:cubicBezTo>
                    <a:pt x="2849" y="7739"/>
                    <a:pt x="2964" y="8605"/>
                    <a:pt x="3147" y="9410"/>
                  </a:cubicBezTo>
                  <a:cubicBezTo>
                    <a:pt x="2641" y="9255"/>
                    <a:pt x="2175" y="9087"/>
                    <a:pt x="1749" y="8916"/>
                  </a:cubicBezTo>
                  <a:cubicBezTo>
                    <a:pt x="1684" y="8556"/>
                    <a:pt x="1659" y="8167"/>
                    <a:pt x="1644" y="7751"/>
                  </a:cubicBezTo>
                  <a:cubicBezTo>
                    <a:pt x="1644" y="7223"/>
                    <a:pt x="1684" y="6717"/>
                    <a:pt x="1762" y="6238"/>
                  </a:cubicBezTo>
                  <a:close/>
                  <a:moveTo>
                    <a:pt x="3057" y="6679"/>
                  </a:moveTo>
                  <a:cubicBezTo>
                    <a:pt x="3445" y="6807"/>
                    <a:pt x="3858" y="6925"/>
                    <a:pt x="4300" y="7027"/>
                  </a:cubicBezTo>
                  <a:cubicBezTo>
                    <a:pt x="4312" y="8000"/>
                    <a:pt x="4455" y="8932"/>
                    <a:pt x="4672" y="9798"/>
                  </a:cubicBezTo>
                  <a:cubicBezTo>
                    <a:pt x="4194" y="9693"/>
                    <a:pt x="3756" y="9578"/>
                    <a:pt x="3327" y="9460"/>
                  </a:cubicBezTo>
                  <a:cubicBezTo>
                    <a:pt x="3119" y="8646"/>
                    <a:pt x="3004" y="7751"/>
                    <a:pt x="3041" y="6794"/>
                  </a:cubicBezTo>
                  <a:cubicBezTo>
                    <a:pt x="3041" y="6757"/>
                    <a:pt x="3041" y="6717"/>
                    <a:pt x="3057" y="6679"/>
                  </a:cubicBezTo>
                  <a:close/>
                  <a:moveTo>
                    <a:pt x="13088" y="6937"/>
                  </a:moveTo>
                  <a:cubicBezTo>
                    <a:pt x="13100" y="6990"/>
                    <a:pt x="13100" y="7040"/>
                    <a:pt x="13100" y="7093"/>
                  </a:cubicBezTo>
                  <a:cubicBezTo>
                    <a:pt x="13137" y="8049"/>
                    <a:pt x="13010" y="8904"/>
                    <a:pt x="12789" y="9655"/>
                  </a:cubicBezTo>
                  <a:cubicBezTo>
                    <a:pt x="12323" y="9786"/>
                    <a:pt x="11858" y="9876"/>
                    <a:pt x="11404" y="9966"/>
                  </a:cubicBezTo>
                  <a:cubicBezTo>
                    <a:pt x="11662" y="9149"/>
                    <a:pt x="11833" y="8233"/>
                    <a:pt x="11845" y="7223"/>
                  </a:cubicBezTo>
                  <a:cubicBezTo>
                    <a:pt x="12258" y="7145"/>
                    <a:pt x="12671" y="7052"/>
                    <a:pt x="13088" y="6937"/>
                  </a:cubicBezTo>
                  <a:close/>
                  <a:moveTo>
                    <a:pt x="4455" y="7068"/>
                  </a:moveTo>
                  <a:cubicBezTo>
                    <a:pt x="4545" y="7080"/>
                    <a:pt x="4635" y="7105"/>
                    <a:pt x="4725" y="7130"/>
                  </a:cubicBezTo>
                  <a:cubicBezTo>
                    <a:pt x="5089" y="7207"/>
                    <a:pt x="5489" y="7285"/>
                    <a:pt x="5915" y="7338"/>
                  </a:cubicBezTo>
                  <a:cubicBezTo>
                    <a:pt x="5955" y="8257"/>
                    <a:pt x="6045" y="9165"/>
                    <a:pt x="6188" y="10069"/>
                  </a:cubicBezTo>
                  <a:cubicBezTo>
                    <a:pt x="5710" y="10003"/>
                    <a:pt x="5256" y="9926"/>
                    <a:pt x="4843" y="9836"/>
                  </a:cubicBezTo>
                  <a:cubicBezTo>
                    <a:pt x="4623" y="8969"/>
                    <a:pt x="4467" y="8037"/>
                    <a:pt x="4455" y="7068"/>
                  </a:cubicBezTo>
                  <a:close/>
                  <a:moveTo>
                    <a:pt x="11690" y="7260"/>
                  </a:moveTo>
                  <a:lnTo>
                    <a:pt x="11690" y="7260"/>
                  </a:lnTo>
                  <a:cubicBezTo>
                    <a:pt x="11677" y="8257"/>
                    <a:pt x="11494" y="9165"/>
                    <a:pt x="11236" y="9991"/>
                  </a:cubicBezTo>
                  <a:cubicBezTo>
                    <a:pt x="10823" y="10056"/>
                    <a:pt x="10407" y="10109"/>
                    <a:pt x="10006" y="10146"/>
                  </a:cubicBezTo>
                  <a:cubicBezTo>
                    <a:pt x="10227" y="9304"/>
                    <a:pt x="10382" y="8400"/>
                    <a:pt x="10419" y="7440"/>
                  </a:cubicBezTo>
                  <a:cubicBezTo>
                    <a:pt x="10836" y="7403"/>
                    <a:pt x="11261" y="7338"/>
                    <a:pt x="11690" y="7260"/>
                  </a:cubicBezTo>
                  <a:close/>
                  <a:moveTo>
                    <a:pt x="6070" y="7363"/>
                  </a:moveTo>
                  <a:cubicBezTo>
                    <a:pt x="6434" y="7416"/>
                    <a:pt x="6810" y="7456"/>
                    <a:pt x="7198" y="7493"/>
                  </a:cubicBezTo>
                  <a:cubicBezTo>
                    <a:pt x="7235" y="8388"/>
                    <a:pt x="7288" y="9279"/>
                    <a:pt x="7341" y="10174"/>
                  </a:cubicBezTo>
                  <a:cubicBezTo>
                    <a:pt x="6990" y="10159"/>
                    <a:pt x="6667" y="10121"/>
                    <a:pt x="6344" y="10081"/>
                  </a:cubicBezTo>
                  <a:cubicBezTo>
                    <a:pt x="6201" y="9189"/>
                    <a:pt x="6111" y="8282"/>
                    <a:pt x="6070" y="7363"/>
                  </a:cubicBezTo>
                  <a:close/>
                  <a:moveTo>
                    <a:pt x="7353" y="7506"/>
                  </a:moveTo>
                  <a:lnTo>
                    <a:pt x="7353" y="7506"/>
                  </a:lnTo>
                  <a:cubicBezTo>
                    <a:pt x="7741" y="7534"/>
                    <a:pt x="8155" y="7546"/>
                    <a:pt x="8571" y="7546"/>
                  </a:cubicBezTo>
                  <a:lnTo>
                    <a:pt x="8661" y="7546"/>
                  </a:lnTo>
                  <a:cubicBezTo>
                    <a:pt x="8649" y="8438"/>
                    <a:pt x="8583" y="9332"/>
                    <a:pt x="8478" y="10211"/>
                  </a:cubicBezTo>
                  <a:cubicBezTo>
                    <a:pt x="8142" y="10211"/>
                    <a:pt x="7807" y="10211"/>
                    <a:pt x="7496" y="10187"/>
                  </a:cubicBezTo>
                  <a:cubicBezTo>
                    <a:pt x="7443" y="9292"/>
                    <a:pt x="7390" y="8400"/>
                    <a:pt x="7353" y="7506"/>
                  </a:cubicBezTo>
                  <a:close/>
                  <a:moveTo>
                    <a:pt x="10251" y="7456"/>
                  </a:moveTo>
                  <a:lnTo>
                    <a:pt x="10251" y="7456"/>
                  </a:lnTo>
                  <a:cubicBezTo>
                    <a:pt x="10214" y="8413"/>
                    <a:pt x="10059" y="9320"/>
                    <a:pt x="9838" y="10159"/>
                  </a:cubicBezTo>
                  <a:cubicBezTo>
                    <a:pt x="9425" y="10199"/>
                    <a:pt x="9021" y="10211"/>
                    <a:pt x="8633" y="10211"/>
                  </a:cubicBezTo>
                  <a:cubicBezTo>
                    <a:pt x="8751" y="9332"/>
                    <a:pt x="8804" y="8438"/>
                    <a:pt x="8816" y="7546"/>
                  </a:cubicBezTo>
                  <a:cubicBezTo>
                    <a:pt x="9282" y="7534"/>
                    <a:pt x="9761" y="7506"/>
                    <a:pt x="10251" y="7456"/>
                  </a:cubicBezTo>
                  <a:close/>
                  <a:moveTo>
                    <a:pt x="1774" y="9099"/>
                  </a:moveTo>
                  <a:lnTo>
                    <a:pt x="1774" y="9099"/>
                  </a:lnTo>
                  <a:cubicBezTo>
                    <a:pt x="2215" y="9267"/>
                    <a:pt x="2681" y="9435"/>
                    <a:pt x="3197" y="9590"/>
                  </a:cubicBezTo>
                  <a:cubicBezTo>
                    <a:pt x="3523" y="10808"/>
                    <a:pt x="4039" y="11830"/>
                    <a:pt x="4545" y="12619"/>
                  </a:cubicBezTo>
                  <a:cubicBezTo>
                    <a:pt x="4067" y="12516"/>
                    <a:pt x="3625" y="12398"/>
                    <a:pt x="3197" y="12283"/>
                  </a:cubicBezTo>
                  <a:cubicBezTo>
                    <a:pt x="2563" y="11454"/>
                    <a:pt x="2019" y="10407"/>
                    <a:pt x="1774" y="9099"/>
                  </a:cubicBezTo>
                  <a:close/>
                  <a:moveTo>
                    <a:pt x="3380" y="9643"/>
                  </a:moveTo>
                  <a:cubicBezTo>
                    <a:pt x="3768" y="9745"/>
                    <a:pt x="4194" y="9863"/>
                    <a:pt x="4623" y="9954"/>
                  </a:cubicBezTo>
                  <a:cubicBezTo>
                    <a:pt x="4660" y="9966"/>
                    <a:pt x="4688" y="9966"/>
                    <a:pt x="4713" y="9978"/>
                  </a:cubicBezTo>
                  <a:cubicBezTo>
                    <a:pt x="4998" y="11053"/>
                    <a:pt x="5399" y="12038"/>
                    <a:pt x="5800" y="12852"/>
                  </a:cubicBezTo>
                  <a:cubicBezTo>
                    <a:pt x="5436" y="12799"/>
                    <a:pt x="5101" y="12737"/>
                    <a:pt x="4778" y="12672"/>
                  </a:cubicBezTo>
                  <a:cubicBezTo>
                    <a:pt x="4222" y="11842"/>
                    <a:pt x="3703" y="10833"/>
                    <a:pt x="3380" y="9643"/>
                  </a:cubicBezTo>
                  <a:close/>
                  <a:moveTo>
                    <a:pt x="12724" y="9836"/>
                  </a:moveTo>
                  <a:lnTo>
                    <a:pt x="12724" y="9836"/>
                  </a:lnTo>
                  <a:cubicBezTo>
                    <a:pt x="12283" y="11143"/>
                    <a:pt x="11547" y="12141"/>
                    <a:pt x="10823" y="12864"/>
                  </a:cubicBezTo>
                  <a:cubicBezTo>
                    <a:pt x="10525" y="12917"/>
                    <a:pt x="10227" y="12942"/>
                    <a:pt x="9941" y="12970"/>
                  </a:cubicBezTo>
                  <a:cubicBezTo>
                    <a:pt x="10046" y="12827"/>
                    <a:pt x="10149" y="12659"/>
                    <a:pt x="10251" y="12488"/>
                  </a:cubicBezTo>
                  <a:cubicBezTo>
                    <a:pt x="10640" y="11867"/>
                    <a:pt x="11041" y="11066"/>
                    <a:pt x="11351" y="10134"/>
                  </a:cubicBezTo>
                  <a:cubicBezTo>
                    <a:pt x="11805" y="10056"/>
                    <a:pt x="12258" y="9954"/>
                    <a:pt x="12724" y="9836"/>
                  </a:cubicBezTo>
                  <a:close/>
                  <a:moveTo>
                    <a:pt x="4880" y="10003"/>
                  </a:moveTo>
                  <a:cubicBezTo>
                    <a:pt x="5294" y="10096"/>
                    <a:pt x="5747" y="10174"/>
                    <a:pt x="6213" y="10224"/>
                  </a:cubicBezTo>
                  <a:cubicBezTo>
                    <a:pt x="6331" y="10910"/>
                    <a:pt x="6474" y="11597"/>
                    <a:pt x="6642" y="12271"/>
                  </a:cubicBezTo>
                  <a:cubicBezTo>
                    <a:pt x="6707" y="12504"/>
                    <a:pt x="6769" y="12749"/>
                    <a:pt x="6834" y="12982"/>
                  </a:cubicBezTo>
                  <a:cubicBezTo>
                    <a:pt x="6552" y="12954"/>
                    <a:pt x="6266" y="12917"/>
                    <a:pt x="5993" y="12877"/>
                  </a:cubicBezTo>
                  <a:cubicBezTo>
                    <a:pt x="5579" y="12075"/>
                    <a:pt x="5179" y="11091"/>
                    <a:pt x="4880" y="10003"/>
                  </a:cubicBezTo>
                  <a:close/>
                  <a:moveTo>
                    <a:pt x="6368" y="10252"/>
                  </a:moveTo>
                  <a:cubicBezTo>
                    <a:pt x="6691" y="10289"/>
                    <a:pt x="7018" y="10314"/>
                    <a:pt x="7341" y="10342"/>
                  </a:cubicBezTo>
                  <a:cubicBezTo>
                    <a:pt x="7390" y="11091"/>
                    <a:pt x="7431" y="11855"/>
                    <a:pt x="7484" y="12619"/>
                  </a:cubicBezTo>
                  <a:cubicBezTo>
                    <a:pt x="7496" y="12762"/>
                    <a:pt x="7508" y="12892"/>
                    <a:pt x="7508" y="13020"/>
                  </a:cubicBezTo>
                  <a:cubicBezTo>
                    <a:pt x="7341" y="13020"/>
                    <a:pt x="7173" y="13007"/>
                    <a:pt x="7002" y="12995"/>
                  </a:cubicBezTo>
                  <a:cubicBezTo>
                    <a:pt x="6744" y="12088"/>
                    <a:pt x="6524" y="11168"/>
                    <a:pt x="6368" y="10252"/>
                  </a:cubicBezTo>
                  <a:close/>
                  <a:moveTo>
                    <a:pt x="7508" y="10342"/>
                  </a:moveTo>
                  <a:lnTo>
                    <a:pt x="7508" y="10342"/>
                  </a:lnTo>
                  <a:cubicBezTo>
                    <a:pt x="7807" y="10367"/>
                    <a:pt x="8130" y="10367"/>
                    <a:pt x="8453" y="10367"/>
                  </a:cubicBezTo>
                  <a:cubicBezTo>
                    <a:pt x="8388" y="10873"/>
                    <a:pt x="8310" y="11364"/>
                    <a:pt x="8207" y="11855"/>
                  </a:cubicBezTo>
                  <a:cubicBezTo>
                    <a:pt x="8130" y="12243"/>
                    <a:pt x="8040" y="12644"/>
                    <a:pt x="7934" y="13032"/>
                  </a:cubicBezTo>
                  <a:lnTo>
                    <a:pt x="7676" y="13032"/>
                  </a:lnTo>
                  <a:cubicBezTo>
                    <a:pt x="7611" y="12141"/>
                    <a:pt x="7561" y="11246"/>
                    <a:pt x="7508" y="10342"/>
                  </a:cubicBezTo>
                  <a:close/>
                  <a:moveTo>
                    <a:pt x="11171" y="10159"/>
                  </a:moveTo>
                  <a:lnTo>
                    <a:pt x="11171" y="10159"/>
                  </a:lnTo>
                  <a:cubicBezTo>
                    <a:pt x="10795" y="11299"/>
                    <a:pt x="10239" y="12255"/>
                    <a:pt x="9720" y="12995"/>
                  </a:cubicBezTo>
                  <a:cubicBezTo>
                    <a:pt x="9462" y="13007"/>
                    <a:pt x="9205" y="13032"/>
                    <a:pt x="8959" y="13032"/>
                  </a:cubicBezTo>
                  <a:cubicBezTo>
                    <a:pt x="9307" y="12283"/>
                    <a:pt x="9683" y="11351"/>
                    <a:pt x="9969" y="10314"/>
                  </a:cubicBezTo>
                  <a:cubicBezTo>
                    <a:pt x="10357" y="10277"/>
                    <a:pt x="10770" y="10224"/>
                    <a:pt x="11171" y="10159"/>
                  </a:cubicBezTo>
                  <a:close/>
                  <a:moveTo>
                    <a:pt x="9798" y="10329"/>
                  </a:moveTo>
                  <a:lnTo>
                    <a:pt x="9798" y="10329"/>
                  </a:lnTo>
                  <a:cubicBezTo>
                    <a:pt x="9515" y="11364"/>
                    <a:pt x="9139" y="12296"/>
                    <a:pt x="8776" y="13048"/>
                  </a:cubicBezTo>
                  <a:lnTo>
                    <a:pt x="8105" y="13048"/>
                  </a:lnTo>
                  <a:cubicBezTo>
                    <a:pt x="8322" y="12165"/>
                    <a:pt x="8493" y="11274"/>
                    <a:pt x="8608" y="10367"/>
                  </a:cubicBezTo>
                  <a:cubicBezTo>
                    <a:pt x="8996" y="10367"/>
                    <a:pt x="9397" y="10354"/>
                    <a:pt x="9798" y="10329"/>
                  </a:cubicBezTo>
                  <a:close/>
                  <a:moveTo>
                    <a:pt x="7689" y="13187"/>
                  </a:moveTo>
                  <a:cubicBezTo>
                    <a:pt x="7754" y="13187"/>
                    <a:pt x="7832" y="13187"/>
                    <a:pt x="7897" y="13203"/>
                  </a:cubicBezTo>
                  <a:cubicBezTo>
                    <a:pt x="7844" y="13396"/>
                    <a:pt x="7794" y="13604"/>
                    <a:pt x="7729" y="13809"/>
                  </a:cubicBezTo>
                  <a:cubicBezTo>
                    <a:pt x="7717" y="13604"/>
                    <a:pt x="7701" y="13396"/>
                    <a:pt x="7689" y="13187"/>
                  </a:cubicBezTo>
                  <a:close/>
                  <a:moveTo>
                    <a:pt x="10627" y="13060"/>
                  </a:moveTo>
                  <a:cubicBezTo>
                    <a:pt x="10590" y="13097"/>
                    <a:pt x="10550" y="13138"/>
                    <a:pt x="10512" y="13163"/>
                  </a:cubicBezTo>
                  <a:cubicBezTo>
                    <a:pt x="10031" y="13604"/>
                    <a:pt x="9540" y="13952"/>
                    <a:pt x="9115" y="14225"/>
                  </a:cubicBezTo>
                  <a:cubicBezTo>
                    <a:pt x="9021" y="14290"/>
                    <a:pt x="8919" y="14340"/>
                    <a:pt x="8829" y="14393"/>
                  </a:cubicBezTo>
                  <a:cubicBezTo>
                    <a:pt x="8804" y="14418"/>
                    <a:pt x="8764" y="14430"/>
                    <a:pt x="8739" y="14445"/>
                  </a:cubicBezTo>
                  <a:cubicBezTo>
                    <a:pt x="8751" y="14430"/>
                    <a:pt x="8764" y="14418"/>
                    <a:pt x="8776" y="14405"/>
                  </a:cubicBezTo>
                  <a:cubicBezTo>
                    <a:pt x="8816" y="14368"/>
                    <a:pt x="8866" y="14315"/>
                    <a:pt x="8906" y="14275"/>
                  </a:cubicBezTo>
                  <a:cubicBezTo>
                    <a:pt x="9164" y="13992"/>
                    <a:pt x="9487" y="13616"/>
                    <a:pt x="9826" y="13138"/>
                  </a:cubicBezTo>
                  <a:cubicBezTo>
                    <a:pt x="10084" y="13125"/>
                    <a:pt x="10357" y="13097"/>
                    <a:pt x="10627" y="13060"/>
                  </a:cubicBezTo>
                  <a:close/>
                  <a:moveTo>
                    <a:pt x="7055" y="13150"/>
                  </a:moveTo>
                  <a:lnTo>
                    <a:pt x="7055" y="13150"/>
                  </a:lnTo>
                  <a:cubicBezTo>
                    <a:pt x="7210" y="13163"/>
                    <a:pt x="7366" y="13175"/>
                    <a:pt x="7521" y="13175"/>
                  </a:cubicBezTo>
                  <a:cubicBezTo>
                    <a:pt x="7546" y="13526"/>
                    <a:pt x="7574" y="13874"/>
                    <a:pt x="7599" y="14225"/>
                  </a:cubicBezTo>
                  <a:cubicBezTo>
                    <a:pt x="7574" y="14303"/>
                    <a:pt x="7561" y="14380"/>
                    <a:pt x="7533" y="14458"/>
                  </a:cubicBezTo>
                  <a:cubicBezTo>
                    <a:pt x="7521" y="14470"/>
                    <a:pt x="7521" y="14495"/>
                    <a:pt x="7508" y="14508"/>
                  </a:cubicBezTo>
                  <a:cubicBezTo>
                    <a:pt x="7508" y="14495"/>
                    <a:pt x="7496" y="14483"/>
                    <a:pt x="7496" y="14458"/>
                  </a:cubicBezTo>
                  <a:cubicBezTo>
                    <a:pt x="7328" y="14029"/>
                    <a:pt x="7185" y="13591"/>
                    <a:pt x="7055" y="13150"/>
                  </a:cubicBezTo>
                  <a:close/>
                  <a:moveTo>
                    <a:pt x="7120" y="1"/>
                  </a:moveTo>
                  <a:cubicBezTo>
                    <a:pt x="7067" y="13"/>
                    <a:pt x="7018" y="13"/>
                    <a:pt x="6965" y="13"/>
                  </a:cubicBezTo>
                  <a:lnTo>
                    <a:pt x="6965" y="116"/>
                  </a:lnTo>
                  <a:lnTo>
                    <a:pt x="6965" y="218"/>
                  </a:lnTo>
                  <a:cubicBezTo>
                    <a:pt x="6977" y="684"/>
                    <a:pt x="6977" y="1165"/>
                    <a:pt x="6990" y="1644"/>
                  </a:cubicBezTo>
                  <a:cubicBezTo>
                    <a:pt x="6834" y="1616"/>
                    <a:pt x="6679" y="1603"/>
                    <a:pt x="6524" y="1591"/>
                  </a:cubicBezTo>
                  <a:cubicBezTo>
                    <a:pt x="6552" y="1476"/>
                    <a:pt x="6577" y="1371"/>
                    <a:pt x="6589" y="1268"/>
                  </a:cubicBezTo>
                  <a:cubicBezTo>
                    <a:pt x="6667" y="917"/>
                    <a:pt x="6757" y="569"/>
                    <a:pt x="6862" y="218"/>
                  </a:cubicBezTo>
                  <a:cubicBezTo>
                    <a:pt x="6875" y="181"/>
                    <a:pt x="6887" y="156"/>
                    <a:pt x="6900" y="116"/>
                  </a:cubicBezTo>
                  <a:cubicBezTo>
                    <a:pt x="6912" y="78"/>
                    <a:pt x="6924" y="50"/>
                    <a:pt x="6940" y="13"/>
                  </a:cubicBezTo>
                  <a:cubicBezTo>
                    <a:pt x="6887" y="13"/>
                    <a:pt x="6822" y="13"/>
                    <a:pt x="6769" y="25"/>
                  </a:cubicBezTo>
                  <a:cubicBezTo>
                    <a:pt x="6757" y="50"/>
                    <a:pt x="6744" y="91"/>
                    <a:pt x="6732" y="128"/>
                  </a:cubicBezTo>
                  <a:cubicBezTo>
                    <a:pt x="6719" y="168"/>
                    <a:pt x="6707" y="193"/>
                    <a:pt x="6691" y="234"/>
                  </a:cubicBezTo>
                  <a:cubicBezTo>
                    <a:pt x="6552" y="672"/>
                    <a:pt x="6446" y="1113"/>
                    <a:pt x="6356" y="1566"/>
                  </a:cubicBezTo>
                  <a:cubicBezTo>
                    <a:pt x="6111" y="1526"/>
                    <a:pt x="5865" y="1489"/>
                    <a:pt x="5620" y="1448"/>
                  </a:cubicBezTo>
                  <a:cubicBezTo>
                    <a:pt x="5812" y="1010"/>
                    <a:pt x="6008" y="622"/>
                    <a:pt x="6188" y="296"/>
                  </a:cubicBezTo>
                  <a:cubicBezTo>
                    <a:pt x="6213" y="258"/>
                    <a:pt x="6241" y="218"/>
                    <a:pt x="6253" y="181"/>
                  </a:cubicBezTo>
                  <a:cubicBezTo>
                    <a:pt x="6278" y="140"/>
                    <a:pt x="6303" y="103"/>
                    <a:pt x="6319" y="63"/>
                  </a:cubicBezTo>
                  <a:lnTo>
                    <a:pt x="6319" y="63"/>
                  </a:lnTo>
                  <a:cubicBezTo>
                    <a:pt x="6266" y="78"/>
                    <a:pt x="6201" y="91"/>
                    <a:pt x="6135" y="103"/>
                  </a:cubicBezTo>
                  <a:cubicBezTo>
                    <a:pt x="6111" y="128"/>
                    <a:pt x="6086" y="168"/>
                    <a:pt x="6070" y="206"/>
                  </a:cubicBezTo>
                  <a:cubicBezTo>
                    <a:pt x="6045" y="246"/>
                    <a:pt x="6021" y="283"/>
                    <a:pt x="5993" y="336"/>
                  </a:cubicBezTo>
                  <a:cubicBezTo>
                    <a:pt x="5825" y="647"/>
                    <a:pt x="5645" y="1010"/>
                    <a:pt x="5464" y="1423"/>
                  </a:cubicBezTo>
                  <a:cubicBezTo>
                    <a:pt x="5294" y="1383"/>
                    <a:pt x="5154" y="1358"/>
                    <a:pt x="4998" y="1321"/>
                  </a:cubicBezTo>
                  <a:cubicBezTo>
                    <a:pt x="4971" y="1321"/>
                    <a:pt x="4933" y="1305"/>
                    <a:pt x="4905" y="1305"/>
                  </a:cubicBezTo>
                  <a:cubicBezTo>
                    <a:pt x="5138" y="970"/>
                    <a:pt x="5387" y="672"/>
                    <a:pt x="5620" y="414"/>
                  </a:cubicBezTo>
                  <a:cubicBezTo>
                    <a:pt x="5657" y="361"/>
                    <a:pt x="5697" y="324"/>
                    <a:pt x="5747" y="271"/>
                  </a:cubicBezTo>
                  <a:cubicBezTo>
                    <a:pt x="5788" y="234"/>
                    <a:pt x="5825" y="181"/>
                    <a:pt x="5865" y="140"/>
                  </a:cubicBezTo>
                  <a:lnTo>
                    <a:pt x="5865" y="140"/>
                  </a:lnTo>
                  <a:cubicBezTo>
                    <a:pt x="5775" y="168"/>
                    <a:pt x="5669" y="181"/>
                    <a:pt x="5579" y="206"/>
                  </a:cubicBezTo>
                  <a:cubicBezTo>
                    <a:pt x="5542" y="246"/>
                    <a:pt x="5502" y="296"/>
                    <a:pt x="5464" y="336"/>
                  </a:cubicBezTo>
                  <a:cubicBezTo>
                    <a:pt x="5424" y="389"/>
                    <a:pt x="5371" y="439"/>
                    <a:pt x="5334" y="491"/>
                  </a:cubicBezTo>
                  <a:cubicBezTo>
                    <a:pt x="5231" y="606"/>
                    <a:pt x="5113" y="749"/>
                    <a:pt x="5011" y="892"/>
                  </a:cubicBezTo>
                  <a:cubicBezTo>
                    <a:pt x="4921" y="1010"/>
                    <a:pt x="4828" y="1138"/>
                    <a:pt x="4725" y="1268"/>
                  </a:cubicBezTo>
                  <a:cubicBezTo>
                    <a:pt x="4582" y="1228"/>
                    <a:pt x="4427" y="1190"/>
                    <a:pt x="4284" y="1165"/>
                  </a:cubicBezTo>
                  <a:cubicBezTo>
                    <a:pt x="4300" y="1138"/>
                    <a:pt x="4312" y="1125"/>
                    <a:pt x="4324" y="1113"/>
                  </a:cubicBezTo>
                  <a:cubicBezTo>
                    <a:pt x="4455" y="970"/>
                    <a:pt x="4582" y="827"/>
                    <a:pt x="4725" y="684"/>
                  </a:cubicBezTo>
                  <a:cubicBezTo>
                    <a:pt x="4778" y="634"/>
                    <a:pt x="4843" y="569"/>
                    <a:pt x="4893" y="516"/>
                  </a:cubicBezTo>
                  <a:cubicBezTo>
                    <a:pt x="4958" y="451"/>
                    <a:pt x="5011" y="401"/>
                    <a:pt x="5061" y="348"/>
                  </a:cubicBezTo>
                  <a:lnTo>
                    <a:pt x="5061" y="348"/>
                  </a:lnTo>
                  <a:cubicBezTo>
                    <a:pt x="4946" y="389"/>
                    <a:pt x="4828" y="426"/>
                    <a:pt x="4713" y="479"/>
                  </a:cubicBezTo>
                  <a:cubicBezTo>
                    <a:pt x="4660" y="529"/>
                    <a:pt x="4595" y="581"/>
                    <a:pt x="4545" y="647"/>
                  </a:cubicBezTo>
                  <a:cubicBezTo>
                    <a:pt x="4480" y="712"/>
                    <a:pt x="4427" y="777"/>
                    <a:pt x="4362" y="839"/>
                  </a:cubicBezTo>
                  <a:cubicBezTo>
                    <a:pt x="4312" y="892"/>
                    <a:pt x="4259" y="957"/>
                    <a:pt x="4206" y="1010"/>
                  </a:cubicBezTo>
                  <a:cubicBezTo>
                    <a:pt x="4181" y="1047"/>
                    <a:pt x="4144" y="1072"/>
                    <a:pt x="4116" y="1113"/>
                  </a:cubicBezTo>
                  <a:cubicBezTo>
                    <a:pt x="4051" y="1100"/>
                    <a:pt x="3989" y="1072"/>
                    <a:pt x="3924" y="1060"/>
                  </a:cubicBezTo>
                  <a:cubicBezTo>
                    <a:pt x="3871" y="1047"/>
                    <a:pt x="3818" y="1035"/>
                    <a:pt x="3768" y="1023"/>
                  </a:cubicBezTo>
                  <a:cubicBezTo>
                    <a:pt x="3728" y="1010"/>
                    <a:pt x="3678" y="995"/>
                    <a:pt x="3638" y="982"/>
                  </a:cubicBezTo>
                  <a:cubicBezTo>
                    <a:pt x="3573" y="1010"/>
                    <a:pt x="3507" y="1047"/>
                    <a:pt x="3458" y="1088"/>
                  </a:cubicBezTo>
                  <a:cubicBezTo>
                    <a:pt x="3495" y="1100"/>
                    <a:pt x="3535" y="1113"/>
                    <a:pt x="3585" y="1125"/>
                  </a:cubicBezTo>
                  <a:cubicBezTo>
                    <a:pt x="3625" y="1138"/>
                    <a:pt x="3678" y="1150"/>
                    <a:pt x="3716" y="1165"/>
                  </a:cubicBezTo>
                  <a:cubicBezTo>
                    <a:pt x="3818" y="1190"/>
                    <a:pt x="3911" y="1215"/>
                    <a:pt x="4001" y="1243"/>
                  </a:cubicBezTo>
                  <a:cubicBezTo>
                    <a:pt x="3495" y="1849"/>
                    <a:pt x="2951" y="2601"/>
                    <a:pt x="2513" y="3480"/>
                  </a:cubicBezTo>
                  <a:cubicBezTo>
                    <a:pt x="2162" y="3352"/>
                    <a:pt x="1852" y="3234"/>
                    <a:pt x="1553" y="3107"/>
                  </a:cubicBezTo>
                  <a:cubicBezTo>
                    <a:pt x="1516" y="3091"/>
                    <a:pt x="1488" y="3079"/>
                    <a:pt x="1451" y="3067"/>
                  </a:cubicBezTo>
                  <a:cubicBezTo>
                    <a:pt x="1426" y="3054"/>
                    <a:pt x="1386" y="3042"/>
                    <a:pt x="1361" y="3029"/>
                  </a:cubicBezTo>
                  <a:cubicBezTo>
                    <a:pt x="1320" y="3067"/>
                    <a:pt x="1296" y="3119"/>
                    <a:pt x="1271" y="3157"/>
                  </a:cubicBezTo>
                  <a:cubicBezTo>
                    <a:pt x="1296" y="3169"/>
                    <a:pt x="1333" y="3185"/>
                    <a:pt x="1361" y="3197"/>
                  </a:cubicBezTo>
                  <a:cubicBezTo>
                    <a:pt x="1398" y="3222"/>
                    <a:pt x="1426" y="3234"/>
                    <a:pt x="1463" y="3247"/>
                  </a:cubicBezTo>
                  <a:cubicBezTo>
                    <a:pt x="1762" y="3365"/>
                    <a:pt x="2085" y="3495"/>
                    <a:pt x="2448" y="3623"/>
                  </a:cubicBezTo>
                  <a:cubicBezTo>
                    <a:pt x="2097" y="4334"/>
                    <a:pt x="1814" y="5139"/>
                    <a:pt x="1644" y="6018"/>
                  </a:cubicBezTo>
                  <a:cubicBezTo>
                    <a:pt x="1165" y="5825"/>
                    <a:pt x="752" y="5642"/>
                    <a:pt x="416" y="5474"/>
                  </a:cubicBezTo>
                  <a:cubicBezTo>
                    <a:pt x="376" y="5449"/>
                    <a:pt x="351" y="5437"/>
                    <a:pt x="323" y="5421"/>
                  </a:cubicBezTo>
                  <a:cubicBezTo>
                    <a:pt x="286" y="5409"/>
                    <a:pt x="261" y="5384"/>
                    <a:pt x="221" y="5372"/>
                  </a:cubicBezTo>
                  <a:cubicBezTo>
                    <a:pt x="208" y="5421"/>
                    <a:pt x="196" y="5474"/>
                    <a:pt x="183" y="5539"/>
                  </a:cubicBezTo>
                  <a:cubicBezTo>
                    <a:pt x="208" y="5552"/>
                    <a:pt x="246" y="5564"/>
                    <a:pt x="286" y="5577"/>
                  </a:cubicBezTo>
                  <a:cubicBezTo>
                    <a:pt x="311" y="5592"/>
                    <a:pt x="339" y="5617"/>
                    <a:pt x="376" y="5629"/>
                  </a:cubicBezTo>
                  <a:cubicBezTo>
                    <a:pt x="727" y="5797"/>
                    <a:pt x="1140" y="5980"/>
                    <a:pt x="1619" y="6173"/>
                  </a:cubicBezTo>
                  <a:cubicBezTo>
                    <a:pt x="1529" y="6679"/>
                    <a:pt x="1488" y="7207"/>
                    <a:pt x="1488" y="7767"/>
                  </a:cubicBezTo>
                  <a:cubicBezTo>
                    <a:pt x="1504" y="8139"/>
                    <a:pt x="1529" y="8503"/>
                    <a:pt x="1581" y="8854"/>
                  </a:cubicBezTo>
                  <a:cubicBezTo>
                    <a:pt x="1050" y="8646"/>
                    <a:pt x="597" y="8438"/>
                    <a:pt x="233" y="8257"/>
                  </a:cubicBezTo>
                  <a:cubicBezTo>
                    <a:pt x="196" y="8233"/>
                    <a:pt x="156" y="8217"/>
                    <a:pt x="118" y="8192"/>
                  </a:cubicBezTo>
                  <a:cubicBezTo>
                    <a:pt x="78" y="8180"/>
                    <a:pt x="41" y="8155"/>
                    <a:pt x="0" y="8139"/>
                  </a:cubicBezTo>
                  <a:lnTo>
                    <a:pt x="0" y="8139"/>
                  </a:lnTo>
                  <a:cubicBezTo>
                    <a:pt x="13" y="8205"/>
                    <a:pt x="28" y="8270"/>
                    <a:pt x="28" y="8335"/>
                  </a:cubicBezTo>
                  <a:cubicBezTo>
                    <a:pt x="65" y="8348"/>
                    <a:pt x="106" y="8372"/>
                    <a:pt x="143" y="8388"/>
                  </a:cubicBezTo>
                  <a:cubicBezTo>
                    <a:pt x="183" y="8413"/>
                    <a:pt x="221" y="8425"/>
                    <a:pt x="261" y="8450"/>
                  </a:cubicBezTo>
                  <a:cubicBezTo>
                    <a:pt x="634" y="8633"/>
                    <a:pt x="1087" y="8826"/>
                    <a:pt x="1606" y="9034"/>
                  </a:cubicBezTo>
                  <a:cubicBezTo>
                    <a:pt x="1827" y="10314"/>
                    <a:pt x="2342" y="11364"/>
                    <a:pt x="2951" y="12206"/>
                  </a:cubicBezTo>
                  <a:cubicBezTo>
                    <a:pt x="2513" y="12063"/>
                    <a:pt x="2097" y="11920"/>
                    <a:pt x="1721" y="11777"/>
                  </a:cubicBezTo>
                  <a:cubicBezTo>
                    <a:pt x="1659" y="11752"/>
                    <a:pt x="1594" y="11727"/>
                    <a:pt x="1529" y="11699"/>
                  </a:cubicBezTo>
                  <a:cubicBezTo>
                    <a:pt x="1476" y="11675"/>
                    <a:pt x="1411" y="11650"/>
                    <a:pt x="1348" y="11622"/>
                  </a:cubicBezTo>
                  <a:lnTo>
                    <a:pt x="1348" y="11622"/>
                  </a:lnTo>
                  <a:cubicBezTo>
                    <a:pt x="1411" y="11712"/>
                    <a:pt x="1463" y="11789"/>
                    <a:pt x="1529" y="11867"/>
                  </a:cubicBezTo>
                  <a:cubicBezTo>
                    <a:pt x="1594" y="11895"/>
                    <a:pt x="1659" y="11920"/>
                    <a:pt x="1721" y="11945"/>
                  </a:cubicBezTo>
                  <a:cubicBezTo>
                    <a:pt x="1786" y="11973"/>
                    <a:pt x="1864" y="11998"/>
                    <a:pt x="1929" y="12022"/>
                  </a:cubicBezTo>
                  <a:cubicBezTo>
                    <a:pt x="2293" y="12153"/>
                    <a:pt x="2693" y="12296"/>
                    <a:pt x="3107" y="12411"/>
                  </a:cubicBezTo>
                  <a:cubicBezTo>
                    <a:pt x="3548" y="12982"/>
                    <a:pt x="4026" y="13448"/>
                    <a:pt x="4480" y="13809"/>
                  </a:cubicBezTo>
                  <a:cubicBezTo>
                    <a:pt x="4545" y="13861"/>
                    <a:pt x="4610" y="13914"/>
                    <a:pt x="4672" y="13964"/>
                  </a:cubicBezTo>
                  <a:cubicBezTo>
                    <a:pt x="4778" y="14042"/>
                    <a:pt x="4868" y="14107"/>
                    <a:pt x="4971" y="14172"/>
                  </a:cubicBezTo>
                  <a:cubicBezTo>
                    <a:pt x="5061" y="14250"/>
                    <a:pt x="5166" y="14315"/>
                    <a:pt x="5269" y="14380"/>
                  </a:cubicBezTo>
                  <a:cubicBezTo>
                    <a:pt x="5424" y="14430"/>
                    <a:pt x="5592" y="14470"/>
                    <a:pt x="5760" y="14508"/>
                  </a:cubicBezTo>
                  <a:cubicBezTo>
                    <a:pt x="5669" y="14458"/>
                    <a:pt x="5567" y="14393"/>
                    <a:pt x="5477" y="14327"/>
                  </a:cubicBezTo>
                  <a:cubicBezTo>
                    <a:pt x="5387" y="14275"/>
                    <a:pt x="5281" y="14212"/>
                    <a:pt x="5191" y="14147"/>
                  </a:cubicBezTo>
                  <a:cubicBezTo>
                    <a:pt x="4983" y="14004"/>
                    <a:pt x="4778" y="13849"/>
                    <a:pt x="4570" y="13681"/>
                  </a:cubicBezTo>
                  <a:cubicBezTo>
                    <a:pt x="4181" y="13358"/>
                    <a:pt x="3768" y="12970"/>
                    <a:pt x="3368" y="12488"/>
                  </a:cubicBezTo>
                  <a:lnTo>
                    <a:pt x="3368" y="12488"/>
                  </a:lnTo>
                  <a:cubicBezTo>
                    <a:pt x="3740" y="12594"/>
                    <a:pt x="4129" y="12697"/>
                    <a:pt x="4533" y="12787"/>
                  </a:cubicBezTo>
                  <a:cubicBezTo>
                    <a:pt x="4582" y="12787"/>
                    <a:pt x="4623" y="12799"/>
                    <a:pt x="4660" y="12815"/>
                  </a:cubicBezTo>
                  <a:cubicBezTo>
                    <a:pt x="4713" y="12877"/>
                    <a:pt x="4750" y="12942"/>
                    <a:pt x="4790" y="12995"/>
                  </a:cubicBezTo>
                  <a:cubicBezTo>
                    <a:pt x="5166" y="13526"/>
                    <a:pt x="5542" y="13964"/>
                    <a:pt x="5865" y="14315"/>
                  </a:cubicBezTo>
                  <a:cubicBezTo>
                    <a:pt x="5902" y="14368"/>
                    <a:pt x="5943" y="14405"/>
                    <a:pt x="5980" y="14445"/>
                  </a:cubicBezTo>
                  <a:cubicBezTo>
                    <a:pt x="6021" y="14483"/>
                    <a:pt x="6070" y="14536"/>
                    <a:pt x="6111" y="14573"/>
                  </a:cubicBezTo>
                  <a:cubicBezTo>
                    <a:pt x="6201" y="14585"/>
                    <a:pt x="6291" y="14601"/>
                    <a:pt x="6368" y="14613"/>
                  </a:cubicBezTo>
                  <a:cubicBezTo>
                    <a:pt x="6331" y="14573"/>
                    <a:pt x="6291" y="14536"/>
                    <a:pt x="6253" y="14483"/>
                  </a:cubicBezTo>
                  <a:lnTo>
                    <a:pt x="6135" y="14368"/>
                  </a:lnTo>
                  <a:cubicBezTo>
                    <a:pt x="5775" y="13992"/>
                    <a:pt x="5334" y="13486"/>
                    <a:pt x="4893" y="12864"/>
                  </a:cubicBezTo>
                  <a:lnTo>
                    <a:pt x="4893" y="12864"/>
                  </a:lnTo>
                  <a:cubicBezTo>
                    <a:pt x="5216" y="12917"/>
                    <a:pt x="5542" y="12982"/>
                    <a:pt x="5890" y="13020"/>
                  </a:cubicBezTo>
                  <a:cubicBezTo>
                    <a:pt x="6163" y="13576"/>
                    <a:pt x="6446" y="14057"/>
                    <a:pt x="6679" y="14430"/>
                  </a:cubicBezTo>
                  <a:cubicBezTo>
                    <a:pt x="6707" y="14470"/>
                    <a:pt x="6732" y="14508"/>
                    <a:pt x="6744" y="14548"/>
                  </a:cubicBezTo>
                  <a:cubicBezTo>
                    <a:pt x="6769" y="14585"/>
                    <a:pt x="6797" y="14613"/>
                    <a:pt x="6822" y="14650"/>
                  </a:cubicBezTo>
                  <a:cubicBezTo>
                    <a:pt x="6887" y="14650"/>
                    <a:pt x="6952" y="14663"/>
                    <a:pt x="7018" y="14663"/>
                  </a:cubicBezTo>
                  <a:cubicBezTo>
                    <a:pt x="6990" y="14626"/>
                    <a:pt x="6965" y="14585"/>
                    <a:pt x="6940" y="14560"/>
                  </a:cubicBezTo>
                  <a:cubicBezTo>
                    <a:pt x="6924" y="14523"/>
                    <a:pt x="6900" y="14483"/>
                    <a:pt x="6875" y="14445"/>
                  </a:cubicBezTo>
                  <a:cubicBezTo>
                    <a:pt x="6642" y="14082"/>
                    <a:pt x="6356" y="13604"/>
                    <a:pt x="6070" y="13048"/>
                  </a:cubicBezTo>
                  <a:lnTo>
                    <a:pt x="6070" y="13048"/>
                  </a:lnTo>
                  <a:cubicBezTo>
                    <a:pt x="6344" y="13085"/>
                    <a:pt x="6601" y="13110"/>
                    <a:pt x="6887" y="13138"/>
                  </a:cubicBezTo>
                  <a:cubicBezTo>
                    <a:pt x="7018" y="13576"/>
                    <a:pt x="7157" y="14029"/>
                    <a:pt x="7328" y="14458"/>
                  </a:cubicBezTo>
                  <a:cubicBezTo>
                    <a:pt x="7341" y="14495"/>
                    <a:pt x="7353" y="14536"/>
                    <a:pt x="7366" y="14560"/>
                  </a:cubicBezTo>
                  <a:cubicBezTo>
                    <a:pt x="7378" y="14601"/>
                    <a:pt x="7390" y="14638"/>
                    <a:pt x="7406" y="14663"/>
                  </a:cubicBezTo>
                  <a:lnTo>
                    <a:pt x="7623" y="14663"/>
                  </a:lnTo>
                  <a:cubicBezTo>
                    <a:pt x="7623" y="14650"/>
                    <a:pt x="7623" y="14650"/>
                    <a:pt x="7639" y="14650"/>
                  </a:cubicBezTo>
                  <a:lnTo>
                    <a:pt x="7639" y="14663"/>
                  </a:lnTo>
                  <a:cubicBezTo>
                    <a:pt x="7689" y="14650"/>
                    <a:pt x="7741" y="14650"/>
                    <a:pt x="7794" y="14650"/>
                  </a:cubicBezTo>
                  <a:cubicBezTo>
                    <a:pt x="7794" y="14613"/>
                    <a:pt x="7779" y="14585"/>
                    <a:pt x="7779" y="14548"/>
                  </a:cubicBezTo>
                  <a:lnTo>
                    <a:pt x="7779" y="14445"/>
                  </a:lnTo>
                  <a:cubicBezTo>
                    <a:pt x="7766" y="14380"/>
                    <a:pt x="7766" y="14315"/>
                    <a:pt x="7754" y="14250"/>
                  </a:cubicBezTo>
                  <a:cubicBezTo>
                    <a:pt x="7872" y="13902"/>
                    <a:pt x="7962" y="13551"/>
                    <a:pt x="8052" y="13203"/>
                  </a:cubicBezTo>
                  <a:lnTo>
                    <a:pt x="8698" y="13203"/>
                  </a:lnTo>
                  <a:cubicBezTo>
                    <a:pt x="8453" y="13706"/>
                    <a:pt x="8220" y="14119"/>
                    <a:pt x="8040" y="14418"/>
                  </a:cubicBezTo>
                  <a:cubicBezTo>
                    <a:pt x="8012" y="14458"/>
                    <a:pt x="7999" y="14495"/>
                    <a:pt x="7974" y="14536"/>
                  </a:cubicBezTo>
                  <a:cubicBezTo>
                    <a:pt x="7950" y="14573"/>
                    <a:pt x="7922" y="14613"/>
                    <a:pt x="7909" y="14638"/>
                  </a:cubicBezTo>
                  <a:cubicBezTo>
                    <a:pt x="7974" y="14638"/>
                    <a:pt x="8040" y="14626"/>
                    <a:pt x="8105" y="14626"/>
                  </a:cubicBezTo>
                  <a:cubicBezTo>
                    <a:pt x="8130" y="14585"/>
                    <a:pt x="8155" y="14548"/>
                    <a:pt x="8167" y="14508"/>
                  </a:cubicBezTo>
                  <a:cubicBezTo>
                    <a:pt x="8195" y="14470"/>
                    <a:pt x="8220" y="14430"/>
                    <a:pt x="8245" y="14393"/>
                  </a:cubicBezTo>
                  <a:cubicBezTo>
                    <a:pt x="8428" y="14082"/>
                    <a:pt x="8649" y="13681"/>
                    <a:pt x="8882" y="13203"/>
                  </a:cubicBezTo>
                  <a:cubicBezTo>
                    <a:pt x="9115" y="13187"/>
                    <a:pt x="9360" y="13175"/>
                    <a:pt x="9605" y="13163"/>
                  </a:cubicBezTo>
                  <a:lnTo>
                    <a:pt x="9605" y="13163"/>
                  </a:lnTo>
                  <a:cubicBezTo>
                    <a:pt x="9229" y="13669"/>
                    <a:pt x="8882" y="14070"/>
                    <a:pt x="8633" y="14327"/>
                  </a:cubicBezTo>
                  <a:cubicBezTo>
                    <a:pt x="8583" y="14380"/>
                    <a:pt x="8543" y="14418"/>
                    <a:pt x="8506" y="14458"/>
                  </a:cubicBezTo>
                  <a:cubicBezTo>
                    <a:pt x="8465" y="14508"/>
                    <a:pt x="8416" y="14548"/>
                    <a:pt x="8375" y="14585"/>
                  </a:cubicBezTo>
                  <a:cubicBezTo>
                    <a:pt x="8506" y="14560"/>
                    <a:pt x="8621" y="14548"/>
                    <a:pt x="8739" y="14523"/>
                  </a:cubicBezTo>
                  <a:cubicBezTo>
                    <a:pt x="8841" y="14495"/>
                    <a:pt x="8944" y="14483"/>
                    <a:pt x="9037" y="14458"/>
                  </a:cubicBezTo>
                  <a:cubicBezTo>
                    <a:pt x="9139" y="14393"/>
                    <a:pt x="9229" y="14340"/>
                    <a:pt x="9332" y="14262"/>
                  </a:cubicBezTo>
                  <a:cubicBezTo>
                    <a:pt x="9438" y="14197"/>
                    <a:pt x="9540" y="14135"/>
                    <a:pt x="9643" y="14070"/>
                  </a:cubicBezTo>
                  <a:cubicBezTo>
                    <a:pt x="9953" y="13849"/>
                    <a:pt x="10279" y="13591"/>
                    <a:pt x="10615" y="13293"/>
                  </a:cubicBezTo>
                  <a:cubicBezTo>
                    <a:pt x="10705" y="13203"/>
                    <a:pt x="10795" y="13110"/>
                    <a:pt x="10885" y="13020"/>
                  </a:cubicBezTo>
                  <a:cubicBezTo>
                    <a:pt x="11183" y="12982"/>
                    <a:pt x="11494" y="12917"/>
                    <a:pt x="11792" y="12864"/>
                  </a:cubicBezTo>
                  <a:cubicBezTo>
                    <a:pt x="11870" y="12839"/>
                    <a:pt x="11935" y="12827"/>
                    <a:pt x="12013" y="12815"/>
                  </a:cubicBezTo>
                  <a:cubicBezTo>
                    <a:pt x="12078" y="12799"/>
                    <a:pt x="12156" y="12787"/>
                    <a:pt x="12221" y="12762"/>
                  </a:cubicBezTo>
                  <a:cubicBezTo>
                    <a:pt x="12299" y="12697"/>
                    <a:pt x="12376" y="12619"/>
                    <a:pt x="12454" y="12554"/>
                  </a:cubicBezTo>
                  <a:lnTo>
                    <a:pt x="12454" y="12554"/>
                  </a:lnTo>
                  <a:cubicBezTo>
                    <a:pt x="12389" y="12566"/>
                    <a:pt x="12323" y="12582"/>
                    <a:pt x="12246" y="12594"/>
                  </a:cubicBezTo>
                  <a:cubicBezTo>
                    <a:pt x="12181" y="12619"/>
                    <a:pt x="12115" y="12631"/>
                    <a:pt x="12050" y="12644"/>
                  </a:cubicBezTo>
                  <a:cubicBezTo>
                    <a:pt x="11715" y="12721"/>
                    <a:pt x="11392" y="12774"/>
                    <a:pt x="11081" y="12827"/>
                  </a:cubicBezTo>
                  <a:cubicBezTo>
                    <a:pt x="11792" y="12088"/>
                    <a:pt x="12491" y="11078"/>
                    <a:pt x="12904" y="9786"/>
                  </a:cubicBezTo>
                  <a:cubicBezTo>
                    <a:pt x="13308" y="9680"/>
                    <a:pt x="13709" y="9553"/>
                    <a:pt x="14110" y="9410"/>
                  </a:cubicBezTo>
                  <a:cubicBezTo>
                    <a:pt x="14147" y="9398"/>
                    <a:pt x="14200" y="9382"/>
                    <a:pt x="14240" y="9370"/>
                  </a:cubicBezTo>
                  <a:cubicBezTo>
                    <a:pt x="14277" y="9357"/>
                    <a:pt x="14318" y="9345"/>
                    <a:pt x="14355" y="9320"/>
                  </a:cubicBezTo>
                  <a:cubicBezTo>
                    <a:pt x="14368" y="9267"/>
                    <a:pt x="14395" y="9202"/>
                    <a:pt x="14408" y="9137"/>
                  </a:cubicBezTo>
                  <a:lnTo>
                    <a:pt x="14408" y="9137"/>
                  </a:lnTo>
                  <a:cubicBezTo>
                    <a:pt x="14368" y="9149"/>
                    <a:pt x="14330" y="9165"/>
                    <a:pt x="14290" y="9177"/>
                  </a:cubicBezTo>
                  <a:cubicBezTo>
                    <a:pt x="14253" y="9202"/>
                    <a:pt x="14212" y="9214"/>
                    <a:pt x="14175" y="9227"/>
                  </a:cubicBezTo>
                  <a:cubicBezTo>
                    <a:pt x="13759" y="9370"/>
                    <a:pt x="13358" y="9500"/>
                    <a:pt x="12957" y="9603"/>
                  </a:cubicBezTo>
                  <a:cubicBezTo>
                    <a:pt x="13178" y="8866"/>
                    <a:pt x="13293" y="8024"/>
                    <a:pt x="13255" y="7080"/>
                  </a:cubicBezTo>
                  <a:cubicBezTo>
                    <a:pt x="13255" y="7015"/>
                    <a:pt x="13255" y="6950"/>
                    <a:pt x="13243" y="6884"/>
                  </a:cubicBezTo>
                  <a:cubicBezTo>
                    <a:pt x="13619" y="6782"/>
                    <a:pt x="13992" y="6664"/>
                    <a:pt x="14368" y="6524"/>
                  </a:cubicBezTo>
                  <a:cubicBezTo>
                    <a:pt x="14408" y="6509"/>
                    <a:pt x="14445" y="6496"/>
                    <a:pt x="14473" y="6484"/>
                  </a:cubicBezTo>
                  <a:cubicBezTo>
                    <a:pt x="14510" y="6471"/>
                    <a:pt x="14535" y="6459"/>
                    <a:pt x="14576" y="6446"/>
                  </a:cubicBezTo>
                  <a:cubicBezTo>
                    <a:pt x="14563" y="6394"/>
                    <a:pt x="14563" y="6341"/>
                    <a:pt x="14551" y="6291"/>
                  </a:cubicBezTo>
                  <a:cubicBezTo>
                    <a:pt x="14523" y="6304"/>
                    <a:pt x="14486" y="6316"/>
                    <a:pt x="14458" y="6328"/>
                  </a:cubicBezTo>
                  <a:cubicBezTo>
                    <a:pt x="14420" y="6341"/>
                    <a:pt x="14380" y="6353"/>
                    <a:pt x="14355" y="6369"/>
                  </a:cubicBezTo>
                  <a:cubicBezTo>
                    <a:pt x="13979" y="6496"/>
                    <a:pt x="13603" y="6627"/>
                    <a:pt x="13231" y="6729"/>
                  </a:cubicBezTo>
                  <a:cubicBezTo>
                    <a:pt x="13165" y="5825"/>
                    <a:pt x="12945" y="4996"/>
                    <a:pt x="12659" y="4244"/>
                  </a:cubicBezTo>
                  <a:cubicBezTo>
                    <a:pt x="12970" y="4166"/>
                    <a:pt x="13280" y="4076"/>
                    <a:pt x="13591" y="3986"/>
                  </a:cubicBezTo>
                  <a:cubicBezTo>
                    <a:pt x="13619" y="3974"/>
                    <a:pt x="13656" y="3961"/>
                    <a:pt x="13681" y="3961"/>
                  </a:cubicBezTo>
                  <a:cubicBezTo>
                    <a:pt x="13721" y="3946"/>
                    <a:pt x="13759" y="3933"/>
                    <a:pt x="13787" y="3921"/>
                  </a:cubicBezTo>
                  <a:cubicBezTo>
                    <a:pt x="13759" y="3884"/>
                    <a:pt x="13746" y="3831"/>
                    <a:pt x="13721" y="3778"/>
                  </a:cubicBezTo>
                  <a:cubicBezTo>
                    <a:pt x="13681" y="3790"/>
                    <a:pt x="13644" y="3806"/>
                    <a:pt x="13619" y="3818"/>
                  </a:cubicBezTo>
                  <a:cubicBezTo>
                    <a:pt x="13578" y="3831"/>
                    <a:pt x="13541" y="3831"/>
                    <a:pt x="13513" y="3843"/>
                  </a:cubicBezTo>
                  <a:cubicBezTo>
                    <a:pt x="13203" y="3933"/>
                    <a:pt x="12904" y="4023"/>
                    <a:pt x="12594" y="4089"/>
                  </a:cubicBezTo>
                  <a:cubicBezTo>
                    <a:pt x="12233" y="3185"/>
                    <a:pt x="11739" y="2380"/>
                    <a:pt x="11224" y="1709"/>
                  </a:cubicBezTo>
                  <a:cubicBezTo>
                    <a:pt x="11351" y="1694"/>
                    <a:pt x="11469" y="1669"/>
                    <a:pt x="11600" y="1644"/>
                  </a:cubicBezTo>
                  <a:cubicBezTo>
                    <a:pt x="11637" y="1644"/>
                    <a:pt x="11690" y="1631"/>
                    <a:pt x="11727" y="1631"/>
                  </a:cubicBezTo>
                  <a:cubicBezTo>
                    <a:pt x="11780" y="1616"/>
                    <a:pt x="11817" y="1603"/>
                    <a:pt x="11870" y="1603"/>
                  </a:cubicBezTo>
                  <a:cubicBezTo>
                    <a:pt x="11805" y="1554"/>
                    <a:pt x="11755" y="1513"/>
                    <a:pt x="11702" y="1476"/>
                  </a:cubicBezTo>
                  <a:cubicBezTo>
                    <a:pt x="11649" y="1476"/>
                    <a:pt x="11612" y="1489"/>
                    <a:pt x="11559" y="1501"/>
                  </a:cubicBezTo>
                  <a:cubicBezTo>
                    <a:pt x="11506" y="1501"/>
                    <a:pt x="11457" y="1513"/>
                    <a:pt x="11416" y="1513"/>
                  </a:cubicBezTo>
                  <a:cubicBezTo>
                    <a:pt x="11314" y="1538"/>
                    <a:pt x="11211" y="1554"/>
                    <a:pt x="11118" y="1566"/>
                  </a:cubicBezTo>
                  <a:cubicBezTo>
                    <a:pt x="10991" y="1398"/>
                    <a:pt x="10848" y="1243"/>
                    <a:pt x="10717" y="1088"/>
                  </a:cubicBezTo>
                  <a:cubicBezTo>
                    <a:pt x="10652" y="1010"/>
                    <a:pt x="10590" y="932"/>
                    <a:pt x="10525" y="867"/>
                  </a:cubicBezTo>
                  <a:cubicBezTo>
                    <a:pt x="10460" y="790"/>
                    <a:pt x="10394" y="724"/>
                    <a:pt x="10329" y="659"/>
                  </a:cubicBezTo>
                  <a:cubicBezTo>
                    <a:pt x="10202" y="594"/>
                    <a:pt x="10084" y="544"/>
                    <a:pt x="9953" y="491"/>
                  </a:cubicBezTo>
                  <a:lnTo>
                    <a:pt x="9953" y="491"/>
                  </a:lnTo>
                  <a:cubicBezTo>
                    <a:pt x="9981" y="529"/>
                    <a:pt x="10019" y="569"/>
                    <a:pt x="10059" y="606"/>
                  </a:cubicBezTo>
                  <a:cubicBezTo>
                    <a:pt x="10084" y="634"/>
                    <a:pt x="10109" y="659"/>
                    <a:pt x="10137" y="684"/>
                  </a:cubicBezTo>
                  <a:cubicBezTo>
                    <a:pt x="10202" y="749"/>
                    <a:pt x="10264" y="814"/>
                    <a:pt x="10329" y="880"/>
                  </a:cubicBezTo>
                  <a:cubicBezTo>
                    <a:pt x="10525" y="1100"/>
                    <a:pt x="10730" y="1333"/>
                    <a:pt x="10938" y="1591"/>
                  </a:cubicBezTo>
                  <a:cubicBezTo>
                    <a:pt x="10717" y="1616"/>
                    <a:pt x="10497" y="1644"/>
                    <a:pt x="10279" y="1656"/>
                  </a:cubicBezTo>
                  <a:cubicBezTo>
                    <a:pt x="10019" y="1228"/>
                    <a:pt x="9736" y="867"/>
                    <a:pt x="9475" y="544"/>
                  </a:cubicBezTo>
                  <a:cubicBezTo>
                    <a:pt x="9438" y="504"/>
                    <a:pt x="9397" y="467"/>
                    <a:pt x="9372" y="414"/>
                  </a:cubicBezTo>
                  <a:cubicBezTo>
                    <a:pt x="9360" y="414"/>
                    <a:pt x="9360" y="401"/>
                    <a:pt x="9348" y="401"/>
                  </a:cubicBezTo>
                  <a:cubicBezTo>
                    <a:pt x="9307" y="348"/>
                    <a:pt x="9270" y="311"/>
                    <a:pt x="9229" y="258"/>
                  </a:cubicBezTo>
                  <a:cubicBezTo>
                    <a:pt x="9127" y="234"/>
                    <a:pt x="9037" y="206"/>
                    <a:pt x="8931" y="181"/>
                  </a:cubicBezTo>
                  <a:lnTo>
                    <a:pt x="8931" y="181"/>
                  </a:lnTo>
                  <a:cubicBezTo>
                    <a:pt x="8972" y="234"/>
                    <a:pt x="9021" y="271"/>
                    <a:pt x="9062" y="324"/>
                  </a:cubicBezTo>
                  <a:cubicBezTo>
                    <a:pt x="9099" y="361"/>
                    <a:pt x="9139" y="414"/>
                    <a:pt x="9192" y="467"/>
                  </a:cubicBezTo>
                  <a:cubicBezTo>
                    <a:pt x="9487" y="814"/>
                    <a:pt x="9798" y="1215"/>
                    <a:pt x="10096" y="1669"/>
                  </a:cubicBezTo>
                  <a:cubicBezTo>
                    <a:pt x="9826" y="1694"/>
                    <a:pt x="9565" y="1709"/>
                    <a:pt x="9295" y="1722"/>
                  </a:cubicBezTo>
                  <a:cubicBezTo>
                    <a:pt x="9074" y="1190"/>
                    <a:pt x="8829" y="724"/>
                    <a:pt x="8596" y="324"/>
                  </a:cubicBezTo>
                  <a:cubicBezTo>
                    <a:pt x="8571" y="283"/>
                    <a:pt x="8543" y="246"/>
                    <a:pt x="8531" y="206"/>
                  </a:cubicBezTo>
                  <a:cubicBezTo>
                    <a:pt x="8506" y="168"/>
                    <a:pt x="8478" y="128"/>
                    <a:pt x="8453" y="91"/>
                  </a:cubicBezTo>
                  <a:cubicBezTo>
                    <a:pt x="8388" y="78"/>
                    <a:pt x="8322" y="78"/>
                    <a:pt x="8260" y="63"/>
                  </a:cubicBezTo>
                  <a:lnTo>
                    <a:pt x="8260" y="63"/>
                  </a:lnTo>
                  <a:cubicBezTo>
                    <a:pt x="8285" y="103"/>
                    <a:pt x="8298" y="140"/>
                    <a:pt x="8322" y="181"/>
                  </a:cubicBezTo>
                  <a:cubicBezTo>
                    <a:pt x="8350" y="218"/>
                    <a:pt x="8375" y="258"/>
                    <a:pt x="8388" y="296"/>
                  </a:cubicBezTo>
                  <a:cubicBezTo>
                    <a:pt x="8633" y="700"/>
                    <a:pt x="8882" y="1178"/>
                    <a:pt x="9127" y="1722"/>
                  </a:cubicBezTo>
                  <a:cubicBezTo>
                    <a:pt x="8965" y="1728"/>
                    <a:pt x="8807" y="1731"/>
                    <a:pt x="8650" y="1731"/>
                  </a:cubicBezTo>
                  <a:cubicBezTo>
                    <a:pt x="8493" y="1731"/>
                    <a:pt x="8338" y="1728"/>
                    <a:pt x="8183" y="1722"/>
                  </a:cubicBezTo>
                  <a:cubicBezTo>
                    <a:pt x="8105" y="1383"/>
                    <a:pt x="8012" y="1047"/>
                    <a:pt x="7909" y="712"/>
                  </a:cubicBezTo>
                  <a:cubicBezTo>
                    <a:pt x="7872" y="544"/>
                    <a:pt x="7819" y="389"/>
                    <a:pt x="7766" y="218"/>
                  </a:cubicBezTo>
                  <a:cubicBezTo>
                    <a:pt x="7754" y="193"/>
                    <a:pt x="7741" y="156"/>
                    <a:pt x="7729" y="116"/>
                  </a:cubicBezTo>
                  <a:cubicBezTo>
                    <a:pt x="7717" y="78"/>
                    <a:pt x="7701" y="50"/>
                    <a:pt x="7689" y="13"/>
                  </a:cubicBezTo>
                  <a:lnTo>
                    <a:pt x="7533" y="13"/>
                  </a:lnTo>
                  <a:cubicBezTo>
                    <a:pt x="7546" y="38"/>
                    <a:pt x="7561" y="78"/>
                    <a:pt x="7574" y="103"/>
                  </a:cubicBezTo>
                  <a:cubicBezTo>
                    <a:pt x="7586" y="140"/>
                    <a:pt x="7599" y="181"/>
                    <a:pt x="7611" y="218"/>
                  </a:cubicBezTo>
                  <a:cubicBezTo>
                    <a:pt x="7779" y="700"/>
                    <a:pt x="7909" y="1215"/>
                    <a:pt x="8027" y="1709"/>
                  </a:cubicBezTo>
                  <a:cubicBezTo>
                    <a:pt x="7729" y="1694"/>
                    <a:pt x="7431" y="1681"/>
                    <a:pt x="7145" y="1656"/>
                  </a:cubicBezTo>
                  <a:cubicBezTo>
                    <a:pt x="7133" y="1178"/>
                    <a:pt x="7133" y="700"/>
                    <a:pt x="7120" y="206"/>
                  </a:cubicBezTo>
                  <a:lnTo>
                    <a:pt x="7120" y="103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23" name="Google Shape;3823;p72"/>
          <p:cNvGrpSpPr/>
          <p:nvPr/>
        </p:nvGrpSpPr>
        <p:grpSpPr>
          <a:xfrm rot="-899923">
            <a:off x="2619684" y="326764"/>
            <a:ext cx="333240" cy="317123"/>
            <a:chOff x="631103" y="2799952"/>
            <a:chExt cx="83592" cy="79532"/>
          </a:xfrm>
        </p:grpSpPr>
        <p:sp>
          <p:nvSpPr>
            <p:cNvPr id="3824" name="Google Shape;3824;p72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72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32" name="Google Shape;3832;p72"/>
          <p:cNvGrpSpPr/>
          <p:nvPr/>
        </p:nvGrpSpPr>
        <p:grpSpPr>
          <a:xfrm rot="885114">
            <a:off x="6933824" y="4546946"/>
            <a:ext cx="333239" cy="317126"/>
            <a:chOff x="631103" y="2799952"/>
            <a:chExt cx="83592" cy="79532"/>
          </a:xfrm>
        </p:grpSpPr>
        <p:sp>
          <p:nvSpPr>
            <p:cNvPr id="3833" name="Google Shape;3833;p72"/>
            <p:cNvSpPr/>
            <p:nvPr/>
          </p:nvSpPr>
          <p:spPr>
            <a:xfrm>
              <a:off x="632271" y="2802727"/>
              <a:ext cx="81255" cy="74099"/>
            </a:xfrm>
            <a:custGeom>
              <a:avLst/>
              <a:gdLst/>
              <a:ahLst/>
              <a:cxnLst/>
              <a:rect l="l" t="t" r="r" b="b"/>
              <a:pathLst>
                <a:path w="2782" h="2537" extrusionOk="0">
                  <a:moveTo>
                    <a:pt x="1391" y="0"/>
                  </a:moveTo>
                  <a:cubicBezTo>
                    <a:pt x="1307" y="0"/>
                    <a:pt x="1223" y="42"/>
                    <a:pt x="1178" y="126"/>
                  </a:cubicBezTo>
                  <a:lnTo>
                    <a:pt x="958" y="592"/>
                  </a:lnTo>
                  <a:cubicBezTo>
                    <a:pt x="917" y="657"/>
                    <a:pt x="855" y="710"/>
                    <a:pt x="778" y="722"/>
                  </a:cubicBezTo>
                  <a:lnTo>
                    <a:pt x="271" y="788"/>
                  </a:lnTo>
                  <a:cubicBezTo>
                    <a:pt x="79" y="812"/>
                    <a:pt x="1" y="1058"/>
                    <a:pt x="141" y="1188"/>
                  </a:cubicBezTo>
                  <a:lnTo>
                    <a:pt x="504" y="1549"/>
                  </a:lnTo>
                  <a:cubicBezTo>
                    <a:pt x="569" y="1601"/>
                    <a:pt x="594" y="1679"/>
                    <a:pt x="582" y="1757"/>
                  </a:cubicBezTo>
                  <a:lnTo>
                    <a:pt x="492" y="2263"/>
                  </a:lnTo>
                  <a:cubicBezTo>
                    <a:pt x="460" y="2415"/>
                    <a:pt x="583" y="2536"/>
                    <a:pt x="719" y="2536"/>
                  </a:cubicBezTo>
                  <a:cubicBezTo>
                    <a:pt x="755" y="2536"/>
                    <a:pt x="792" y="2528"/>
                    <a:pt x="827" y="2509"/>
                  </a:cubicBezTo>
                  <a:lnTo>
                    <a:pt x="1281" y="2263"/>
                  </a:lnTo>
                  <a:cubicBezTo>
                    <a:pt x="1313" y="2243"/>
                    <a:pt x="1352" y="2233"/>
                    <a:pt x="1391" y="2233"/>
                  </a:cubicBezTo>
                  <a:cubicBezTo>
                    <a:pt x="1430" y="2233"/>
                    <a:pt x="1469" y="2243"/>
                    <a:pt x="1501" y="2263"/>
                  </a:cubicBezTo>
                  <a:lnTo>
                    <a:pt x="1955" y="2509"/>
                  </a:lnTo>
                  <a:cubicBezTo>
                    <a:pt x="1990" y="2528"/>
                    <a:pt x="2027" y="2536"/>
                    <a:pt x="2064" y="2536"/>
                  </a:cubicBezTo>
                  <a:cubicBezTo>
                    <a:pt x="2199" y="2536"/>
                    <a:pt x="2322" y="2415"/>
                    <a:pt x="2290" y="2263"/>
                  </a:cubicBezTo>
                  <a:lnTo>
                    <a:pt x="2200" y="1757"/>
                  </a:lnTo>
                  <a:cubicBezTo>
                    <a:pt x="2188" y="1679"/>
                    <a:pt x="2213" y="1601"/>
                    <a:pt x="2266" y="1549"/>
                  </a:cubicBezTo>
                  <a:lnTo>
                    <a:pt x="2641" y="1188"/>
                  </a:lnTo>
                  <a:cubicBezTo>
                    <a:pt x="2781" y="1058"/>
                    <a:pt x="2704" y="812"/>
                    <a:pt x="2511" y="788"/>
                  </a:cubicBezTo>
                  <a:lnTo>
                    <a:pt x="2005" y="722"/>
                  </a:lnTo>
                  <a:cubicBezTo>
                    <a:pt x="1927" y="710"/>
                    <a:pt x="1849" y="657"/>
                    <a:pt x="1824" y="592"/>
                  </a:cubicBezTo>
                  <a:lnTo>
                    <a:pt x="1604" y="126"/>
                  </a:lnTo>
                  <a:cubicBezTo>
                    <a:pt x="1559" y="42"/>
                    <a:pt x="1475" y="0"/>
                    <a:pt x="1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4" name="Google Shape;3834;p72"/>
            <p:cNvSpPr/>
            <p:nvPr/>
          </p:nvSpPr>
          <p:spPr>
            <a:xfrm>
              <a:off x="631103" y="2799952"/>
              <a:ext cx="83592" cy="79532"/>
            </a:xfrm>
            <a:custGeom>
              <a:avLst/>
              <a:gdLst/>
              <a:ahLst/>
              <a:cxnLst/>
              <a:rect l="l" t="t" r="r" b="b"/>
              <a:pathLst>
                <a:path w="2862" h="2723" extrusionOk="0">
                  <a:moveTo>
                    <a:pt x="1423" y="184"/>
                  </a:moveTo>
                  <a:cubicBezTo>
                    <a:pt x="1489" y="184"/>
                    <a:pt x="1529" y="221"/>
                    <a:pt x="1554" y="274"/>
                  </a:cubicBezTo>
                  <a:lnTo>
                    <a:pt x="1774" y="727"/>
                  </a:lnTo>
                  <a:cubicBezTo>
                    <a:pt x="1827" y="830"/>
                    <a:pt x="1917" y="895"/>
                    <a:pt x="2032" y="907"/>
                  </a:cubicBezTo>
                  <a:lnTo>
                    <a:pt x="2539" y="973"/>
                  </a:lnTo>
                  <a:cubicBezTo>
                    <a:pt x="2588" y="985"/>
                    <a:pt x="2629" y="1022"/>
                    <a:pt x="2654" y="1075"/>
                  </a:cubicBezTo>
                  <a:cubicBezTo>
                    <a:pt x="2666" y="1128"/>
                    <a:pt x="2654" y="1178"/>
                    <a:pt x="2616" y="1218"/>
                  </a:cubicBezTo>
                  <a:lnTo>
                    <a:pt x="2240" y="1582"/>
                  </a:lnTo>
                  <a:cubicBezTo>
                    <a:pt x="2163" y="1644"/>
                    <a:pt x="2138" y="1762"/>
                    <a:pt x="2150" y="1864"/>
                  </a:cubicBezTo>
                  <a:lnTo>
                    <a:pt x="2240" y="2371"/>
                  </a:lnTo>
                  <a:cubicBezTo>
                    <a:pt x="2253" y="2420"/>
                    <a:pt x="2228" y="2473"/>
                    <a:pt x="2188" y="2513"/>
                  </a:cubicBezTo>
                  <a:cubicBezTo>
                    <a:pt x="2157" y="2529"/>
                    <a:pt x="2125" y="2539"/>
                    <a:pt x="2093" y="2539"/>
                  </a:cubicBezTo>
                  <a:cubicBezTo>
                    <a:pt x="2073" y="2539"/>
                    <a:pt x="2052" y="2535"/>
                    <a:pt x="2032" y="2526"/>
                  </a:cubicBezTo>
                  <a:lnTo>
                    <a:pt x="1579" y="2280"/>
                  </a:lnTo>
                  <a:cubicBezTo>
                    <a:pt x="1534" y="2254"/>
                    <a:pt x="1482" y="2241"/>
                    <a:pt x="1429" y="2241"/>
                  </a:cubicBezTo>
                  <a:cubicBezTo>
                    <a:pt x="1376" y="2241"/>
                    <a:pt x="1321" y="2254"/>
                    <a:pt x="1268" y="2280"/>
                  </a:cubicBezTo>
                  <a:lnTo>
                    <a:pt x="830" y="2526"/>
                  </a:lnTo>
                  <a:cubicBezTo>
                    <a:pt x="810" y="2535"/>
                    <a:pt x="790" y="2539"/>
                    <a:pt x="770" y="2539"/>
                  </a:cubicBezTo>
                  <a:cubicBezTo>
                    <a:pt x="737" y="2539"/>
                    <a:pt x="705" y="2529"/>
                    <a:pt x="675" y="2513"/>
                  </a:cubicBezTo>
                  <a:cubicBezTo>
                    <a:pt x="622" y="2473"/>
                    <a:pt x="609" y="2420"/>
                    <a:pt x="622" y="2371"/>
                  </a:cubicBezTo>
                  <a:lnTo>
                    <a:pt x="712" y="1864"/>
                  </a:lnTo>
                  <a:cubicBezTo>
                    <a:pt x="724" y="1762"/>
                    <a:pt x="687" y="1644"/>
                    <a:pt x="609" y="1582"/>
                  </a:cubicBezTo>
                  <a:lnTo>
                    <a:pt x="246" y="1218"/>
                  </a:lnTo>
                  <a:cubicBezTo>
                    <a:pt x="209" y="1178"/>
                    <a:pt x="196" y="1128"/>
                    <a:pt x="209" y="1075"/>
                  </a:cubicBezTo>
                  <a:cubicBezTo>
                    <a:pt x="221" y="1022"/>
                    <a:pt x="274" y="985"/>
                    <a:pt x="324" y="973"/>
                  </a:cubicBezTo>
                  <a:lnTo>
                    <a:pt x="830" y="907"/>
                  </a:lnTo>
                  <a:cubicBezTo>
                    <a:pt x="933" y="895"/>
                    <a:pt x="1035" y="830"/>
                    <a:pt x="1075" y="727"/>
                  </a:cubicBezTo>
                  <a:lnTo>
                    <a:pt x="1296" y="274"/>
                  </a:lnTo>
                  <a:cubicBezTo>
                    <a:pt x="1321" y="221"/>
                    <a:pt x="1374" y="184"/>
                    <a:pt x="1423" y="184"/>
                  </a:cubicBezTo>
                  <a:close/>
                  <a:moveTo>
                    <a:pt x="1423" y="0"/>
                  </a:moveTo>
                  <a:cubicBezTo>
                    <a:pt x="1308" y="0"/>
                    <a:pt x="1190" y="78"/>
                    <a:pt x="1141" y="184"/>
                  </a:cubicBezTo>
                  <a:lnTo>
                    <a:pt x="920" y="650"/>
                  </a:lnTo>
                  <a:cubicBezTo>
                    <a:pt x="895" y="687"/>
                    <a:pt x="855" y="727"/>
                    <a:pt x="802" y="727"/>
                  </a:cubicBezTo>
                  <a:lnTo>
                    <a:pt x="299" y="789"/>
                  </a:lnTo>
                  <a:cubicBezTo>
                    <a:pt x="168" y="817"/>
                    <a:pt x="78" y="895"/>
                    <a:pt x="41" y="1022"/>
                  </a:cubicBezTo>
                  <a:cubicBezTo>
                    <a:pt x="1" y="1140"/>
                    <a:pt x="25" y="1271"/>
                    <a:pt x="119" y="1361"/>
                  </a:cubicBezTo>
                  <a:lnTo>
                    <a:pt x="479" y="1709"/>
                  </a:lnTo>
                  <a:cubicBezTo>
                    <a:pt x="519" y="1737"/>
                    <a:pt x="532" y="1787"/>
                    <a:pt x="532" y="1839"/>
                  </a:cubicBezTo>
                  <a:lnTo>
                    <a:pt x="442" y="2330"/>
                  </a:lnTo>
                  <a:cubicBezTo>
                    <a:pt x="414" y="2461"/>
                    <a:pt x="467" y="2591"/>
                    <a:pt x="569" y="2653"/>
                  </a:cubicBezTo>
                  <a:cubicBezTo>
                    <a:pt x="630" y="2698"/>
                    <a:pt x="698" y="2722"/>
                    <a:pt x="765" y="2722"/>
                  </a:cubicBezTo>
                  <a:cubicBezTo>
                    <a:pt x="814" y="2722"/>
                    <a:pt x="863" y="2709"/>
                    <a:pt x="908" y="2681"/>
                  </a:cubicBezTo>
                  <a:lnTo>
                    <a:pt x="1361" y="2436"/>
                  </a:lnTo>
                  <a:cubicBezTo>
                    <a:pt x="1380" y="2428"/>
                    <a:pt x="1402" y="2424"/>
                    <a:pt x="1426" y="2424"/>
                  </a:cubicBezTo>
                  <a:cubicBezTo>
                    <a:pt x="1451" y="2424"/>
                    <a:pt x="1476" y="2428"/>
                    <a:pt x="1501" y="2436"/>
                  </a:cubicBezTo>
                  <a:lnTo>
                    <a:pt x="1942" y="2681"/>
                  </a:lnTo>
                  <a:cubicBezTo>
                    <a:pt x="1995" y="2706"/>
                    <a:pt x="2045" y="2718"/>
                    <a:pt x="2097" y="2718"/>
                  </a:cubicBezTo>
                  <a:cubicBezTo>
                    <a:pt x="2163" y="2718"/>
                    <a:pt x="2240" y="2706"/>
                    <a:pt x="2293" y="2653"/>
                  </a:cubicBezTo>
                  <a:cubicBezTo>
                    <a:pt x="2396" y="2591"/>
                    <a:pt x="2448" y="2461"/>
                    <a:pt x="2421" y="2330"/>
                  </a:cubicBezTo>
                  <a:lnTo>
                    <a:pt x="2330" y="1839"/>
                  </a:lnTo>
                  <a:cubicBezTo>
                    <a:pt x="2318" y="1787"/>
                    <a:pt x="2343" y="1737"/>
                    <a:pt x="2371" y="1709"/>
                  </a:cubicBezTo>
                  <a:lnTo>
                    <a:pt x="2744" y="1361"/>
                  </a:lnTo>
                  <a:cubicBezTo>
                    <a:pt x="2837" y="1271"/>
                    <a:pt x="2862" y="1140"/>
                    <a:pt x="2821" y="1022"/>
                  </a:cubicBezTo>
                  <a:cubicBezTo>
                    <a:pt x="2784" y="895"/>
                    <a:pt x="2681" y="817"/>
                    <a:pt x="2563" y="789"/>
                  </a:cubicBezTo>
                  <a:lnTo>
                    <a:pt x="2060" y="727"/>
                  </a:lnTo>
                  <a:cubicBezTo>
                    <a:pt x="2007" y="727"/>
                    <a:pt x="1967" y="687"/>
                    <a:pt x="1942" y="650"/>
                  </a:cubicBezTo>
                  <a:lnTo>
                    <a:pt x="1722" y="184"/>
                  </a:lnTo>
                  <a:cubicBezTo>
                    <a:pt x="1672" y="78"/>
                    <a:pt x="1554" y="0"/>
                    <a:pt x="1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35" name="Google Shape;3835;p72"/>
          <p:cNvGrpSpPr/>
          <p:nvPr/>
        </p:nvGrpSpPr>
        <p:grpSpPr>
          <a:xfrm>
            <a:off x="2203681" y="4342073"/>
            <a:ext cx="265398" cy="476473"/>
            <a:chOff x="844318" y="2802435"/>
            <a:chExt cx="62008" cy="111310"/>
          </a:xfrm>
        </p:grpSpPr>
        <p:sp>
          <p:nvSpPr>
            <p:cNvPr id="3836" name="Google Shape;3836;p72"/>
            <p:cNvSpPr/>
            <p:nvPr/>
          </p:nvSpPr>
          <p:spPr>
            <a:xfrm>
              <a:off x="847326" y="2805297"/>
              <a:ext cx="56370" cy="105819"/>
            </a:xfrm>
            <a:custGeom>
              <a:avLst/>
              <a:gdLst/>
              <a:ahLst/>
              <a:cxnLst/>
              <a:rect l="l" t="t" r="r" b="b"/>
              <a:pathLst>
                <a:path w="1930" h="3623" extrusionOk="0">
                  <a:moveTo>
                    <a:pt x="1038" y="1"/>
                  </a:moveTo>
                  <a:lnTo>
                    <a:pt x="0" y="1734"/>
                  </a:lnTo>
                  <a:lnTo>
                    <a:pt x="948" y="2237"/>
                  </a:lnTo>
                  <a:lnTo>
                    <a:pt x="948" y="3623"/>
                  </a:lnTo>
                  <a:lnTo>
                    <a:pt x="1929" y="1864"/>
                  </a:lnTo>
                  <a:lnTo>
                    <a:pt x="1038" y="1399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72"/>
            <p:cNvSpPr/>
            <p:nvPr/>
          </p:nvSpPr>
          <p:spPr>
            <a:xfrm>
              <a:off x="844318" y="2802435"/>
              <a:ext cx="62008" cy="111310"/>
            </a:xfrm>
            <a:custGeom>
              <a:avLst/>
              <a:gdLst/>
              <a:ahLst/>
              <a:cxnLst/>
              <a:rect l="l" t="t" r="r" b="b"/>
              <a:pathLst>
                <a:path w="2123" h="3811" extrusionOk="0">
                  <a:moveTo>
                    <a:pt x="1051" y="422"/>
                  </a:moveTo>
                  <a:lnTo>
                    <a:pt x="1051" y="1497"/>
                  </a:lnTo>
                  <a:cubicBezTo>
                    <a:pt x="1051" y="1521"/>
                    <a:pt x="1076" y="1559"/>
                    <a:pt x="1100" y="1574"/>
                  </a:cubicBezTo>
                  <a:lnTo>
                    <a:pt x="1905" y="2000"/>
                  </a:lnTo>
                  <a:lnTo>
                    <a:pt x="1153" y="3373"/>
                  </a:lnTo>
                  <a:lnTo>
                    <a:pt x="1153" y="2335"/>
                  </a:lnTo>
                  <a:cubicBezTo>
                    <a:pt x="1153" y="2298"/>
                    <a:pt x="1128" y="2273"/>
                    <a:pt x="1100" y="2245"/>
                  </a:cubicBezTo>
                  <a:lnTo>
                    <a:pt x="221" y="1792"/>
                  </a:lnTo>
                  <a:lnTo>
                    <a:pt x="1051" y="422"/>
                  </a:lnTo>
                  <a:close/>
                  <a:moveTo>
                    <a:pt x="1138" y="1"/>
                  </a:moveTo>
                  <a:cubicBezTo>
                    <a:pt x="1109" y="1"/>
                    <a:pt x="1082" y="15"/>
                    <a:pt x="1063" y="46"/>
                  </a:cubicBezTo>
                  <a:lnTo>
                    <a:pt x="13" y="1779"/>
                  </a:lnTo>
                  <a:cubicBezTo>
                    <a:pt x="1" y="1807"/>
                    <a:pt x="1" y="1832"/>
                    <a:pt x="13" y="1857"/>
                  </a:cubicBezTo>
                  <a:cubicBezTo>
                    <a:pt x="13" y="1885"/>
                    <a:pt x="41" y="1897"/>
                    <a:pt x="54" y="1910"/>
                  </a:cubicBezTo>
                  <a:lnTo>
                    <a:pt x="958" y="2388"/>
                  </a:lnTo>
                  <a:lnTo>
                    <a:pt x="958" y="3721"/>
                  </a:lnTo>
                  <a:cubicBezTo>
                    <a:pt x="958" y="3761"/>
                    <a:pt x="998" y="3798"/>
                    <a:pt x="1035" y="3811"/>
                  </a:cubicBezTo>
                  <a:lnTo>
                    <a:pt x="1051" y="3811"/>
                  </a:lnTo>
                  <a:cubicBezTo>
                    <a:pt x="1088" y="3811"/>
                    <a:pt x="1113" y="3798"/>
                    <a:pt x="1141" y="3774"/>
                  </a:cubicBezTo>
                  <a:lnTo>
                    <a:pt x="2110" y="2000"/>
                  </a:lnTo>
                  <a:cubicBezTo>
                    <a:pt x="2122" y="1987"/>
                    <a:pt x="2122" y="1962"/>
                    <a:pt x="2122" y="1935"/>
                  </a:cubicBezTo>
                  <a:cubicBezTo>
                    <a:pt x="2110" y="1910"/>
                    <a:pt x="2098" y="1897"/>
                    <a:pt x="2073" y="1885"/>
                  </a:cubicBezTo>
                  <a:lnTo>
                    <a:pt x="1231" y="1431"/>
                  </a:lnTo>
                  <a:lnTo>
                    <a:pt x="1231" y="99"/>
                  </a:lnTo>
                  <a:cubicBezTo>
                    <a:pt x="1231" y="46"/>
                    <a:pt x="1206" y="21"/>
                    <a:pt x="1166" y="5"/>
                  </a:cubicBezTo>
                  <a:cubicBezTo>
                    <a:pt x="1156" y="2"/>
                    <a:pt x="1147" y="1"/>
                    <a:pt x="1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41" name="Google Shape;3841;p72"/>
          <p:cNvSpPr/>
          <p:nvPr/>
        </p:nvSpPr>
        <p:spPr>
          <a:xfrm>
            <a:off x="1516576" y="704910"/>
            <a:ext cx="58989" cy="60081"/>
          </a:xfrm>
          <a:custGeom>
            <a:avLst/>
            <a:gdLst/>
            <a:ahLst/>
            <a:cxnLst/>
            <a:rect l="l" t="t" r="r" b="b"/>
            <a:pathLst>
              <a:path w="2705" h="2718" extrusionOk="0">
                <a:moveTo>
                  <a:pt x="1352" y="0"/>
                </a:moveTo>
                <a:cubicBezTo>
                  <a:pt x="626" y="0"/>
                  <a:pt x="0" y="626"/>
                  <a:pt x="0" y="1353"/>
                </a:cubicBezTo>
                <a:cubicBezTo>
                  <a:pt x="0" y="2142"/>
                  <a:pt x="626" y="2718"/>
                  <a:pt x="1352" y="2718"/>
                </a:cubicBezTo>
                <a:cubicBezTo>
                  <a:pt x="2141" y="2718"/>
                  <a:pt x="2705" y="2142"/>
                  <a:pt x="2705" y="1353"/>
                </a:cubicBezTo>
                <a:cubicBezTo>
                  <a:pt x="2705" y="626"/>
                  <a:pt x="2141" y="0"/>
                  <a:pt x="13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2" name="Google Shape;3842;p72"/>
          <p:cNvSpPr/>
          <p:nvPr/>
        </p:nvSpPr>
        <p:spPr>
          <a:xfrm>
            <a:off x="7580337" y="711178"/>
            <a:ext cx="59273" cy="61187"/>
          </a:xfrm>
          <a:custGeom>
            <a:avLst/>
            <a:gdLst/>
            <a:ahLst/>
            <a:cxnLst/>
            <a:rect l="l" t="t" r="r" b="b"/>
            <a:pathLst>
              <a:path w="2718" h="2768" extrusionOk="0">
                <a:moveTo>
                  <a:pt x="1365" y="0"/>
                </a:moveTo>
                <a:cubicBezTo>
                  <a:pt x="626" y="0"/>
                  <a:pt x="0" y="626"/>
                  <a:pt x="0" y="1365"/>
                </a:cubicBezTo>
                <a:cubicBezTo>
                  <a:pt x="0" y="2142"/>
                  <a:pt x="626" y="2768"/>
                  <a:pt x="1365" y="2768"/>
                </a:cubicBezTo>
                <a:cubicBezTo>
                  <a:pt x="2091" y="2768"/>
                  <a:pt x="2717" y="2142"/>
                  <a:pt x="2717" y="1365"/>
                </a:cubicBezTo>
                <a:cubicBezTo>
                  <a:pt x="2717" y="626"/>
                  <a:pt x="2091" y="0"/>
                  <a:pt x="136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38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3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3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4" name="Google Shape;9064;p112"/>
          <p:cNvSpPr txBox="1">
            <a:spLocks noGrp="1"/>
          </p:cNvSpPr>
          <p:nvPr>
            <p:ph type="subTitle" idx="1"/>
          </p:nvPr>
        </p:nvSpPr>
        <p:spPr>
          <a:xfrm>
            <a:off x="3072000" y="2560661"/>
            <a:ext cx="3000000" cy="759000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addyouremail@freepik.com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+91  620 421 838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yourcompany.com</a:t>
            </a:r>
            <a:endParaRPr dirty="0"/>
          </a:p>
        </p:txBody>
      </p:sp>
      <p:sp>
        <p:nvSpPr>
          <p:cNvPr id="9074" name="Google Shape;9074;p112"/>
          <p:cNvSpPr/>
          <p:nvPr/>
        </p:nvSpPr>
        <p:spPr>
          <a:xfrm>
            <a:off x="2499100" y="458986"/>
            <a:ext cx="4454901" cy="75900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cs-CZ" dirty="0"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"/>
              </a:rPr>
              <a:t>Děkuji za pozornost!</a:t>
            </a:r>
            <a:endParaRPr b="0" i="0" dirty="0"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4"/>
              </a:solidFill>
              <a:latin typeface="Bungee"/>
            </a:endParaRPr>
          </a:p>
        </p:txBody>
      </p:sp>
      <p:sp>
        <p:nvSpPr>
          <p:cNvPr id="9075" name="Google Shape;9075;p112"/>
          <p:cNvSpPr/>
          <p:nvPr/>
        </p:nvSpPr>
        <p:spPr>
          <a:xfrm>
            <a:off x="1551603" y="1431120"/>
            <a:ext cx="5980004" cy="24000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077" name="Google Shape;9077;p112"/>
          <p:cNvGrpSpPr/>
          <p:nvPr/>
        </p:nvGrpSpPr>
        <p:grpSpPr>
          <a:xfrm>
            <a:off x="-492153" y="1431120"/>
            <a:ext cx="2174943" cy="3656500"/>
            <a:chOff x="1051093" y="1070943"/>
            <a:chExt cx="2174943" cy="3656500"/>
          </a:xfrm>
        </p:grpSpPr>
        <p:grpSp>
          <p:nvGrpSpPr>
            <p:cNvPr id="9078" name="Google Shape;9078;p112"/>
            <p:cNvGrpSpPr/>
            <p:nvPr/>
          </p:nvGrpSpPr>
          <p:grpSpPr>
            <a:xfrm rot="5400000" flipH="1">
              <a:off x="342091" y="2430538"/>
              <a:ext cx="3005907" cy="1587903"/>
              <a:chOff x="193326" y="2293477"/>
              <a:chExt cx="4874971" cy="2575257"/>
            </a:xfrm>
          </p:grpSpPr>
          <p:sp>
            <p:nvSpPr>
              <p:cNvPr id="9079" name="Google Shape;9079;p112"/>
              <p:cNvSpPr/>
              <p:nvPr/>
            </p:nvSpPr>
            <p:spPr>
              <a:xfrm>
                <a:off x="213230" y="2311910"/>
                <a:ext cx="4796480" cy="2437486"/>
              </a:xfrm>
              <a:custGeom>
                <a:avLst/>
                <a:gdLst/>
                <a:ahLst/>
                <a:cxnLst/>
                <a:rect l="l" t="t" r="r" b="b"/>
                <a:pathLst>
                  <a:path w="55425" h="28166" extrusionOk="0">
                    <a:moveTo>
                      <a:pt x="52858" y="0"/>
                    </a:moveTo>
                    <a:cubicBezTo>
                      <a:pt x="52858" y="0"/>
                      <a:pt x="39933" y="8592"/>
                      <a:pt x="22952" y="8592"/>
                    </a:cubicBezTo>
                    <a:cubicBezTo>
                      <a:pt x="15800" y="8592"/>
                      <a:pt x="7929" y="7068"/>
                      <a:pt x="0" y="2736"/>
                    </a:cubicBezTo>
                    <a:lnTo>
                      <a:pt x="0" y="28162"/>
                    </a:lnTo>
                    <a:cubicBezTo>
                      <a:pt x="317" y="28164"/>
                      <a:pt x="637" y="28165"/>
                      <a:pt x="959" y="28165"/>
                    </a:cubicBezTo>
                    <a:cubicBezTo>
                      <a:pt x="18468" y="28165"/>
                      <a:pt x="43997" y="24996"/>
                      <a:pt x="53508" y="7870"/>
                    </a:cubicBezTo>
                    <a:cubicBezTo>
                      <a:pt x="53616" y="7674"/>
                      <a:pt x="53759" y="7450"/>
                      <a:pt x="53874" y="7220"/>
                    </a:cubicBezTo>
                    <a:cubicBezTo>
                      <a:pt x="53982" y="6997"/>
                      <a:pt x="54097" y="6773"/>
                      <a:pt x="54185" y="6543"/>
                    </a:cubicBezTo>
                    <a:cubicBezTo>
                      <a:pt x="54266" y="6373"/>
                      <a:pt x="54355" y="6231"/>
                      <a:pt x="54436" y="6062"/>
                    </a:cubicBezTo>
                    <a:cubicBezTo>
                      <a:pt x="54436" y="6035"/>
                      <a:pt x="54463" y="6008"/>
                      <a:pt x="54463" y="6008"/>
                    </a:cubicBezTo>
                    <a:cubicBezTo>
                      <a:pt x="54490" y="5926"/>
                      <a:pt x="54524" y="5865"/>
                      <a:pt x="54551" y="5784"/>
                    </a:cubicBezTo>
                    <a:cubicBezTo>
                      <a:pt x="54578" y="5723"/>
                      <a:pt x="54605" y="5669"/>
                      <a:pt x="54632" y="5615"/>
                    </a:cubicBezTo>
                    <a:cubicBezTo>
                      <a:pt x="54632" y="5588"/>
                      <a:pt x="54659" y="5554"/>
                      <a:pt x="54693" y="5500"/>
                    </a:cubicBezTo>
                    <a:cubicBezTo>
                      <a:pt x="54720" y="5418"/>
                      <a:pt x="54747" y="5330"/>
                      <a:pt x="54802" y="5249"/>
                    </a:cubicBezTo>
                    <a:cubicBezTo>
                      <a:pt x="55032" y="4707"/>
                      <a:pt x="55228" y="4145"/>
                      <a:pt x="55425" y="3583"/>
                    </a:cubicBezTo>
                    <a:lnTo>
                      <a:pt x="54070" y="1659"/>
                    </a:lnTo>
                    <a:lnTo>
                      <a:pt x="53731" y="1212"/>
                    </a:lnTo>
                    <a:lnTo>
                      <a:pt x="53305" y="616"/>
                    </a:lnTo>
                    <a:lnTo>
                      <a:pt x="53196" y="447"/>
                    </a:lnTo>
                    <a:lnTo>
                      <a:pt x="528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0" name="Google Shape;9080;p112"/>
              <p:cNvSpPr/>
              <p:nvPr/>
            </p:nvSpPr>
            <p:spPr>
              <a:xfrm>
                <a:off x="213230" y="2293477"/>
                <a:ext cx="4815864" cy="2472621"/>
              </a:xfrm>
              <a:custGeom>
                <a:avLst/>
                <a:gdLst/>
                <a:ahLst/>
                <a:cxnLst/>
                <a:rect l="l" t="t" r="r" b="b"/>
                <a:pathLst>
                  <a:path w="55649" h="28572" extrusionOk="0">
                    <a:moveTo>
                      <a:pt x="52871" y="1"/>
                    </a:moveTo>
                    <a:cubicBezTo>
                      <a:pt x="52827" y="1"/>
                      <a:pt x="52783" y="16"/>
                      <a:pt x="52743" y="44"/>
                    </a:cubicBezTo>
                    <a:cubicBezTo>
                      <a:pt x="52661" y="98"/>
                      <a:pt x="43010" y="6417"/>
                      <a:pt x="29687" y="8171"/>
                    </a:cubicBezTo>
                    <a:cubicBezTo>
                      <a:pt x="27628" y="8422"/>
                      <a:pt x="25427" y="8591"/>
                      <a:pt x="23083" y="8591"/>
                    </a:cubicBezTo>
                    <a:cubicBezTo>
                      <a:pt x="16168" y="8591"/>
                      <a:pt x="8182" y="7155"/>
                      <a:pt x="0" y="2692"/>
                    </a:cubicBezTo>
                    <a:lnTo>
                      <a:pt x="0" y="3173"/>
                    </a:lnTo>
                    <a:cubicBezTo>
                      <a:pt x="2310" y="4446"/>
                      <a:pt x="4708" y="5489"/>
                      <a:pt x="7139" y="6363"/>
                    </a:cubicBezTo>
                    <a:cubicBezTo>
                      <a:pt x="12185" y="8126"/>
                      <a:pt x="17486" y="9007"/>
                      <a:pt x="22951" y="9007"/>
                    </a:cubicBezTo>
                    <a:cubicBezTo>
                      <a:pt x="25189" y="9007"/>
                      <a:pt x="27455" y="8859"/>
                      <a:pt x="29741" y="8564"/>
                    </a:cubicBezTo>
                    <a:cubicBezTo>
                      <a:pt x="42217" y="6925"/>
                      <a:pt x="51476" y="1310"/>
                      <a:pt x="52797" y="464"/>
                    </a:cubicBezTo>
                    <a:lnTo>
                      <a:pt x="53027" y="802"/>
                    </a:lnTo>
                    <a:lnTo>
                      <a:pt x="53135" y="944"/>
                    </a:lnTo>
                    <a:lnTo>
                      <a:pt x="53251" y="1114"/>
                    </a:lnTo>
                    <a:lnTo>
                      <a:pt x="53562" y="1534"/>
                    </a:lnTo>
                    <a:lnTo>
                      <a:pt x="53813" y="1872"/>
                    </a:lnTo>
                    <a:lnTo>
                      <a:pt x="53928" y="2042"/>
                    </a:lnTo>
                    <a:lnTo>
                      <a:pt x="55228" y="3823"/>
                    </a:lnTo>
                    <a:cubicBezTo>
                      <a:pt x="55032" y="4385"/>
                      <a:pt x="54802" y="4920"/>
                      <a:pt x="54578" y="5428"/>
                    </a:cubicBezTo>
                    <a:cubicBezTo>
                      <a:pt x="54551" y="5516"/>
                      <a:pt x="54490" y="5631"/>
                      <a:pt x="54463" y="5713"/>
                    </a:cubicBezTo>
                    <a:cubicBezTo>
                      <a:pt x="54436" y="5801"/>
                      <a:pt x="54382" y="5882"/>
                      <a:pt x="54355" y="5997"/>
                    </a:cubicBezTo>
                    <a:cubicBezTo>
                      <a:pt x="54321" y="6024"/>
                      <a:pt x="54321" y="6051"/>
                      <a:pt x="54294" y="6078"/>
                    </a:cubicBezTo>
                    <a:cubicBezTo>
                      <a:pt x="54239" y="6221"/>
                      <a:pt x="54185" y="6363"/>
                      <a:pt x="54097" y="6478"/>
                    </a:cubicBezTo>
                    <a:cubicBezTo>
                      <a:pt x="53982" y="6756"/>
                      <a:pt x="53847" y="7040"/>
                      <a:pt x="53677" y="7325"/>
                    </a:cubicBezTo>
                    <a:cubicBezTo>
                      <a:pt x="53562" y="7548"/>
                      <a:pt x="53447" y="7772"/>
                      <a:pt x="53339" y="8002"/>
                    </a:cubicBezTo>
                    <a:cubicBezTo>
                      <a:pt x="53196" y="8226"/>
                      <a:pt x="53081" y="8422"/>
                      <a:pt x="52939" y="8645"/>
                    </a:cubicBezTo>
                    <a:cubicBezTo>
                      <a:pt x="45346" y="21379"/>
                      <a:pt x="28583" y="25917"/>
                      <a:pt x="15098" y="27414"/>
                    </a:cubicBezTo>
                    <a:cubicBezTo>
                      <a:pt x="10102" y="27974"/>
                      <a:pt x="5214" y="28181"/>
                      <a:pt x="824" y="28181"/>
                    </a:cubicBezTo>
                    <a:cubicBezTo>
                      <a:pt x="547" y="28181"/>
                      <a:pt x="273" y="28180"/>
                      <a:pt x="0" y="28179"/>
                    </a:cubicBezTo>
                    <a:lnTo>
                      <a:pt x="0" y="28572"/>
                    </a:lnTo>
                    <a:lnTo>
                      <a:pt x="1016" y="28572"/>
                    </a:lnTo>
                    <a:cubicBezTo>
                      <a:pt x="5358" y="28572"/>
                      <a:pt x="10187" y="28375"/>
                      <a:pt x="15125" y="27813"/>
                    </a:cubicBezTo>
                    <a:cubicBezTo>
                      <a:pt x="24804" y="26736"/>
                      <a:pt x="32985" y="24535"/>
                      <a:pt x="39454" y="21237"/>
                    </a:cubicBezTo>
                    <a:cubicBezTo>
                      <a:pt x="46166" y="17823"/>
                      <a:pt x="51049" y="13217"/>
                      <a:pt x="54016" y="7548"/>
                    </a:cubicBezTo>
                    <a:cubicBezTo>
                      <a:pt x="54124" y="7325"/>
                      <a:pt x="54239" y="7094"/>
                      <a:pt x="54355" y="6871"/>
                    </a:cubicBezTo>
                    <a:cubicBezTo>
                      <a:pt x="54463" y="6674"/>
                      <a:pt x="54551" y="6478"/>
                      <a:pt x="54632" y="6275"/>
                    </a:cubicBezTo>
                    <a:cubicBezTo>
                      <a:pt x="54693" y="6194"/>
                      <a:pt x="54720" y="6106"/>
                      <a:pt x="54774" y="6024"/>
                    </a:cubicBezTo>
                    <a:cubicBezTo>
                      <a:pt x="54774" y="5997"/>
                      <a:pt x="54774" y="5970"/>
                      <a:pt x="54802" y="5970"/>
                    </a:cubicBezTo>
                    <a:cubicBezTo>
                      <a:pt x="54863" y="5828"/>
                      <a:pt x="54890" y="5713"/>
                      <a:pt x="54944" y="5598"/>
                    </a:cubicBezTo>
                    <a:cubicBezTo>
                      <a:pt x="54998" y="5462"/>
                      <a:pt x="55059" y="5347"/>
                      <a:pt x="55113" y="5232"/>
                    </a:cubicBezTo>
                    <a:cubicBezTo>
                      <a:pt x="55282" y="4785"/>
                      <a:pt x="55452" y="4331"/>
                      <a:pt x="55621" y="3877"/>
                    </a:cubicBezTo>
                    <a:cubicBezTo>
                      <a:pt x="55648" y="3823"/>
                      <a:pt x="55648" y="3735"/>
                      <a:pt x="55594" y="3681"/>
                    </a:cubicBezTo>
                    <a:lnTo>
                      <a:pt x="53901" y="1337"/>
                    </a:lnTo>
                    <a:lnTo>
                      <a:pt x="53339" y="552"/>
                    </a:lnTo>
                    <a:lnTo>
                      <a:pt x="53027" y="71"/>
                    </a:lnTo>
                    <a:cubicBezTo>
                      <a:pt x="52979" y="23"/>
                      <a:pt x="52925" y="1"/>
                      <a:pt x="528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1" name="Google Shape;9081;p112"/>
              <p:cNvSpPr/>
              <p:nvPr/>
            </p:nvSpPr>
            <p:spPr>
              <a:xfrm>
                <a:off x="213230" y="2714580"/>
                <a:ext cx="4838105" cy="2137105"/>
              </a:xfrm>
              <a:custGeom>
                <a:avLst/>
                <a:gdLst/>
                <a:ahLst/>
                <a:cxnLst/>
                <a:rect l="l" t="t" r="r" b="b"/>
                <a:pathLst>
                  <a:path w="55906" h="24695" extrusionOk="0">
                    <a:moveTo>
                      <a:pt x="55906" y="0"/>
                    </a:moveTo>
                    <a:lnTo>
                      <a:pt x="54944" y="732"/>
                    </a:lnTo>
                    <a:lnTo>
                      <a:pt x="54693" y="901"/>
                    </a:lnTo>
                    <a:lnTo>
                      <a:pt x="54632" y="962"/>
                    </a:lnTo>
                    <a:lnTo>
                      <a:pt x="54524" y="1043"/>
                    </a:lnTo>
                    <a:lnTo>
                      <a:pt x="54355" y="1185"/>
                    </a:lnTo>
                    <a:lnTo>
                      <a:pt x="54294" y="1212"/>
                    </a:lnTo>
                    <a:lnTo>
                      <a:pt x="53027" y="2174"/>
                    </a:lnTo>
                    <a:lnTo>
                      <a:pt x="52831" y="2316"/>
                    </a:lnTo>
                    <a:lnTo>
                      <a:pt x="50291" y="4260"/>
                    </a:lnTo>
                    <a:lnTo>
                      <a:pt x="46112" y="7450"/>
                    </a:lnTo>
                    <a:lnTo>
                      <a:pt x="45800" y="7674"/>
                    </a:lnTo>
                    <a:cubicBezTo>
                      <a:pt x="45800" y="7674"/>
                      <a:pt x="45685" y="7735"/>
                      <a:pt x="45489" y="7843"/>
                    </a:cubicBezTo>
                    <a:cubicBezTo>
                      <a:pt x="45096" y="8074"/>
                      <a:pt x="44303" y="8521"/>
                      <a:pt x="43206" y="9062"/>
                    </a:cubicBezTo>
                    <a:cubicBezTo>
                      <a:pt x="42556" y="9428"/>
                      <a:pt x="41763" y="9794"/>
                      <a:pt x="40863" y="10214"/>
                    </a:cubicBezTo>
                    <a:cubicBezTo>
                      <a:pt x="39481" y="10891"/>
                      <a:pt x="37815" y="11629"/>
                      <a:pt x="35979" y="12388"/>
                    </a:cubicBezTo>
                    <a:cubicBezTo>
                      <a:pt x="35471" y="12584"/>
                      <a:pt x="34963" y="12788"/>
                      <a:pt x="34428" y="12984"/>
                    </a:cubicBezTo>
                    <a:cubicBezTo>
                      <a:pt x="33778" y="13235"/>
                      <a:pt x="33101" y="13492"/>
                      <a:pt x="32423" y="13715"/>
                    </a:cubicBezTo>
                    <a:cubicBezTo>
                      <a:pt x="28163" y="15239"/>
                      <a:pt x="23252" y="16594"/>
                      <a:pt x="18146" y="17217"/>
                    </a:cubicBezTo>
                    <a:cubicBezTo>
                      <a:pt x="17184" y="17326"/>
                      <a:pt x="16168" y="17414"/>
                      <a:pt x="15125" y="17495"/>
                    </a:cubicBezTo>
                    <a:cubicBezTo>
                      <a:pt x="13994" y="17556"/>
                      <a:pt x="12869" y="17610"/>
                      <a:pt x="11684" y="17637"/>
                    </a:cubicBezTo>
                    <a:cubicBezTo>
                      <a:pt x="11074" y="17651"/>
                      <a:pt x="10467" y="17657"/>
                      <a:pt x="9860" y="17657"/>
                    </a:cubicBezTo>
                    <a:cubicBezTo>
                      <a:pt x="9253" y="17657"/>
                      <a:pt x="8646" y="17651"/>
                      <a:pt x="8040" y="17637"/>
                    </a:cubicBezTo>
                    <a:lnTo>
                      <a:pt x="8013" y="17637"/>
                    </a:lnTo>
                    <a:cubicBezTo>
                      <a:pt x="7248" y="17610"/>
                      <a:pt x="6489" y="17610"/>
                      <a:pt x="5724" y="17556"/>
                    </a:cubicBezTo>
                    <a:cubicBezTo>
                      <a:pt x="3780" y="17495"/>
                      <a:pt x="1863" y="17359"/>
                      <a:pt x="0" y="17217"/>
                    </a:cubicBezTo>
                    <a:lnTo>
                      <a:pt x="0" y="24695"/>
                    </a:lnTo>
                    <a:cubicBezTo>
                      <a:pt x="590" y="24695"/>
                      <a:pt x="1044" y="24667"/>
                      <a:pt x="1240" y="24667"/>
                    </a:cubicBezTo>
                    <a:cubicBezTo>
                      <a:pt x="7505" y="24525"/>
                      <a:pt x="13797" y="24383"/>
                      <a:pt x="20035" y="23455"/>
                    </a:cubicBezTo>
                    <a:cubicBezTo>
                      <a:pt x="31326" y="21762"/>
                      <a:pt x="41736" y="17102"/>
                      <a:pt x="50907" y="10329"/>
                    </a:cubicBezTo>
                    <a:cubicBezTo>
                      <a:pt x="51896" y="9625"/>
                      <a:pt x="54490" y="8270"/>
                      <a:pt x="54720" y="6942"/>
                    </a:cubicBezTo>
                    <a:lnTo>
                      <a:pt x="5590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82" name="Google Shape;9082;p112"/>
              <p:cNvSpPr/>
              <p:nvPr/>
            </p:nvSpPr>
            <p:spPr>
              <a:xfrm>
                <a:off x="213230" y="2698310"/>
                <a:ext cx="4855067" cy="2170423"/>
              </a:xfrm>
              <a:custGeom>
                <a:avLst/>
                <a:gdLst/>
                <a:ahLst/>
                <a:cxnLst/>
                <a:rect l="l" t="t" r="r" b="b"/>
                <a:pathLst>
                  <a:path w="56102" h="25080" extrusionOk="0">
                    <a:moveTo>
                      <a:pt x="55905" y="1"/>
                    </a:moveTo>
                    <a:cubicBezTo>
                      <a:pt x="55861" y="1"/>
                      <a:pt x="55811" y="14"/>
                      <a:pt x="55763" y="46"/>
                    </a:cubicBezTo>
                    <a:lnTo>
                      <a:pt x="55113" y="554"/>
                    </a:lnTo>
                    <a:lnTo>
                      <a:pt x="54802" y="784"/>
                    </a:lnTo>
                    <a:lnTo>
                      <a:pt x="54632" y="892"/>
                    </a:lnTo>
                    <a:lnTo>
                      <a:pt x="54463" y="1035"/>
                    </a:lnTo>
                    <a:lnTo>
                      <a:pt x="54294" y="1150"/>
                    </a:lnTo>
                    <a:lnTo>
                      <a:pt x="53027" y="2139"/>
                    </a:lnTo>
                    <a:lnTo>
                      <a:pt x="52831" y="2274"/>
                    </a:lnTo>
                    <a:lnTo>
                      <a:pt x="52627" y="2416"/>
                    </a:lnTo>
                    <a:lnTo>
                      <a:pt x="50203" y="4279"/>
                    </a:lnTo>
                    <a:lnTo>
                      <a:pt x="50176" y="4279"/>
                    </a:lnTo>
                    <a:lnTo>
                      <a:pt x="50176" y="4306"/>
                    </a:lnTo>
                    <a:lnTo>
                      <a:pt x="50148" y="4306"/>
                    </a:lnTo>
                    <a:lnTo>
                      <a:pt x="45969" y="7469"/>
                    </a:lnTo>
                    <a:lnTo>
                      <a:pt x="45685" y="7693"/>
                    </a:lnTo>
                    <a:cubicBezTo>
                      <a:pt x="45658" y="7726"/>
                      <a:pt x="45550" y="7781"/>
                      <a:pt x="45380" y="7862"/>
                    </a:cubicBezTo>
                    <a:cubicBezTo>
                      <a:pt x="44981" y="8092"/>
                      <a:pt x="44222" y="8512"/>
                      <a:pt x="43118" y="9081"/>
                    </a:cubicBezTo>
                    <a:cubicBezTo>
                      <a:pt x="41201" y="10063"/>
                      <a:pt x="38126" y="11533"/>
                      <a:pt x="34374" y="12976"/>
                    </a:cubicBezTo>
                    <a:cubicBezTo>
                      <a:pt x="33697" y="13226"/>
                      <a:pt x="33046" y="13484"/>
                      <a:pt x="32396" y="13707"/>
                    </a:cubicBezTo>
                    <a:cubicBezTo>
                      <a:pt x="31434" y="14046"/>
                      <a:pt x="30479" y="14357"/>
                      <a:pt x="29545" y="14669"/>
                    </a:cubicBezTo>
                    <a:cubicBezTo>
                      <a:pt x="25677" y="15881"/>
                      <a:pt x="21952" y="16728"/>
                      <a:pt x="18396" y="17175"/>
                    </a:cubicBezTo>
                    <a:cubicBezTo>
                      <a:pt x="18315" y="17175"/>
                      <a:pt x="18227" y="17175"/>
                      <a:pt x="18118" y="17209"/>
                    </a:cubicBezTo>
                    <a:cubicBezTo>
                      <a:pt x="17184" y="17317"/>
                      <a:pt x="16168" y="17405"/>
                      <a:pt x="15125" y="17486"/>
                    </a:cubicBezTo>
                    <a:cubicBezTo>
                      <a:pt x="14021" y="17547"/>
                      <a:pt x="12869" y="17602"/>
                      <a:pt x="11684" y="17629"/>
                    </a:cubicBezTo>
                    <a:cubicBezTo>
                      <a:pt x="11105" y="17642"/>
                      <a:pt x="10512" y="17649"/>
                      <a:pt x="9905" y="17649"/>
                    </a:cubicBezTo>
                    <a:cubicBezTo>
                      <a:pt x="9298" y="17649"/>
                      <a:pt x="8677" y="17642"/>
                      <a:pt x="8040" y="17629"/>
                    </a:cubicBezTo>
                    <a:lnTo>
                      <a:pt x="8013" y="17629"/>
                    </a:lnTo>
                    <a:cubicBezTo>
                      <a:pt x="7248" y="17602"/>
                      <a:pt x="6489" y="17602"/>
                      <a:pt x="5724" y="17547"/>
                    </a:cubicBezTo>
                    <a:cubicBezTo>
                      <a:pt x="5162" y="17547"/>
                      <a:pt x="4599" y="17514"/>
                      <a:pt x="4030" y="17486"/>
                    </a:cubicBezTo>
                    <a:cubicBezTo>
                      <a:pt x="2676" y="17405"/>
                      <a:pt x="1321" y="17317"/>
                      <a:pt x="0" y="17209"/>
                    </a:cubicBezTo>
                    <a:lnTo>
                      <a:pt x="0" y="17602"/>
                    </a:lnTo>
                    <a:cubicBezTo>
                      <a:pt x="2622" y="17825"/>
                      <a:pt x="5331" y="17967"/>
                      <a:pt x="8040" y="18021"/>
                    </a:cubicBezTo>
                    <a:cubicBezTo>
                      <a:pt x="8677" y="18038"/>
                      <a:pt x="9298" y="18047"/>
                      <a:pt x="9905" y="18047"/>
                    </a:cubicBezTo>
                    <a:cubicBezTo>
                      <a:pt x="10512" y="18047"/>
                      <a:pt x="11105" y="18038"/>
                      <a:pt x="11684" y="18021"/>
                    </a:cubicBezTo>
                    <a:lnTo>
                      <a:pt x="11711" y="18021"/>
                    </a:lnTo>
                    <a:cubicBezTo>
                      <a:pt x="14055" y="17967"/>
                      <a:pt x="16222" y="17825"/>
                      <a:pt x="18173" y="17602"/>
                    </a:cubicBezTo>
                    <a:cubicBezTo>
                      <a:pt x="23280" y="16978"/>
                      <a:pt x="28786" y="15543"/>
                      <a:pt x="34482" y="13368"/>
                    </a:cubicBezTo>
                    <a:lnTo>
                      <a:pt x="34509" y="13368"/>
                    </a:lnTo>
                    <a:cubicBezTo>
                      <a:pt x="35017" y="13172"/>
                      <a:pt x="35525" y="12942"/>
                      <a:pt x="36006" y="12745"/>
                    </a:cubicBezTo>
                    <a:cubicBezTo>
                      <a:pt x="37896" y="12014"/>
                      <a:pt x="39562" y="11248"/>
                      <a:pt x="40944" y="10605"/>
                    </a:cubicBezTo>
                    <a:cubicBezTo>
                      <a:pt x="41851" y="10151"/>
                      <a:pt x="42637" y="9785"/>
                      <a:pt x="43314" y="9447"/>
                    </a:cubicBezTo>
                    <a:lnTo>
                      <a:pt x="43314" y="9420"/>
                    </a:lnTo>
                    <a:cubicBezTo>
                      <a:pt x="44953" y="8600"/>
                      <a:pt x="45888" y="8031"/>
                      <a:pt x="45888" y="8031"/>
                    </a:cubicBezTo>
                    <a:lnTo>
                      <a:pt x="45915" y="8031"/>
                    </a:lnTo>
                    <a:lnTo>
                      <a:pt x="50399" y="4618"/>
                    </a:lnTo>
                    <a:lnTo>
                      <a:pt x="50426" y="4591"/>
                    </a:lnTo>
                    <a:lnTo>
                      <a:pt x="53027" y="2613"/>
                    </a:lnTo>
                    <a:lnTo>
                      <a:pt x="54097" y="1800"/>
                    </a:lnTo>
                    <a:lnTo>
                      <a:pt x="54436" y="1570"/>
                    </a:lnTo>
                    <a:lnTo>
                      <a:pt x="54463" y="1543"/>
                    </a:lnTo>
                    <a:lnTo>
                      <a:pt x="54605" y="1428"/>
                    </a:lnTo>
                    <a:lnTo>
                      <a:pt x="54747" y="1319"/>
                    </a:lnTo>
                    <a:lnTo>
                      <a:pt x="54802" y="1292"/>
                    </a:lnTo>
                    <a:lnTo>
                      <a:pt x="55621" y="669"/>
                    </a:lnTo>
                    <a:lnTo>
                      <a:pt x="55621" y="669"/>
                    </a:lnTo>
                    <a:cubicBezTo>
                      <a:pt x="54693" y="6114"/>
                      <a:pt x="54524" y="6961"/>
                      <a:pt x="54524" y="7103"/>
                    </a:cubicBezTo>
                    <a:cubicBezTo>
                      <a:pt x="54355" y="8031"/>
                      <a:pt x="52715" y="9108"/>
                      <a:pt x="51611" y="9813"/>
                    </a:cubicBezTo>
                    <a:cubicBezTo>
                      <a:pt x="51307" y="10009"/>
                      <a:pt x="51022" y="10205"/>
                      <a:pt x="50799" y="10348"/>
                    </a:cubicBezTo>
                    <a:cubicBezTo>
                      <a:pt x="41228" y="17432"/>
                      <a:pt x="30845" y="21835"/>
                      <a:pt x="20008" y="23440"/>
                    </a:cubicBezTo>
                    <a:cubicBezTo>
                      <a:pt x="13851" y="24348"/>
                      <a:pt x="7532" y="24517"/>
                      <a:pt x="1436" y="24659"/>
                    </a:cubicBezTo>
                    <a:lnTo>
                      <a:pt x="0" y="24659"/>
                    </a:lnTo>
                    <a:lnTo>
                      <a:pt x="0" y="25079"/>
                    </a:lnTo>
                    <a:cubicBezTo>
                      <a:pt x="617" y="25079"/>
                      <a:pt x="1044" y="25079"/>
                      <a:pt x="1240" y="25052"/>
                    </a:cubicBezTo>
                    <a:lnTo>
                      <a:pt x="1436" y="25052"/>
                    </a:lnTo>
                    <a:cubicBezTo>
                      <a:pt x="7559" y="24910"/>
                      <a:pt x="13885" y="24740"/>
                      <a:pt x="20062" y="23840"/>
                    </a:cubicBezTo>
                    <a:cubicBezTo>
                      <a:pt x="30987" y="22200"/>
                      <a:pt x="41398" y="17798"/>
                      <a:pt x="51049" y="10686"/>
                    </a:cubicBezTo>
                    <a:cubicBezTo>
                      <a:pt x="51246" y="10517"/>
                      <a:pt x="51530" y="10348"/>
                      <a:pt x="51842" y="10151"/>
                    </a:cubicBezTo>
                    <a:cubicBezTo>
                      <a:pt x="53054" y="9359"/>
                      <a:pt x="54720" y="8289"/>
                      <a:pt x="54917" y="7185"/>
                    </a:cubicBezTo>
                    <a:lnTo>
                      <a:pt x="54917" y="7158"/>
                    </a:lnTo>
                    <a:cubicBezTo>
                      <a:pt x="54917" y="7076"/>
                      <a:pt x="56075" y="303"/>
                      <a:pt x="56075" y="242"/>
                    </a:cubicBezTo>
                    <a:cubicBezTo>
                      <a:pt x="56102" y="161"/>
                      <a:pt x="56075" y="73"/>
                      <a:pt x="55987" y="19"/>
                    </a:cubicBezTo>
                    <a:cubicBezTo>
                      <a:pt x="55964" y="8"/>
                      <a:pt x="55936" y="1"/>
                      <a:pt x="559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3" name="Google Shape;9083;p112"/>
              <p:cNvSpPr/>
              <p:nvPr/>
            </p:nvSpPr>
            <p:spPr>
              <a:xfrm>
                <a:off x="213230" y="2511730"/>
                <a:ext cx="4574331" cy="1735387"/>
              </a:xfrm>
              <a:custGeom>
                <a:avLst/>
                <a:gdLst/>
                <a:ahLst/>
                <a:cxnLst/>
                <a:rect l="l" t="t" r="r" b="b"/>
                <a:pathLst>
                  <a:path w="52858" h="20053" extrusionOk="0">
                    <a:moveTo>
                      <a:pt x="52546" y="1"/>
                    </a:moveTo>
                    <a:cubicBezTo>
                      <a:pt x="52546" y="1"/>
                      <a:pt x="39081" y="8325"/>
                      <a:pt x="29883" y="10357"/>
                    </a:cubicBezTo>
                    <a:cubicBezTo>
                      <a:pt x="25344" y="11349"/>
                      <a:pt x="20575" y="11850"/>
                      <a:pt x="15841" y="11850"/>
                    </a:cubicBezTo>
                    <a:cubicBezTo>
                      <a:pt x="11013" y="11850"/>
                      <a:pt x="6222" y="11329"/>
                      <a:pt x="1748" y="10275"/>
                    </a:cubicBezTo>
                    <a:cubicBezTo>
                      <a:pt x="1186" y="10133"/>
                      <a:pt x="590" y="9991"/>
                      <a:pt x="0" y="9822"/>
                    </a:cubicBezTo>
                    <a:lnTo>
                      <a:pt x="0" y="18572"/>
                    </a:lnTo>
                    <a:cubicBezTo>
                      <a:pt x="2032" y="19053"/>
                      <a:pt x="3976" y="19446"/>
                      <a:pt x="5724" y="19703"/>
                    </a:cubicBezTo>
                    <a:cubicBezTo>
                      <a:pt x="6543" y="19839"/>
                      <a:pt x="7309" y="19927"/>
                      <a:pt x="8013" y="19981"/>
                    </a:cubicBezTo>
                    <a:lnTo>
                      <a:pt x="8040" y="19981"/>
                    </a:lnTo>
                    <a:cubicBezTo>
                      <a:pt x="8467" y="20008"/>
                      <a:pt x="8887" y="20042"/>
                      <a:pt x="9253" y="20042"/>
                    </a:cubicBezTo>
                    <a:cubicBezTo>
                      <a:pt x="9461" y="20049"/>
                      <a:pt x="9669" y="20053"/>
                      <a:pt x="9879" y="20053"/>
                    </a:cubicBezTo>
                    <a:cubicBezTo>
                      <a:pt x="10465" y="20053"/>
                      <a:pt x="11060" y="20026"/>
                      <a:pt x="11684" y="19981"/>
                    </a:cubicBezTo>
                    <a:cubicBezTo>
                      <a:pt x="12781" y="19927"/>
                      <a:pt x="13939" y="19785"/>
                      <a:pt x="15125" y="19642"/>
                    </a:cubicBezTo>
                    <a:cubicBezTo>
                      <a:pt x="21024" y="18857"/>
                      <a:pt x="27682" y="17103"/>
                      <a:pt x="32396" y="15863"/>
                    </a:cubicBezTo>
                    <a:cubicBezTo>
                      <a:pt x="33128" y="15667"/>
                      <a:pt x="33805" y="15497"/>
                      <a:pt x="34428" y="15328"/>
                    </a:cubicBezTo>
                    <a:cubicBezTo>
                      <a:pt x="35017" y="15186"/>
                      <a:pt x="35559" y="15044"/>
                      <a:pt x="36006" y="14901"/>
                    </a:cubicBezTo>
                    <a:cubicBezTo>
                      <a:pt x="36067" y="14901"/>
                      <a:pt x="36094" y="14901"/>
                      <a:pt x="36148" y="14874"/>
                    </a:cubicBezTo>
                    <a:cubicBezTo>
                      <a:pt x="37476" y="14563"/>
                      <a:pt x="39169" y="13743"/>
                      <a:pt x="40944" y="12761"/>
                    </a:cubicBezTo>
                    <a:cubicBezTo>
                      <a:pt x="41709" y="12334"/>
                      <a:pt x="42468" y="11881"/>
                      <a:pt x="43206" y="11406"/>
                    </a:cubicBezTo>
                    <a:cubicBezTo>
                      <a:pt x="43938" y="10953"/>
                      <a:pt x="44669" y="10499"/>
                      <a:pt x="45380" y="10018"/>
                    </a:cubicBezTo>
                    <a:cubicBezTo>
                      <a:pt x="45577" y="9882"/>
                      <a:pt x="45773" y="9767"/>
                      <a:pt x="45969" y="9625"/>
                    </a:cubicBezTo>
                    <a:cubicBezTo>
                      <a:pt x="47581" y="8555"/>
                      <a:pt x="49105" y="7478"/>
                      <a:pt x="50291" y="6604"/>
                    </a:cubicBezTo>
                    <a:cubicBezTo>
                      <a:pt x="51842" y="5480"/>
                      <a:pt x="52858" y="4688"/>
                      <a:pt x="52858" y="4688"/>
                    </a:cubicBezTo>
                    <a:lnTo>
                      <a:pt x="52831" y="4660"/>
                    </a:lnTo>
                    <a:lnTo>
                      <a:pt x="52831" y="4430"/>
                    </a:lnTo>
                    <a:lnTo>
                      <a:pt x="52770" y="3699"/>
                    </a:lnTo>
                    <a:lnTo>
                      <a:pt x="52743" y="3191"/>
                    </a:lnTo>
                    <a:lnTo>
                      <a:pt x="52600" y="847"/>
                    </a:lnTo>
                    <a:lnTo>
                      <a:pt x="52573" y="597"/>
                    </a:lnTo>
                    <a:lnTo>
                      <a:pt x="52573" y="339"/>
                    </a:lnTo>
                    <a:lnTo>
                      <a:pt x="5254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4" name="Google Shape;9084;p112"/>
              <p:cNvSpPr/>
              <p:nvPr/>
            </p:nvSpPr>
            <p:spPr>
              <a:xfrm>
                <a:off x="213230" y="4118948"/>
                <a:ext cx="695868" cy="122021"/>
              </a:xfrm>
              <a:custGeom>
                <a:avLst/>
                <a:gdLst/>
                <a:ahLst/>
                <a:cxnLst/>
                <a:rect l="l" t="t" r="r" b="b"/>
                <a:pathLst>
                  <a:path w="8041" h="1410" extrusionOk="0">
                    <a:moveTo>
                      <a:pt x="0" y="0"/>
                    </a:moveTo>
                    <a:lnTo>
                      <a:pt x="0" y="224"/>
                    </a:lnTo>
                    <a:cubicBezTo>
                      <a:pt x="2032" y="678"/>
                      <a:pt x="3976" y="1070"/>
                      <a:pt x="5724" y="1355"/>
                    </a:cubicBezTo>
                    <a:cubicBezTo>
                      <a:pt x="6489" y="1382"/>
                      <a:pt x="7248" y="1382"/>
                      <a:pt x="8013" y="1409"/>
                    </a:cubicBezTo>
                    <a:lnTo>
                      <a:pt x="8040" y="1409"/>
                    </a:lnTo>
                    <a:cubicBezTo>
                      <a:pt x="5785" y="1240"/>
                      <a:pt x="2960" y="705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5" name="Google Shape;9085;p112"/>
              <p:cNvSpPr/>
              <p:nvPr/>
            </p:nvSpPr>
            <p:spPr>
              <a:xfrm>
                <a:off x="213230" y="2510173"/>
                <a:ext cx="4591380" cy="1770003"/>
              </a:xfrm>
              <a:custGeom>
                <a:avLst/>
                <a:gdLst/>
                <a:ahLst/>
                <a:cxnLst/>
                <a:rect l="l" t="t" r="r" b="b"/>
                <a:pathLst>
                  <a:path w="53055" h="20453" extrusionOk="0">
                    <a:moveTo>
                      <a:pt x="52549" y="1"/>
                    </a:moveTo>
                    <a:cubicBezTo>
                      <a:pt x="52509" y="1"/>
                      <a:pt x="52467" y="14"/>
                      <a:pt x="52431" y="46"/>
                    </a:cubicBezTo>
                    <a:cubicBezTo>
                      <a:pt x="52323" y="134"/>
                      <a:pt x="38885" y="8377"/>
                      <a:pt x="29856" y="10375"/>
                    </a:cubicBezTo>
                    <a:cubicBezTo>
                      <a:pt x="25288" y="11377"/>
                      <a:pt x="20548" y="11878"/>
                      <a:pt x="15857" y="11878"/>
                    </a:cubicBezTo>
                    <a:cubicBezTo>
                      <a:pt x="11041" y="11878"/>
                      <a:pt x="6276" y="11350"/>
                      <a:pt x="1802" y="10293"/>
                    </a:cubicBezTo>
                    <a:cubicBezTo>
                      <a:pt x="1213" y="10151"/>
                      <a:pt x="617" y="10009"/>
                      <a:pt x="0" y="9812"/>
                    </a:cubicBezTo>
                    <a:lnTo>
                      <a:pt x="0" y="10239"/>
                    </a:lnTo>
                    <a:cubicBezTo>
                      <a:pt x="590" y="10408"/>
                      <a:pt x="1152" y="10544"/>
                      <a:pt x="1721" y="10686"/>
                    </a:cubicBezTo>
                    <a:cubicBezTo>
                      <a:pt x="6197" y="11744"/>
                      <a:pt x="10977" y="12274"/>
                      <a:pt x="15811" y="12274"/>
                    </a:cubicBezTo>
                    <a:cubicBezTo>
                      <a:pt x="20544" y="12274"/>
                      <a:pt x="25330" y="11766"/>
                      <a:pt x="29938" y="10747"/>
                    </a:cubicBezTo>
                    <a:cubicBezTo>
                      <a:pt x="38323" y="8912"/>
                      <a:pt x="50372" y="1739"/>
                      <a:pt x="52377" y="554"/>
                    </a:cubicBezTo>
                    <a:lnTo>
                      <a:pt x="52377" y="723"/>
                    </a:lnTo>
                    <a:lnTo>
                      <a:pt x="52404" y="1007"/>
                    </a:lnTo>
                    <a:lnTo>
                      <a:pt x="52404" y="1265"/>
                    </a:lnTo>
                    <a:lnTo>
                      <a:pt x="52573" y="3574"/>
                    </a:lnTo>
                    <a:lnTo>
                      <a:pt x="52573" y="3832"/>
                    </a:lnTo>
                    <a:lnTo>
                      <a:pt x="52600" y="4082"/>
                    </a:lnTo>
                    <a:lnTo>
                      <a:pt x="52627" y="4787"/>
                    </a:lnTo>
                    <a:lnTo>
                      <a:pt x="52627" y="4821"/>
                    </a:lnTo>
                    <a:cubicBezTo>
                      <a:pt x="52377" y="5017"/>
                      <a:pt x="51476" y="5722"/>
                      <a:pt x="50203" y="6649"/>
                    </a:cubicBezTo>
                    <a:lnTo>
                      <a:pt x="50176" y="6649"/>
                    </a:lnTo>
                    <a:lnTo>
                      <a:pt x="50176" y="6683"/>
                    </a:lnTo>
                    <a:lnTo>
                      <a:pt x="50148" y="6683"/>
                    </a:lnTo>
                    <a:cubicBezTo>
                      <a:pt x="48394" y="7950"/>
                      <a:pt x="45773" y="9812"/>
                      <a:pt x="43118" y="11452"/>
                    </a:cubicBezTo>
                    <a:lnTo>
                      <a:pt x="43118" y="11479"/>
                    </a:lnTo>
                    <a:cubicBezTo>
                      <a:pt x="42298" y="11959"/>
                      <a:pt x="41567" y="12407"/>
                      <a:pt x="40863" y="12779"/>
                    </a:cubicBezTo>
                    <a:cubicBezTo>
                      <a:pt x="38885" y="13903"/>
                      <a:pt x="37280" y="14608"/>
                      <a:pt x="36094" y="14892"/>
                    </a:cubicBezTo>
                    <a:cubicBezTo>
                      <a:pt x="36067" y="14919"/>
                      <a:pt x="36006" y="14919"/>
                      <a:pt x="35979" y="14946"/>
                    </a:cubicBezTo>
                    <a:cubicBezTo>
                      <a:pt x="35525" y="15062"/>
                      <a:pt x="35017" y="15177"/>
                      <a:pt x="34482" y="15319"/>
                    </a:cubicBezTo>
                    <a:lnTo>
                      <a:pt x="34374" y="15346"/>
                    </a:lnTo>
                    <a:cubicBezTo>
                      <a:pt x="33947" y="15454"/>
                      <a:pt x="33527" y="15570"/>
                      <a:pt x="33046" y="15712"/>
                    </a:cubicBezTo>
                    <a:cubicBezTo>
                      <a:pt x="27601" y="17148"/>
                      <a:pt x="18484" y="19579"/>
                      <a:pt x="11684" y="19999"/>
                    </a:cubicBezTo>
                    <a:cubicBezTo>
                      <a:pt x="11035" y="20044"/>
                      <a:pt x="10438" y="20071"/>
                      <a:pt x="9862" y="20071"/>
                    </a:cubicBezTo>
                    <a:cubicBezTo>
                      <a:pt x="9656" y="20071"/>
                      <a:pt x="9454" y="20067"/>
                      <a:pt x="9253" y="20060"/>
                    </a:cubicBezTo>
                    <a:cubicBezTo>
                      <a:pt x="8914" y="20060"/>
                      <a:pt x="8494" y="20026"/>
                      <a:pt x="8040" y="19999"/>
                    </a:cubicBezTo>
                    <a:cubicBezTo>
                      <a:pt x="5785" y="19830"/>
                      <a:pt x="2960" y="19295"/>
                      <a:pt x="0" y="18590"/>
                    </a:cubicBezTo>
                    <a:lnTo>
                      <a:pt x="0" y="19010"/>
                    </a:lnTo>
                    <a:cubicBezTo>
                      <a:pt x="1409" y="19322"/>
                      <a:pt x="2764" y="19633"/>
                      <a:pt x="4030" y="19857"/>
                    </a:cubicBezTo>
                    <a:cubicBezTo>
                      <a:pt x="4626" y="19945"/>
                      <a:pt x="5189" y="20060"/>
                      <a:pt x="5724" y="20141"/>
                    </a:cubicBezTo>
                    <a:cubicBezTo>
                      <a:pt x="6543" y="20256"/>
                      <a:pt x="7309" y="20338"/>
                      <a:pt x="8013" y="20399"/>
                    </a:cubicBezTo>
                    <a:lnTo>
                      <a:pt x="8040" y="20399"/>
                    </a:lnTo>
                    <a:cubicBezTo>
                      <a:pt x="8494" y="20426"/>
                      <a:pt x="8887" y="20453"/>
                      <a:pt x="9253" y="20453"/>
                    </a:cubicBezTo>
                    <a:lnTo>
                      <a:pt x="9679" y="20453"/>
                    </a:lnTo>
                    <a:cubicBezTo>
                      <a:pt x="10296" y="20453"/>
                      <a:pt x="10973" y="20453"/>
                      <a:pt x="11684" y="20399"/>
                    </a:cubicBezTo>
                    <a:lnTo>
                      <a:pt x="11711" y="20399"/>
                    </a:lnTo>
                    <a:cubicBezTo>
                      <a:pt x="12808" y="20338"/>
                      <a:pt x="13939" y="20195"/>
                      <a:pt x="15125" y="20060"/>
                    </a:cubicBezTo>
                    <a:cubicBezTo>
                      <a:pt x="16195" y="19918"/>
                      <a:pt x="17299" y="19748"/>
                      <a:pt x="18396" y="19552"/>
                    </a:cubicBezTo>
                    <a:cubicBezTo>
                      <a:pt x="22237" y="18841"/>
                      <a:pt x="26212" y="17886"/>
                      <a:pt x="29545" y="17039"/>
                    </a:cubicBezTo>
                    <a:cubicBezTo>
                      <a:pt x="30561" y="16782"/>
                      <a:pt x="31550" y="16531"/>
                      <a:pt x="32423" y="16274"/>
                    </a:cubicBezTo>
                    <a:cubicBezTo>
                      <a:pt x="32681" y="16220"/>
                      <a:pt x="32931" y="16166"/>
                      <a:pt x="33155" y="16077"/>
                    </a:cubicBezTo>
                    <a:cubicBezTo>
                      <a:pt x="33609" y="15962"/>
                      <a:pt x="34062" y="15854"/>
                      <a:pt x="34482" y="15739"/>
                    </a:cubicBezTo>
                    <a:lnTo>
                      <a:pt x="34597" y="15712"/>
                    </a:lnTo>
                    <a:cubicBezTo>
                      <a:pt x="35187" y="15542"/>
                      <a:pt x="35729" y="15400"/>
                      <a:pt x="36203" y="15285"/>
                    </a:cubicBezTo>
                    <a:cubicBezTo>
                      <a:pt x="37842" y="14892"/>
                      <a:pt x="40239" y="13707"/>
                      <a:pt x="43314" y="11817"/>
                    </a:cubicBezTo>
                    <a:cubicBezTo>
                      <a:pt x="44053" y="11363"/>
                      <a:pt x="44784" y="10883"/>
                      <a:pt x="45489" y="10408"/>
                    </a:cubicBezTo>
                    <a:cubicBezTo>
                      <a:pt x="45685" y="10266"/>
                      <a:pt x="45888" y="10151"/>
                      <a:pt x="46112" y="10009"/>
                    </a:cubicBezTo>
                    <a:cubicBezTo>
                      <a:pt x="46477" y="9758"/>
                      <a:pt x="46843" y="9501"/>
                      <a:pt x="47182" y="9277"/>
                    </a:cubicBezTo>
                    <a:cubicBezTo>
                      <a:pt x="48428" y="8431"/>
                      <a:pt x="49525" y="7638"/>
                      <a:pt x="50399" y="6988"/>
                    </a:cubicBezTo>
                    <a:cubicBezTo>
                      <a:pt x="50399" y="6988"/>
                      <a:pt x="50426" y="6988"/>
                      <a:pt x="50426" y="6961"/>
                    </a:cubicBezTo>
                    <a:cubicBezTo>
                      <a:pt x="51950" y="5864"/>
                      <a:pt x="52966" y="5071"/>
                      <a:pt x="52966" y="5071"/>
                    </a:cubicBezTo>
                    <a:cubicBezTo>
                      <a:pt x="53000" y="5044"/>
                      <a:pt x="53000" y="5017"/>
                      <a:pt x="53027" y="4990"/>
                    </a:cubicBezTo>
                    <a:cubicBezTo>
                      <a:pt x="53027" y="4956"/>
                      <a:pt x="53054" y="4929"/>
                      <a:pt x="53054" y="4902"/>
                    </a:cubicBezTo>
                    <a:lnTo>
                      <a:pt x="53027" y="4733"/>
                    </a:lnTo>
                    <a:lnTo>
                      <a:pt x="53027" y="4509"/>
                    </a:lnTo>
                    <a:lnTo>
                      <a:pt x="52966" y="3744"/>
                    </a:lnTo>
                    <a:lnTo>
                      <a:pt x="52939" y="3493"/>
                    </a:lnTo>
                    <a:lnTo>
                      <a:pt x="52939" y="3236"/>
                    </a:lnTo>
                    <a:lnTo>
                      <a:pt x="52797" y="892"/>
                    </a:lnTo>
                    <a:lnTo>
                      <a:pt x="52770" y="642"/>
                    </a:lnTo>
                    <a:lnTo>
                      <a:pt x="52770" y="384"/>
                    </a:lnTo>
                    <a:lnTo>
                      <a:pt x="52743" y="188"/>
                    </a:lnTo>
                    <a:cubicBezTo>
                      <a:pt x="52743" y="134"/>
                      <a:pt x="52715" y="46"/>
                      <a:pt x="52627" y="19"/>
                    </a:cubicBezTo>
                    <a:cubicBezTo>
                      <a:pt x="52605" y="7"/>
                      <a:pt x="52578" y="1"/>
                      <a:pt x="525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6" name="Google Shape;9086;p112"/>
              <p:cNvSpPr/>
              <p:nvPr/>
            </p:nvSpPr>
            <p:spPr>
              <a:xfrm>
                <a:off x="213230" y="2355786"/>
                <a:ext cx="4664593" cy="1356688"/>
              </a:xfrm>
              <a:custGeom>
                <a:avLst/>
                <a:gdLst/>
                <a:ahLst/>
                <a:cxnLst/>
                <a:rect l="l" t="t" r="r" b="b"/>
                <a:pathLst>
                  <a:path w="53901" h="15677" extrusionOk="0">
                    <a:moveTo>
                      <a:pt x="53420" y="1"/>
                    </a:moveTo>
                    <a:cubicBezTo>
                      <a:pt x="53420" y="1"/>
                      <a:pt x="53366" y="55"/>
                      <a:pt x="53305" y="109"/>
                    </a:cubicBezTo>
                    <a:cubicBezTo>
                      <a:pt x="53251" y="136"/>
                      <a:pt x="53196" y="197"/>
                      <a:pt x="53135" y="224"/>
                    </a:cubicBezTo>
                    <a:cubicBezTo>
                      <a:pt x="51164" y="1830"/>
                      <a:pt x="38404" y="11542"/>
                      <a:pt x="20035" y="11854"/>
                    </a:cubicBezTo>
                    <a:cubicBezTo>
                      <a:pt x="19830" y="11857"/>
                      <a:pt x="19625" y="11858"/>
                      <a:pt x="19421" y="11858"/>
                    </a:cubicBezTo>
                    <a:cubicBezTo>
                      <a:pt x="12159" y="11858"/>
                      <a:pt x="5567" y="10002"/>
                      <a:pt x="0" y="7506"/>
                    </a:cubicBezTo>
                    <a:lnTo>
                      <a:pt x="0" y="13683"/>
                    </a:lnTo>
                    <a:cubicBezTo>
                      <a:pt x="4266" y="14857"/>
                      <a:pt x="9173" y="15676"/>
                      <a:pt x="14666" y="15676"/>
                    </a:cubicBezTo>
                    <a:cubicBezTo>
                      <a:pt x="15382" y="15676"/>
                      <a:pt x="16109" y="15662"/>
                      <a:pt x="16845" y="15633"/>
                    </a:cubicBezTo>
                    <a:cubicBezTo>
                      <a:pt x="37164" y="14868"/>
                      <a:pt x="48564" y="6151"/>
                      <a:pt x="52404" y="2568"/>
                    </a:cubicBezTo>
                    <a:cubicBezTo>
                      <a:pt x="52458" y="2507"/>
                      <a:pt x="52519" y="2453"/>
                      <a:pt x="52573" y="2399"/>
                    </a:cubicBezTo>
                    <a:cubicBezTo>
                      <a:pt x="52661" y="2338"/>
                      <a:pt x="52715" y="2283"/>
                      <a:pt x="52770" y="2229"/>
                    </a:cubicBezTo>
                    <a:cubicBezTo>
                      <a:pt x="53305" y="1694"/>
                      <a:pt x="53677" y="1322"/>
                      <a:pt x="53813" y="1152"/>
                    </a:cubicBezTo>
                    <a:cubicBezTo>
                      <a:pt x="53874" y="1098"/>
                      <a:pt x="53901" y="1071"/>
                      <a:pt x="53901" y="1071"/>
                    </a:cubicBezTo>
                    <a:lnTo>
                      <a:pt x="53731" y="705"/>
                    </a:lnTo>
                    <a:lnTo>
                      <a:pt x="5342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7" name="Google Shape;9087;p112"/>
              <p:cNvSpPr/>
              <p:nvPr/>
            </p:nvSpPr>
            <p:spPr>
              <a:xfrm>
                <a:off x="213230" y="2338997"/>
                <a:ext cx="4681641" cy="1391390"/>
              </a:xfrm>
              <a:custGeom>
                <a:avLst/>
                <a:gdLst/>
                <a:ahLst/>
                <a:cxnLst/>
                <a:rect l="l" t="t" r="r" b="b"/>
                <a:pathLst>
                  <a:path w="54098" h="16078" extrusionOk="0">
                    <a:moveTo>
                      <a:pt x="53403" y="0"/>
                    </a:moveTo>
                    <a:cubicBezTo>
                      <a:pt x="53386" y="0"/>
                      <a:pt x="53366" y="9"/>
                      <a:pt x="53339" y="26"/>
                    </a:cubicBezTo>
                    <a:cubicBezTo>
                      <a:pt x="53305" y="26"/>
                      <a:pt x="53305" y="53"/>
                      <a:pt x="53278" y="53"/>
                    </a:cubicBezTo>
                    <a:cubicBezTo>
                      <a:pt x="53278" y="53"/>
                      <a:pt x="53251" y="80"/>
                      <a:pt x="53196" y="134"/>
                    </a:cubicBezTo>
                    <a:cubicBezTo>
                      <a:pt x="53169" y="134"/>
                      <a:pt x="53169" y="134"/>
                      <a:pt x="53169" y="161"/>
                    </a:cubicBezTo>
                    <a:cubicBezTo>
                      <a:pt x="53135" y="195"/>
                      <a:pt x="53081" y="222"/>
                      <a:pt x="53027" y="276"/>
                    </a:cubicBezTo>
                    <a:cubicBezTo>
                      <a:pt x="50684" y="2139"/>
                      <a:pt x="38180" y="11540"/>
                      <a:pt x="20035" y="11845"/>
                    </a:cubicBezTo>
                    <a:cubicBezTo>
                      <a:pt x="19817" y="11848"/>
                      <a:pt x="19599" y="11850"/>
                      <a:pt x="19381" y="11850"/>
                    </a:cubicBezTo>
                    <a:cubicBezTo>
                      <a:pt x="12103" y="11850"/>
                      <a:pt x="5531" y="9996"/>
                      <a:pt x="0" y="7503"/>
                    </a:cubicBezTo>
                    <a:lnTo>
                      <a:pt x="0" y="7896"/>
                    </a:lnTo>
                    <a:cubicBezTo>
                      <a:pt x="6429" y="10786"/>
                      <a:pt x="12914" y="12250"/>
                      <a:pt x="19370" y="12250"/>
                    </a:cubicBezTo>
                    <a:cubicBezTo>
                      <a:pt x="19601" y="12250"/>
                      <a:pt x="19832" y="12248"/>
                      <a:pt x="20062" y="12244"/>
                    </a:cubicBezTo>
                    <a:cubicBezTo>
                      <a:pt x="38296" y="11933"/>
                      <a:pt x="50907" y="2505"/>
                      <a:pt x="53251" y="588"/>
                    </a:cubicBezTo>
                    <a:lnTo>
                      <a:pt x="53278" y="588"/>
                    </a:lnTo>
                    <a:cubicBezTo>
                      <a:pt x="53305" y="561"/>
                      <a:pt x="53305" y="534"/>
                      <a:pt x="53339" y="534"/>
                    </a:cubicBezTo>
                    <a:lnTo>
                      <a:pt x="53562" y="1008"/>
                    </a:lnTo>
                    <a:lnTo>
                      <a:pt x="53643" y="1211"/>
                    </a:lnTo>
                    <a:cubicBezTo>
                      <a:pt x="53535" y="1346"/>
                      <a:pt x="53251" y="1685"/>
                      <a:pt x="52770" y="2166"/>
                    </a:cubicBezTo>
                    <a:cubicBezTo>
                      <a:pt x="52688" y="2227"/>
                      <a:pt x="52627" y="2281"/>
                      <a:pt x="52573" y="2335"/>
                    </a:cubicBezTo>
                    <a:cubicBezTo>
                      <a:pt x="52519" y="2362"/>
                      <a:pt x="52492" y="2423"/>
                      <a:pt x="52458" y="2450"/>
                    </a:cubicBezTo>
                    <a:lnTo>
                      <a:pt x="52377" y="2505"/>
                    </a:lnTo>
                    <a:cubicBezTo>
                      <a:pt x="48394" y="6257"/>
                      <a:pt x="37110" y="14865"/>
                      <a:pt x="16845" y="15631"/>
                    </a:cubicBezTo>
                    <a:cubicBezTo>
                      <a:pt x="16110" y="15660"/>
                      <a:pt x="15384" y="15674"/>
                      <a:pt x="14669" y="15674"/>
                    </a:cubicBezTo>
                    <a:cubicBezTo>
                      <a:pt x="9175" y="15674"/>
                      <a:pt x="4267" y="14852"/>
                      <a:pt x="0" y="13653"/>
                    </a:cubicBezTo>
                    <a:lnTo>
                      <a:pt x="0" y="14080"/>
                    </a:lnTo>
                    <a:cubicBezTo>
                      <a:pt x="4288" y="15265"/>
                      <a:pt x="9225" y="16078"/>
                      <a:pt x="14732" y="16078"/>
                    </a:cubicBezTo>
                    <a:cubicBezTo>
                      <a:pt x="15436" y="16078"/>
                      <a:pt x="16141" y="16051"/>
                      <a:pt x="16872" y="16024"/>
                    </a:cubicBezTo>
                    <a:cubicBezTo>
                      <a:pt x="36853" y="15292"/>
                      <a:pt x="48198" y="6907"/>
                      <a:pt x="52404" y="3040"/>
                    </a:cubicBezTo>
                    <a:cubicBezTo>
                      <a:pt x="52492" y="2958"/>
                      <a:pt x="52546" y="2904"/>
                      <a:pt x="52600" y="2843"/>
                    </a:cubicBezTo>
                    <a:cubicBezTo>
                      <a:pt x="52627" y="2816"/>
                      <a:pt x="52688" y="2789"/>
                      <a:pt x="52715" y="2735"/>
                    </a:cubicBezTo>
                    <a:cubicBezTo>
                      <a:pt x="52743" y="2735"/>
                      <a:pt x="52770" y="2701"/>
                      <a:pt x="52797" y="2674"/>
                    </a:cubicBezTo>
                    <a:cubicBezTo>
                      <a:pt x="53393" y="2112"/>
                      <a:pt x="53759" y="1685"/>
                      <a:pt x="53928" y="1516"/>
                    </a:cubicBezTo>
                    <a:lnTo>
                      <a:pt x="53955" y="1489"/>
                    </a:lnTo>
                    <a:cubicBezTo>
                      <a:pt x="54016" y="1407"/>
                      <a:pt x="54043" y="1380"/>
                      <a:pt x="54043" y="1380"/>
                    </a:cubicBezTo>
                    <a:cubicBezTo>
                      <a:pt x="54043" y="1380"/>
                      <a:pt x="54070" y="1380"/>
                      <a:pt x="54070" y="1346"/>
                    </a:cubicBezTo>
                    <a:cubicBezTo>
                      <a:pt x="54097" y="1292"/>
                      <a:pt x="54097" y="1238"/>
                      <a:pt x="54070" y="1177"/>
                    </a:cubicBezTo>
                    <a:lnTo>
                      <a:pt x="53901" y="811"/>
                    </a:lnTo>
                    <a:lnTo>
                      <a:pt x="53589" y="107"/>
                    </a:lnTo>
                    <a:cubicBezTo>
                      <a:pt x="53562" y="53"/>
                      <a:pt x="53508" y="26"/>
                      <a:pt x="53447" y="26"/>
                    </a:cubicBezTo>
                    <a:cubicBezTo>
                      <a:pt x="53433" y="9"/>
                      <a:pt x="53420" y="0"/>
                      <a:pt x="534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8" name="Google Shape;9088;p112"/>
              <p:cNvSpPr/>
              <p:nvPr/>
            </p:nvSpPr>
            <p:spPr>
              <a:xfrm>
                <a:off x="213230" y="2697531"/>
                <a:ext cx="4735555" cy="1705444"/>
              </a:xfrm>
              <a:custGeom>
                <a:avLst/>
                <a:gdLst/>
                <a:ahLst/>
                <a:cxnLst/>
                <a:rect l="l" t="t" r="r" b="b"/>
                <a:pathLst>
                  <a:path w="54721" h="19707" extrusionOk="0">
                    <a:moveTo>
                      <a:pt x="54124" y="1"/>
                    </a:moveTo>
                    <a:cubicBezTo>
                      <a:pt x="54124" y="1"/>
                      <a:pt x="53731" y="421"/>
                      <a:pt x="52939" y="1132"/>
                    </a:cubicBezTo>
                    <a:cubicBezTo>
                      <a:pt x="52885" y="1186"/>
                      <a:pt x="52831" y="1240"/>
                      <a:pt x="52770" y="1301"/>
                    </a:cubicBezTo>
                    <a:cubicBezTo>
                      <a:pt x="52715" y="1355"/>
                      <a:pt x="52627" y="1409"/>
                      <a:pt x="52573" y="1470"/>
                    </a:cubicBezTo>
                    <a:cubicBezTo>
                      <a:pt x="48259" y="5250"/>
                      <a:pt x="34990" y="15125"/>
                      <a:pt x="13316" y="15721"/>
                    </a:cubicBezTo>
                    <a:cubicBezTo>
                      <a:pt x="12742" y="15734"/>
                      <a:pt x="12174" y="15740"/>
                      <a:pt x="11611" y="15740"/>
                    </a:cubicBezTo>
                    <a:cubicBezTo>
                      <a:pt x="7386" y="15740"/>
                      <a:pt x="3485" y="15391"/>
                      <a:pt x="0" y="14847"/>
                    </a:cubicBezTo>
                    <a:lnTo>
                      <a:pt x="0" y="19642"/>
                    </a:lnTo>
                    <a:cubicBezTo>
                      <a:pt x="1290" y="19684"/>
                      <a:pt x="2625" y="19706"/>
                      <a:pt x="3997" y="19706"/>
                    </a:cubicBezTo>
                    <a:cubicBezTo>
                      <a:pt x="9164" y="19706"/>
                      <a:pt x="14856" y="19384"/>
                      <a:pt x="20658" y="18511"/>
                    </a:cubicBezTo>
                    <a:cubicBezTo>
                      <a:pt x="39454" y="15694"/>
                      <a:pt x="49810" y="6889"/>
                      <a:pt x="53339" y="3333"/>
                    </a:cubicBezTo>
                    <a:cubicBezTo>
                      <a:pt x="53535" y="3103"/>
                      <a:pt x="53704" y="2933"/>
                      <a:pt x="53874" y="2764"/>
                    </a:cubicBezTo>
                    <a:cubicBezTo>
                      <a:pt x="54070" y="2541"/>
                      <a:pt x="54239" y="2371"/>
                      <a:pt x="54355" y="2202"/>
                    </a:cubicBezTo>
                    <a:cubicBezTo>
                      <a:pt x="54605" y="1945"/>
                      <a:pt x="54720" y="1809"/>
                      <a:pt x="54720" y="1809"/>
                    </a:cubicBezTo>
                    <a:lnTo>
                      <a:pt x="54632" y="1606"/>
                    </a:lnTo>
                    <a:lnTo>
                      <a:pt x="54605" y="1437"/>
                    </a:lnTo>
                    <a:lnTo>
                      <a:pt x="54551" y="1328"/>
                    </a:lnTo>
                    <a:lnTo>
                      <a:pt x="54524" y="1240"/>
                    </a:lnTo>
                    <a:lnTo>
                      <a:pt x="54463" y="1044"/>
                    </a:lnTo>
                    <a:lnTo>
                      <a:pt x="5412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9" name="Google Shape;9089;p112"/>
              <p:cNvSpPr/>
              <p:nvPr/>
            </p:nvSpPr>
            <p:spPr>
              <a:xfrm>
                <a:off x="213230" y="2663521"/>
                <a:ext cx="4752517" cy="1758493"/>
              </a:xfrm>
              <a:custGeom>
                <a:avLst/>
                <a:gdLst/>
                <a:ahLst/>
                <a:cxnLst/>
                <a:rect l="l" t="t" r="r" b="b"/>
                <a:pathLst>
                  <a:path w="54917" h="20320" extrusionOk="0">
                    <a:moveTo>
                      <a:pt x="54212" y="1"/>
                    </a:moveTo>
                    <a:lnTo>
                      <a:pt x="53982" y="251"/>
                    </a:lnTo>
                    <a:cubicBezTo>
                      <a:pt x="53982" y="251"/>
                      <a:pt x="53616" y="617"/>
                      <a:pt x="52939" y="1267"/>
                    </a:cubicBezTo>
                    <a:cubicBezTo>
                      <a:pt x="52885" y="1322"/>
                      <a:pt x="52831" y="1383"/>
                      <a:pt x="52743" y="1437"/>
                    </a:cubicBezTo>
                    <a:cubicBezTo>
                      <a:pt x="52715" y="1464"/>
                      <a:pt x="52688" y="1491"/>
                      <a:pt x="52627" y="1552"/>
                    </a:cubicBezTo>
                    <a:cubicBezTo>
                      <a:pt x="52600" y="1552"/>
                      <a:pt x="52573" y="1579"/>
                      <a:pt x="52573" y="1606"/>
                    </a:cubicBezTo>
                    <a:cubicBezTo>
                      <a:pt x="47859" y="5758"/>
                      <a:pt x="34767" y="15321"/>
                      <a:pt x="13316" y="15917"/>
                    </a:cubicBezTo>
                    <a:cubicBezTo>
                      <a:pt x="12745" y="15930"/>
                      <a:pt x="12179" y="15936"/>
                      <a:pt x="11619" y="15936"/>
                    </a:cubicBezTo>
                    <a:cubicBezTo>
                      <a:pt x="7391" y="15936"/>
                      <a:pt x="3487" y="15584"/>
                      <a:pt x="0" y="15010"/>
                    </a:cubicBezTo>
                    <a:lnTo>
                      <a:pt x="0" y="15437"/>
                    </a:lnTo>
                    <a:cubicBezTo>
                      <a:pt x="3441" y="15972"/>
                      <a:pt x="7248" y="16337"/>
                      <a:pt x="11400" y="16337"/>
                    </a:cubicBezTo>
                    <a:cubicBezTo>
                      <a:pt x="12050" y="16337"/>
                      <a:pt x="12700" y="16310"/>
                      <a:pt x="13343" y="16310"/>
                    </a:cubicBezTo>
                    <a:cubicBezTo>
                      <a:pt x="22799" y="16053"/>
                      <a:pt x="31719" y="13994"/>
                      <a:pt x="39847" y="10242"/>
                    </a:cubicBezTo>
                    <a:cubicBezTo>
                      <a:pt x="46166" y="7282"/>
                      <a:pt x="50460" y="3977"/>
                      <a:pt x="52600" y="2114"/>
                    </a:cubicBezTo>
                    <a:cubicBezTo>
                      <a:pt x="52661" y="2060"/>
                      <a:pt x="52715" y="1999"/>
                      <a:pt x="52770" y="1945"/>
                    </a:cubicBezTo>
                    <a:cubicBezTo>
                      <a:pt x="52831" y="1918"/>
                      <a:pt x="52858" y="1863"/>
                      <a:pt x="52912" y="1830"/>
                    </a:cubicBezTo>
                    <a:cubicBezTo>
                      <a:pt x="52912" y="1802"/>
                      <a:pt x="52939" y="1802"/>
                      <a:pt x="52966" y="1775"/>
                    </a:cubicBezTo>
                    <a:cubicBezTo>
                      <a:pt x="53474" y="1322"/>
                      <a:pt x="53847" y="983"/>
                      <a:pt x="54043" y="759"/>
                    </a:cubicBezTo>
                    <a:lnTo>
                      <a:pt x="54294" y="1552"/>
                    </a:lnTo>
                    <a:lnTo>
                      <a:pt x="54355" y="1721"/>
                    </a:lnTo>
                    <a:lnTo>
                      <a:pt x="54355" y="1775"/>
                    </a:lnTo>
                    <a:lnTo>
                      <a:pt x="54436" y="1972"/>
                    </a:lnTo>
                    <a:lnTo>
                      <a:pt x="54436" y="1999"/>
                    </a:lnTo>
                    <a:lnTo>
                      <a:pt x="54490" y="2141"/>
                    </a:lnTo>
                    <a:cubicBezTo>
                      <a:pt x="54436" y="2229"/>
                      <a:pt x="54321" y="2338"/>
                      <a:pt x="54212" y="2480"/>
                    </a:cubicBezTo>
                    <a:lnTo>
                      <a:pt x="54185" y="2480"/>
                    </a:lnTo>
                    <a:cubicBezTo>
                      <a:pt x="54070" y="2622"/>
                      <a:pt x="53901" y="2818"/>
                      <a:pt x="53704" y="3015"/>
                    </a:cubicBezTo>
                    <a:cubicBezTo>
                      <a:pt x="53704" y="3049"/>
                      <a:pt x="53704" y="3049"/>
                      <a:pt x="53677" y="3049"/>
                    </a:cubicBezTo>
                    <a:cubicBezTo>
                      <a:pt x="53535" y="3218"/>
                      <a:pt x="53366" y="3387"/>
                      <a:pt x="53196" y="3584"/>
                    </a:cubicBezTo>
                    <a:cubicBezTo>
                      <a:pt x="49613" y="7194"/>
                      <a:pt x="39311" y="15917"/>
                      <a:pt x="20597" y="18708"/>
                    </a:cubicBezTo>
                    <a:cubicBezTo>
                      <a:pt x="14844" y="19580"/>
                      <a:pt x="9145" y="19903"/>
                      <a:pt x="3985" y="19903"/>
                    </a:cubicBezTo>
                    <a:cubicBezTo>
                      <a:pt x="2616" y="19903"/>
                      <a:pt x="1285" y="19880"/>
                      <a:pt x="0" y="19839"/>
                    </a:cubicBezTo>
                    <a:lnTo>
                      <a:pt x="0" y="20259"/>
                    </a:lnTo>
                    <a:cubicBezTo>
                      <a:pt x="1267" y="20286"/>
                      <a:pt x="2540" y="20320"/>
                      <a:pt x="3895" y="20320"/>
                    </a:cubicBezTo>
                    <a:cubicBezTo>
                      <a:pt x="9083" y="20320"/>
                      <a:pt x="14840" y="20008"/>
                      <a:pt x="20685" y="19101"/>
                    </a:cubicBezTo>
                    <a:cubicBezTo>
                      <a:pt x="38661" y="16392"/>
                      <a:pt x="48936" y="8264"/>
                      <a:pt x="52939" y="4369"/>
                    </a:cubicBezTo>
                    <a:cubicBezTo>
                      <a:pt x="53135" y="4173"/>
                      <a:pt x="53305" y="4004"/>
                      <a:pt x="53474" y="3861"/>
                    </a:cubicBezTo>
                    <a:cubicBezTo>
                      <a:pt x="53474" y="3834"/>
                      <a:pt x="53508" y="3834"/>
                      <a:pt x="53508" y="3807"/>
                    </a:cubicBezTo>
                    <a:cubicBezTo>
                      <a:pt x="53704" y="3638"/>
                      <a:pt x="53847" y="3442"/>
                      <a:pt x="54016" y="3299"/>
                    </a:cubicBezTo>
                    <a:lnTo>
                      <a:pt x="54016" y="3272"/>
                    </a:lnTo>
                    <a:cubicBezTo>
                      <a:pt x="54212" y="3076"/>
                      <a:pt x="54382" y="2879"/>
                      <a:pt x="54524" y="2737"/>
                    </a:cubicBezTo>
                    <a:cubicBezTo>
                      <a:pt x="54747" y="2480"/>
                      <a:pt x="54863" y="2310"/>
                      <a:pt x="54863" y="2310"/>
                    </a:cubicBezTo>
                    <a:lnTo>
                      <a:pt x="54917" y="2229"/>
                    </a:lnTo>
                    <a:lnTo>
                      <a:pt x="54774" y="1748"/>
                    </a:lnTo>
                    <a:lnTo>
                      <a:pt x="54747" y="1721"/>
                    </a:lnTo>
                    <a:lnTo>
                      <a:pt x="54693" y="1491"/>
                    </a:lnTo>
                    <a:lnTo>
                      <a:pt x="54693" y="1437"/>
                    </a:lnTo>
                    <a:lnTo>
                      <a:pt x="54632" y="1294"/>
                    </a:lnTo>
                    <a:lnTo>
                      <a:pt x="54578" y="1152"/>
                    </a:lnTo>
                    <a:lnTo>
                      <a:pt x="5421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0" name="Google Shape;9090;p112"/>
              <p:cNvSpPr/>
              <p:nvPr/>
            </p:nvSpPr>
            <p:spPr>
              <a:xfrm>
                <a:off x="193326" y="2517009"/>
                <a:ext cx="39289" cy="2351725"/>
              </a:xfrm>
              <a:custGeom>
                <a:avLst/>
                <a:gdLst/>
                <a:ahLst/>
                <a:cxnLst/>
                <a:rect l="l" t="t" r="r" b="b"/>
                <a:pathLst>
                  <a:path w="454" h="27175" extrusionOk="0">
                    <a:moveTo>
                      <a:pt x="0" y="1"/>
                    </a:moveTo>
                    <a:lnTo>
                      <a:pt x="0" y="27174"/>
                    </a:lnTo>
                    <a:lnTo>
                      <a:pt x="454" y="27174"/>
                    </a:lnTo>
                    <a:lnTo>
                      <a:pt x="454" y="22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91" name="Google Shape;9091;p112"/>
            <p:cNvGrpSpPr/>
            <p:nvPr/>
          </p:nvGrpSpPr>
          <p:grpSpPr>
            <a:xfrm>
              <a:off x="1772166" y="1070943"/>
              <a:ext cx="1453869" cy="1489705"/>
              <a:chOff x="1372477" y="3261399"/>
              <a:chExt cx="334484" cy="342721"/>
            </a:xfrm>
          </p:grpSpPr>
          <p:sp>
            <p:nvSpPr>
              <p:cNvPr id="9092" name="Google Shape;9092;p112"/>
              <p:cNvSpPr/>
              <p:nvPr/>
            </p:nvSpPr>
            <p:spPr>
              <a:xfrm>
                <a:off x="1372477" y="3264174"/>
                <a:ext cx="334484" cy="337055"/>
              </a:xfrm>
              <a:custGeom>
                <a:avLst/>
                <a:gdLst/>
                <a:ahLst/>
                <a:cxnLst/>
                <a:rect l="l" t="t" r="r" b="b"/>
                <a:pathLst>
                  <a:path w="11452" h="11540" extrusionOk="0">
                    <a:moveTo>
                      <a:pt x="4146" y="0"/>
                    </a:moveTo>
                    <a:cubicBezTo>
                      <a:pt x="3911" y="0"/>
                      <a:pt x="3684" y="178"/>
                      <a:pt x="3675" y="455"/>
                    </a:cubicBezTo>
                    <a:lnTo>
                      <a:pt x="3585" y="3717"/>
                    </a:lnTo>
                    <a:cubicBezTo>
                      <a:pt x="3573" y="3897"/>
                      <a:pt x="3470" y="4053"/>
                      <a:pt x="3315" y="4130"/>
                    </a:cubicBezTo>
                    <a:lnTo>
                      <a:pt x="376" y="5553"/>
                    </a:lnTo>
                    <a:cubicBezTo>
                      <a:pt x="0" y="5736"/>
                      <a:pt x="25" y="6280"/>
                      <a:pt x="426" y="6420"/>
                    </a:cubicBezTo>
                    <a:lnTo>
                      <a:pt x="3495" y="7522"/>
                    </a:lnTo>
                    <a:cubicBezTo>
                      <a:pt x="3663" y="7572"/>
                      <a:pt x="3793" y="7728"/>
                      <a:pt x="3806" y="7895"/>
                    </a:cubicBezTo>
                    <a:lnTo>
                      <a:pt x="4259" y="11132"/>
                    </a:lnTo>
                    <a:cubicBezTo>
                      <a:pt x="4290" y="11387"/>
                      <a:pt x="4504" y="11539"/>
                      <a:pt x="4725" y="11539"/>
                    </a:cubicBezTo>
                    <a:cubicBezTo>
                      <a:pt x="4862" y="11539"/>
                      <a:pt x="5001" y="11481"/>
                      <a:pt x="5101" y="11353"/>
                    </a:cubicBezTo>
                    <a:lnTo>
                      <a:pt x="7092" y="8765"/>
                    </a:lnTo>
                    <a:cubicBezTo>
                      <a:pt x="7180" y="8657"/>
                      <a:pt x="7319" y="8585"/>
                      <a:pt x="7460" y="8585"/>
                    </a:cubicBezTo>
                    <a:cubicBezTo>
                      <a:pt x="7489" y="8585"/>
                      <a:pt x="7517" y="8588"/>
                      <a:pt x="7546" y="8594"/>
                    </a:cubicBezTo>
                    <a:lnTo>
                      <a:pt x="10755" y="9166"/>
                    </a:lnTo>
                    <a:cubicBezTo>
                      <a:pt x="10786" y="9172"/>
                      <a:pt x="10817" y="9174"/>
                      <a:pt x="10846" y="9174"/>
                    </a:cubicBezTo>
                    <a:cubicBezTo>
                      <a:pt x="11213" y="9174"/>
                      <a:pt x="11452" y="8752"/>
                      <a:pt x="11236" y="8439"/>
                    </a:cubicBezTo>
                    <a:lnTo>
                      <a:pt x="9385" y="5749"/>
                    </a:lnTo>
                    <a:cubicBezTo>
                      <a:pt x="9279" y="5593"/>
                      <a:pt x="9279" y="5410"/>
                      <a:pt x="9357" y="5255"/>
                    </a:cubicBezTo>
                    <a:lnTo>
                      <a:pt x="10898" y="2381"/>
                    </a:lnTo>
                    <a:cubicBezTo>
                      <a:pt x="11071" y="2052"/>
                      <a:pt x="10826" y="1678"/>
                      <a:pt x="10490" y="1678"/>
                    </a:cubicBezTo>
                    <a:cubicBezTo>
                      <a:pt x="10446" y="1678"/>
                      <a:pt x="10400" y="1684"/>
                      <a:pt x="10354" y="1698"/>
                    </a:cubicBezTo>
                    <a:lnTo>
                      <a:pt x="7223" y="2630"/>
                    </a:lnTo>
                    <a:cubicBezTo>
                      <a:pt x="7182" y="2639"/>
                      <a:pt x="7141" y="2644"/>
                      <a:pt x="7099" y="2644"/>
                    </a:cubicBezTo>
                    <a:cubicBezTo>
                      <a:pt x="6970" y="2644"/>
                      <a:pt x="6841" y="2598"/>
                      <a:pt x="6745" y="2499"/>
                    </a:cubicBezTo>
                    <a:lnTo>
                      <a:pt x="4480" y="145"/>
                    </a:lnTo>
                    <a:cubicBezTo>
                      <a:pt x="4384" y="45"/>
                      <a:pt x="4264" y="0"/>
                      <a:pt x="41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3" name="Google Shape;9093;p112"/>
              <p:cNvSpPr/>
              <p:nvPr/>
            </p:nvSpPr>
            <p:spPr>
              <a:xfrm>
                <a:off x="1372827" y="3261399"/>
                <a:ext cx="333842" cy="342721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11734" extrusionOk="0">
                    <a:moveTo>
                      <a:pt x="4129" y="187"/>
                    </a:moveTo>
                    <a:cubicBezTo>
                      <a:pt x="4219" y="187"/>
                      <a:pt x="4325" y="212"/>
                      <a:pt x="4403" y="302"/>
                    </a:cubicBezTo>
                    <a:lnTo>
                      <a:pt x="6667" y="2660"/>
                    </a:lnTo>
                    <a:cubicBezTo>
                      <a:pt x="6770" y="2771"/>
                      <a:pt x="6913" y="2829"/>
                      <a:pt x="7062" y="2829"/>
                    </a:cubicBezTo>
                    <a:cubicBezTo>
                      <a:pt x="7120" y="2829"/>
                      <a:pt x="7178" y="2820"/>
                      <a:pt x="7236" y="2803"/>
                    </a:cubicBezTo>
                    <a:lnTo>
                      <a:pt x="10370" y="1883"/>
                    </a:lnTo>
                    <a:cubicBezTo>
                      <a:pt x="10407" y="1871"/>
                      <a:pt x="10444" y="1866"/>
                      <a:pt x="10480" y="1866"/>
                    </a:cubicBezTo>
                    <a:cubicBezTo>
                      <a:pt x="10603" y="1866"/>
                      <a:pt x="10711" y="1931"/>
                      <a:pt x="10771" y="2010"/>
                    </a:cubicBezTo>
                    <a:cubicBezTo>
                      <a:pt x="10849" y="2104"/>
                      <a:pt x="10898" y="2259"/>
                      <a:pt x="10808" y="2427"/>
                    </a:cubicBezTo>
                    <a:lnTo>
                      <a:pt x="9267" y="5300"/>
                    </a:lnTo>
                    <a:cubicBezTo>
                      <a:pt x="9165" y="5493"/>
                      <a:pt x="9177" y="5713"/>
                      <a:pt x="9295" y="5893"/>
                    </a:cubicBezTo>
                    <a:lnTo>
                      <a:pt x="11147" y="8587"/>
                    </a:lnTo>
                    <a:cubicBezTo>
                      <a:pt x="11249" y="8742"/>
                      <a:pt x="11209" y="8897"/>
                      <a:pt x="11147" y="9000"/>
                    </a:cubicBezTo>
                    <a:cubicBezTo>
                      <a:pt x="11091" y="9090"/>
                      <a:pt x="10987" y="9179"/>
                      <a:pt x="10837" y="9179"/>
                    </a:cubicBezTo>
                    <a:cubicBezTo>
                      <a:pt x="10812" y="9179"/>
                      <a:pt x="10786" y="9176"/>
                      <a:pt x="10758" y="9171"/>
                    </a:cubicBezTo>
                    <a:lnTo>
                      <a:pt x="7546" y="8599"/>
                    </a:lnTo>
                    <a:cubicBezTo>
                      <a:pt x="7513" y="8593"/>
                      <a:pt x="7479" y="8590"/>
                      <a:pt x="7445" y="8590"/>
                    </a:cubicBezTo>
                    <a:cubicBezTo>
                      <a:pt x="7275" y="8590"/>
                      <a:pt x="7112" y="8667"/>
                      <a:pt x="7003" y="8807"/>
                    </a:cubicBezTo>
                    <a:lnTo>
                      <a:pt x="5012" y="11395"/>
                    </a:lnTo>
                    <a:cubicBezTo>
                      <a:pt x="4925" y="11500"/>
                      <a:pt x="4812" y="11541"/>
                      <a:pt x="4711" y="11541"/>
                    </a:cubicBezTo>
                    <a:cubicBezTo>
                      <a:pt x="4674" y="11541"/>
                      <a:pt x="4639" y="11535"/>
                      <a:pt x="4608" y="11525"/>
                    </a:cubicBezTo>
                    <a:cubicBezTo>
                      <a:pt x="4493" y="11501"/>
                      <a:pt x="4362" y="11395"/>
                      <a:pt x="4337" y="11215"/>
                    </a:cubicBezTo>
                    <a:lnTo>
                      <a:pt x="3884" y="7978"/>
                    </a:lnTo>
                    <a:cubicBezTo>
                      <a:pt x="3859" y="7773"/>
                      <a:pt x="3716" y="7602"/>
                      <a:pt x="3520" y="7524"/>
                    </a:cubicBezTo>
                    <a:lnTo>
                      <a:pt x="442" y="6437"/>
                    </a:lnTo>
                    <a:cubicBezTo>
                      <a:pt x="274" y="6375"/>
                      <a:pt x="197" y="6220"/>
                      <a:pt x="197" y="6089"/>
                    </a:cubicBezTo>
                    <a:cubicBezTo>
                      <a:pt x="181" y="5971"/>
                      <a:pt x="234" y="5816"/>
                      <a:pt x="402" y="5726"/>
                    </a:cubicBezTo>
                    <a:lnTo>
                      <a:pt x="3340" y="4315"/>
                    </a:lnTo>
                    <a:cubicBezTo>
                      <a:pt x="3536" y="4213"/>
                      <a:pt x="3651" y="4030"/>
                      <a:pt x="3663" y="3812"/>
                    </a:cubicBezTo>
                    <a:lnTo>
                      <a:pt x="3753" y="550"/>
                    </a:lnTo>
                    <a:cubicBezTo>
                      <a:pt x="3753" y="367"/>
                      <a:pt x="3884" y="252"/>
                      <a:pt x="4002" y="212"/>
                    </a:cubicBezTo>
                    <a:cubicBezTo>
                      <a:pt x="4039" y="199"/>
                      <a:pt x="4080" y="187"/>
                      <a:pt x="4129" y="187"/>
                    </a:cubicBezTo>
                    <a:close/>
                    <a:moveTo>
                      <a:pt x="4139" y="0"/>
                    </a:moveTo>
                    <a:cubicBezTo>
                      <a:pt x="4068" y="0"/>
                      <a:pt x="3995" y="15"/>
                      <a:pt x="3924" y="44"/>
                    </a:cubicBezTo>
                    <a:cubicBezTo>
                      <a:pt x="3716" y="122"/>
                      <a:pt x="3573" y="317"/>
                      <a:pt x="3573" y="550"/>
                    </a:cubicBezTo>
                    <a:lnTo>
                      <a:pt x="3483" y="3812"/>
                    </a:lnTo>
                    <a:cubicBezTo>
                      <a:pt x="3471" y="3952"/>
                      <a:pt x="3393" y="4082"/>
                      <a:pt x="3263" y="4148"/>
                    </a:cubicBezTo>
                    <a:lnTo>
                      <a:pt x="324" y="5570"/>
                    </a:lnTo>
                    <a:cubicBezTo>
                      <a:pt x="119" y="5660"/>
                      <a:pt x="1" y="5869"/>
                      <a:pt x="13" y="6102"/>
                    </a:cubicBezTo>
                    <a:cubicBezTo>
                      <a:pt x="26" y="6335"/>
                      <a:pt x="169" y="6530"/>
                      <a:pt x="377" y="6608"/>
                    </a:cubicBezTo>
                    <a:lnTo>
                      <a:pt x="3458" y="7695"/>
                    </a:lnTo>
                    <a:cubicBezTo>
                      <a:pt x="3586" y="7745"/>
                      <a:pt x="3691" y="7863"/>
                      <a:pt x="3704" y="8006"/>
                    </a:cubicBezTo>
                    <a:lnTo>
                      <a:pt x="4157" y="11240"/>
                    </a:lnTo>
                    <a:cubicBezTo>
                      <a:pt x="4182" y="11473"/>
                      <a:pt x="4337" y="11640"/>
                      <a:pt x="4570" y="11706"/>
                    </a:cubicBezTo>
                    <a:cubicBezTo>
                      <a:pt x="4623" y="11718"/>
                      <a:pt x="4661" y="11734"/>
                      <a:pt x="4713" y="11734"/>
                    </a:cubicBezTo>
                    <a:cubicBezTo>
                      <a:pt x="4881" y="11734"/>
                      <a:pt x="5049" y="11656"/>
                      <a:pt x="5151" y="11513"/>
                    </a:cubicBezTo>
                    <a:lnTo>
                      <a:pt x="7146" y="8922"/>
                    </a:lnTo>
                    <a:cubicBezTo>
                      <a:pt x="7220" y="8828"/>
                      <a:pt x="7330" y="8775"/>
                      <a:pt x="7446" y="8775"/>
                    </a:cubicBezTo>
                    <a:cubicBezTo>
                      <a:pt x="7471" y="8775"/>
                      <a:pt x="7496" y="8777"/>
                      <a:pt x="7522" y="8782"/>
                    </a:cubicBezTo>
                    <a:lnTo>
                      <a:pt x="10731" y="9351"/>
                    </a:lnTo>
                    <a:cubicBezTo>
                      <a:pt x="10765" y="9356"/>
                      <a:pt x="10799" y="9359"/>
                      <a:pt x="10832" y="9359"/>
                    </a:cubicBezTo>
                    <a:cubicBezTo>
                      <a:pt x="11024" y="9359"/>
                      <a:pt x="11191" y="9269"/>
                      <a:pt x="11302" y="9105"/>
                    </a:cubicBezTo>
                    <a:cubicBezTo>
                      <a:pt x="11429" y="8910"/>
                      <a:pt x="11429" y="8664"/>
                      <a:pt x="11302" y="8484"/>
                    </a:cubicBezTo>
                    <a:lnTo>
                      <a:pt x="9451" y="5791"/>
                    </a:lnTo>
                    <a:cubicBezTo>
                      <a:pt x="9373" y="5676"/>
                      <a:pt x="9361" y="5521"/>
                      <a:pt x="9423" y="5390"/>
                    </a:cubicBezTo>
                    <a:lnTo>
                      <a:pt x="10964" y="2517"/>
                    </a:lnTo>
                    <a:cubicBezTo>
                      <a:pt x="11082" y="2309"/>
                      <a:pt x="11054" y="2076"/>
                      <a:pt x="10914" y="1895"/>
                    </a:cubicBezTo>
                    <a:cubicBezTo>
                      <a:pt x="10799" y="1762"/>
                      <a:pt x="10649" y="1685"/>
                      <a:pt x="10489" y="1685"/>
                    </a:cubicBezTo>
                    <a:cubicBezTo>
                      <a:pt x="10433" y="1685"/>
                      <a:pt x="10375" y="1695"/>
                      <a:pt x="10317" y="1715"/>
                    </a:cubicBezTo>
                    <a:lnTo>
                      <a:pt x="7186" y="2632"/>
                    </a:lnTo>
                    <a:cubicBezTo>
                      <a:pt x="7149" y="2642"/>
                      <a:pt x="7112" y="2647"/>
                      <a:pt x="7076" y="2647"/>
                    </a:cubicBezTo>
                    <a:cubicBezTo>
                      <a:pt x="6972" y="2647"/>
                      <a:pt x="6874" y="2605"/>
                      <a:pt x="6798" y="2529"/>
                    </a:cubicBezTo>
                    <a:lnTo>
                      <a:pt x="4546" y="174"/>
                    </a:lnTo>
                    <a:cubicBezTo>
                      <a:pt x="4430" y="61"/>
                      <a:pt x="4287" y="0"/>
                      <a:pt x="41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4" name="Google Shape;9094;p112"/>
              <p:cNvSpPr/>
              <p:nvPr/>
            </p:nvSpPr>
            <p:spPr>
              <a:xfrm>
                <a:off x="1476806" y="3398207"/>
                <a:ext cx="33326" cy="40890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400" extrusionOk="0">
                    <a:moveTo>
                      <a:pt x="417" y="0"/>
                    </a:moveTo>
                    <a:cubicBezTo>
                      <a:pt x="381" y="0"/>
                      <a:pt x="345" y="7"/>
                      <a:pt x="311" y="20"/>
                    </a:cubicBezTo>
                    <a:cubicBezTo>
                      <a:pt x="78" y="110"/>
                      <a:pt x="1" y="486"/>
                      <a:pt x="144" y="861"/>
                    </a:cubicBezTo>
                    <a:cubicBezTo>
                      <a:pt x="266" y="1183"/>
                      <a:pt x="511" y="1400"/>
                      <a:pt x="725" y="1400"/>
                    </a:cubicBezTo>
                    <a:cubicBezTo>
                      <a:pt x="761" y="1400"/>
                      <a:pt x="796" y="1393"/>
                      <a:pt x="830" y="1380"/>
                    </a:cubicBezTo>
                    <a:cubicBezTo>
                      <a:pt x="1076" y="1287"/>
                      <a:pt x="1141" y="914"/>
                      <a:pt x="998" y="538"/>
                    </a:cubicBezTo>
                    <a:cubicBezTo>
                      <a:pt x="876" y="217"/>
                      <a:pt x="631" y="0"/>
                      <a:pt x="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5" name="Google Shape;9095;p112"/>
              <p:cNvSpPr/>
              <p:nvPr/>
            </p:nvSpPr>
            <p:spPr>
              <a:xfrm>
                <a:off x="1574359" y="3360354"/>
                <a:ext cx="33326" cy="40920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401" extrusionOk="0">
                    <a:moveTo>
                      <a:pt x="417" y="1"/>
                    </a:moveTo>
                    <a:cubicBezTo>
                      <a:pt x="380" y="1"/>
                      <a:pt x="345" y="7"/>
                      <a:pt x="311" y="20"/>
                    </a:cubicBezTo>
                    <a:cubicBezTo>
                      <a:pt x="78" y="113"/>
                      <a:pt x="0" y="486"/>
                      <a:pt x="143" y="862"/>
                    </a:cubicBezTo>
                    <a:cubicBezTo>
                      <a:pt x="265" y="1183"/>
                      <a:pt x="510" y="1400"/>
                      <a:pt x="724" y="1400"/>
                    </a:cubicBezTo>
                    <a:cubicBezTo>
                      <a:pt x="760" y="1400"/>
                      <a:pt x="796" y="1394"/>
                      <a:pt x="830" y="1381"/>
                    </a:cubicBezTo>
                    <a:cubicBezTo>
                      <a:pt x="1063" y="1291"/>
                      <a:pt x="1140" y="915"/>
                      <a:pt x="997" y="539"/>
                    </a:cubicBezTo>
                    <a:cubicBezTo>
                      <a:pt x="875" y="218"/>
                      <a:pt x="631" y="1"/>
                      <a:pt x="4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6" name="Google Shape;9096;p112"/>
              <p:cNvSpPr/>
              <p:nvPr/>
            </p:nvSpPr>
            <p:spPr>
              <a:xfrm>
                <a:off x="1467372" y="3442164"/>
                <a:ext cx="32888" cy="29149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998" extrusionOk="0">
                    <a:moveTo>
                      <a:pt x="561" y="0"/>
                    </a:moveTo>
                    <a:cubicBezTo>
                      <a:pt x="504" y="0"/>
                      <a:pt x="446" y="10"/>
                      <a:pt x="389" y="31"/>
                    </a:cubicBezTo>
                    <a:cubicBezTo>
                      <a:pt x="128" y="133"/>
                      <a:pt x="1" y="419"/>
                      <a:pt x="103" y="677"/>
                    </a:cubicBezTo>
                    <a:cubicBezTo>
                      <a:pt x="172" y="875"/>
                      <a:pt x="364" y="998"/>
                      <a:pt x="566" y="998"/>
                    </a:cubicBezTo>
                    <a:cubicBezTo>
                      <a:pt x="627" y="998"/>
                      <a:pt x="690" y="986"/>
                      <a:pt x="749" y="963"/>
                    </a:cubicBezTo>
                    <a:cubicBezTo>
                      <a:pt x="1010" y="869"/>
                      <a:pt x="1125" y="574"/>
                      <a:pt x="1035" y="313"/>
                    </a:cubicBezTo>
                    <a:cubicBezTo>
                      <a:pt x="955" y="122"/>
                      <a:pt x="764" y="0"/>
                      <a:pt x="56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7" name="Google Shape;9097;p112"/>
              <p:cNvSpPr/>
              <p:nvPr/>
            </p:nvSpPr>
            <p:spPr>
              <a:xfrm>
                <a:off x="1604560" y="3389036"/>
                <a:ext cx="33326" cy="29354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005" extrusionOk="0">
                    <a:moveTo>
                      <a:pt x="572" y="0"/>
                    </a:moveTo>
                    <a:cubicBezTo>
                      <a:pt x="511" y="0"/>
                      <a:pt x="450" y="12"/>
                      <a:pt x="389" y="35"/>
                    </a:cubicBezTo>
                    <a:cubicBezTo>
                      <a:pt x="131" y="141"/>
                      <a:pt x="1" y="424"/>
                      <a:pt x="106" y="685"/>
                    </a:cubicBezTo>
                    <a:cubicBezTo>
                      <a:pt x="185" y="882"/>
                      <a:pt x="370" y="1004"/>
                      <a:pt x="568" y="1004"/>
                    </a:cubicBezTo>
                    <a:cubicBezTo>
                      <a:pt x="629" y="1004"/>
                      <a:pt x="691" y="992"/>
                      <a:pt x="752" y="967"/>
                    </a:cubicBezTo>
                    <a:cubicBezTo>
                      <a:pt x="1010" y="865"/>
                      <a:pt x="1141" y="579"/>
                      <a:pt x="1038" y="321"/>
                    </a:cubicBezTo>
                    <a:cubicBezTo>
                      <a:pt x="957" y="123"/>
                      <a:pt x="772" y="0"/>
                      <a:pt x="57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8" name="Google Shape;9098;p112"/>
              <p:cNvSpPr/>
              <p:nvPr/>
            </p:nvSpPr>
            <p:spPr>
              <a:xfrm>
                <a:off x="1507854" y="3412373"/>
                <a:ext cx="109265" cy="75443"/>
              </a:xfrm>
              <a:custGeom>
                <a:avLst/>
                <a:gdLst/>
                <a:ahLst/>
                <a:cxnLst/>
                <a:rect l="l" t="t" r="r" b="b"/>
                <a:pathLst>
                  <a:path w="3741" h="2583" extrusionOk="0">
                    <a:moveTo>
                      <a:pt x="3091" y="1"/>
                    </a:moveTo>
                    <a:lnTo>
                      <a:pt x="0" y="1190"/>
                    </a:lnTo>
                    <a:cubicBezTo>
                      <a:pt x="0" y="1190"/>
                      <a:pt x="518" y="2582"/>
                      <a:pt x="1676" y="2582"/>
                    </a:cubicBezTo>
                    <a:cubicBezTo>
                      <a:pt x="1864" y="2582"/>
                      <a:pt x="2068" y="2546"/>
                      <a:pt x="2290" y="2461"/>
                    </a:cubicBezTo>
                    <a:cubicBezTo>
                      <a:pt x="3740" y="1905"/>
                      <a:pt x="3091" y="1"/>
                      <a:pt x="30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9" name="Google Shape;9099;p112"/>
              <p:cNvSpPr/>
              <p:nvPr/>
            </p:nvSpPr>
            <p:spPr>
              <a:xfrm>
                <a:off x="1536506" y="3443040"/>
                <a:ext cx="65454" cy="47199"/>
              </a:xfrm>
              <a:custGeom>
                <a:avLst/>
                <a:gdLst/>
                <a:ahLst/>
                <a:cxnLst/>
                <a:rect l="l" t="t" r="r" b="b"/>
                <a:pathLst>
                  <a:path w="2241" h="1616" extrusionOk="0">
                    <a:moveTo>
                      <a:pt x="1464" y="1"/>
                    </a:moveTo>
                    <a:cubicBezTo>
                      <a:pt x="1433" y="1"/>
                      <a:pt x="1403" y="5"/>
                      <a:pt x="1374" y="13"/>
                    </a:cubicBezTo>
                    <a:cubicBezTo>
                      <a:pt x="883" y="140"/>
                      <a:pt x="1010" y="684"/>
                      <a:pt x="1010" y="712"/>
                    </a:cubicBezTo>
                    <a:cubicBezTo>
                      <a:pt x="1000" y="701"/>
                      <a:pt x="810" y="396"/>
                      <a:pt x="496" y="396"/>
                    </a:cubicBezTo>
                    <a:cubicBezTo>
                      <a:pt x="442" y="396"/>
                      <a:pt x="385" y="405"/>
                      <a:pt x="324" y="426"/>
                    </a:cubicBezTo>
                    <a:cubicBezTo>
                      <a:pt x="106" y="491"/>
                      <a:pt x="29" y="880"/>
                      <a:pt x="13" y="1243"/>
                    </a:cubicBezTo>
                    <a:cubicBezTo>
                      <a:pt x="1" y="1321"/>
                      <a:pt x="1" y="1383"/>
                      <a:pt x="1" y="1448"/>
                    </a:cubicBezTo>
                    <a:cubicBezTo>
                      <a:pt x="29" y="1461"/>
                      <a:pt x="54" y="1476"/>
                      <a:pt x="79" y="1489"/>
                    </a:cubicBezTo>
                    <a:cubicBezTo>
                      <a:pt x="274" y="1579"/>
                      <a:pt x="479" y="1616"/>
                      <a:pt x="687" y="1616"/>
                    </a:cubicBezTo>
                    <a:cubicBezTo>
                      <a:pt x="908" y="1616"/>
                      <a:pt x="1129" y="1579"/>
                      <a:pt x="1349" y="1489"/>
                    </a:cubicBezTo>
                    <a:cubicBezTo>
                      <a:pt x="1852" y="1293"/>
                      <a:pt x="2126" y="945"/>
                      <a:pt x="2241" y="557"/>
                    </a:cubicBezTo>
                    <a:cubicBezTo>
                      <a:pt x="2203" y="504"/>
                      <a:pt x="2151" y="451"/>
                      <a:pt x="2098" y="401"/>
                    </a:cubicBezTo>
                    <a:cubicBezTo>
                      <a:pt x="1905" y="187"/>
                      <a:pt x="1674" y="1"/>
                      <a:pt x="14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0" name="Google Shape;9100;p112"/>
              <p:cNvSpPr/>
              <p:nvPr/>
            </p:nvSpPr>
            <p:spPr>
              <a:xfrm>
                <a:off x="1504407" y="3409014"/>
                <a:ext cx="115691" cy="81226"/>
              </a:xfrm>
              <a:custGeom>
                <a:avLst/>
                <a:gdLst/>
                <a:ahLst/>
                <a:cxnLst/>
                <a:rect l="l" t="t" r="r" b="b"/>
                <a:pathLst>
                  <a:path w="3961" h="2781" extrusionOk="0">
                    <a:moveTo>
                      <a:pt x="3159" y="234"/>
                    </a:moveTo>
                    <a:lnTo>
                      <a:pt x="3159" y="234"/>
                    </a:lnTo>
                    <a:cubicBezTo>
                      <a:pt x="3262" y="606"/>
                      <a:pt x="3548" y="2032"/>
                      <a:pt x="2383" y="2486"/>
                    </a:cubicBezTo>
                    <a:cubicBezTo>
                      <a:pt x="2182" y="2563"/>
                      <a:pt x="1988" y="2602"/>
                      <a:pt x="1800" y="2602"/>
                    </a:cubicBezTo>
                    <a:cubicBezTo>
                      <a:pt x="1612" y="2602"/>
                      <a:pt x="1431" y="2563"/>
                      <a:pt x="1255" y="2486"/>
                    </a:cubicBezTo>
                    <a:cubicBezTo>
                      <a:pt x="674" y="2225"/>
                      <a:pt x="336" y="1591"/>
                      <a:pt x="233" y="1358"/>
                    </a:cubicBezTo>
                    <a:lnTo>
                      <a:pt x="3159" y="234"/>
                    </a:lnTo>
                    <a:close/>
                    <a:moveTo>
                      <a:pt x="3274" y="1"/>
                    </a:moveTo>
                    <a:lnTo>
                      <a:pt x="0" y="1256"/>
                    </a:lnTo>
                    <a:lnTo>
                      <a:pt x="25" y="1346"/>
                    </a:lnTo>
                    <a:cubicBezTo>
                      <a:pt x="41" y="1383"/>
                      <a:pt x="401" y="2303"/>
                      <a:pt x="1178" y="2654"/>
                    </a:cubicBezTo>
                    <a:cubicBezTo>
                      <a:pt x="1373" y="2744"/>
                      <a:pt x="1578" y="2781"/>
                      <a:pt x="1786" y="2781"/>
                    </a:cubicBezTo>
                    <a:cubicBezTo>
                      <a:pt x="2007" y="2781"/>
                      <a:pt x="2228" y="2744"/>
                      <a:pt x="2448" y="2654"/>
                    </a:cubicBezTo>
                    <a:cubicBezTo>
                      <a:pt x="3961" y="2070"/>
                      <a:pt x="3315" y="103"/>
                      <a:pt x="3302" y="78"/>
                    </a:cubicBezTo>
                    <a:lnTo>
                      <a:pt x="3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101" name="Google Shape;9101;p112"/>
          <p:cNvGrpSpPr/>
          <p:nvPr/>
        </p:nvGrpSpPr>
        <p:grpSpPr>
          <a:xfrm rot="-453320">
            <a:off x="1212070" y="3867319"/>
            <a:ext cx="303632" cy="305933"/>
            <a:chOff x="3717746" y="3763269"/>
            <a:chExt cx="525298" cy="529279"/>
          </a:xfrm>
        </p:grpSpPr>
        <p:sp>
          <p:nvSpPr>
            <p:cNvPr id="9102" name="Google Shape;9102;p112"/>
            <p:cNvSpPr/>
            <p:nvPr/>
          </p:nvSpPr>
          <p:spPr>
            <a:xfrm>
              <a:off x="3730121" y="3781183"/>
              <a:ext cx="500028" cy="493105"/>
            </a:xfrm>
            <a:custGeom>
              <a:avLst/>
              <a:gdLst/>
              <a:ahLst/>
              <a:cxnLst/>
              <a:rect l="l" t="t" r="r" b="b"/>
              <a:pathLst>
                <a:path w="5778" h="5698" extrusionOk="0">
                  <a:moveTo>
                    <a:pt x="2502" y="0"/>
                  </a:moveTo>
                  <a:cubicBezTo>
                    <a:pt x="2383" y="0"/>
                    <a:pt x="2271" y="75"/>
                    <a:pt x="2255" y="205"/>
                  </a:cubicBezTo>
                  <a:lnTo>
                    <a:pt x="1944" y="1729"/>
                  </a:lnTo>
                  <a:cubicBezTo>
                    <a:pt x="1917" y="1817"/>
                    <a:pt x="1829" y="1898"/>
                    <a:pt x="1747" y="1926"/>
                  </a:cubicBezTo>
                  <a:lnTo>
                    <a:pt x="251" y="2352"/>
                  </a:lnTo>
                  <a:cubicBezTo>
                    <a:pt x="27" y="2434"/>
                    <a:pt x="0" y="2745"/>
                    <a:pt x="196" y="2860"/>
                  </a:cubicBezTo>
                  <a:lnTo>
                    <a:pt x="1551" y="3619"/>
                  </a:lnTo>
                  <a:cubicBezTo>
                    <a:pt x="1632" y="3680"/>
                    <a:pt x="1693" y="3761"/>
                    <a:pt x="1693" y="3876"/>
                  </a:cubicBezTo>
                  <a:lnTo>
                    <a:pt x="1632" y="5400"/>
                  </a:lnTo>
                  <a:cubicBezTo>
                    <a:pt x="1632" y="5575"/>
                    <a:pt x="1771" y="5697"/>
                    <a:pt x="1913" y="5697"/>
                  </a:cubicBezTo>
                  <a:cubicBezTo>
                    <a:pt x="1974" y="5697"/>
                    <a:pt x="2035" y="5675"/>
                    <a:pt x="2086" y="5624"/>
                  </a:cubicBezTo>
                  <a:lnTo>
                    <a:pt x="3244" y="4581"/>
                  </a:lnTo>
                  <a:cubicBezTo>
                    <a:pt x="3278" y="4526"/>
                    <a:pt x="3334" y="4505"/>
                    <a:pt x="3398" y="4505"/>
                  </a:cubicBezTo>
                  <a:cubicBezTo>
                    <a:pt x="3438" y="4505"/>
                    <a:pt x="3481" y="4513"/>
                    <a:pt x="3522" y="4526"/>
                  </a:cubicBezTo>
                  <a:lnTo>
                    <a:pt x="4965" y="5061"/>
                  </a:lnTo>
                  <a:cubicBezTo>
                    <a:pt x="4994" y="5072"/>
                    <a:pt x="5024" y="5077"/>
                    <a:pt x="5053" y="5077"/>
                  </a:cubicBezTo>
                  <a:cubicBezTo>
                    <a:pt x="5243" y="5077"/>
                    <a:pt x="5403" y="4862"/>
                    <a:pt x="5303" y="4662"/>
                  </a:cubicBezTo>
                  <a:lnTo>
                    <a:pt x="4653" y="3280"/>
                  </a:lnTo>
                  <a:cubicBezTo>
                    <a:pt x="4626" y="3172"/>
                    <a:pt x="4626" y="3084"/>
                    <a:pt x="4680" y="3002"/>
                  </a:cubicBezTo>
                  <a:lnTo>
                    <a:pt x="5642" y="1783"/>
                  </a:lnTo>
                  <a:cubicBezTo>
                    <a:pt x="5778" y="1596"/>
                    <a:pt x="5654" y="1334"/>
                    <a:pt x="5419" y="1334"/>
                  </a:cubicBezTo>
                  <a:cubicBezTo>
                    <a:pt x="5408" y="1334"/>
                    <a:pt x="5396" y="1335"/>
                    <a:pt x="5385" y="1336"/>
                  </a:cubicBezTo>
                  <a:lnTo>
                    <a:pt x="3861" y="1506"/>
                  </a:lnTo>
                  <a:cubicBezTo>
                    <a:pt x="3842" y="1510"/>
                    <a:pt x="3823" y="1513"/>
                    <a:pt x="3806" y="1513"/>
                  </a:cubicBezTo>
                  <a:cubicBezTo>
                    <a:pt x="3722" y="1513"/>
                    <a:pt x="3655" y="1463"/>
                    <a:pt x="3610" y="1390"/>
                  </a:cubicBezTo>
                  <a:lnTo>
                    <a:pt x="2736" y="124"/>
                  </a:lnTo>
                  <a:cubicBezTo>
                    <a:pt x="2677" y="39"/>
                    <a:pt x="2588" y="0"/>
                    <a:pt x="25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3" name="Google Shape;9103;p112"/>
            <p:cNvSpPr/>
            <p:nvPr/>
          </p:nvSpPr>
          <p:spPr>
            <a:xfrm>
              <a:off x="3717746" y="3763269"/>
              <a:ext cx="525298" cy="529279"/>
            </a:xfrm>
            <a:custGeom>
              <a:avLst/>
              <a:gdLst/>
              <a:ahLst/>
              <a:cxnLst/>
              <a:rect l="l" t="t" r="r" b="b"/>
              <a:pathLst>
                <a:path w="6070" h="6116" extrusionOk="0">
                  <a:moveTo>
                    <a:pt x="2649" y="412"/>
                  </a:moveTo>
                  <a:cubicBezTo>
                    <a:pt x="2683" y="412"/>
                    <a:pt x="2710" y="412"/>
                    <a:pt x="2710" y="439"/>
                  </a:cubicBezTo>
                  <a:lnTo>
                    <a:pt x="3584" y="1713"/>
                  </a:lnTo>
                  <a:cubicBezTo>
                    <a:pt x="3655" y="1837"/>
                    <a:pt x="3792" y="1914"/>
                    <a:pt x="3961" y="1914"/>
                  </a:cubicBezTo>
                  <a:cubicBezTo>
                    <a:pt x="3986" y="1914"/>
                    <a:pt x="4011" y="1913"/>
                    <a:pt x="4038" y="1909"/>
                  </a:cubicBezTo>
                  <a:lnTo>
                    <a:pt x="5561" y="1740"/>
                  </a:lnTo>
                  <a:cubicBezTo>
                    <a:pt x="5616" y="1740"/>
                    <a:pt x="5616" y="1767"/>
                    <a:pt x="5643" y="1767"/>
                  </a:cubicBezTo>
                  <a:cubicBezTo>
                    <a:pt x="5643" y="1794"/>
                    <a:pt x="5643" y="1821"/>
                    <a:pt x="5616" y="1855"/>
                  </a:cubicBezTo>
                  <a:lnTo>
                    <a:pt x="4681" y="3067"/>
                  </a:lnTo>
                  <a:cubicBezTo>
                    <a:pt x="4573" y="3209"/>
                    <a:pt x="4546" y="3406"/>
                    <a:pt x="4627" y="3575"/>
                  </a:cubicBezTo>
                  <a:lnTo>
                    <a:pt x="5277" y="4957"/>
                  </a:lnTo>
                  <a:cubicBezTo>
                    <a:pt x="5277" y="5011"/>
                    <a:pt x="5277" y="5038"/>
                    <a:pt x="5250" y="5038"/>
                  </a:cubicBezTo>
                  <a:cubicBezTo>
                    <a:pt x="5250" y="5072"/>
                    <a:pt x="5223" y="5072"/>
                    <a:pt x="5162" y="5072"/>
                  </a:cubicBezTo>
                  <a:lnTo>
                    <a:pt x="3726" y="4530"/>
                  </a:lnTo>
                  <a:cubicBezTo>
                    <a:pt x="3673" y="4513"/>
                    <a:pt x="3617" y="4504"/>
                    <a:pt x="3562" y="4504"/>
                  </a:cubicBezTo>
                  <a:cubicBezTo>
                    <a:pt x="3442" y="4504"/>
                    <a:pt x="3324" y="4548"/>
                    <a:pt x="3245" y="4645"/>
                  </a:cubicBezTo>
                  <a:lnTo>
                    <a:pt x="2114" y="5688"/>
                  </a:lnTo>
                  <a:cubicBezTo>
                    <a:pt x="2105" y="5697"/>
                    <a:pt x="2093" y="5700"/>
                    <a:pt x="2081" y="5700"/>
                  </a:cubicBezTo>
                  <a:cubicBezTo>
                    <a:pt x="2057" y="5700"/>
                    <a:pt x="2033" y="5688"/>
                    <a:pt x="2033" y="5688"/>
                  </a:cubicBezTo>
                  <a:cubicBezTo>
                    <a:pt x="2006" y="5688"/>
                    <a:pt x="1972" y="5661"/>
                    <a:pt x="1972" y="5634"/>
                  </a:cubicBezTo>
                  <a:lnTo>
                    <a:pt x="2033" y="4083"/>
                  </a:lnTo>
                  <a:cubicBezTo>
                    <a:pt x="2033" y="3914"/>
                    <a:pt x="1945" y="3745"/>
                    <a:pt x="1775" y="3656"/>
                  </a:cubicBezTo>
                  <a:lnTo>
                    <a:pt x="448" y="2898"/>
                  </a:lnTo>
                  <a:cubicBezTo>
                    <a:pt x="421" y="2871"/>
                    <a:pt x="394" y="2837"/>
                    <a:pt x="421" y="2837"/>
                  </a:cubicBezTo>
                  <a:cubicBezTo>
                    <a:pt x="421" y="2810"/>
                    <a:pt x="421" y="2783"/>
                    <a:pt x="448" y="2756"/>
                  </a:cubicBezTo>
                  <a:lnTo>
                    <a:pt x="1945" y="2329"/>
                  </a:lnTo>
                  <a:cubicBezTo>
                    <a:pt x="2114" y="2275"/>
                    <a:pt x="2256" y="2133"/>
                    <a:pt x="2283" y="1963"/>
                  </a:cubicBezTo>
                  <a:lnTo>
                    <a:pt x="2568" y="466"/>
                  </a:lnTo>
                  <a:cubicBezTo>
                    <a:pt x="2595" y="412"/>
                    <a:pt x="2622" y="412"/>
                    <a:pt x="2649" y="412"/>
                  </a:cubicBezTo>
                  <a:close/>
                  <a:moveTo>
                    <a:pt x="2680" y="0"/>
                  </a:moveTo>
                  <a:cubicBezTo>
                    <a:pt x="2642" y="0"/>
                    <a:pt x="2604" y="6"/>
                    <a:pt x="2568" y="19"/>
                  </a:cubicBezTo>
                  <a:cubicBezTo>
                    <a:pt x="2371" y="46"/>
                    <a:pt x="2229" y="189"/>
                    <a:pt x="2202" y="385"/>
                  </a:cubicBezTo>
                  <a:lnTo>
                    <a:pt x="1890" y="1909"/>
                  </a:lnTo>
                  <a:cubicBezTo>
                    <a:pt x="1890" y="1936"/>
                    <a:pt x="1863" y="1936"/>
                    <a:pt x="1836" y="1963"/>
                  </a:cubicBezTo>
                  <a:lnTo>
                    <a:pt x="367" y="2390"/>
                  </a:lnTo>
                  <a:cubicBezTo>
                    <a:pt x="170" y="2444"/>
                    <a:pt x="28" y="2586"/>
                    <a:pt x="28" y="2783"/>
                  </a:cubicBezTo>
                  <a:cubicBezTo>
                    <a:pt x="1" y="2979"/>
                    <a:pt x="82" y="3149"/>
                    <a:pt x="251" y="3237"/>
                  </a:cubicBezTo>
                  <a:lnTo>
                    <a:pt x="1606" y="3995"/>
                  </a:lnTo>
                  <a:cubicBezTo>
                    <a:pt x="1606" y="4022"/>
                    <a:pt x="1633" y="4056"/>
                    <a:pt x="1633" y="4083"/>
                  </a:cubicBezTo>
                  <a:lnTo>
                    <a:pt x="1579" y="5607"/>
                  </a:lnTo>
                  <a:cubicBezTo>
                    <a:pt x="1579" y="5804"/>
                    <a:pt x="1694" y="5973"/>
                    <a:pt x="1863" y="6054"/>
                  </a:cubicBezTo>
                  <a:cubicBezTo>
                    <a:pt x="1918" y="6088"/>
                    <a:pt x="1972" y="6115"/>
                    <a:pt x="2060" y="6115"/>
                  </a:cubicBezTo>
                  <a:cubicBezTo>
                    <a:pt x="2175" y="6115"/>
                    <a:pt x="2283" y="6054"/>
                    <a:pt x="2371" y="5973"/>
                  </a:cubicBezTo>
                  <a:lnTo>
                    <a:pt x="3496" y="4930"/>
                  </a:lnTo>
                  <a:cubicBezTo>
                    <a:pt x="3513" y="4916"/>
                    <a:pt x="3528" y="4910"/>
                    <a:pt x="3542" y="4910"/>
                  </a:cubicBezTo>
                  <a:cubicBezTo>
                    <a:pt x="3557" y="4910"/>
                    <a:pt x="3570" y="4916"/>
                    <a:pt x="3584" y="4930"/>
                  </a:cubicBezTo>
                  <a:lnTo>
                    <a:pt x="5020" y="5438"/>
                  </a:lnTo>
                  <a:cubicBezTo>
                    <a:pt x="5084" y="5464"/>
                    <a:pt x="5148" y="5476"/>
                    <a:pt x="5210" y="5476"/>
                  </a:cubicBezTo>
                  <a:cubicBezTo>
                    <a:pt x="5342" y="5476"/>
                    <a:pt x="5464" y="5420"/>
                    <a:pt x="5561" y="5323"/>
                  </a:cubicBezTo>
                  <a:cubicBezTo>
                    <a:pt x="5670" y="5180"/>
                    <a:pt x="5697" y="4984"/>
                    <a:pt x="5616" y="4788"/>
                  </a:cubicBezTo>
                  <a:lnTo>
                    <a:pt x="4993" y="3406"/>
                  </a:lnTo>
                  <a:cubicBezTo>
                    <a:pt x="4965" y="3379"/>
                    <a:pt x="4965" y="3345"/>
                    <a:pt x="4993" y="3318"/>
                  </a:cubicBezTo>
                  <a:lnTo>
                    <a:pt x="5954" y="2105"/>
                  </a:lnTo>
                  <a:cubicBezTo>
                    <a:pt x="6069" y="1963"/>
                    <a:pt x="6069" y="1740"/>
                    <a:pt x="5981" y="1570"/>
                  </a:cubicBezTo>
                  <a:cubicBezTo>
                    <a:pt x="5912" y="1425"/>
                    <a:pt x="5752" y="1340"/>
                    <a:pt x="5584" y="1340"/>
                  </a:cubicBezTo>
                  <a:cubicBezTo>
                    <a:pt x="5557" y="1340"/>
                    <a:pt x="5528" y="1342"/>
                    <a:pt x="5501" y="1347"/>
                  </a:cubicBezTo>
                  <a:lnTo>
                    <a:pt x="3977" y="1516"/>
                  </a:lnTo>
                  <a:cubicBezTo>
                    <a:pt x="3949" y="1516"/>
                    <a:pt x="3922" y="1516"/>
                    <a:pt x="3922" y="1482"/>
                  </a:cubicBezTo>
                  <a:lnTo>
                    <a:pt x="3049" y="216"/>
                  </a:lnTo>
                  <a:cubicBezTo>
                    <a:pt x="2958" y="83"/>
                    <a:pt x="2818" y="0"/>
                    <a:pt x="26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04" name="Google Shape;9104;p112"/>
          <p:cNvGrpSpPr/>
          <p:nvPr/>
        </p:nvGrpSpPr>
        <p:grpSpPr>
          <a:xfrm rot="978792">
            <a:off x="1682129" y="3177376"/>
            <a:ext cx="213569" cy="215188"/>
            <a:chOff x="3717746" y="3763269"/>
            <a:chExt cx="525298" cy="529279"/>
          </a:xfrm>
        </p:grpSpPr>
        <p:sp>
          <p:nvSpPr>
            <p:cNvPr id="9105" name="Google Shape;9105;p112"/>
            <p:cNvSpPr/>
            <p:nvPr/>
          </p:nvSpPr>
          <p:spPr>
            <a:xfrm>
              <a:off x="3730121" y="3781183"/>
              <a:ext cx="500028" cy="493105"/>
            </a:xfrm>
            <a:custGeom>
              <a:avLst/>
              <a:gdLst/>
              <a:ahLst/>
              <a:cxnLst/>
              <a:rect l="l" t="t" r="r" b="b"/>
              <a:pathLst>
                <a:path w="5778" h="5698" extrusionOk="0">
                  <a:moveTo>
                    <a:pt x="2502" y="0"/>
                  </a:moveTo>
                  <a:cubicBezTo>
                    <a:pt x="2383" y="0"/>
                    <a:pt x="2271" y="75"/>
                    <a:pt x="2255" y="205"/>
                  </a:cubicBezTo>
                  <a:lnTo>
                    <a:pt x="1944" y="1729"/>
                  </a:lnTo>
                  <a:cubicBezTo>
                    <a:pt x="1917" y="1817"/>
                    <a:pt x="1829" y="1898"/>
                    <a:pt x="1747" y="1926"/>
                  </a:cubicBezTo>
                  <a:lnTo>
                    <a:pt x="251" y="2352"/>
                  </a:lnTo>
                  <a:cubicBezTo>
                    <a:pt x="27" y="2434"/>
                    <a:pt x="0" y="2745"/>
                    <a:pt x="196" y="2860"/>
                  </a:cubicBezTo>
                  <a:lnTo>
                    <a:pt x="1551" y="3619"/>
                  </a:lnTo>
                  <a:cubicBezTo>
                    <a:pt x="1632" y="3680"/>
                    <a:pt x="1693" y="3761"/>
                    <a:pt x="1693" y="3876"/>
                  </a:cubicBezTo>
                  <a:lnTo>
                    <a:pt x="1632" y="5400"/>
                  </a:lnTo>
                  <a:cubicBezTo>
                    <a:pt x="1632" y="5575"/>
                    <a:pt x="1771" y="5697"/>
                    <a:pt x="1913" y="5697"/>
                  </a:cubicBezTo>
                  <a:cubicBezTo>
                    <a:pt x="1974" y="5697"/>
                    <a:pt x="2035" y="5675"/>
                    <a:pt x="2086" y="5624"/>
                  </a:cubicBezTo>
                  <a:lnTo>
                    <a:pt x="3244" y="4581"/>
                  </a:lnTo>
                  <a:cubicBezTo>
                    <a:pt x="3278" y="4526"/>
                    <a:pt x="3334" y="4505"/>
                    <a:pt x="3398" y="4505"/>
                  </a:cubicBezTo>
                  <a:cubicBezTo>
                    <a:pt x="3438" y="4505"/>
                    <a:pt x="3481" y="4513"/>
                    <a:pt x="3522" y="4526"/>
                  </a:cubicBezTo>
                  <a:lnTo>
                    <a:pt x="4965" y="5061"/>
                  </a:lnTo>
                  <a:cubicBezTo>
                    <a:pt x="4994" y="5072"/>
                    <a:pt x="5024" y="5077"/>
                    <a:pt x="5053" y="5077"/>
                  </a:cubicBezTo>
                  <a:cubicBezTo>
                    <a:pt x="5243" y="5077"/>
                    <a:pt x="5403" y="4862"/>
                    <a:pt x="5303" y="4662"/>
                  </a:cubicBezTo>
                  <a:lnTo>
                    <a:pt x="4653" y="3280"/>
                  </a:lnTo>
                  <a:cubicBezTo>
                    <a:pt x="4626" y="3172"/>
                    <a:pt x="4626" y="3084"/>
                    <a:pt x="4680" y="3002"/>
                  </a:cubicBezTo>
                  <a:lnTo>
                    <a:pt x="5642" y="1783"/>
                  </a:lnTo>
                  <a:cubicBezTo>
                    <a:pt x="5778" y="1596"/>
                    <a:pt x="5654" y="1334"/>
                    <a:pt x="5419" y="1334"/>
                  </a:cubicBezTo>
                  <a:cubicBezTo>
                    <a:pt x="5408" y="1334"/>
                    <a:pt x="5396" y="1335"/>
                    <a:pt x="5385" y="1336"/>
                  </a:cubicBezTo>
                  <a:lnTo>
                    <a:pt x="3861" y="1506"/>
                  </a:lnTo>
                  <a:cubicBezTo>
                    <a:pt x="3842" y="1510"/>
                    <a:pt x="3823" y="1513"/>
                    <a:pt x="3806" y="1513"/>
                  </a:cubicBezTo>
                  <a:cubicBezTo>
                    <a:pt x="3722" y="1513"/>
                    <a:pt x="3655" y="1463"/>
                    <a:pt x="3610" y="1390"/>
                  </a:cubicBezTo>
                  <a:lnTo>
                    <a:pt x="2736" y="124"/>
                  </a:lnTo>
                  <a:cubicBezTo>
                    <a:pt x="2677" y="39"/>
                    <a:pt x="2588" y="0"/>
                    <a:pt x="25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6" name="Google Shape;9106;p112"/>
            <p:cNvSpPr/>
            <p:nvPr/>
          </p:nvSpPr>
          <p:spPr>
            <a:xfrm>
              <a:off x="3717746" y="3763269"/>
              <a:ext cx="525298" cy="529279"/>
            </a:xfrm>
            <a:custGeom>
              <a:avLst/>
              <a:gdLst/>
              <a:ahLst/>
              <a:cxnLst/>
              <a:rect l="l" t="t" r="r" b="b"/>
              <a:pathLst>
                <a:path w="6070" h="6116" extrusionOk="0">
                  <a:moveTo>
                    <a:pt x="2649" y="412"/>
                  </a:moveTo>
                  <a:cubicBezTo>
                    <a:pt x="2683" y="412"/>
                    <a:pt x="2710" y="412"/>
                    <a:pt x="2710" y="439"/>
                  </a:cubicBezTo>
                  <a:lnTo>
                    <a:pt x="3584" y="1713"/>
                  </a:lnTo>
                  <a:cubicBezTo>
                    <a:pt x="3655" y="1837"/>
                    <a:pt x="3792" y="1914"/>
                    <a:pt x="3961" y="1914"/>
                  </a:cubicBezTo>
                  <a:cubicBezTo>
                    <a:pt x="3986" y="1914"/>
                    <a:pt x="4011" y="1913"/>
                    <a:pt x="4038" y="1909"/>
                  </a:cubicBezTo>
                  <a:lnTo>
                    <a:pt x="5561" y="1740"/>
                  </a:lnTo>
                  <a:cubicBezTo>
                    <a:pt x="5616" y="1740"/>
                    <a:pt x="5616" y="1767"/>
                    <a:pt x="5643" y="1767"/>
                  </a:cubicBezTo>
                  <a:cubicBezTo>
                    <a:pt x="5643" y="1794"/>
                    <a:pt x="5643" y="1821"/>
                    <a:pt x="5616" y="1855"/>
                  </a:cubicBezTo>
                  <a:lnTo>
                    <a:pt x="4681" y="3067"/>
                  </a:lnTo>
                  <a:cubicBezTo>
                    <a:pt x="4573" y="3209"/>
                    <a:pt x="4546" y="3406"/>
                    <a:pt x="4627" y="3575"/>
                  </a:cubicBezTo>
                  <a:lnTo>
                    <a:pt x="5277" y="4957"/>
                  </a:lnTo>
                  <a:cubicBezTo>
                    <a:pt x="5277" y="5011"/>
                    <a:pt x="5277" y="5038"/>
                    <a:pt x="5250" y="5038"/>
                  </a:cubicBezTo>
                  <a:cubicBezTo>
                    <a:pt x="5250" y="5072"/>
                    <a:pt x="5223" y="5072"/>
                    <a:pt x="5162" y="5072"/>
                  </a:cubicBezTo>
                  <a:lnTo>
                    <a:pt x="3726" y="4530"/>
                  </a:lnTo>
                  <a:cubicBezTo>
                    <a:pt x="3673" y="4513"/>
                    <a:pt x="3617" y="4504"/>
                    <a:pt x="3562" y="4504"/>
                  </a:cubicBezTo>
                  <a:cubicBezTo>
                    <a:pt x="3442" y="4504"/>
                    <a:pt x="3324" y="4548"/>
                    <a:pt x="3245" y="4645"/>
                  </a:cubicBezTo>
                  <a:lnTo>
                    <a:pt x="2114" y="5688"/>
                  </a:lnTo>
                  <a:cubicBezTo>
                    <a:pt x="2105" y="5697"/>
                    <a:pt x="2093" y="5700"/>
                    <a:pt x="2081" y="5700"/>
                  </a:cubicBezTo>
                  <a:cubicBezTo>
                    <a:pt x="2057" y="5700"/>
                    <a:pt x="2033" y="5688"/>
                    <a:pt x="2033" y="5688"/>
                  </a:cubicBezTo>
                  <a:cubicBezTo>
                    <a:pt x="2006" y="5688"/>
                    <a:pt x="1972" y="5661"/>
                    <a:pt x="1972" y="5634"/>
                  </a:cubicBezTo>
                  <a:lnTo>
                    <a:pt x="2033" y="4083"/>
                  </a:lnTo>
                  <a:cubicBezTo>
                    <a:pt x="2033" y="3914"/>
                    <a:pt x="1945" y="3745"/>
                    <a:pt x="1775" y="3656"/>
                  </a:cubicBezTo>
                  <a:lnTo>
                    <a:pt x="448" y="2898"/>
                  </a:lnTo>
                  <a:cubicBezTo>
                    <a:pt x="421" y="2871"/>
                    <a:pt x="394" y="2837"/>
                    <a:pt x="421" y="2837"/>
                  </a:cubicBezTo>
                  <a:cubicBezTo>
                    <a:pt x="421" y="2810"/>
                    <a:pt x="421" y="2783"/>
                    <a:pt x="448" y="2756"/>
                  </a:cubicBezTo>
                  <a:lnTo>
                    <a:pt x="1945" y="2329"/>
                  </a:lnTo>
                  <a:cubicBezTo>
                    <a:pt x="2114" y="2275"/>
                    <a:pt x="2256" y="2133"/>
                    <a:pt x="2283" y="1963"/>
                  </a:cubicBezTo>
                  <a:lnTo>
                    <a:pt x="2568" y="466"/>
                  </a:lnTo>
                  <a:cubicBezTo>
                    <a:pt x="2595" y="412"/>
                    <a:pt x="2622" y="412"/>
                    <a:pt x="2649" y="412"/>
                  </a:cubicBezTo>
                  <a:close/>
                  <a:moveTo>
                    <a:pt x="2680" y="0"/>
                  </a:moveTo>
                  <a:cubicBezTo>
                    <a:pt x="2642" y="0"/>
                    <a:pt x="2604" y="6"/>
                    <a:pt x="2568" y="19"/>
                  </a:cubicBezTo>
                  <a:cubicBezTo>
                    <a:pt x="2371" y="46"/>
                    <a:pt x="2229" y="189"/>
                    <a:pt x="2202" y="385"/>
                  </a:cubicBezTo>
                  <a:lnTo>
                    <a:pt x="1890" y="1909"/>
                  </a:lnTo>
                  <a:cubicBezTo>
                    <a:pt x="1890" y="1936"/>
                    <a:pt x="1863" y="1936"/>
                    <a:pt x="1836" y="1963"/>
                  </a:cubicBezTo>
                  <a:lnTo>
                    <a:pt x="367" y="2390"/>
                  </a:lnTo>
                  <a:cubicBezTo>
                    <a:pt x="170" y="2444"/>
                    <a:pt x="28" y="2586"/>
                    <a:pt x="28" y="2783"/>
                  </a:cubicBezTo>
                  <a:cubicBezTo>
                    <a:pt x="1" y="2979"/>
                    <a:pt x="82" y="3149"/>
                    <a:pt x="251" y="3237"/>
                  </a:cubicBezTo>
                  <a:lnTo>
                    <a:pt x="1606" y="3995"/>
                  </a:lnTo>
                  <a:cubicBezTo>
                    <a:pt x="1606" y="4022"/>
                    <a:pt x="1633" y="4056"/>
                    <a:pt x="1633" y="4083"/>
                  </a:cubicBezTo>
                  <a:lnTo>
                    <a:pt x="1579" y="5607"/>
                  </a:lnTo>
                  <a:cubicBezTo>
                    <a:pt x="1579" y="5804"/>
                    <a:pt x="1694" y="5973"/>
                    <a:pt x="1863" y="6054"/>
                  </a:cubicBezTo>
                  <a:cubicBezTo>
                    <a:pt x="1918" y="6088"/>
                    <a:pt x="1972" y="6115"/>
                    <a:pt x="2060" y="6115"/>
                  </a:cubicBezTo>
                  <a:cubicBezTo>
                    <a:pt x="2175" y="6115"/>
                    <a:pt x="2283" y="6054"/>
                    <a:pt x="2371" y="5973"/>
                  </a:cubicBezTo>
                  <a:lnTo>
                    <a:pt x="3496" y="4930"/>
                  </a:lnTo>
                  <a:cubicBezTo>
                    <a:pt x="3513" y="4916"/>
                    <a:pt x="3528" y="4910"/>
                    <a:pt x="3542" y="4910"/>
                  </a:cubicBezTo>
                  <a:cubicBezTo>
                    <a:pt x="3557" y="4910"/>
                    <a:pt x="3570" y="4916"/>
                    <a:pt x="3584" y="4930"/>
                  </a:cubicBezTo>
                  <a:lnTo>
                    <a:pt x="5020" y="5438"/>
                  </a:lnTo>
                  <a:cubicBezTo>
                    <a:pt x="5084" y="5464"/>
                    <a:pt x="5148" y="5476"/>
                    <a:pt x="5210" y="5476"/>
                  </a:cubicBezTo>
                  <a:cubicBezTo>
                    <a:pt x="5342" y="5476"/>
                    <a:pt x="5464" y="5420"/>
                    <a:pt x="5561" y="5323"/>
                  </a:cubicBezTo>
                  <a:cubicBezTo>
                    <a:pt x="5670" y="5180"/>
                    <a:pt x="5697" y="4984"/>
                    <a:pt x="5616" y="4788"/>
                  </a:cubicBezTo>
                  <a:lnTo>
                    <a:pt x="4993" y="3406"/>
                  </a:lnTo>
                  <a:cubicBezTo>
                    <a:pt x="4965" y="3379"/>
                    <a:pt x="4965" y="3345"/>
                    <a:pt x="4993" y="3318"/>
                  </a:cubicBezTo>
                  <a:lnTo>
                    <a:pt x="5954" y="2105"/>
                  </a:lnTo>
                  <a:cubicBezTo>
                    <a:pt x="6069" y="1963"/>
                    <a:pt x="6069" y="1740"/>
                    <a:pt x="5981" y="1570"/>
                  </a:cubicBezTo>
                  <a:cubicBezTo>
                    <a:pt x="5912" y="1425"/>
                    <a:pt x="5752" y="1340"/>
                    <a:pt x="5584" y="1340"/>
                  </a:cubicBezTo>
                  <a:cubicBezTo>
                    <a:pt x="5557" y="1340"/>
                    <a:pt x="5528" y="1342"/>
                    <a:pt x="5501" y="1347"/>
                  </a:cubicBezTo>
                  <a:lnTo>
                    <a:pt x="3977" y="1516"/>
                  </a:lnTo>
                  <a:cubicBezTo>
                    <a:pt x="3949" y="1516"/>
                    <a:pt x="3922" y="1516"/>
                    <a:pt x="3922" y="1482"/>
                  </a:cubicBezTo>
                  <a:lnTo>
                    <a:pt x="3049" y="216"/>
                  </a:lnTo>
                  <a:cubicBezTo>
                    <a:pt x="2958" y="83"/>
                    <a:pt x="2818" y="0"/>
                    <a:pt x="26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07" name="Google Shape;9107;p112"/>
          <p:cNvGrpSpPr/>
          <p:nvPr/>
        </p:nvGrpSpPr>
        <p:grpSpPr>
          <a:xfrm rot="396371">
            <a:off x="1637422" y="2236056"/>
            <a:ext cx="303642" cy="305943"/>
            <a:chOff x="3717746" y="3763269"/>
            <a:chExt cx="525298" cy="529279"/>
          </a:xfrm>
        </p:grpSpPr>
        <p:sp>
          <p:nvSpPr>
            <p:cNvPr id="9108" name="Google Shape;9108;p112"/>
            <p:cNvSpPr/>
            <p:nvPr/>
          </p:nvSpPr>
          <p:spPr>
            <a:xfrm>
              <a:off x="3730121" y="3781183"/>
              <a:ext cx="500028" cy="493105"/>
            </a:xfrm>
            <a:custGeom>
              <a:avLst/>
              <a:gdLst/>
              <a:ahLst/>
              <a:cxnLst/>
              <a:rect l="l" t="t" r="r" b="b"/>
              <a:pathLst>
                <a:path w="5778" h="5698" extrusionOk="0">
                  <a:moveTo>
                    <a:pt x="2502" y="0"/>
                  </a:moveTo>
                  <a:cubicBezTo>
                    <a:pt x="2383" y="0"/>
                    <a:pt x="2271" y="75"/>
                    <a:pt x="2255" y="205"/>
                  </a:cubicBezTo>
                  <a:lnTo>
                    <a:pt x="1944" y="1729"/>
                  </a:lnTo>
                  <a:cubicBezTo>
                    <a:pt x="1917" y="1817"/>
                    <a:pt x="1829" y="1898"/>
                    <a:pt x="1747" y="1926"/>
                  </a:cubicBezTo>
                  <a:lnTo>
                    <a:pt x="251" y="2352"/>
                  </a:lnTo>
                  <a:cubicBezTo>
                    <a:pt x="27" y="2434"/>
                    <a:pt x="0" y="2745"/>
                    <a:pt x="196" y="2860"/>
                  </a:cubicBezTo>
                  <a:lnTo>
                    <a:pt x="1551" y="3619"/>
                  </a:lnTo>
                  <a:cubicBezTo>
                    <a:pt x="1632" y="3680"/>
                    <a:pt x="1693" y="3761"/>
                    <a:pt x="1693" y="3876"/>
                  </a:cubicBezTo>
                  <a:lnTo>
                    <a:pt x="1632" y="5400"/>
                  </a:lnTo>
                  <a:cubicBezTo>
                    <a:pt x="1632" y="5575"/>
                    <a:pt x="1771" y="5697"/>
                    <a:pt x="1913" y="5697"/>
                  </a:cubicBezTo>
                  <a:cubicBezTo>
                    <a:pt x="1974" y="5697"/>
                    <a:pt x="2035" y="5675"/>
                    <a:pt x="2086" y="5624"/>
                  </a:cubicBezTo>
                  <a:lnTo>
                    <a:pt x="3244" y="4581"/>
                  </a:lnTo>
                  <a:cubicBezTo>
                    <a:pt x="3278" y="4526"/>
                    <a:pt x="3334" y="4505"/>
                    <a:pt x="3398" y="4505"/>
                  </a:cubicBezTo>
                  <a:cubicBezTo>
                    <a:pt x="3438" y="4505"/>
                    <a:pt x="3481" y="4513"/>
                    <a:pt x="3522" y="4526"/>
                  </a:cubicBezTo>
                  <a:lnTo>
                    <a:pt x="4965" y="5061"/>
                  </a:lnTo>
                  <a:cubicBezTo>
                    <a:pt x="4994" y="5072"/>
                    <a:pt x="5024" y="5077"/>
                    <a:pt x="5053" y="5077"/>
                  </a:cubicBezTo>
                  <a:cubicBezTo>
                    <a:pt x="5243" y="5077"/>
                    <a:pt x="5403" y="4862"/>
                    <a:pt x="5303" y="4662"/>
                  </a:cubicBezTo>
                  <a:lnTo>
                    <a:pt x="4653" y="3280"/>
                  </a:lnTo>
                  <a:cubicBezTo>
                    <a:pt x="4626" y="3172"/>
                    <a:pt x="4626" y="3084"/>
                    <a:pt x="4680" y="3002"/>
                  </a:cubicBezTo>
                  <a:lnTo>
                    <a:pt x="5642" y="1783"/>
                  </a:lnTo>
                  <a:cubicBezTo>
                    <a:pt x="5778" y="1596"/>
                    <a:pt x="5654" y="1334"/>
                    <a:pt x="5419" y="1334"/>
                  </a:cubicBezTo>
                  <a:cubicBezTo>
                    <a:pt x="5408" y="1334"/>
                    <a:pt x="5396" y="1335"/>
                    <a:pt x="5385" y="1336"/>
                  </a:cubicBezTo>
                  <a:lnTo>
                    <a:pt x="3861" y="1506"/>
                  </a:lnTo>
                  <a:cubicBezTo>
                    <a:pt x="3842" y="1510"/>
                    <a:pt x="3823" y="1513"/>
                    <a:pt x="3806" y="1513"/>
                  </a:cubicBezTo>
                  <a:cubicBezTo>
                    <a:pt x="3722" y="1513"/>
                    <a:pt x="3655" y="1463"/>
                    <a:pt x="3610" y="1390"/>
                  </a:cubicBezTo>
                  <a:lnTo>
                    <a:pt x="2736" y="124"/>
                  </a:lnTo>
                  <a:cubicBezTo>
                    <a:pt x="2677" y="39"/>
                    <a:pt x="2588" y="0"/>
                    <a:pt x="25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9" name="Google Shape;9109;p112"/>
            <p:cNvSpPr/>
            <p:nvPr/>
          </p:nvSpPr>
          <p:spPr>
            <a:xfrm>
              <a:off x="3717746" y="3763269"/>
              <a:ext cx="525298" cy="529279"/>
            </a:xfrm>
            <a:custGeom>
              <a:avLst/>
              <a:gdLst/>
              <a:ahLst/>
              <a:cxnLst/>
              <a:rect l="l" t="t" r="r" b="b"/>
              <a:pathLst>
                <a:path w="6070" h="6116" extrusionOk="0">
                  <a:moveTo>
                    <a:pt x="2649" y="412"/>
                  </a:moveTo>
                  <a:cubicBezTo>
                    <a:pt x="2683" y="412"/>
                    <a:pt x="2710" y="412"/>
                    <a:pt x="2710" y="439"/>
                  </a:cubicBezTo>
                  <a:lnTo>
                    <a:pt x="3584" y="1713"/>
                  </a:lnTo>
                  <a:cubicBezTo>
                    <a:pt x="3655" y="1837"/>
                    <a:pt x="3792" y="1914"/>
                    <a:pt x="3961" y="1914"/>
                  </a:cubicBezTo>
                  <a:cubicBezTo>
                    <a:pt x="3986" y="1914"/>
                    <a:pt x="4011" y="1913"/>
                    <a:pt x="4038" y="1909"/>
                  </a:cubicBezTo>
                  <a:lnTo>
                    <a:pt x="5561" y="1740"/>
                  </a:lnTo>
                  <a:cubicBezTo>
                    <a:pt x="5616" y="1740"/>
                    <a:pt x="5616" y="1767"/>
                    <a:pt x="5643" y="1767"/>
                  </a:cubicBezTo>
                  <a:cubicBezTo>
                    <a:pt x="5643" y="1794"/>
                    <a:pt x="5643" y="1821"/>
                    <a:pt x="5616" y="1855"/>
                  </a:cubicBezTo>
                  <a:lnTo>
                    <a:pt x="4681" y="3067"/>
                  </a:lnTo>
                  <a:cubicBezTo>
                    <a:pt x="4573" y="3209"/>
                    <a:pt x="4546" y="3406"/>
                    <a:pt x="4627" y="3575"/>
                  </a:cubicBezTo>
                  <a:lnTo>
                    <a:pt x="5277" y="4957"/>
                  </a:lnTo>
                  <a:cubicBezTo>
                    <a:pt x="5277" y="5011"/>
                    <a:pt x="5277" y="5038"/>
                    <a:pt x="5250" y="5038"/>
                  </a:cubicBezTo>
                  <a:cubicBezTo>
                    <a:pt x="5250" y="5072"/>
                    <a:pt x="5223" y="5072"/>
                    <a:pt x="5162" y="5072"/>
                  </a:cubicBezTo>
                  <a:lnTo>
                    <a:pt x="3726" y="4530"/>
                  </a:lnTo>
                  <a:cubicBezTo>
                    <a:pt x="3673" y="4513"/>
                    <a:pt x="3617" y="4504"/>
                    <a:pt x="3562" y="4504"/>
                  </a:cubicBezTo>
                  <a:cubicBezTo>
                    <a:pt x="3442" y="4504"/>
                    <a:pt x="3324" y="4548"/>
                    <a:pt x="3245" y="4645"/>
                  </a:cubicBezTo>
                  <a:lnTo>
                    <a:pt x="2114" y="5688"/>
                  </a:lnTo>
                  <a:cubicBezTo>
                    <a:pt x="2105" y="5697"/>
                    <a:pt x="2093" y="5700"/>
                    <a:pt x="2081" y="5700"/>
                  </a:cubicBezTo>
                  <a:cubicBezTo>
                    <a:pt x="2057" y="5700"/>
                    <a:pt x="2033" y="5688"/>
                    <a:pt x="2033" y="5688"/>
                  </a:cubicBezTo>
                  <a:cubicBezTo>
                    <a:pt x="2006" y="5688"/>
                    <a:pt x="1972" y="5661"/>
                    <a:pt x="1972" y="5634"/>
                  </a:cubicBezTo>
                  <a:lnTo>
                    <a:pt x="2033" y="4083"/>
                  </a:lnTo>
                  <a:cubicBezTo>
                    <a:pt x="2033" y="3914"/>
                    <a:pt x="1945" y="3745"/>
                    <a:pt x="1775" y="3656"/>
                  </a:cubicBezTo>
                  <a:lnTo>
                    <a:pt x="448" y="2898"/>
                  </a:lnTo>
                  <a:cubicBezTo>
                    <a:pt x="421" y="2871"/>
                    <a:pt x="394" y="2837"/>
                    <a:pt x="421" y="2837"/>
                  </a:cubicBezTo>
                  <a:cubicBezTo>
                    <a:pt x="421" y="2810"/>
                    <a:pt x="421" y="2783"/>
                    <a:pt x="448" y="2756"/>
                  </a:cubicBezTo>
                  <a:lnTo>
                    <a:pt x="1945" y="2329"/>
                  </a:lnTo>
                  <a:cubicBezTo>
                    <a:pt x="2114" y="2275"/>
                    <a:pt x="2256" y="2133"/>
                    <a:pt x="2283" y="1963"/>
                  </a:cubicBezTo>
                  <a:lnTo>
                    <a:pt x="2568" y="466"/>
                  </a:lnTo>
                  <a:cubicBezTo>
                    <a:pt x="2595" y="412"/>
                    <a:pt x="2622" y="412"/>
                    <a:pt x="2649" y="412"/>
                  </a:cubicBezTo>
                  <a:close/>
                  <a:moveTo>
                    <a:pt x="2680" y="0"/>
                  </a:moveTo>
                  <a:cubicBezTo>
                    <a:pt x="2642" y="0"/>
                    <a:pt x="2604" y="6"/>
                    <a:pt x="2568" y="19"/>
                  </a:cubicBezTo>
                  <a:cubicBezTo>
                    <a:pt x="2371" y="46"/>
                    <a:pt x="2229" y="189"/>
                    <a:pt x="2202" y="385"/>
                  </a:cubicBezTo>
                  <a:lnTo>
                    <a:pt x="1890" y="1909"/>
                  </a:lnTo>
                  <a:cubicBezTo>
                    <a:pt x="1890" y="1936"/>
                    <a:pt x="1863" y="1936"/>
                    <a:pt x="1836" y="1963"/>
                  </a:cubicBezTo>
                  <a:lnTo>
                    <a:pt x="367" y="2390"/>
                  </a:lnTo>
                  <a:cubicBezTo>
                    <a:pt x="170" y="2444"/>
                    <a:pt x="28" y="2586"/>
                    <a:pt x="28" y="2783"/>
                  </a:cubicBezTo>
                  <a:cubicBezTo>
                    <a:pt x="1" y="2979"/>
                    <a:pt x="82" y="3149"/>
                    <a:pt x="251" y="3237"/>
                  </a:cubicBezTo>
                  <a:lnTo>
                    <a:pt x="1606" y="3995"/>
                  </a:lnTo>
                  <a:cubicBezTo>
                    <a:pt x="1606" y="4022"/>
                    <a:pt x="1633" y="4056"/>
                    <a:pt x="1633" y="4083"/>
                  </a:cubicBezTo>
                  <a:lnTo>
                    <a:pt x="1579" y="5607"/>
                  </a:lnTo>
                  <a:cubicBezTo>
                    <a:pt x="1579" y="5804"/>
                    <a:pt x="1694" y="5973"/>
                    <a:pt x="1863" y="6054"/>
                  </a:cubicBezTo>
                  <a:cubicBezTo>
                    <a:pt x="1918" y="6088"/>
                    <a:pt x="1972" y="6115"/>
                    <a:pt x="2060" y="6115"/>
                  </a:cubicBezTo>
                  <a:cubicBezTo>
                    <a:pt x="2175" y="6115"/>
                    <a:pt x="2283" y="6054"/>
                    <a:pt x="2371" y="5973"/>
                  </a:cubicBezTo>
                  <a:lnTo>
                    <a:pt x="3496" y="4930"/>
                  </a:lnTo>
                  <a:cubicBezTo>
                    <a:pt x="3513" y="4916"/>
                    <a:pt x="3528" y="4910"/>
                    <a:pt x="3542" y="4910"/>
                  </a:cubicBezTo>
                  <a:cubicBezTo>
                    <a:pt x="3557" y="4910"/>
                    <a:pt x="3570" y="4916"/>
                    <a:pt x="3584" y="4930"/>
                  </a:cubicBezTo>
                  <a:lnTo>
                    <a:pt x="5020" y="5438"/>
                  </a:lnTo>
                  <a:cubicBezTo>
                    <a:pt x="5084" y="5464"/>
                    <a:pt x="5148" y="5476"/>
                    <a:pt x="5210" y="5476"/>
                  </a:cubicBezTo>
                  <a:cubicBezTo>
                    <a:pt x="5342" y="5476"/>
                    <a:pt x="5464" y="5420"/>
                    <a:pt x="5561" y="5323"/>
                  </a:cubicBezTo>
                  <a:cubicBezTo>
                    <a:pt x="5670" y="5180"/>
                    <a:pt x="5697" y="4984"/>
                    <a:pt x="5616" y="4788"/>
                  </a:cubicBezTo>
                  <a:lnTo>
                    <a:pt x="4993" y="3406"/>
                  </a:lnTo>
                  <a:cubicBezTo>
                    <a:pt x="4965" y="3379"/>
                    <a:pt x="4965" y="3345"/>
                    <a:pt x="4993" y="3318"/>
                  </a:cubicBezTo>
                  <a:lnTo>
                    <a:pt x="5954" y="2105"/>
                  </a:lnTo>
                  <a:cubicBezTo>
                    <a:pt x="6069" y="1963"/>
                    <a:pt x="6069" y="1740"/>
                    <a:pt x="5981" y="1570"/>
                  </a:cubicBezTo>
                  <a:cubicBezTo>
                    <a:pt x="5912" y="1425"/>
                    <a:pt x="5752" y="1340"/>
                    <a:pt x="5584" y="1340"/>
                  </a:cubicBezTo>
                  <a:cubicBezTo>
                    <a:pt x="5557" y="1340"/>
                    <a:pt x="5528" y="1342"/>
                    <a:pt x="5501" y="1347"/>
                  </a:cubicBezTo>
                  <a:lnTo>
                    <a:pt x="3977" y="1516"/>
                  </a:lnTo>
                  <a:cubicBezTo>
                    <a:pt x="3949" y="1516"/>
                    <a:pt x="3922" y="1516"/>
                    <a:pt x="3922" y="1482"/>
                  </a:cubicBezTo>
                  <a:lnTo>
                    <a:pt x="3049" y="216"/>
                  </a:lnTo>
                  <a:cubicBezTo>
                    <a:pt x="2958" y="83"/>
                    <a:pt x="2818" y="0"/>
                    <a:pt x="26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10" name="Google Shape;9110;p112"/>
          <p:cNvGrpSpPr/>
          <p:nvPr/>
        </p:nvGrpSpPr>
        <p:grpSpPr>
          <a:xfrm>
            <a:off x="1957658" y="4224969"/>
            <a:ext cx="162685" cy="163865"/>
            <a:chOff x="3717746" y="3763269"/>
            <a:chExt cx="525298" cy="529279"/>
          </a:xfrm>
        </p:grpSpPr>
        <p:sp>
          <p:nvSpPr>
            <p:cNvPr id="9111" name="Google Shape;9111;p112"/>
            <p:cNvSpPr/>
            <p:nvPr/>
          </p:nvSpPr>
          <p:spPr>
            <a:xfrm>
              <a:off x="3730121" y="3781183"/>
              <a:ext cx="500028" cy="493105"/>
            </a:xfrm>
            <a:custGeom>
              <a:avLst/>
              <a:gdLst/>
              <a:ahLst/>
              <a:cxnLst/>
              <a:rect l="l" t="t" r="r" b="b"/>
              <a:pathLst>
                <a:path w="5778" h="5698" extrusionOk="0">
                  <a:moveTo>
                    <a:pt x="2502" y="0"/>
                  </a:moveTo>
                  <a:cubicBezTo>
                    <a:pt x="2383" y="0"/>
                    <a:pt x="2271" y="75"/>
                    <a:pt x="2255" y="205"/>
                  </a:cubicBezTo>
                  <a:lnTo>
                    <a:pt x="1944" y="1729"/>
                  </a:lnTo>
                  <a:cubicBezTo>
                    <a:pt x="1917" y="1817"/>
                    <a:pt x="1829" y="1898"/>
                    <a:pt x="1747" y="1926"/>
                  </a:cubicBezTo>
                  <a:lnTo>
                    <a:pt x="251" y="2352"/>
                  </a:lnTo>
                  <a:cubicBezTo>
                    <a:pt x="27" y="2434"/>
                    <a:pt x="0" y="2745"/>
                    <a:pt x="196" y="2860"/>
                  </a:cubicBezTo>
                  <a:lnTo>
                    <a:pt x="1551" y="3619"/>
                  </a:lnTo>
                  <a:cubicBezTo>
                    <a:pt x="1632" y="3680"/>
                    <a:pt x="1693" y="3761"/>
                    <a:pt x="1693" y="3876"/>
                  </a:cubicBezTo>
                  <a:lnTo>
                    <a:pt x="1632" y="5400"/>
                  </a:lnTo>
                  <a:cubicBezTo>
                    <a:pt x="1632" y="5575"/>
                    <a:pt x="1771" y="5697"/>
                    <a:pt x="1913" y="5697"/>
                  </a:cubicBezTo>
                  <a:cubicBezTo>
                    <a:pt x="1974" y="5697"/>
                    <a:pt x="2035" y="5675"/>
                    <a:pt x="2086" y="5624"/>
                  </a:cubicBezTo>
                  <a:lnTo>
                    <a:pt x="3244" y="4581"/>
                  </a:lnTo>
                  <a:cubicBezTo>
                    <a:pt x="3278" y="4526"/>
                    <a:pt x="3334" y="4505"/>
                    <a:pt x="3398" y="4505"/>
                  </a:cubicBezTo>
                  <a:cubicBezTo>
                    <a:pt x="3438" y="4505"/>
                    <a:pt x="3481" y="4513"/>
                    <a:pt x="3522" y="4526"/>
                  </a:cubicBezTo>
                  <a:lnTo>
                    <a:pt x="4965" y="5061"/>
                  </a:lnTo>
                  <a:cubicBezTo>
                    <a:pt x="4994" y="5072"/>
                    <a:pt x="5024" y="5077"/>
                    <a:pt x="5053" y="5077"/>
                  </a:cubicBezTo>
                  <a:cubicBezTo>
                    <a:pt x="5243" y="5077"/>
                    <a:pt x="5403" y="4862"/>
                    <a:pt x="5303" y="4662"/>
                  </a:cubicBezTo>
                  <a:lnTo>
                    <a:pt x="4653" y="3280"/>
                  </a:lnTo>
                  <a:cubicBezTo>
                    <a:pt x="4626" y="3172"/>
                    <a:pt x="4626" y="3084"/>
                    <a:pt x="4680" y="3002"/>
                  </a:cubicBezTo>
                  <a:lnTo>
                    <a:pt x="5642" y="1783"/>
                  </a:lnTo>
                  <a:cubicBezTo>
                    <a:pt x="5778" y="1596"/>
                    <a:pt x="5654" y="1334"/>
                    <a:pt x="5419" y="1334"/>
                  </a:cubicBezTo>
                  <a:cubicBezTo>
                    <a:pt x="5408" y="1334"/>
                    <a:pt x="5396" y="1335"/>
                    <a:pt x="5385" y="1336"/>
                  </a:cubicBezTo>
                  <a:lnTo>
                    <a:pt x="3861" y="1506"/>
                  </a:lnTo>
                  <a:cubicBezTo>
                    <a:pt x="3842" y="1510"/>
                    <a:pt x="3823" y="1513"/>
                    <a:pt x="3806" y="1513"/>
                  </a:cubicBezTo>
                  <a:cubicBezTo>
                    <a:pt x="3722" y="1513"/>
                    <a:pt x="3655" y="1463"/>
                    <a:pt x="3610" y="1390"/>
                  </a:cubicBezTo>
                  <a:lnTo>
                    <a:pt x="2736" y="124"/>
                  </a:lnTo>
                  <a:cubicBezTo>
                    <a:pt x="2677" y="39"/>
                    <a:pt x="2588" y="0"/>
                    <a:pt x="25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2" name="Google Shape;9112;p112"/>
            <p:cNvSpPr/>
            <p:nvPr/>
          </p:nvSpPr>
          <p:spPr>
            <a:xfrm>
              <a:off x="3717746" y="3763269"/>
              <a:ext cx="525298" cy="529279"/>
            </a:xfrm>
            <a:custGeom>
              <a:avLst/>
              <a:gdLst/>
              <a:ahLst/>
              <a:cxnLst/>
              <a:rect l="l" t="t" r="r" b="b"/>
              <a:pathLst>
                <a:path w="6070" h="6116" extrusionOk="0">
                  <a:moveTo>
                    <a:pt x="2649" y="412"/>
                  </a:moveTo>
                  <a:cubicBezTo>
                    <a:pt x="2683" y="412"/>
                    <a:pt x="2710" y="412"/>
                    <a:pt x="2710" y="439"/>
                  </a:cubicBezTo>
                  <a:lnTo>
                    <a:pt x="3584" y="1713"/>
                  </a:lnTo>
                  <a:cubicBezTo>
                    <a:pt x="3655" y="1837"/>
                    <a:pt x="3792" y="1914"/>
                    <a:pt x="3961" y="1914"/>
                  </a:cubicBezTo>
                  <a:cubicBezTo>
                    <a:pt x="3986" y="1914"/>
                    <a:pt x="4011" y="1913"/>
                    <a:pt x="4038" y="1909"/>
                  </a:cubicBezTo>
                  <a:lnTo>
                    <a:pt x="5561" y="1740"/>
                  </a:lnTo>
                  <a:cubicBezTo>
                    <a:pt x="5616" y="1740"/>
                    <a:pt x="5616" y="1767"/>
                    <a:pt x="5643" y="1767"/>
                  </a:cubicBezTo>
                  <a:cubicBezTo>
                    <a:pt x="5643" y="1794"/>
                    <a:pt x="5643" y="1821"/>
                    <a:pt x="5616" y="1855"/>
                  </a:cubicBezTo>
                  <a:lnTo>
                    <a:pt x="4681" y="3067"/>
                  </a:lnTo>
                  <a:cubicBezTo>
                    <a:pt x="4573" y="3209"/>
                    <a:pt x="4546" y="3406"/>
                    <a:pt x="4627" y="3575"/>
                  </a:cubicBezTo>
                  <a:lnTo>
                    <a:pt x="5277" y="4957"/>
                  </a:lnTo>
                  <a:cubicBezTo>
                    <a:pt x="5277" y="5011"/>
                    <a:pt x="5277" y="5038"/>
                    <a:pt x="5250" y="5038"/>
                  </a:cubicBezTo>
                  <a:cubicBezTo>
                    <a:pt x="5250" y="5072"/>
                    <a:pt x="5223" y="5072"/>
                    <a:pt x="5162" y="5072"/>
                  </a:cubicBezTo>
                  <a:lnTo>
                    <a:pt x="3726" y="4530"/>
                  </a:lnTo>
                  <a:cubicBezTo>
                    <a:pt x="3673" y="4513"/>
                    <a:pt x="3617" y="4504"/>
                    <a:pt x="3562" y="4504"/>
                  </a:cubicBezTo>
                  <a:cubicBezTo>
                    <a:pt x="3442" y="4504"/>
                    <a:pt x="3324" y="4548"/>
                    <a:pt x="3245" y="4645"/>
                  </a:cubicBezTo>
                  <a:lnTo>
                    <a:pt x="2114" y="5688"/>
                  </a:lnTo>
                  <a:cubicBezTo>
                    <a:pt x="2105" y="5697"/>
                    <a:pt x="2093" y="5700"/>
                    <a:pt x="2081" y="5700"/>
                  </a:cubicBezTo>
                  <a:cubicBezTo>
                    <a:pt x="2057" y="5700"/>
                    <a:pt x="2033" y="5688"/>
                    <a:pt x="2033" y="5688"/>
                  </a:cubicBezTo>
                  <a:cubicBezTo>
                    <a:pt x="2006" y="5688"/>
                    <a:pt x="1972" y="5661"/>
                    <a:pt x="1972" y="5634"/>
                  </a:cubicBezTo>
                  <a:lnTo>
                    <a:pt x="2033" y="4083"/>
                  </a:lnTo>
                  <a:cubicBezTo>
                    <a:pt x="2033" y="3914"/>
                    <a:pt x="1945" y="3745"/>
                    <a:pt x="1775" y="3656"/>
                  </a:cubicBezTo>
                  <a:lnTo>
                    <a:pt x="448" y="2898"/>
                  </a:lnTo>
                  <a:cubicBezTo>
                    <a:pt x="421" y="2871"/>
                    <a:pt x="394" y="2837"/>
                    <a:pt x="421" y="2837"/>
                  </a:cubicBezTo>
                  <a:cubicBezTo>
                    <a:pt x="421" y="2810"/>
                    <a:pt x="421" y="2783"/>
                    <a:pt x="448" y="2756"/>
                  </a:cubicBezTo>
                  <a:lnTo>
                    <a:pt x="1945" y="2329"/>
                  </a:lnTo>
                  <a:cubicBezTo>
                    <a:pt x="2114" y="2275"/>
                    <a:pt x="2256" y="2133"/>
                    <a:pt x="2283" y="1963"/>
                  </a:cubicBezTo>
                  <a:lnTo>
                    <a:pt x="2568" y="466"/>
                  </a:lnTo>
                  <a:cubicBezTo>
                    <a:pt x="2595" y="412"/>
                    <a:pt x="2622" y="412"/>
                    <a:pt x="2649" y="412"/>
                  </a:cubicBezTo>
                  <a:close/>
                  <a:moveTo>
                    <a:pt x="2680" y="0"/>
                  </a:moveTo>
                  <a:cubicBezTo>
                    <a:pt x="2642" y="0"/>
                    <a:pt x="2604" y="6"/>
                    <a:pt x="2568" y="19"/>
                  </a:cubicBezTo>
                  <a:cubicBezTo>
                    <a:pt x="2371" y="46"/>
                    <a:pt x="2229" y="189"/>
                    <a:pt x="2202" y="385"/>
                  </a:cubicBezTo>
                  <a:lnTo>
                    <a:pt x="1890" y="1909"/>
                  </a:lnTo>
                  <a:cubicBezTo>
                    <a:pt x="1890" y="1936"/>
                    <a:pt x="1863" y="1936"/>
                    <a:pt x="1836" y="1963"/>
                  </a:cubicBezTo>
                  <a:lnTo>
                    <a:pt x="367" y="2390"/>
                  </a:lnTo>
                  <a:cubicBezTo>
                    <a:pt x="170" y="2444"/>
                    <a:pt x="28" y="2586"/>
                    <a:pt x="28" y="2783"/>
                  </a:cubicBezTo>
                  <a:cubicBezTo>
                    <a:pt x="1" y="2979"/>
                    <a:pt x="82" y="3149"/>
                    <a:pt x="251" y="3237"/>
                  </a:cubicBezTo>
                  <a:lnTo>
                    <a:pt x="1606" y="3995"/>
                  </a:lnTo>
                  <a:cubicBezTo>
                    <a:pt x="1606" y="4022"/>
                    <a:pt x="1633" y="4056"/>
                    <a:pt x="1633" y="4083"/>
                  </a:cubicBezTo>
                  <a:lnTo>
                    <a:pt x="1579" y="5607"/>
                  </a:lnTo>
                  <a:cubicBezTo>
                    <a:pt x="1579" y="5804"/>
                    <a:pt x="1694" y="5973"/>
                    <a:pt x="1863" y="6054"/>
                  </a:cubicBezTo>
                  <a:cubicBezTo>
                    <a:pt x="1918" y="6088"/>
                    <a:pt x="1972" y="6115"/>
                    <a:pt x="2060" y="6115"/>
                  </a:cubicBezTo>
                  <a:cubicBezTo>
                    <a:pt x="2175" y="6115"/>
                    <a:pt x="2283" y="6054"/>
                    <a:pt x="2371" y="5973"/>
                  </a:cubicBezTo>
                  <a:lnTo>
                    <a:pt x="3496" y="4930"/>
                  </a:lnTo>
                  <a:cubicBezTo>
                    <a:pt x="3513" y="4916"/>
                    <a:pt x="3528" y="4910"/>
                    <a:pt x="3542" y="4910"/>
                  </a:cubicBezTo>
                  <a:cubicBezTo>
                    <a:pt x="3557" y="4910"/>
                    <a:pt x="3570" y="4916"/>
                    <a:pt x="3584" y="4930"/>
                  </a:cubicBezTo>
                  <a:lnTo>
                    <a:pt x="5020" y="5438"/>
                  </a:lnTo>
                  <a:cubicBezTo>
                    <a:pt x="5084" y="5464"/>
                    <a:pt x="5148" y="5476"/>
                    <a:pt x="5210" y="5476"/>
                  </a:cubicBezTo>
                  <a:cubicBezTo>
                    <a:pt x="5342" y="5476"/>
                    <a:pt x="5464" y="5420"/>
                    <a:pt x="5561" y="5323"/>
                  </a:cubicBezTo>
                  <a:cubicBezTo>
                    <a:pt x="5670" y="5180"/>
                    <a:pt x="5697" y="4984"/>
                    <a:pt x="5616" y="4788"/>
                  </a:cubicBezTo>
                  <a:lnTo>
                    <a:pt x="4993" y="3406"/>
                  </a:lnTo>
                  <a:cubicBezTo>
                    <a:pt x="4965" y="3379"/>
                    <a:pt x="4965" y="3345"/>
                    <a:pt x="4993" y="3318"/>
                  </a:cubicBezTo>
                  <a:lnTo>
                    <a:pt x="5954" y="2105"/>
                  </a:lnTo>
                  <a:cubicBezTo>
                    <a:pt x="6069" y="1963"/>
                    <a:pt x="6069" y="1740"/>
                    <a:pt x="5981" y="1570"/>
                  </a:cubicBezTo>
                  <a:cubicBezTo>
                    <a:pt x="5912" y="1425"/>
                    <a:pt x="5752" y="1340"/>
                    <a:pt x="5584" y="1340"/>
                  </a:cubicBezTo>
                  <a:cubicBezTo>
                    <a:pt x="5557" y="1340"/>
                    <a:pt x="5528" y="1342"/>
                    <a:pt x="5501" y="1347"/>
                  </a:cubicBezTo>
                  <a:lnTo>
                    <a:pt x="3977" y="1516"/>
                  </a:lnTo>
                  <a:cubicBezTo>
                    <a:pt x="3949" y="1516"/>
                    <a:pt x="3922" y="1516"/>
                    <a:pt x="3922" y="1482"/>
                  </a:cubicBezTo>
                  <a:lnTo>
                    <a:pt x="3049" y="216"/>
                  </a:lnTo>
                  <a:cubicBezTo>
                    <a:pt x="2958" y="83"/>
                    <a:pt x="2818" y="0"/>
                    <a:pt x="26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13" name="Google Shape;9113;p112"/>
          <p:cNvSpPr txBox="1">
            <a:spLocks noGrp="1"/>
          </p:cNvSpPr>
          <p:nvPr>
            <p:ph type="subTitle" idx="2"/>
          </p:nvPr>
        </p:nvSpPr>
        <p:spPr>
          <a:xfrm>
            <a:off x="1406247" y="1448818"/>
            <a:ext cx="6026177" cy="2613163"/>
          </a:xfrm>
          <a:prstGeom prst="rect">
            <a:avLst/>
          </a:prstGeom>
        </p:spPr>
        <p:txBody>
          <a:bodyPr spcFirstLastPara="1" wrap="square" lIns="36575" tIns="36575" rIns="36575" bIns="36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latin typeface="+mj-lt"/>
              </a:rPr>
              <a:t>Zdroje:</a:t>
            </a:r>
          </a:p>
          <a:p>
            <a:pPr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050" b="0" kern="0" dirty="0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DERRIDA, Jacques. 1999. </a:t>
            </a:r>
            <a:r>
              <a:rPr lang="cs-CZ" sz="1050" b="0" i="1" kern="0" dirty="0" err="1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Gramatológia</a:t>
            </a:r>
            <a:r>
              <a:rPr lang="cs-CZ" sz="1050" b="0" kern="0" dirty="0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Bratislava: Archa, 314 s. ISBN 80-7115-138-6</a:t>
            </a:r>
            <a:endParaRPr lang="cs-CZ" sz="1050" b="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050" b="0" kern="0" dirty="0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DERRIDA, Jacques. 1993. </a:t>
            </a:r>
            <a:r>
              <a:rPr lang="cs-CZ" sz="1050" b="0" i="1" kern="0" dirty="0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Texty k dekonstrukci</a:t>
            </a:r>
            <a:r>
              <a:rPr lang="cs-CZ" sz="1050" b="0" kern="0" dirty="0">
                <a:solidFill>
                  <a:srgbClr val="11111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Archa: Bratislava, 336 s. ISBN 80-7115-046-0</a:t>
            </a:r>
            <a:endParaRPr lang="cs-CZ" sz="1050" b="0" kern="100" dirty="0">
              <a:solidFill>
                <a:srgbClr val="11111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050" b="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Jacques </a:t>
            </a:r>
            <a:r>
              <a:rPr lang="cs-CZ" sz="1050" b="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Derrida</a:t>
            </a:r>
            <a:r>
              <a:rPr lang="cs-CZ" sz="1050" b="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– od </a:t>
            </a:r>
            <a:r>
              <a:rPr lang="cs-CZ" sz="1050" b="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filozoofie</a:t>
            </a:r>
            <a:r>
              <a:rPr lang="cs-CZ" sz="1050" b="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k pašování drog, Citováno dne 18.4.2024, Online, Dostupné z: </a:t>
            </a:r>
            <a:r>
              <a:rPr lang="cs-CZ" sz="1050" b="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https://plus.rozhlas.cz/jacques-derrida-od-filozofie-k-pasovani-drog-6512768</a:t>
            </a:r>
            <a:endParaRPr lang="cs-CZ" sz="1050" b="0" u="sng" kern="100" dirty="0">
              <a:solidFill>
                <a:srgbClr val="46788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050" b="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Derridova</a:t>
            </a:r>
            <a:r>
              <a:rPr lang="cs-CZ" sz="1050" b="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dekonstrukce, Citováno dne 18.4.2024, Online, Dostupné z: </a:t>
            </a:r>
            <a:r>
              <a:rPr lang="cs-CZ" sz="1050" b="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https://socialniteorie.cz/derridova-dekonstrukce-boj-s-nejmocnejsim-etnocentrismem-historie/</a:t>
            </a:r>
            <a:endParaRPr lang="cs-CZ" sz="1050" b="0" u="sng" kern="100" dirty="0">
              <a:solidFill>
                <a:srgbClr val="46788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050" b="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Jacques </a:t>
            </a:r>
            <a:r>
              <a:rPr lang="cs-CZ" sz="1050" b="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Derrida</a:t>
            </a:r>
            <a:r>
              <a:rPr lang="cs-CZ" sz="1050" b="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Citováno dne 18.4.2024, Online, Dostupné z: </a:t>
            </a:r>
            <a:r>
              <a:rPr lang="cs-CZ" sz="1050" b="0" u="sng" kern="100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https://plato.stanford.edu/entries/derrida/</a:t>
            </a:r>
            <a:endParaRPr lang="cs-CZ" sz="1050" b="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s-CZ" sz="900" b="0" dirty="0">
              <a:latin typeface="+mj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s-CZ" sz="900" b="0" dirty="0">
              <a:latin typeface="+mj-lt"/>
            </a:endParaRPr>
          </a:p>
        </p:txBody>
      </p:sp>
      <p:grpSp>
        <p:nvGrpSpPr>
          <p:cNvPr id="9117" name="Google Shape;9117;p112"/>
          <p:cNvGrpSpPr/>
          <p:nvPr/>
        </p:nvGrpSpPr>
        <p:grpSpPr>
          <a:xfrm>
            <a:off x="7639489" y="1595892"/>
            <a:ext cx="940557" cy="2264038"/>
            <a:chOff x="7379673" y="2436328"/>
            <a:chExt cx="855207" cy="2058591"/>
          </a:xfrm>
        </p:grpSpPr>
        <p:sp>
          <p:nvSpPr>
            <p:cNvPr id="9118" name="Google Shape;9118;p112"/>
            <p:cNvSpPr/>
            <p:nvPr/>
          </p:nvSpPr>
          <p:spPr>
            <a:xfrm>
              <a:off x="7726483" y="3066973"/>
              <a:ext cx="124008" cy="1427946"/>
            </a:xfrm>
            <a:custGeom>
              <a:avLst/>
              <a:gdLst/>
              <a:ahLst/>
              <a:cxnLst/>
              <a:rect l="l" t="t" r="r" b="b"/>
              <a:pathLst>
                <a:path w="1023" h="11781" extrusionOk="0">
                  <a:moveTo>
                    <a:pt x="895" y="0"/>
                  </a:moveTo>
                  <a:lnTo>
                    <a:pt x="221" y="687"/>
                  </a:lnTo>
                  <a:cubicBezTo>
                    <a:pt x="53" y="855"/>
                    <a:pt x="53" y="1125"/>
                    <a:pt x="221" y="1296"/>
                  </a:cubicBezTo>
                  <a:lnTo>
                    <a:pt x="621" y="1697"/>
                  </a:lnTo>
                  <a:cubicBezTo>
                    <a:pt x="712" y="1799"/>
                    <a:pt x="712" y="1954"/>
                    <a:pt x="621" y="2044"/>
                  </a:cubicBezTo>
                  <a:lnTo>
                    <a:pt x="221" y="2445"/>
                  </a:lnTo>
                  <a:cubicBezTo>
                    <a:pt x="65" y="2616"/>
                    <a:pt x="65" y="2874"/>
                    <a:pt x="221" y="3054"/>
                  </a:cubicBezTo>
                  <a:lnTo>
                    <a:pt x="621" y="3455"/>
                  </a:lnTo>
                  <a:cubicBezTo>
                    <a:pt x="712" y="3548"/>
                    <a:pt x="712" y="3703"/>
                    <a:pt x="621" y="3806"/>
                  </a:cubicBezTo>
                  <a:lnTo>
                    <a:pt x="261" y="4169"/>
                  </a:lnTo>
                  <a:cubicBezTo>
                    <a:pt x="106" y="4337"/>
                    <a:pt x="106" y="4607"/>
                    <a:pt x="261" y="4775"/>
                  </a:cubicBezTo>
                  <a:lnTo>
                    <a:pt x="634" y="5151"/>
                  </a:lnTo>
                  <a:cubicBezTo>
                    <a:pt x="739" y="5257"/>
                    <a:pt x="739" y="5412"/>
                    <a:pt x="634" y="5502"/>
                  </a:cubicBezTo>
                  <a:lnTo>
                    <a:pt x="246" y="5915"/>
                  </a:lnTo>
                  <a:cubicBezTo>
                    <a:pt x="78" y="6083"/>
                    <a:pt x="78" y="6344"/>
                    <a:pt x="246" y="6512"/>
                  </a:cubicBezTo>
                  <a:lnTo>
                    <a:pt x="662" y="6937"/>
                  </a:lnTo>
                  <a:cubicBezTo>
                    <a:pt x="752" y="7043"/>
                    <a:pt x="752" y="7183"/>
                    <a:pt x="662" y="7288"/>
                  </a:cubicBezTo>
                  <a:lnTo>
                    <a:pt x="183" y="7767"/>
                  </a:lnTo>
                  <a:cubicBezTo>
                    <a:pt x="28" y="7934"/>
                    <a:pt x="28" y="8208"/>
                    <a:pt x="183" y="8375"/>
                  </a:cubicBezTo>
                  <a:lnTo>
                    <a:pt x="662" y="8866"/>
                  </a:lnTo>
                  <a:cubicBezTo>
                    <a:pt x="752" y="8956"/>
                    <a:pt x="752" y="9112"/>
                    <a:pt x="662" y="9202"/>
                  </a:cubicBezTo>
                  <a:lnTo>
                    <a:pt x="221" y="9655"/>
                  </a:lnTo>
                  <a:cubicBezTo>
                    <a:pt x="53" y="9823"/>
                    <a:pt x="53" y="10096"/>
                    <a:pt x="221" y="10264"/>
                  </a:cubicBezTo>
                  <a:lnTo>
                    <a:pt x="621" y="10665"/>
                  </a:lnTo>
                  <a:cubicBezTo>
                    <a:pt x="712" y="10770"/>
                    <a:pt x="712" y="10926"/>
                    <a:pt x="621" y="11016"/>
                  </a:cubicBezTo>
                  <a:lnTo>
                    <a:pt x="0" y="11650"/>
                  </a:lnTo>
                  <a:lnTo>
                    <a:pt x="131" y="11780"/>
                  </a:lnTo>
                  <a:lnTo>
                    <a:pt x="752" y="11143"/>
                  </a:lnTo>
                  <a:cubicBezTo>
                    <a:pt x="907" y="10975"/>
                    <a:pt x="907" y="10705"/>
                    <a:pt x="752" y="10537"/>
                  </a:cubicBezTo>
                  <a:lnTo>
                    <a:pt x="351" y="10134"/>
                  </a:lnTo>
                  <a:cubicBezTo>
                    <a:pt x="261" y="10031"/>
                    <a:pt x="261" y="9888"/>
                    <a:pt x="351" y="9786"/>
                  </a:cubicBezTo>
                  <a:lnTo>
                    <a:pt x="789" y="9332"/>
                  </a:lnTo>
                  <a:cubicBezTo>
                    <a:pt x="960" y="9164"/>
                    <a:pt x="960" y="8907"/>
                    <a:pt x="789" y="8736"/>
                  </a:cubicBezTo>
                  <a:lnTo>
                    <a:pt x="311" y="8245"/>
                  </a:lnTo>
                  <a:cubicBezTo>
                    <a:pt x="221" y="8155"/>
                    <a:pt x="221" y="8000"/>
                    <a:pt x="311" y="7897"/>
                  </a:cubicBezTo>
                  <a:lnTo>
                    <a:pt x="789" y="7416"/>
                  </a:lnTo>
                  <a:cubicBezTo>
                    <a:pt x="960" y="7248"/>
                    <a:pt x="960" y="6977"/>
                    <a:pt x="789" y="6810"/>
                  </a:cubicBezTo>
                  <a:lnTo>
                    <a:pt x="376" y="6381"/>
                  </a:lnTo>
                  <a:cubicBezTo>
                    <a:pt x="274" y="6291"/>
                    <a:pt x="274" y="6136"/>
                    <a:pt x="376" y="6033"/>
                  </a:cubicBezTo>
                  <a:lnTo>
                    <a:pt x="764" y="5629"/>
                  </a:lnTo>
                  <a:cubicBezTo>
                    <a:pt x="932" y="5462"/>
                    <a:pt x="932" y="5204"/>
                    <a:pt x="764" y="5024"/>
                  </a:cubicBezTo>
                  <a:lnTo>
                    <a:pt x="401" y="4648"/>
                  </a:lnTo>
                  <a:cubicBezTo>
                    <a:pt x="298" y="4542"/>
                    <a:pt x="298" y="4402"/>
                    <a:pt x="401" y="4297"/>
                  </a:cubicBezTo>
                  <a:lnTo>
                    <a:pt x="752" y="3936"/>
                  </a:lnTo>
                  <a:cubicBezTo>
                    <a:pt x="920" y="3765"/>
                    <a:pt x="920" y="3495"/>
                    <a:pt x="752" y="3327"/>
                  </a:cubicBezTo>
                  <a:lnTo>
                    <a:pt x="364" y="2927"/>
                  </a:lnTo>
                  <a:cubicBezTo>
                    <a:pt x="261" y="2821"/>
                    <a:pt x="261" y="2666"/>
                    <a:pt x="364" y="2576"/>
                  </a:cubicBezTo>
                  <a:lnTo>
                    <a:pt x="752" y="2175"/>
                  </a:lnTo>
                  <a:cubicBezTo>
                    <a:pt x="907" y="2007"/>
                    <a:pt x="907" y="1746"/>
                    <a:pt x="752" y="1579"/>
                  </a:cubicBezTo>
                  <a:lnTo>
                    <a:pt x="351" y="1165"/>
                  </a:lnTo>
                  <a:cubicBezTo>
                    <a:pt x="261" y="1075"/>
                    <a:pt x="261" y="920"/>
                    <a:pt x="351" y="814"/>
                  </a:cubicBezTo>
                  <a:lnTo>
                    <a:pt x="1022" y="131"/>
                  </a:lnTo>
                  <a:lnTo>
                    <a:pt x="8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9" name="Google Shape;9119;p112"/>
            <p:cNvSpPr/>
            <p:nvPr/>
          </p:nvSpPr>
          <p:spPr>
            <a:xfrm>
              <a:off x="7673389" y="3377629"/>
              <a:ext cx="268139" cy="169690"/>
            </a:xfrm>
            <a:custGeom>
              <a:avLst/>
              <a:gdLst/>
              <a:ahLst/>
              <a:cxnLst/>
              <a:rect l="l" t="t" r="r" b="b"/>
              <a:pathLst>
                <a:path w="2212" h="1400" extrusionOk="0">
                  <a:moveTo>
                    <a:pt x="1112" y="0"/>
                  </a:moveTo>
                  <a:cubicBezTo>
                    <a:pt x="945" y="90"/>
                    <a:pt x="0" y="622"/>
                    <a:pt x="37" y="1190"/>
                  </a:cubicBezTo>
                  <a:cubicBezTo>
                    <a:pt x="52" y="1342"/>
                    <a:pt x="126" y="1399"/>
                    <a:pt x="230" y="1399"/>
                  </a:cubicBezTo>
                  <a:cubicBezTo>
                    <a:pt x="506" y="1399"/>
                    <a:pt x="990" y="996"/>
                    <a:pt x="1112" y="892"/>
                  </a:cubicBezTo>
                  <a:cubicBezTo>
                    <a:pt x="1225" y="996"/>
                    <a:pt x="1707" y="1399"/>
                    <a:pt x="1982" y="1399"/>
                  </a:cubicBezTo>
                  <a:cubicBezTo>
                    <a:pt x="2086" y="1399"/>
                    <a:pt x="2160" y="1342"/>
                    <a:pt x="2175" y="1190"/>
                  </a:cubicBezTo>
                  <a:cubicBezTo>
                    <a:pt x="2212" y="622"/>
                    <a:pt x="1280" y="90"/>
                    <a:pt x="11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0" name="Google Shape;9120;p112"/>
            <p:cNvSpPr/>
            <p:nvPr/>
          </p:nvSpPr>
          <p:spPr>
            <a:xfrm>
              <a:off x="7661994" y="3365144"/>
              <a:ext cx="292019" cy="192962"/>
            </a:xfrm>
            <a:custGeom>
              <a:avLst/>
              <a:gdLst/>
              <a:ahLst/>
              <a:cxnLst/>
              <a:rect l="l" t="t" r="r" b="b"/>
              <a:pathLst>
                <a:path w="2409" h="1592" extrusionOk="0">
                  <a:moveTo>
                    <a:pt x="1206" y="206"/>
                  </a:moveTo>
                  <a:cubicBezTo>
                    <a:pt x="1414" y="324"/>
                    <a:pt x="2216" y="815"/>
                    <a:pt x="2175" y="1281"/>
                  </a:cubicBezTo>
                  <a:cubicBezTo>
                    <a:pt x="2163" y="1346"/>
                    <a:pt x="2151" y="1383"/>
                    <a:pt x="2113" y="1399"/>
                  </a:cubicBezTo>
                  <a:cubicBezTo>
                    <a:pt x="2101" y="1404"/>
                    <a:pt x="2086" y="1406"/>
                    <a:pt x="2068" y="1406"/>
                  </a:cubicBezTo>
                  <a:cubicBezTo>
                    <a:pt x="1919" y="1406"/>
                    <a:pt x="1593" y="1222"/>
                    <a:pt x="1259" y="933"/>
                  </a:cubicBezTo>
                  <a:lnTo>
                    <a:pt x="1206" y="880"/>
                  </a:lnTo>
                  <a:lnTo>
                    <a:pt x="1141" y="933"/>
                  </a:lnTo>
                  <a:cubicBezTo>
                    <a:pt x="805" y="1222"/>
                    <a:pt x="481" y="1406"/>
                    <a:pt x="332" y="1406"/>
                  </a:cubicBezTo>
                  <a:cubicBezTo>
                    <a:pt x="314" y="1406"/>
                    <a:pt x="299" y="1404"/>
                    <a:pt x="287" y="1399"/>
                  </a:cubicBezTo>
                  <a:cubicBezTo>
                    <a:pt x="249" y="1383"/>
                    <a:pt x="234" y="1346"/>
                    <a:pt x="234" y="1281"/>
                  </a:cubicBezTo>
                  <a:cubicBezTo>
                    <a:pt x="197" y="815"/>
                    <a:pt x="986" y="324"/>
                    <a:pt x="1206" y="206"/>
                  </a:cubicBezTo>
                  <a:close/>
                  <a:moveTo>
                    <a:pt x="1206" y="1"/>
                  </a:moveTo>
                  <a:lnTo>
                    <a:pt x="1153" y="13"/>
                  </a:lnTo>
                  <a:cubicBezTo>
                    <a:pt x="961" y="128"/>
                    <a:pt x="1" y="672"/>
                    <a:pt x="41" y="1293"/>
                  </a:cubicBezTo>
                  <a:cubicBezTo>
                    <a:pt x="66" y="1476"/>
                    <a:pt x="144" y="1538"/>
                    <a:pt x="209" y="1566"/>
                  </a:cubicBezTo>
                  <a:cubicBezTo>
                    <a:pt x="244" y="1580"/>
                    <a:pt x="282" y="1587"/>
                    <a:pt x="323" y="1587"/>
                  </a:cubicBezTo>
                  <a:cubicBezTo>
                    <a:pt x="586" y="1587"/>
                    <a:pt x="959" y="1327"/>
                    <a:pt x="1206" y="1125"/>
                  </a:cubicBezTo>
                  <a:cubicBezTo>
                    <a:pt x="1439" y="1321"/>
                    <a:pt x="1815" y="1591"/>
                    <a:pt x="2073" y="1591"/>
                  </a:cubicBezTo>
                  <a:cubicBezTo>
                    <a:pt x="2113" y="1591"/>
                    <a:pt x="2151" y="1579"/>
                    <a:pt x="2191" y="1566"/>
                  </a:cubicBezTo>
                  <a:cubicBezTo>
                    <a:pt x="2253" y="1538"/>
                    <a:pt x="2346" y="1476"/>
                    <a:pt x="2359" y="1293"/>
                  </a:cubicBezTo>
                  <a:cubicBezTo>
                    <a:pt x="2408" y="684"/>
                    <a:pt x="1439" y="128"/>
                    <a:pt x="1244" y="13"/>
                  </a:cubicBezTo>
                  <a:lnTo>
                    <a:pt x="1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1" name="Google Shape;9121;p112"/>
            <p:cNvSpPr/>
            <p:nvPr/>
          </p:nvSpPr>
          <p:spPr>
            <a:xfrm>
              <a:off x="7390947" y="2447236"/>
              <a:ext cx="833024" cy="978993"/>
            </a:xfrm>
            <a:custGeom>
              <a:avLst/>
              <a:gdLst/>
              <a:ahLst/>
              <a:cxnLst/>
              <a:rect l="l" t="t" r="r" b="b"/>
              <a:pathLst>
                <a:path w="6872" h="8077" extrusionOk="0">
                  <a:moveTo>
                    <a:pt x="3442" y="0"/>
                  </a:moveTo>
                  <a:cubicBezTo>
                    <a:pt x="1538" y="0"/>
                    <a:pt x="0" y="1811"/>
                    <a:pt x="0" y="4039"/>
                  </a:cubicBezTo>
                  <a:cubicBezTo>
                    <a:pt x="0" y="6266"/>
                    <a:pt x="1538" y="8077"/>
                    <a:pt x="3442" y="8077"/>
                  </a:cubicBezTo>
                  <a:cubicBezTo>
                    <a:pt x="5331" y="8077"/>
                    <a:pt x="6872" y="6266"/>
                    <a:pt x="6872" y="4039"/>
                  </a:cubicBezTo>
                  <a:cubicBezTo>
                    <a:pt x="6872" y="1811"/>
                    <a:pt x="5331" y="0"/>
                    <a:pt x="34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122" name="Google Shape;9122;p112"/>
            <p:cNvSpPr/>
            <p:nvPr/>
          </p:nvSpPr>
          <p:spPr>
            <a:xfrm>
              <a:off x="7379673" y="2436328"/>
              <a:ext cx="855207" cy="1000932"/>
            </a:xfrm>
            <a:custGeom>
              <a:avLst/>
              <a:gdLst/>
              <a:ahLst/>
              <a:cxnLst/>
              <a:rect l="l" t="t" r="r" b="b"/>
              <a:pathLst>
                <a:path w="7055" h="8258" extrusionOk="0">
                  <a:moveTo>
                    <a:pt x="3535" y="180"/>
                  </a:moveTo>
                  <a:cubicBezTo>
                    <a:pt x="5374" y="180"/>
                    <a:pt x="6875" y="1954"/>
                    <a:pt x="6875" y="4129"/>
                  </a:cubicBezTo>
                  <a:cubicBezTo>
                    <a:pt x="6875" y="6303"/>
                    <a:pt x="5374" y="8077"/>
                    <a:pt x="3535" y="8077"/>
                  </a:cubicBezTo>
                  <a:cubicBezTo>
                    <a:pt x="1684" y="8077"/>
                    <a:pt x="183" y="6303"/>
                    <a:pt x="183" y="4129"/>
                  </a:cubicBezTo>
                  <a:cubicBezTo>
                    <a:pt x="183" y="1954"/>
                    <a:pt x="1684" y="180"/>
                    <a:pt x="3535" y="180"/>
                  </a:cubicBezTo>
                  <a:close/>
                  <a:moveTo>
                    <a:pt x="3535" y="0"/>
                  </a:moveTo>
                  <a:cubicBezTo>
                    <a:pt x="1581" y="0"/>
                    <a:pt x="0" y="1852"/>
                    <a:pt x="0" y="4129"/>
                  </a:cubicBezTo>
                  <a:cubicBezTo>
                    <a:pt x="0" y="6406"/>
                    <a:pt x="1581" y="8257"/>
                    <a:pt x="3535" y="8257"/>
                  </a:cubicBezTo>
                  <a:cubicBezTo>
                    <a:pt x="5477" y="8257"/>
                    <a:pt x="7055" y="6406"/>
                    <a:pt x="7055" y="4129"/>
                  </a:cubicBezTo>
                  <a:cubicBezTo>
                    <a:pt x="7055" y="1852"/>
                    <a:pt x="5477" y="0"/>
                    <a:pt x="35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3" name="Google Shape;9123;p112"/>
            <p:cNvSpPr/>
            <p:nvPr/>
          </p:nvSpPr>
          <p:spPr>
            <a:xfrm>
              <a:off x="7403311" y="2458145"/>
              <a:ext cx="441120" cy="443983"/>
            </a:xfrm>
            <a:custGeom>
              <a:avLst/>
              <a:gdLst/>
              <a:ahLst/>
              <a:cxnLst/>
              <a:rect l="l" t="t" r="r" b="b"/>
              <a:pathLst>
                <a:path w="3639" h="3663" extrusionOk="0">
                  <a:moveTo>
                    <a:pt x="3340" y="0"/>
                  </a:moveTo>
                  <a:cubicBezTo>
                    <a:pt x="3120" y="0"/>
                    <a:pt x="2912" y="28"/>
                    <a:pt x="2719" y="78"/>
                  </a:cubicBezTo>
                  <a:cubicBezTo>
                    <a:pt x="1877" y="920"/>
                    <a:pt x="1035" y="1762"/>
                    <a:pt x="193" y="2591"/>
                  </a:cubicBezTo>
                  <a:cubicBezTo>
                    <a:pt x="91" y="2927"/>
                    <a:pt x="26" y="3290"/>
                    <a:pt x="1" y="3663"/>
                  </a:cubicBezTo>
                  <a:cubicBezTo>
                    <a:pt x="1219" y="2448"/>
                    <a:pt x="2421" y="1230"/>
                    <a:pt x="3638" y="28"/>
                  </a:cubicBezTo>
                  <a:cubicBezTo>
                    <a:pt x="3533" y="13"/>
                    <a:pt x="3443" y="0"/>
                    <a:pt x="3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4" name="Google Shape;9124;p112"/>
            <p:cNvSpPr/>
            <p:nvPr/>
          </p:nvSpPr>
          <p:spPr>
            <a:xfrm>
              <a:off x="7478710" y="2599352"/>
              <a:ext cx="659073" cy="676338"/>
            </a:xfrm>
            <a:custGeom>
              <a:avLst/>
              <a:gdLst/>
              <a:ahLst/>
              <a:cxnLst/>
              <a:rect l="l" t="t" r="r" b="b"/>
              <a:pathLst>
                <a:path w="5437" h="5580" extrusionOk="0">
                  <a:moveTo>
                    <a:pt x="5073" y="0"/>
                  </a:moveTo>
                  <a:cubicBezTo>
                    <a:pt x="4918" y="156"/>
                    <a:pt x="4762" y="311"/>
                    <a:pt x="4607" y="454"/>
                  </a:cubicBezTo>
                  <a:lnTo>
                    <a:pt x="4026" y="1038"/>
                  </a:lnTo>
                  <a:cubicBezTo>
                    <a:pt x="2678" y="2383"/>
                    <a:pt x="1333" y="3728"/>
                    <a:pt x="0" y="5076"/>
                  </a:cubicBezTo>
                  <a:cubicBezTo>
                    <a:pt x="103" y="5256"/>
                    <a:pt x="221" y="5424"/>
                    <a:pt x="364" y="5579"/>
                  </a:cubicBezTo>
                  <a:lnTo>
                    <a:pt x="4349" y="1594"/>
                  </a:lnTo>
                  <a:cubicBezTo>
                    <a:pt x="4349" y="1594"/>
                    <a:pt x="4337" y="1581"/>
                    <a:pt x="4337" y="1566"/>
                  </a:cubicBezTo>
                  <a:lnTo>
                    <a:pt x="4337" y="1566"/>
                  </a:lnTo>
                  <a:cubicBezTo>
                    <a:pt x="4349" y="1581"/>
                    <a:pt x="4349" y="1594"/>
                    <a:pt x="4349" y="1594"/>
                  </a:cubicBezTo>
                  <a:lnTo>
                    <a:pt x="4958" y="985"/>
                  </a:lnTo>
                  <a:cubicBezTo>
                    <a:pt x="5126" y="830"/>
                    <a:pt x="5281" y="662"/>
                    <a:pt x="5436" y="507"/>
                  </a:cubicBezTo>
                  <a:cubicBezTo>
                    <a:pt x="5334" y="323"/>
                    <a:pt x="5203" y="156"/>
                    <a:pt x="50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5" name="Google Shape;9125;p112"/>
            <p:cNvSpPr/>
            <p:nvPr/>
          </p:nvSpPr>
          <p:spPr>
            <a:xfrm>
              <a:off x="7750121" y="2947583"/>
              <a:ext cx="462939" cy="467740"/>
            </a:xfrm>
            <a:custGeom>
              <a:avLst/>
              <a:gdLst/>
              <a:ahLst/>
              <a:cxnLst/>
              <a:rect l="l" t="t" r="r" b="b"/>
              <a:pathLst>
                <a:path w="3819" h="3859" extrusionOk="0">
                  <a:moveTo>
                    <a:pt x="3819" y="1"/>
                  </a:moveTo>
                  <a:lnTo>
                    <a:pt x="1" y="3819"/>
                  </a:lnTo>
                  <a:cubicBezTo>
                    <a:pt x="156" y="3846"/>
                    <a:pt x="312" y="3859"/>
                    <a:pt x="479" y="3859"/>
                  </a:cubicBezTo>
                  <a:cubicBezTo>
                    <a:pt x="610" y="3859"/>
                    <a:pt x="737" y="3846"/>
                    <a:pt x="868" y="3834"/>
                  </a:cubicBezTo>
                  <a:cubicBezTo>
                    <a:pt x="1799" y="2887"/>
                    <a:pt x="2744" y="1942"/>
                    <a:pt x="3688" y="1010"/>
                  </a:cubicBezTo>
                  <a:cubicBezTo>
                    <a:pt x="3766" y="687"/>
                    <a:pt x="3806" y="352"/>
                    <a:pt x="38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6" name="Google Shape;9126;p112"/>
            <p:cNvSpPr/>
            <p:nvPr/>
          </p:nvSpPr>
          <p:spPr>
            <a:xfrm>
              <a:off x="7411312" y="2491235"/>
              <a:ext cx="610464" cy="627491"/>
            </a:xfrm>
            <a:custGeom>
              <a:avLst/>
              <a:gdLst/>
              <a:ahLst/>
              <a:cxnLst/>
              <a:rect l="l" t="t" r="r" b="b"/>
              <a:pathLst>
                <a:path w="5036" h="5177" extrusionOk="0">
                  <a:moveTo>
                    <a:pt x="4476" y="1"/>
                  </a:moveTo>
                  <a:cubicBezTo>
                    <a:pt x="4337" y="144"/>
                    <a:pt x="4194" y="299"/>
                    <a:pt x="4051" y="439"/>
                  </a:cubicBezTo>
                  <a:cubicBezTo>
                    <a:pt x="3843" y="634"/>
                    <a:pt x="3650" y="843"/>
                    <a:pt x="3454" y="1035"/>
                  </a:cubicBezTo>
                  <a:cubicBezTo>
                    <a:pt x="2302" y="2188"/>
                    <a:pt x="1153" y="3340"/>
                    <a:pt x="0" y="4493"/>
                  </a:cubicBezTo>
                  <a:cubicBezTo>
                    <a:pt x="37" y="4726"/>
                    <a:pt x="103" y="4959"/>
                    <a:pt x="180" y="5176"/>
                  </a:cubicBezTo>
                  <a:cubicBezTo>
                    <a:pt x="1448" y="3909"/>
                    <a:pt x="2718" y="2641"/>
                    <a:pt x="3998" y="1358"/>
                  </a:cubicBezTo>
                  <a:lnTo>
                    <a:pt x="4582" y="777"/>
                  </a:lnTo>
                  <a:cubicBezTo>
                    <a:pt x="4737" y="622"/>
                    <a:pt x="4880" y="479"/>
                    <a:pt x="5036" y="324"/>
                  </a:cubicBezTo>
                  <a:cubicBezTo>
                    <a:pt x="4852" y="193"/>
                    <a:pt x="4672" y="91"/>
                    <a:pt x="44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7" name="Google Shape;9127;p112"/>
            <p:cNvSpPr/>
            <p:nvPr/>
          </p:nvSpPr>
          <p:spPr>
            <a:xfrm>
              <a:off x="7594596" y="2756317"/>
              <a:ext cx="610585" cy="625916"/>
            </a:xfrm>
            <a:custGeom>
              <a:avLst/>
              <a:gdLst/>
              <a:ahLst/>
              <a:cxnLst/>
              <a:rect l="l" t="t" r="r" b="b"/>
              <a:pathLst>
                <a:path w="5037" h="5164" extrusionOk="0">
                  <a:moveTo>
                    <a:pt x="4856" y="1"/>
                  </a:moveTo>
                  <a:lnTo>
                    <a:pt x="1" y="4853"/>
                  </a:lnTo>
                  <a:cubicBezTo>
                    <a:pt x="184" y="4971"/>
                    <a:pt x="364" y="5086"/>
                    <a:pt x="557" y="5164"/>
                  </a:cubicBezTo>
                  <a:cubicBezTo>
                    <a:pt x="1672" y="4051"/>
                    <a:pt x="2784" y="2939"/>
                    <a:pt x="3896" y="1824"/>
                  </a:cubicBezTo>
                  <a:cubicBezTo>
                    <a:pt x="4092" y="1632"/>
                    <a:pt x="4300" y="1436"/>
                    <a:pt x="4493" y="1243"/>
                  </a:cubicBezTo>
                  <a:cubicBezTo>
                    <a:pt x="4673" y="1063"/>
                    <a:pt x="4856" y="880"/>
                    <a:pt x="5036" y="700"/>
                  </a:cubicBezTo>
                  <a:cubicBezTo>
                    <a:pt x="4984" y="454"/>
                    <a:pt x="4934" y="221"/>
                    <a:pt x="48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28" name="Google Shape;9128;p112"/>
            <p:cNvGrpSpPr/>
            <p:nvPr/>
          </p:nvGrpSpPr>
          <p:grpSpPr>
            <a:xfrm>
              <a:off x="7812736" y="2524293"/>
              <a:ext cx="335998" cy="454984"/>
              <a:chOff x="-1439716" y="717970"/>
              <a:chExt cx="518675" cy="702353"/>
            </a:xfrm>
          </p:grpSpPr>
          <p:sp>
            <p:nvSpPr>
              <p:cNvPr id="9129" name="Google Shape;9129;p112"/>
              <p:cNvSpPr/>
              <p:nvPr/>
            </p:nvSpPr>
            <p:spPr>
              <a:xfrm>
                <a:off x="-1439716" y="717970"/>
                <a:ext cx="465162" cy="466054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2491" extrusionOk="0">
                    <a:moveTo>
                      <a:pt x="1600" y="2146"/>
                    </a:moveTo>
                    <a:cubicBezTo>
                      <a:pt x="1602" y="2147"/>
                      <a:pt x="1604" y="2148"/>
                      <a:pt x="1607" y="2148"/>
                    </a:cubicBezTo>
                    <a:cubicBezTo>
                      <a:pt x="1611" y="2161"/>
                      <a:pt x="1612" y="2168"/>
                      <a:pt x="1611" y="2168"/>
                    </a:cubicBezTo>
                    <a:lnTo>
                      <a:pt x="1611" y="2168"/>
                    </a:lnTo>
                    <a:cubicBezTo>
                      <a:pt x="1607" y="2161"/>
                      <a:pt x="1603" y="2153"/>
                      <a:pt x="1600" y="2146"/>
                    </a:cubicBezTo>
                    <a:close/>
                    <a:moveTo>
                      <a:pt x="434" y="1"/>
                    </a:moveTo>
                    <a:cubicBezTo>
                      <a:pt x="406" y="1"/>
                      <a:pt x="379" y="4"/>
                      <a:pt x="352" y="10"/>
                    </a:cubicBezTo>
                    <a:cubicBezTo>
                      <a:pt x="249" y="38"/>
                      <a:pt x="143" y="116"/>
                      <a:pt x="106" y="206"/>
                    </a:cubicBezTo>
                    <a:cubicBezTo>
                      <a:pt x="1" y="386"/>
                      <a:pt x="41" y="672"/>
                      <a:pt x="249" y="762"/>
                    </a:cubicBezTo>
                    <a:cubicBezTo>
                      <a:pt x="417" y="840"/>
                      <a:pt x="585" y="942"/>
                      <a:pt x="727" y="1048"/>
                    </a:cubicBezTo>
                    <a:cubicBezTo>
                      <a:pt x="752" y="1060"/>
                      <a:pt x="777" y="1073"/>
                      <a:pt x="793" y="1085"/>
                    </a:cubicBezTo>
                    <a:cubicBezTo>
                      <a:pt x="778" y="1076"/>
                      <a:pt x="772" y="1072"/>
                      <a:pt x="770" y="1072"/>
                    </a:cubicBezTo>
                    <a:cubicBezTo>
                      <a:pt x="767" y="1072"/>
                      <a:pt x="800" y="1097"/>
                      <a:pt x="811" y="1104"/>
                    </a:cubicBezTo>
                    <a:lnTo>
                      <a:pt x="811" y="1104"/>
                    </a:lnTo>
                    <a:cubicBezTo>
                      <a:pt x="805" y="1098"/>
                      <a:pt x="798" y="1092"/>
                      <a:pt x="793" y="1085"/>
                    </a:cubicBezTo>
                    <a:lnTo>
                      <a:pt x="793" y="1085"/>
                    </a:lnTo>
                    <a:cubicBezTo>
                      <a:pt x="811" y="1100"/>
                      <a:pt x="816" y="1106"/>
                      <a:pt x="815" y="1106"/>
                    </a:cubicBezTo>
                    <a:cubicBezTo>
                      <a:pt x="814" y="1106"/>
                      <a:pt x="813" y="1105"/>
                      <a:pt x="811" y="1104"/>
                    </a:cubicBezTo>
                    <a:lnTo>
                      <a:pt x="811" y="1104"/>
                    </a:lnTo>
                    <a:cubicBezTo>
                      <a:pt x="834" y="1125"/>
                      <a:pt x="861" y="1147"/>
                      <a:pt x="883" y="1175"/>
                    </a:cubicBezTo>
                    <a:cubicBezTo>
                      <a:pt x="960" y="1241"/>
                      <a:pt x="1026" y="1306"/>
                      <a:pt x="1103" y="1371"/>
                    </a:cubicBezTo>
                    <a:cubicBezTo>
                      <a:pt x="1128" y="1408"/>
                      <a:pt x="1153" y="1449"/>
                      <a:pt x="1193" y="1474"/>
                    </a:cubicBezTo>
                    <a:cubicBezTo>
                      <a:pt x="1206" y="1486"/>
                      <a:pt x="1218" y="1514"/>
                      <a:pt x="1231" y="1526"/>
                    </a:cubicBezTo>
                    <a:cubicBezTo>
                      <a:pt x="1236" y="1532"/>
                      <a:pt x="1249" y="1549"/>
                      <a:pt x="1259" y="1562"/>
                    </a:cubicBezTo>
                    <a:lnTo>
                      <a:pt x="1259" y="1562"/>
                    </a:lnTo>
                    <a:cubicBezTo>
                      <a:pt x="1263" y="1569"/>
                      <a:pt x="1268" y="1575"/>
                      <a:pt x="1271" y="1579"/>
                    </a:cubicBezTo>
                    <a:cubicBezTo>
                      <a:pt x="1283" y="1592"/>
                      <a:pt x="1296" y="1616"/>
                      <a:pt x="1308" y="1629"/>
                    </a:cubicBezTo>
                    <a:cubicBezTo>
                      <a:pt x="1336" y="1669"/>
                      <a:pt x="1361" y="1707"/>
                      <a:pt x="1386" y="1747"/>
                    </a:cubicBezTo>
                    <a:cubicBezTo>
                      <a:pt x="1439" y="1825"/>
                      <a:pt x="1492" y="1915"/>
                      <a:pt x="1529" y="1992"/>
                    </a:cubicBezTo>
                    <a:cubicBezTo>
                      <a:pt x="1541" y="2030"/>
                      <a:pt x="1569" y="2082"/>
                      <a:pt x="1582" y="2123"/>
                    </a:cubicBezTo>
                    <a:cubicBezTo>
                      <a:pt x="1589" y="2130"/>
                      <a:pt x="1592" y="2138"/>
                      <a:pt x="1596" y="2143"/>
                    </a:cubicBezTo>
                    <a:lnTo>
                      <a:pt x="1596" y="2143"/>
                    </a:lnTo>
                    <a:cubicBezTo>
                      <a:pt x="1592" y="2133"/>
                      <a:pt x="1587" y="2122"/>
                      <a:pt x="1582" y="2107"/>
                    </a:cubicBezTo>
                    <a:lnTo>
                      <a:pt x="1582" y="2107"/>
                    </a:lnTo>
                    <a:cubicBezTo>
                      <a:pt x="1588" y="2121"/>
                      <a:pt x="1594" y="2133"/>
                      <a:pt x="1600" y="2146"/>
                    </a:cubicBezTo>
                    <a:lnTo>
                      <a:pt x="1600" y="2146"/>
                    </a:lnTo>
                    <a:cubicBezTo>
                      <a:pt x="1598" y="2145"/>
                      <a:pt x="1597" y="2144"/>
                      <a:pt x="1596" y="2143"/>
                    </a:cubicBezTo>
                    <a:lnTo>
                      <a:pt x="1596" y="2143"/>
                    </a:lnTo>
                    <a:cubicBezTo>
                      <a:pt x="1604" y="2160"/>
                      <a:pt x="1609" y="2168"/>
                      <a:pt x="1611" y="2168"/>
                    </a:cubicBezTo>
                    <a:cubicBezTo>
                      <a:pt x="1611" y="2168"/>
                      <a:pt x="1611" y="2168"/>
                      <a:pt x="1611" y="2168"/>
                    </a:cubicBezTo>
                    <a:lnTo>
                      <a:pt x="1611" y="2168"/>
                    </a:lnTo>
                    <a:cubicBezTo>
                      <a:pt x="1614" y="2174"/>
                      <a:pt x="1616" y="2179"/>
                      <a:pt x="1619" y="2185"/>
                    </a:cubicBezTo>
                    <a:cubicBezTo>
                      <a:pt x="1659" y="2291"/>
                      <a:pt x="1709" y="2368"/>
                      <a:pt x="1802" y="2433"/>
                    </a:cubicBezTo>
                    <a:cubicBezTo>
                      <a:pt x="1862" y="2467"/>
                      <a:pt x="1939" y="2490"/>
                      <a:pt x="2015" y="2490"/>
                    </a:cubicBezTo>
                    <a:cubicBezTo>
                      <a:pt x="2053" y="2490"/>
                      <a:pt x="2090" y="2484"/>
                      <a:pt x="2125" y="2471"/>
                    </a:cubicBezTo>
                    <a:cubicBezTo>
                      <a:pt x="2318" y="2405"/>
                      <a:pt x="2486" y="2185"/>
                      <a:pt x="2408" y="1967"/>
                    </a:cubicBezTo>
                    <a:cubicBezTo>
                      <a:pt x="2085" y="1138"/>
                      <a:pt x="1476" y="439"/>
                      <a:pt x="662" y="63"/>
                    </a:cubicBezTo>
                    <a:cubicBezTo>
                      <a:pt x="587" y="24"/>
                      <a:pt x="510" y="1"/>
                      <a:pt x="4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0" name="Google Shape;9130;p112"/>
              <p:cNvSpPr/>
              <p:nvPr/>
            </p:nvSpPr>
            <p:spPr>
              <a:xfrm>
                <a:off x="-1076344" y="1262602"/>
                <a:ext cx="155303" cy="157721"/>
              </a:xfrm>
              <a:custGeom>
                <a:avLst/>
                <a:gdLst/>
                <a:ahLst/>
                <a:cxnLst/>
                <a:rect l="l" t="t" r="r" b="b"/>
                <a:pathLst>
                  <a:path w="830" h="843" extrusionOk="0">
                    <a:moveTo>
                      <a:pt x="416" y="1"/>
                    </a:moveTo>
                    <a:cubicBezTo>
                      <a:pt x="376" y="1"/>
                      <a:pt x="339" y="13"/>
                      <a:pt x="311" y="13"/>
                    </a:cubicBezTo>
                    <a:cubicBezTo>
                      <a:pt x="233" y="38"/>
                      <a:pt x="171" y="66"/>
                      <a:pt x="118" y="116"/>
                    </a:cubicBezTo>
                    <a:cubicBezTo>
                      <a:pt x="106" y="144"/>
                      <a:pt x="78" y="169"/>
                      <a:pt x="65" y="206"/>
                    </a:cubicBezTo>
                    <a:cubicBezTo>
                      <a:pt x="28" y="271"/>
                      <a:pt x="0" y="336"/>
                      <a:pt x="0" y="414"/>
                    </a:cubicBezTo>
                    <a:lnTo>
                      <a:pt x="0" y="426"/>
                    </a:lnTo>
                    <a:cubicBezTo>
                      <a:pt x="0" y="479"/>
                      <a:pt x="16" y="532"/>
                      <a:pt x="40" y="582"/>
                    </a:cubicBezTo>
                    <a:cubicBezTo>
                      <a:pt x="53" y="635"/>
                      <a:pt x="78" y="687"/>
                      <a:pt x="118" y="712"/>
                    </a:cubicBezTo>
                    <a:cubicBezTo>
                      <a:pt x="155" y="765"/>
                      <a:pt x="208" y="790"/>
                      <a:pt x="261" y="802"/>
                    </a:cubicBezTo>
                    <a:cubicBezTo>
                      <a:pt x="298" y="827"/>
                      <a:pt x="364" y="843"/>
                      <a:pt x="416" y="843"/>
                    </a:cubicBezTo>
                    <a:cubicBezTo>
                      <a:pt x="454" y="827"/>
                      <a:pt x="494" y="827"/>
                      <a:pt x="519" y="827"/>
                    </a:cubicBezTo>
                    <a:cubicBezTo>
                      <a:pt x="596" y="802"/>
                      <a:pt x="649" y="765"/>
                      <a:pt x="699" y="712"/>
                    </a:cubicBezTo>
                    <a:cubicBezTo>
                      <a:pt x="727" y="687"/>
                      <a:pt x="752" y="659"/>
                      <a:pt x="764" y="635"/>
                    </a:cubicBezTo>
                    <a:cubicBezTo>
                      <a:pt x="805" y="569"/>
                      <a:pt x="829" y="504"/>
                      <a:pt x="829" y="426"/>
                    </a:cubicBezTo>
                    <a:lnTo>
                      <a:pt x="829" y="414"/>
                    </a:lnTo>
                    <a:cubicBezTo>
                      <a:pt x="829" y="349"/>
                      <a:pt x="817" y="299"/>
                      <a:pt x="792" y="246"/>
                    </a:cubicBezTo>
                    <a:cubicBezTo>
                      <a:pt x="777" y="193"/>
                      <a:pt x="752" y="156"/>
                      <a:pt x="699" y="116"/>
                    </a:cubicBezTo>
                    <a:cubicBezTo>
                      <a:pt x="674" y="78"/>
                      <a:pt x="621" y="51"/>
                      <a:pt x="572" y="38"/>
                    </a:cubicBezTo>
                    <a:cubicBezTo>
                      <a:pt x="519" y="13"/>
                      <a:pt x="466" y="1"/>
                      <a:pt x="4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131" name="Google Shape;9131;p112"/>
          <p:cNvSpPr/>
          <p:nvPr/>
        </p:nvSpPr>
        <p:spPr>
          <a:xfrm>
            <a:off x="6174915" y="2883430"/>
            <a:ext cx="747925" cy="752575"/>
          </a:xfrm>
          <a:custGeom>
            <a:avLst/>
            <a:gdLst/>
            <a:ahLst/>
            <a:cxnLst/>
            <a:rect l="l" t="t" r="r" b="b"/>
            <a:pathLst>
              <a:path w="29917" h="30103" extrusionOk="0">
                <a:moveTo>
                  <a:pt x="25048" y="2842"/>
                </a:moveTo>
                <a:cubicBezTo>
                  <a:pt x="18649" y="282"/>
                  <a:pt x="9816" y="-1779"/>
                  <a:pt x="4376" y="2452"/>
                </a:cubicBezTo>
                <a:cubicBezTo>
                  <a:pt x="-776" y="6459"/>
                  <a:pt x="-1358" y="16780"/>
                  <a:pt x="2621" y="21953"/>
                </a:cubicBezTo>
                <a:cubicBezTo>
                  <a:pt x="7690" y="28542"/>
                  <a:pt x="21437" y="33397"/>
                  <a:pt x="26998" y="27218"/>
                </a:cubicBezTo>
                <a:cubicBezTo>
                  <a:pt x="32494" y="21111"/>
                  <a:pt x="29275" y="9692"/>
                  <a:pt x="25048" y="2647"/>
                </a:cubicBezTo>
              </a:path>
            </a:pathLst>
          </a:custGeo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holder Texts">
  <a:themeElements>
    <a:clrScheme name="Simple Light">
      <a:dk1>
        <a:srgbClr val="353535"/>
      </a:dk1>
      <a:lt1>
        <a:srgbClr val="FFFFFF"/>
      </a:lt1>
      <a:dk2>
        <a:srgbClr val="886CEA"/>
      </a:dk2>
      <a:lt2>
        <a:srgbClr val="50C9FF"/>
      </a:lt2>
      <a:accent1>
        <a:srgbClr val="54D675"/>
      </a:accent1>
      <a:accent2>
        <a:srgbClr val="FFAC3E"/>
      </a:accent2>
      <a:accent3>
        <a:srgbClr val="FF6E3B"/>
      </a:accent3>
      <a:accent4>
        <a:srgbClr val="F457C0"/>
      </a:accent4>
      <a:accent5>
        <a:srgbClr val="FF3E71"/>
      </a:accent5>
      <a:accent6>
        <a:srgbClr val="FFFFFF"/>
      </a:accent6>
      <a:hlink>
        <a:srgbClr val="35353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388</Words>
  <Application>Microsoft Office PowerPoint</Application>
  <PresentationFormat>Předvádění na obrazovce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Montserrat</vt:lpstr>
      <vt:lpstr>Bungee</vt:lpstr>
      <vt:lpstr>Montserrat Medium</vt:lpstr>
      <vt:lpstr>Placeholder Texts</vt:lpstr>
      <vt:lpstr>Prezentace aplikace PowerPoint</vt:lpstr>
      <vt:lpstr>Prezentace aplikace PowerPoint</vt:lpstr>
      <vt:lpstr>DEKONSTRUKCE</vt:lpstr>
      <vt:lpstr>DÍLA</vt:lpstr>
      <vt:lpstr>KRITIKA</vt:lpstr>
      <vt:lpstr>FUN FACT! (WITHOUT THE FUN)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Kateřina Zachová</cp:lastModifiedBy>
  <cp:revision>6</cp:revision>
  <dcterms:modified xsi:type="dcterms:W3CDTF">2024-04-23T11:24:07Z</dcterms:modified>
</cp:coreProperties>
</file>