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1pPr>
    <a:lvl2pPr marL="0" marR="0" indent="4572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2pPr>
    <a:lvl3pPr marL="0" marR="0" indent="9144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3pPr>
    <a:lvl4pPr marL="0" marR="0" indent="13716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4pPr>
    <a:lvl5pPr marL="0" marR="0" indent="18288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5pPr>
    <a:lvl6pPr marL="0" marR="0" indent="22860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6pPr>
    <a:lvl7pPr marL="0" marR="0" indent="27432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7pPr>
    <a:lvl8pPr marL="0" marR="0" indent="32004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8pPr>
    <a:lvl9pPr marL="0" marR="0" indent="3657600" algn="ctr" defTabSz="355600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b="0" baseline="0" cap="none" i="0" spc="0" strike="noStrike" sz="2900" u="none" kumimoji="0" normalizeH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D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chemeClr val="accent1">
              <a:hueOff val="-398243"/>
              <a:satOff val="23908"/>
              <a:lumOff val="10782"/>
            </a:schemeClr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B9CBD3"/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7FA2B6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6DDDC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chemeClr val="accent4"/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DF6581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6F7F2"/>
          </a:solidFill>
        </a:fill>
      </a:tcStyle>
    </a:wholeTbl>
    <a:band2H>
      <a:tcTxStyle b="def" i="def"/>
      <a:tcStyle>
        <a:tcBdr/>
        <a:fill>
          <a:solidFill>
            <a:schemeClr val="accent6">
              <a:hueOff val="887465"/>
              <a:satOff val="-30004"/>
              <a:lumOff val="6094"/>
            </a:schemeClr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430252"/>
              <a:satOff val="-18978"/>
              <a:lumOff val="-19473"/>
            </a:schemeClr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6F7F2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827A37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satOff val="-3883"/>
              <a:lumOff val="14670"/>
            </a:schemeClr>
          </a:solidFill>
        </a:fill>
      </a:tcStyle>
    </a:wholeTbl>
    <a:band2H>
      <a:tcTxStyle b="def" i="def"/>
      <a:tcStyle>
        <a:tcBdr/>
        <a:fill>
          <a:solidFill>
            <a:srgbClr val="B5AEC4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8C78A6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14B97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14B9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D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9" name="Shape 15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r a datum"/>
          <p:cNvSpPr txBox="1"/>
          <p:nvPr>
            <p:ph type="body" sz="quarter" idx="21" hasCustomPrompt="1"/>
          </p:nvPr>
        </p:nvSpPr>
        <p:spPr>
          <a:xfrm>
            <a:off x="2057400" y="11229761"/>
            <a:ext cx="20269200" cy="845948"/>
          </a:xfrm>
          <a:prstGeom prst="rect">
            <a:avLst/>
          </a:prstGeom>
        </p:spPr>
        <p:txBody>
          <a:bodyPr/>
          <a:lstStyle/>
          <a:p>
            <a:pPr/>
            <a:r>
              <a:t>Autor a datum</a:t>
            </a:r>
          </a:p>
        </p:txBody>
      </p:sp>
      <p:sp>
        <p:nvSpPr>
          <p:cNvPr id="13" name="Název prezentac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Název prezentace</a:t>
            </a:r>
          </a:p>
        </p:txBody>
      </p:sp>
      <p:sp>
        <p:nvSpPr>
          <p:cNvPr id="14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Vý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Obdélník"/>
          <p:cNvSpPr/>
          <p:nvPr/>
        </p:nvSpPr>
        <p:spPr>
          <a:xfrm>
            <a:off x="999500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06" name="Text úrovně 1…"/>
          <p:cNvSpPr txBox="1"/>
          <p:nvPr>
            <p:ph type="body" sz="half" idx="1" hasCustomPrompt="1"/>
          </p:nvPr>
        </p:nvSpPr>
        <p:spPr>
          <a:xfrm>
            <a:off x="2057400" y="4261880"/>
            <a:ext cx="20269200" cy="5061561"/>
          </a:xfrm>
          <a:prstGeom prst="rect">
            <a:avLst/>
          </a:prstGeom>
        </p:spPr>
        <p:txBody>
          <a:bodyPr/>
          <a:lstStyle>
            <a:lvl1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>
              <a:defRPr b="0" sz="120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Výpis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ůležitý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Obdélník"/>
          <p:cNvSpPr/>
          <p:nvPr/>
        </p:nvSpPr>
        <p:spPr>
          <a:xfrm>
            <a:off x="1008907" y="1066849"/>
            <a:ext cx="22378886" cy="115823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15" name="Více o faktu"/>
          <p:cNvSpPr txBox="1"/>
          <p:nvPr>
            <p:ph type="body" sz="quarter" idx="21" hasCustomPrompt="1"/>
          </p:nvPr>
        </p:nvSpPr>
        <p:spPr>
          <a:xfrm>
            <a:off x="2057400" y="8113450"/>
            <a:ext cx="20269200" cy="845948"/>
          </a:xfrm>
          <a:prstGeom prst="rect">
            <a:avLst/>
          </a:prstGeom>
        </p:spPr>
        <p:txBody>
          <a:bodyPr anchor="t"/>
          <a:lstStyle/>
          <a:p>
            <a:pPr/>
            <a:r>
              <a:t>Více o faktu</a:t>
            </a:r>
          </a:p>
        </p:txBody>
      </p:sp>
      <p:sp>
        <p:nvSpPr>
          <p:cNvPr id="116" name="Text úrovně 1…"/>
          <p:cNvSpPr txBox="1"/>
          <p:nvPr>
            <p:ph type="body" sz="half" idx="1" hasCustomPrompt="1"/>
          </p:nvPr>
        </p:nvSpPr>
        <p:spPr>
          <a:xfrm>
            <a:off x="2057400" y="3498790"/>
            <a:ext cx="20269200" cy="4814114"/>
          </a:xfrm>
          <a:prstGeom prst="rect">
            <a:avLst/>
          </a:prstGeom>
        </p:spPr>
        <p:txBody>
          <a:bodyPr anchor="b"/>
          <a:lstStyle>
            <a:lvl1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1pPr>
            <a:lvl2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2pPr>
            <a:lvl3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3pPr>
            <a:lvl4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4pPr>
            <a:lvl5pPr defTabSz="2438338">
              <a:lnSpc>
                <a:spcPct val="80000"/>
              </a:lnSpc>
              <a:defRPr b="0" spc="-500" sz="250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bdélník"/>
          <p:cNvSpPr/>
          <p:nvPr/>
        </p:nvSpPr>
        <p:spPr>
          <a:xfrm>
            <a:off x="1008907" y="1064171"/>
            <a:ext cx="22378886" cy="11587658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25" name="Text úrovně 1…"/>
          <p:cNvSpPr txBox="1"/>
          <p:nvPr>
            <p:ph type="body" sz="quarter" idx="1" hasCustomPrompt="1"/>
          </p:nvPr>
        </p:nvSpPr>
        <p:spPr>
          <a:xfrm>
            <a:off x="5737745" y="5549900"/>
            <a:ext cx="12908510" cy="2628900"/>
          </a:xfrm>
          <a:prstGeom prst="rect">
            <a:avLst/>
          </a:prstGeom>
        </p:spPr>
        <p:txBody>
          <a:bodyPr/>
          <a:lstStyle>
            <a:lvl1pPr marL="320204" indent="-320204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320204" indent="1369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320204" indent="5941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320204" indent="10513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320204" indent="1508595" algn="l" defTabSz="355600">
              <a:lnSpc>
                <a:spcPct val="80000"/>
              </a:lnSpc>
              <a:defRPr b="0" sz="70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„Význačný citát“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6" name="Zdroj"/>
          <p:cNvSpPr txBox="1"/>
          <p:nvPr>
            <p:ph type="body" sz="quarter" idx="21" hasCustomPrompt="1"/>
          </p:nvPr>
        </p:nvSpPr>
        <p:spPr>
          <a:xfrm>
            <a:off x="6100233" y="9999201"/>
            <a:ext cx="12546022" cy="508001"/>
          </a:xfrm>
          <a:prstGeom prst="rect">
            <a:avLst/>
          </a:prstGeom>
        </p:spPr>
        <p:txBody>
          <a:bodyPr anchor="t"/>
          <a:lstStyle>
            <a:lvl1pPr algn="l" defTabSz="355600">
              <a:lnSpc>
                <a:spcPct val="140000"/>
              </a:lnSpc>
              <a:defRPr spc="26" sz="2700"/>
            </a:lvl1pPr>
          </a:lstStyle>
          <a:p>
            <a:pPr/>
            <a:r>
              <a:t>Zdroj</a:t>
            </a:r>
          </a:p>
        </p:txBody>
      </p:sp>
      <p:sp>
        <p:nvSpPr>
          <p:cNvPr id="12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arevná hromádka drceného make-upu na šedém pozadí"/>
          <p:cNvSpPr/>
          <p:nvPr>
            <p:ph type="pic" idx="21"/>
          </p:nvPr>
        </p:nvSpPr>
        <p:spPr>
          <a:xfrm>
            <a:off x="12128500" y="-1638300"/>
            <a:ext cx="11341100" cy="170116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5" name="Detailní záběr make-up paletky "/>
          <p:cNvSpPr/>
          <p:nvPr>
            <p:ph type="pic" idx="22"/>
          </p:nvPr>
        </p:nvSpPr>
        <p:spPr>
          <a:xfrm>
            <a:off x="1003300" y="-4737100"/>
            <a:ext cx="11201401" cy="168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6" name="Detailní záběr drceného make-upu a štětce na make-up"/>
          <p:cNvSpPr/>
          <p:nvPr>
            <p:ph type="pic" idx="23"/>
          </p:nvPr>
        </p:nvSpPr>
        <p:spPr>
          <a:xfrm>
            <a:off x="1003300" y="1344083"/>
            <a:ext cx="11201400" cy="1680633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7" name="Číslo snímku"/>
          <p:cNvSpPr txBox="1"/>
          <p:nvPr>
            <p:ph type="sldNum" sz="quarter" idx="2"/>
          </p:nvPr>
        </p:nvSpPr>
        <p:spPr>
          <a:xfrm>
            <a:off x="12043207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těnky různých odstínů vyrovnané v řadách"/>
          <p:cNvSpPr/>
          <p:nvPr>
            <p:ph type="pic" idx="21"/>
          </p:nvPr>
        </p:nvSpPr>
        <p:spPr>
          <a:xfrm>
            <a:off x="800100" y="253554"/>
            <a:ext cx="22783800" cy="1523931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4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sm kousků rtěnky v různých odstínech na černém pozadí"/>
          <p:cNvSpPr/>
          <p:nvPr>
            <p:ph type="pic" idx="21"/>
          </p:nvPr>
        </p:nvSpPr>
        <p:spPr>
          <a:xfrm>
            <a:off x="1003300" y="-606362"/>
            <a:ext cx="22364700" cy="1489065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2" name="Autor a datum"/>
          <p:cNvSpPr txBox="1"/>
          <p:nvPr>
            <p:ph type="body" sz="quarter" idx="22" hasCustomPrompt="1"/>
          </p:nvPr>
        </p:nvSpPr>
        <p:spPr>
          <a:xfrm>
            <a:off x="2057400" y="11229761"/>
            <a:ext cx="20269200" cy="8459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Autor a datum</a:t>
            </a:r>
          </a:p>
        </p:txBody>
      </p:sp>
      <p:sp>
        <p:nvSpPr>
          <p:cNvPr id="23" name="Název prezentace"/>
          <p:cNvSpPr txBox="1"/>
          <p:nvPr>
            <p:ph type="title" hasCustomPrompt="1"/>
          </p:nvPr>
        </p:nvSpPr>
        <p:spPr>
          <a:xfrm>
            <a:off x="2057400" y="2865468"/>
            <a:ext cx="20269200" cy="5359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Název prezentace</a:t>
            </a:r>
          </a:p>
        </p:txBody>
      </p:sp>
      <p:sp>
        <p:nvSpPr>
          <p:cNvPr id="24" name="Číslo snímku"/>
          <p:cNvSpPr txBox="1"/>
          <p:nvPr>
            <p:ph type="sldNum" sz="quarter" idx="2"/>
          </p:nvPr>
        </p:nvSpPr>
        <p:spPr>
          <a:xfrm>
            <a:off x="12039599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lternativní 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arevná hromádka drceného make-upu na šedém pozadí"/>
          <p:cNvSpPr/>
          <p:nvPr>
            <p:ph type="pic" idx="21"/>
          </p:nvPr>
        </p:nvSpPr>
        <p:spPr>
          <a:xfrm>
            <a:off x="12192000" y="-1540805"/>
            <a:ext cx="11188700" cy="1678305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2" name="Obdélník"/>
          <p:cNvSpPr/>
          <p:nvPr/>
        </p:nvSpPr>
        <p:spPr>
          <a:xfrm>
            <a:off x="1008955" y="1064815"/>
            <a:ext cx="11190189" cy="11586370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33" name="Autor a datum"/>
          <p:cNvSpPr txBox="1"/>
          <p:nvPr>
            <p:ph type="body" sz="quarter" idx="22" hasCustomPrompt="1"/>
          </p:nvPr>
        </p:nvSpPr>
        <p:spPr>
          <a:xfrm>
            <a:off x="1803400" y="11229761"/>
            <a:ext cx="9601200" cy="845948"/>
          </a:xfrm>
          <a:prstGeom prst="rect">
            <a:avLst/>
          </a:prstGeom>
        </p:spPr>
        <p:txBody>
          <a:bodyPr/>
          <a:lstStyle/>
          <a:p>
            <a:pPr/>
            <a:r>
              <a:t>Autor a datum</a:t>
            </a:r>
          </a:p>
        </p:txBody>
      </p:sp>
      <p:sp>
        <p:nvSpPr>
          <p:cNvPr id="34" name="Název snímku"/>
          <p:cNvSpPr txBox="1"/>
          <p:nvPr>
            <p:ph type="title" hasCustomPrompt="1"/>
          </p:nvPr>
        </p:nvSpPr>
        <p:spPr>
          <a:xfrm>
            <a:off x="1803400" y="4483100"/>
            <a:ext cx="9601200" cy="41910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defRPr sz="12000"/>
            </a:lvl1pPr>
          </a:lstStyle>
          <a:p>
            <a:pPr/>
            <a:r>
              <a:t>Název snímku</a:t>
            </a:r>
          </a:p>
        </p:txBody>
      </p:sp>
      <p:sp>
        <p:nvSpPr>
          <p:cNvPr id="35" name="Číslo snímku"/>
          <p:cNvSpPr txBox="1"/>
          <p:nvPr>
            <p:ph type="sldNum" sz="quarter" idx="2"/>
          </p:nvPr>
        </p:nvSpPr>
        <p:spPr>
          <a:xfrm>
            <a:off x="12039599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délník"/>
          <p:cNvSpPr/>
          <p:nvPr/>
        </p:nvSpPr>
        <p:spPr>
          <a:xfrm>
            <a:off x="1008907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43" name="Podtitul snímku"/>
          <p:cNvSpPr txBox="1"/>
          <p:nvPr>
            <p:ph type="body" sz="quarter" idx="21" hasCustomPrompt="1"/>
          </p:nvPr>
        </p:nvSpPr>
        <p:spPr>
          <a:xfrm>
            <a:off x="2057400" y="3232086"/>
            <a:ext cx="20269200" cy="845948"/>
          </a:xfrm>
          <a:prstGeom prst="rect">
            <a:avLst/>
          </a:prstGeom>
        </p:spPr>
        <p:txBody>
          <a:bodyPr/>
          <a:lstStyle/>
          <a:p>
            <a:pPr/>
            <a:r>
              <a:t>Podtitul snímku</a:t>
            </a:r>
          </a:p>
        </p:txBody>
      </p:sp>
      <p:sp>
        <p:nvSpPr>
          <p:cNvPr id="44" name="Název snímku"/>
          <p:cNvSpPr txBox="1"/>
          <p:nvPr>
            <p:ph type="title" hasCustomPrompt="1"/>
          </p:nvPr>
        </p:nvSpPr>
        <p:spPr>
          <a:xfrm>
            <a:off x="2057400" y="1060698"/>
            <a:ext cx="20269200" cy="2279402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Název snímku</a:t>
            </a:r>
          </a:p>
        </p:txBody>
      </p:sp>
      <p:sp>
        <p:nvSpPr>
          <p:cNvPr id="45" name="Text úrovně 1…"/>
          <p:cNvSpPr txBox="1"/>
          <p:nvPr>
            <p:ph type="body" idx="1" hasCustomPrompt="1"/>
          </p:nvPr>
        </p:nvSpPr>
        <p:spPr>
          <a:xfrm>
            <a:off x="2056037" y="4647009"/>
            <a:ext cx="20271926" cy="6957368"/>
          </a:xfrm>
          <a:prstGeom prst="rect">
            <a:avLst/>
          </a:prstGeom>
        </p:spPr>
        <p:txBody>
          <a:bodyPr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6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délník"/>
          <p:cNvSpPr/>
          <p:nvPr/>
        </p:nvSpPr>
        <p:spPr>
          <a:xfrm>
            <a:off x="12192000" y="2079724"/>
            <a:ext cx="11188700" cy="9550401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54" name="Obdélník"/>
          <p:cNvSpPr/>
          <p:nvPr/>
        </p:nvSpPr>
        <p:spPr>
          <a:xfrm>
            <a:off x="1008906" y="1067048"/>
            <a:ext cx="11190188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55" name="Text úrovně 1…"/>
          <p:cNvSpPr txBox="1"/>
          <p:nvPr>
            <p:ph type="body" idx="1" hasCustomPrompt="1"/>
          </p:nvPr>
        </p:nvSpPr>
        <p:spPr>
          <a:xfrm>
            <a:off x="2058458" y="3677751"/>
            <a:ext cx="20264297" cy="6956178"/>
          </a:xfrm>
          <a:prstGeom prst="rect">
            <a:avLst/>
          </a:prstGeom>
        </p:spPr>
        <p:txBody>
          <a:bodyPr numCol="2" spcCol="2314058"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6" name="Číslo snímku"/>
          <p:cNvSpPr txBox="1"/>
          <p:nvPr>
            <p:ph type="sldNum" sz="quarter" idx="2"/>
          </p:nvPr>
        </p:nvSpPr>
        <p:spPr>
          <a:xfrm>
            <a:off x="12044578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ůzná líčidla na růžovém pozadí"/>
          <p:cNvSpPr/>
          <p:nvPr>
            <p:ph type="pic" idx="21"/>
          </p:nvPr>
        </p:nvSpPr>
        <p:spPr>
          <a:xfrm>
            <a:off x="11700889" y="-1027620"/>
            <a:ext cx="12288856" cy="150230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4" name="Obdélník"/>
          <p:cNvSpPr/>
          <p:nvPr/>
        </p:nvSpPr>
        <p:spPr>
          <a:xfrm>
            <a:off x="1008906" y="1067048"/>
            <a:ext cx="11190188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65" name="Podtitul snímku"/>
          <p:cNvSpPr txBox="1"/>
          <p:nvPr>
            <p:ph type="body" sz="quarter" idx="22" hasCustomPrompt="1"/>
          </p:nvPr>
        </p:nvSpPr>
        <p:spPr>
          <a:xfrm>
            <a:off x="1802037" y="4375086"/>
            <a:ext cx="9603926" cy="845948"/>
          </a:xfrm>
          <a:prstGeom prst="rect">
            <a:avLst/>
          </a:prstGeom>
        </p:spPr>
        <p:txBody>
          <a:bodyPr/>
          <a:lstStyle/>
          <a:p>
            <a:pPr/>
            <a:r>
              <a:t>Podtitul snímku</a:t>
            </a:r>
          </a:p>
        </p:txBody>
      </p:sp>
      <p:sp>
        <p:nvSpPr>
          <p:cNvPr id="66" name="Název snímku"/>
          <p:cNvSpPr txBox="1"/>
          <p:nvPr>
            <p:ph type="title" hasCustomPrompt="1"/>
          </p:nvPr>
        </p:nvSpPr>
        <p:spPr>
          <a:xfrm>
            <a:off x="1802060" y="1640061"/>
            <a:ext cx="9601348" cy="2798379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Název snímku</a:t>
            </a:r>
          </a:p>
        </p:txBody>
      </p:sp>
      <p:sp>
        <p:nvSpPr>
          <p:cNvPr id="67" name="Text úrovně 1…"/>
          <p:cNvSpPr txBox="1"/>
          <p:nvPr>
            <p:ph type="body" sz="quarter" idx="1" hasCustomPrompt="1"/>
          </p:nvPr>
        </p:nvSpPr>
        <p:spPr>
          <a:xfrm>
            <a:off x="1802037" y="5778500"/>
            <a:ext cx="9596832" cy="6110784"/>
          </a:xfrm>
          <a:prstGeom prst="rect">
            <a:avLst/>
          </a:prstGeom>
        </p:spPr>
        <p:txBody>
          <a:bodyPr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b="0" sz="400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8" name="Číslo snímku"/>
          <p:cNvSpPr txBox="1"/>
          <p:nvPr>
            <p:ph type="sldNum" sz="quarter" idx="2"/>
          </p:nvPr>
        </p:nvSpPr>
        <p:spPr>
          <a:xfrm>
            <a:off x="12044578" y="13131800"/>
            <a:ext cx="307544" cy="3429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Oddí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délník"/>
          <p:cNvSpPr/>
          <p:nvPr/>
        </p:nvSpPr>
        <p:spPr>
          <a:xfrm>
            <a:off x="1002557" y="1068834"/>
            <a:ext cx="22378886" cy="11578332"/>
          </a:xfrm>
          <a:prstGeom prst="rect">
            <a:avLst/>
          </a:prstGeom>
          <a:solidFill>
            <a:srgbClr val="7CA0B2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76" name="Název oddílu"/>
          <p:cNvSpPr txBox="1"/>
          <p:nvPr>
            <p:ph type="title" hasCustomPrompt="1"/>
          </p:nvPr>
        </p:nvSpPr>
        <p:spPr>
          <a:xfrm>
            <a:off x="2057400" y="4196048"/>
            <a:ext cx="20269200" cy="5213153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12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lvl1pPr>
          </a:lstStyle>
          <a:p>
            <a:pPr/>
            <a:r>
              <a:t>Název oddílu</a:t>
            </a:r>
          </a:p>
        </p:txBody>
      </p:sp>
      <p:sp>
        <p:nvSpPr>
          <p:cNvPr id="7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Jen 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bdélník"/>
          <p:cNvSpPr/>
          <p:nvPr/>
        </p:nvSpPr>
        <p:spPr>
          <a:xfrm>
            <a:off x="1008907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85" name="Podtitul snímku"/>
          <p:cNvSpPr txBox="1"/>
          <p:nvPr>
            <p:ph type="body" sz="quarter" idx="21" hasCustomPrompt="1"/>
          </p:nvPr>
        </p:nvSpPr>
        <p:spPr>
          <a:xfrm>
            <a:off x="2057400" y="3232086"/>
            <a:ext cx="20269200" cy="845948"/>
          </a:xfrm>
          <a:prstGeom prst="rect">
            <a:avLst/>
          </a:prstGeom>
        </p:spPr>
        <p:txBody>
          <a:bodyPr/>
          <a:lstStyle/>
          <a:p>
            <a:pPr/>
            <a:r>
              <a:t>Podtitul snímku</a:t>
            </a:r>
          </a:p>
        </p:txBody>
      </p:sp>
      <p:sp>
        <p:nvSpPr>
          <p:cNvPr id="86" name="Název snímku"/>
          <p:cNvSpPr txBox="1"/>
          <p:nvPr>
            <p:ph type="title" hasCustomPrompt="1"/>
          </p:nvPr>
        </p:nvSpPr>
        <p:spPr>
          <a:xfrm>
            <a:off x="2057400" y="1060698"/>
            <a:ext cx="20269200" cy="2272842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Název snímku</a:t>
            </a:r>
          </a:p>
        </p:txBody>
      </p:sp>
      <p:sp>
        <p:nvSpPr>
          <p:cNvPr id="8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délník"/>
          <p:cNvSpPr/>
          <p:nvPr/>
        </p:nvSpPr>
        <p:spPr>
          <a:xfrm>
            <a:off x="12197605" y="1065312"/>
            <a:ext cx="11184585" cy="115853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95" name="Obdélník"/>
          <p:cNvSpPr/>
          <p:nvPr/>
        </p:nvSpPr>
        <p:spPr>
          <a:xfrm>
            <a:off x="1003299" y="2076549"/>
            <a:ext cx="11194307" cy="9556552"/>
          </a:xfrm>
          <a:prstGeom prst="rect">
            <a:avLst/>
          </a:prstGeom>
          <a:solidFill>
            <a:schemeClr val="accent3">
              <a:satOff val="-3883"/>
              <a:lumOff val="1467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96" name="Text úrovně 1…"/>
          <p:cNvSpPr txBox="1"/>
          <p:nvPr>
            <p:ph type="body" sz="quarter" idx="1" hasCustomPrompt="1"/>
          </p:nvPr>
        </p:nvSpPr>
        <p:spPr>
          <a:xfrm>
            <a:off x="13496600" y="4331487"/>
            <a:ext cx="9049076" cy="5492985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spcBef>
                <a:spcPts val="3200"/>
              </a:spcBef>
              <a:defRPr spc="-39" sz="4000"/>
            </a:lvl1pPr>
            <a:lvl2pPr algn="l">
              <a:lnSpc>
                <a:spcPct val="100000"/>
              </a:lnSpc>
              <a:spcBef>
                <a:spcPts val="3200"/>
              </a:spcBef>
              <a:defRPr spc="-39" sz="4000"/>
            </a:lvl2pPr>
            <a:lvl3pPr algn="l">
              <a:lnSpc>
                <a:spcPct val="100000"/>
              </a:lnSpc>
              <a:spcBef>
                <a:spcPts val="3200"/>
              </a:spcBef>
              <a:defRPr spc="-39" sz="4000"/>
            </a:lvl3pPr>
            <a:lvl4pPr algn="l">
              <a:lnSpc>
                <a:spcPct val="100000"/>
              </a:lnSpc>
              <a:spcBef>
                <a:spcPts val="3200"/>
              </a:spcBef>
              <a:defRPr spc="-39" sz="4000"/>
            </a:lvl4pPr>
            <a:lvl5pPr algn="l">
              <a:lnSpc>
                <a:spcPct val="100000"/>
              </a:lnSpc>
              <a:spcBef>
                <a:spcPts val="3200"/>
              </a:spcBef>
              <a:defRPr spc="-39" sz="4000"/>
            </a:lvl5pPr>
          </a:lstStyle>
          <a:p>
            <a:pPr/>
            <a:r>
              <a:t>Body programu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7" name="Název programu"/>
          <p:cNvSpPr txBox="1"/>
          <p:nvPr>
            <p:ph type="title" hasCustomPrompt="1"/>
          </p:nvPr>
        </p:nvSpPr>
        <p:spPr>
          <a:xfrm>
            <a:off x="1676400" y="5865318"/>
            <a:ext cx="9829800" cy="173301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defRPr sz="8200"/>
            </a:lvl1pPr>
          </a:lstStyle>
          <a:p>
            <a:pPr/>
            <a:r>
              <a:t>Název programu</a:t>
            </a:r>
          </a:p>
        </p:txBody>
      </p:sp>
      <p:sp>
        <p:nvSpPr>
          <p:cNvPr id="9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6F7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"/>
          <p:cNvSpPr/>
          <p:nvPr/>
        </p:nvSpPr>
        <p:spPr>
          <a:xfrm>
            <a:off x="1002557" y="1066800"/>
            <a:ext cx="22378886" cy="11582400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3" name="Název prezentace"/>
          <p:cNvSpPr txBox="1"/>
          <p:nvPr>
            <p:ph type="title" hasCustomPrompt="1"/>
          </p:nvPr>
        </p:nvSpPr>
        <p:spPr>
          <a:xfrm>
            <a:off x="2057400" y="2865877"/>
            <a:ext cx="20269200" cy="5359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Název prezentace</a:t>
            </a:r>
          </a:p>
        </p:txBody>
      </p:sp>
      <p:sp>
        <p:nvSpPr>
          <p:cNvPr id="4" name="Text úrovně 1…"/>
          <p:cNvSpPr txBox="1"/>
          <p:nvPr>
            <p:ph type="body" idx="1" hasCustomPrompt="1"/>
          </p:nvPr>
        </p:nvSpPr>
        <p:spPr>
          <a:xfrm>
            <a:off x="2057400" y="7814975"/>
            <a:ext cx="20269200" cy="1488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Podtitul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" name="Číslo snímku"/>
          <p:cNvSpPr txBox="1"/>
          <p:nvPr>
            <p:ph type="sldNum" sz="quarter" idx="2"/>
          </p:nvPr>
        </p:nvSpPr>
        <p:spPr>
          <a:xfrm>
            <a:off x="12038228" y="13131800"/>
            <a:ext cx="307544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825500">
              <a:lnSpc>
                <a:spcPct val="100000"/>
              </a:lnSpc>
              <a:spcBef>
                <a:spcPts val="0"/>
              </a:spcBef>
              <a:defRPr sz="1600">
                <a:solidFill>
                  <a:srgbClr val="5E5E5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5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0" marR="0" indent="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0" marR="0" indent="4572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0" marR="0" indent="9144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0" marR="0" indent="13716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0" marR="0" indent="18288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0" marR="0" indent="22860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0" marR="0" indent="27432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0" marR="0" indent="32004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0" marR="0" indent="36576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900" u="none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arfinkel2.TIF.jpg" descr="Garfinkel2.TIF.jpg"/>
          <p:cNvPicPr>
            <a:picLocks noChangeAspect="1"/>
          </p:cNvPicPr>
          <p:nvPr/>
        </p:nvPicPr>
        <p:blipFill>
          <a:blip r:embed="rId2">
            <a:alphaModFix amt="98852"/>
            <a:extLst/>
          </a:blip>
          <a:srcRect l="18210" t="5671" r="0" b="9968"/>
          <a:stretch>
            <a:fillRect/>
          </a:stretch>
        </p:blipFill>
        <p:spPr>
          <a:xfrm>
            <a:off x="3968944" y="426440"/>
            <a:ext cx="15568700" cy="1223976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190500" dist="12700" dir="5400000">
              <a:srgbClr val="000000">
                <a:alpha val="60577"/>
              </a:srgbClr>
            </a:outerShdw>
          </a:effectLst>
        </p:spPr>
      </p:pic>
      <p:sp>
        <p:nvSpPr>
          <p:cNvPr id="162" name="Anna Šmrhová                                                                                                                                                              2024"/>
          <p:cNvSpPr txBox="1"/>
          <p:nvPr>
            <p:ph type="body" idx="22"/>
          </p:nvPr>
        </p:nvSpPr>
        <p:spPr>
          <a:xfrm>
            <a:off x="944840" y="12779306"/>
            <a:ext cx="22157292" cy="74701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734694">
              <a:defRPr sz="3471">
                <a:solidFill>
                  <a:srgbClr val="1E1E1E"/>
                </a:solidFill>
              </a:defRPr>
            </a:lvl1pPr>
          </a:lstStyle>
          <a:p>
            <a:pPr/>
            <a:r>
              <a:t>Anna Šmrhová                                                                                                                                                              2024</a:t>
            </a:r>
          </a:p>
        </p:txBody>
      </p:sp>
      <p:sp>
        <p:nvSpPr>
          <p:cNvPr id="163" name="Obdélník"/>
          <p:cNvSpPr/>
          <p:nvPr/>
        </p:nvSpPr>
        <p:spPr>
          <a:xfrm>
            <a:off x="7290672" y="11497991"/>
            <a:ext cx="9802656" cy="1193100"/>
          </a:xfrm>
          <a:prstGeom prst="rect">
            <a:avLst/>
          </a:prstGeom>
          <a:solidFill>
            <a:schemeClr val="accent4">
              <a:hueOff val="-202070"/>
              <a:satOff val="6559"/>
              <a:lumOff val="-1459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64" name="Otec etnometodologie"/>
          <p:cNvSpPr txBox="1"/>
          <p:nvPr/>
        </p:nvSpPr>
        <p:spPr>
          <a:xfrm>
            <a:off x="7928632" y="11464142"/>
            <a:ext cx="8189708" cy="1226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defTabSz="415431">
              <a:lnSpc>
                <a:spcPct val="120000"/>
              </a:lnSpc>
              <a:spcBef>
                <a:spcPts val="0"/>
              </a:spcBef>
              <a:defRPr spc="-117" sz="5900">
                <a:solidFill>
                  <a:schemeClr val="accent5">
                    <a:hueOff val="-246905"/>
                    <a:satOff val="-77181"/>
                    <a:lumOff val="20457"/>
                  </a:schemeClr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lvl1pPr>
          </a:lstStyle>
          <a:p>
            <a:pPr/>
            <a:r>
              <a:t>Otec etnometodologie</a:t>
            </a:r>
          </a:p>
        </p:txBody>
      </p:sp>
      <p:sp>
        <p:nvSpPr>
          <p:cNvPr id="165" name="Obdélník"/>
          <p:cNvSpPr/>
          <p:nvPr/>
        </p:nvSpPr>
        <p:spPr>
          <a:xfrm>
            <a:off x="3968944" y="8884240"/>
            <a:ext cx="15568614" cy="2227988"/>
          </a:xfrm>
          <a:prstGeom prst="rect">
            <a:avLst/>
          </a:prstGeom>
          <a:solidFill>
            <a:schemeClr val="accent4">
              <a:hueOff val="-202070"/>
              <a:satOff val="6559"/>
              <a:lumOff val="-14596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415431">
              <a:lnSpc>
                <a:spcPct val="120000"/>
              </a:lnSpc>
              <a:spcBef>
                <a:spcPts val="0"/>
              </a:spcBef>
              <a:defRPr spc="-59" sz="3000">
                <a:latin typeface="Canela Deck Bold"/>
                <a:ea typeface="Canela Deck Bold"/>
                <a:cs typeface="Canela Deck Bold"/>
                <a:sym typeface="Canela Deck Bold"/>
              </a:defRPr>
            </a:pPr>
          </a:p>
        </p:txBody>
      </p:sp>
      <p:sp>
        <p:nvSpPr>
          <p:cNvPr id="166" name="Harold Garfinkel"/>
          <p:cNvSpPr txBox="1"/>
          <p:nvPr>
            <p:ph type="title"/>
          </p:nvPr>
        </p:nvSpPr>
        <p:spPr>
          <a:xfrm>
            <a:off x="835031" y="6050376"/>
            <a:ext cx="20269201" cy="5359401"/>
          </a:xfrm>
          <a:prstGeom prst="rect">
            <a:avLst/>
          </a:prstGeom>
        </p:spPr>
        <p:txBody>
          <a:bodyPr/>
          <a:lstStyle/>
          <a:p>
            <a:pPr>
              <a:defRPr sz="14700">
                <a:solidFill>
                  <a:srgbClr val="424242"/>
                </a:solidFill>
              </a:defRPr>
            </a:pPr>
            <a:r>
              <a:t>    </a:t>
            </a:r>
            <a:r>
              <a:rPr>
                <a:solidFill>
                  <a:schemeClr val="accent5">
                    <a:hueOff val="-246905"/>
                    <a:satOff val="-77181"/>
                    <a:lumOff val="20457"/>
                  </a:schemeClr>
                </a:solidFill>
              </a:rPr>
              <a:t>Harold</a:t>
            </a:r>
            <a:r>
              <a:t> </a:t>
            </a:r>
            <a:r>
              <a:rPr>
                <a:solidFill>
                  <a:schemeClr val="accent5">
                    <a:hueOff val="-246905"/>
                    <a:satOff val="-77181"/>
                    <a:lumOff val="20457"/>
                  </a:schemeClr>
                </a:solidFill>
              </a:rPr>
              <a:t>Garfinkel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29.10.1917 - 21.4.2011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29.10.1917 - 21.4.2011</a:t>
            </a:r>
          </a:p>
        </p:txBody>
      </p:sp>
      <p:sp>
        <p:nvSpPr>
          <p:cNvPr id="169" name="Kdo to byl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>
                    <a:hueOff val="-839986"/>
                    <a:satOff val="3568"/>
                    <a:lumOff val="-36125"/>
                  </a:schemeClr>
                </a:solidFill>
              </a:defRPr>
            </a:lvl1pPr>
          </a:lstStyle>
          <a:p>
            <a:pPr/>
            <a:r>
              <a:t>Kdo to byl?</a:t>
            </a:r>
          </a:p>
        </p:txBody>
      </p:sp>
      <p:sp>
        <p:nvSpPr>
          <p:cNvPr id="170" name="Vysokoškolský profesor, sociolog, zakladatel entometodologi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Vysokoškolský profesor, sociolog, zakladatel entometodologie</a:t>
            </a:r>
          </a:p>
          <a:p>
            <a:pPr/>
            <a:r>
              <a:t>Syn obchodníka s nábytkem</a:t>
            </a:r>
          </a:p>
          <a:p>
            <a:pPr/>
            <a:r>
              <a:t>Voják americké armády WW II</a:t>
            </a:r>
          </a:p>
          <a:p>
            <a:pPr/>
            <a:r>
              <a:t>Student Parsonse (Harvard)</a:t>
            </a:r>
          </a:p>
          <a:p>
            <a:pPr/>
            <a:r>
              <a:t>Manžel a otec (Leah, Mark)</a:t>
            </a:r>
          </a:p>
        </p:txBody>
      </p:sp>
      <p:pic>
        <p:nvPicPr>
          <p:cNvPr id="171" name="6372628a002b01702839cfdd41a3739a.jpg" descr="6372628a002b01702839cfdd41a3739a.jpg"/>
          <p:cNvPicPr>
            <a:picLocks noChangeAspect="1"/>
          </p:cNvPicPr>
          <p:nvPr/>
        </p:nvPicPr>
        <p:blipFill>
          <a:blip r:embed="rId2">
            <a:extLst/>
          </a:blip>
          <a:srcRect l="7450" t="11285" r="7843" b="20179"/>
          <a:stretch>
            <a:fillRect/>
          </a:stretch>
        </p:blipFill>
        <p:spPr>
          <a:xfrm>
            <a:off x="16851460" y="3656204"/>
            <a:ext cx="6409151" cy="7329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8" h="21588" fill="norm" stroke="1" extrusionOk="0">
                <a:moveTo>
                  <a:pt x="10511" y="1"/>
                </a:moveTo>
                <a:cubicBezTo>
                  <a:pt x="10335" y="-5"/>
                  <a:pt x="10160" y="10"/>
                  <a:pt x="10068" y="49"/>
                </a:cubicBezTo>
                <a:cubicBezTo>
                  <a:pt x="9711" y="201"/>
                  <a:pt x="9209" y="394"/>
                  <a:pt x="9170" y="394"/>
                </a:cubicBezTo>
                <a:cubicBezTo>
                  <a:pt x="9022" y="394"/>
                  <a:pt x="8760" y="810"/>
                  <a:pt x="8596" y="1307"/>
                </a:cubicBezTo>
                <a:cubicBezTo>
                  <a:pt x="8518" y="1544"/>
                  <a:pt x="8512" y="1633"/>
                  <a:pt x="8564" y="1908"/>
                </a:cubicBezTo>
                <a:cubicBezTo>
                  <a:pt x="8606" y="2129"/>
                  <a:pt x="8608" y="2259"/>
                  <a:pt x="8571" y="2320"/>
                </a:cubicBezTo>
                <a:cubicBezTo>
                  <a:pt x="8501" y="2434"/>
                  <a:pt x="8501" y="2861"/>
                  <a:pt x="8569" y="3074"/>
                </a:cubicBezTo>
                <a:cubicBezTo>
                  <a:pt x="8599" y="3165"/>
                  <a:pt x="8689" y="3286"/>
                  <a:pt x="8770" y="3343"/>
                </a:cubicBezTo>
                <a:cubicBezTo>
                  <a:pt x="8911" y="3444"/>
                  <a:pt x="8916" y="3463"/>
                  <a:pt x="8914" y="3883"/>
                </a:cubicBezTo>
                <a:cubicBezTo>
                  <a:pt x="8910" y="4479"/>
                  <a:pt x="8827" y="4643"/>
                  <a:pt x="8480" y="4735"/>
                </a:cubicBezTo>
                <a:cubicBezTo>
                  <a:pt x="8095" y="4837"/>
                  <a:pt x="7746" y="4979"/>
                  <a:pt x="7663" y="5066"/>
                </a:cubicBezTo>
                <a:cubicBezTo>
                  <a:pt x="7623" y="5108"/>
                  <a:pt x="7555" y="5142"/>
                  <a:pt x="7510" y="5142"/>
                </a:cubicBezTo>
                <a:cubicBezTo>
                  <a:pt x="7435" y="5142"/>
                  <a:pt x="7224" y="5219"/>
                  <a:pt x="6753" y="5417"/>
                </a:cubicBezTo>
                <a:cubicBezTo>
                  <a:pt x="6525" y="5513"/>
                  <a:pt x="6004" y="6007"/>
                  <a:pt x="5819" y="6304"/>
                </a:cubicBezTo>
                <a:cubicBezTo>
                  <a:pt x="5716" y="6470"/>
                  <a:pt x="5606" y="6844"/>
                  <a:pt x="5414" y="7682"/>
                </a:cubicBezTo>
                <a:cubicBezTo>
                  <a:pt x="4968" y="9620"/>
                  <a:pt x="4941" y="9815"/>
                  <a:pt x="5042" y="10264"/>
                </a:cubicBezTo>
                <a:cubicBezTo>
                  <a:pt x="5089" y="10474"/>
                  <a:pt x="5179" y="10739"/>
                  <a:pt x="5242" y="10852"/>
                </a:cubicBezTo>
                <a:cubicBezTo>
                  <a:pt x="5363" y="11072"/>
                  <a:pt x="5546" y="11869"/>
                  <a:pt x="5723" y="12945"/>
                </a:cubicBezTo>
                <a:cubicBezTo>
                  <a:pt x="5783" y="13304"/>
                  <a:pt x="5901" y="13817"/>
                  <a:pt x="5986" y="14084"/>
                </a:cubicBezTo>
                <a:cubicBezTo>
                  <a:pt x="6071" y="14351"/>
                  <a:pt x="6219" y="14876"/>
                  <a:pt x="6314" y="15251"/>
                </a:cubicBezTo>
                <a:cubicBezTo>
                  <a:pt x="6409" y="15626"/>
                  <a:pt x="6535" y="16002"/>
                  <a:pt x="6595" y="16087"/>
                </a:cubicBezTo>
                <a:cubicBezTo>
                  <a:pt x="6654" y="16171"/>
                  <a:pt x="6688" y="16273"/>
                  <a:pt x="6671" y="16312"/>
                </a:cubicBezTo>
                <a:cubicBezTo>
                  <a:pt x="6644" y="16373"/>
                  <a:pt x="6611" y="16367"/>
                  <a:pt x="6464" y="16271"/>
                </a:cubicBezTo>
                <a:cubicBezTo>
                  <a:pt x="6368" y="16209"/>
                  <a:pt x="6247" y="16145"/>
                  <a:pt x="6196" y="16129"/>
                </a:cubicBezTo>
                <a:cubicBezTo>
                  <a:pt x="6124" y="16107"/>
                  <a:pt x="6101" y="16047"/>
                  <a:pt x="6101" y="15874"/>
                </a:cubicBezTo>
                <a:cubicBezTo>
                  <a:pt x="6101" y="15552"/>
                  <a:pt x="5996" y="15439"/>
                  <a:pt x="5695" y="15439"/>
                </a:cubicBezTo>
                <a:cubicBezTo>
                  <a:pt x="5483" y="15439"/>
                  <a:pt x="5444" y="15457"/>
                  <a:pt x="5350" y="15592"/>
                </a:cubicBezTo>
                <a:cubicBezTo>
                  <a:pt x="5235" y="15758"/>
                  <a:pt x="5213" y="15960"/>
                  <a:pt x="5295" y="16095"/>
                </a:cubicBezTo>
                <a:cubicBezTo>
                  <a:pt x="5334" y="16159"/>
                  <a:pt x="5319" y="16201"/>
                  <a:pt x="5235" y="16268"/>
                </a:cubicBezTo>
                <a:cubicBezTo>
                  <a:pt x="5020" y="16438"/>
                  <a:pt x="4957" y="16620"/>
                  <a:pt x="4935" y="17132"/>
                </a:cubicBezTo>
                <a:cubicBezTo>
                  <a:pt x="4906" y="17778"/>
                  <a:pt x="4901" y="17789"/>
                  <a:pt x="4704" y="17624"/>
                </a:cubicBezTo>
                <a:cubicBezTo>
                  <a:pt x="4593" y="17531"/>
                  <a:pt x="4545" y="17444"/>
                  <a:pt x="4545" y="17341"/>
                </a:cubicBezTo>
                <a:cubicBezTo>
                  <a:pt x="4545" y="17151"/>
                  <a:pt x="4337" y="16877"/>
                  <a:pt x="4178" y="16857"/>
                </a:cubicBezTo>
                <a:cubicBezTo>
                  <a:pt x="4111" y="16848"/>
                  <a:pt x="3997" y="16876"/>
                  <a:pt x="3926" y="16917"/>
                </a:cubicBezTo>
                <a:cubicBezTo>
                  <a:pt x="3777" y="17002"/>
                  <a:pt x="3674" y="17265"/>
                  <a:pt x="3754" y="17355"/>
                </a:cubicBezTo>
                <a:cubicBezTo>
                  <a:pt x="3783" y="17387"/>
                  <a:pt x="3789" y="17413"/>
                  <a:pt x="3767" y="17413"/>
                </a:cubicBezTo>
                <a:cubicBezTo>
                  <a:pt x="3745" y="17413"/>
                  <a:pt x="3756" y="17445"/>
                  <a:pt x="3791" y="17482"/>
                </a:cubicBezTo>
                <a:cubicBezTo>
                  <a:pt x="3827" y="17520"/>
                  <a:pt x="3841" y="17573"/>
                  <a:pt x="3822" y="17600"/>
                </a:cubicBezTo>
                <a:cubicBezTo>
                  <a:pt x="3775" y="17668"/>
                  <a:pt x="3673" y="17608"/>
                  <a:pt x="3706" y="17533"/>
                </a:cubicBezTo>
                <a:cubicBezTo>
                  <a:pt x="3720" y="17500"/>
                  <a:pt x="3704" y="17448"/>
                  <a:pt x="3671" y="17419"/>
                </a:cubicBezTo>
                <a:cubicBezTo>
                  <a:pt x="3638" y="17390"/>
                  <a:pt x="3630" y="17367"/>
                  <a:pt x="3652" y="17367"/>
                </a:cubicBezTo>
                <a:cubicBezTo>
                  <a:pt x="3675" y="17367"/>
                  <a:pt x="3642" y="17303"/>
                  <a:pt x="3579" y="17225"/>
                </a:cubicBezTo>
                <a:cubicBezTo>
                  <a:pt x="3289" y="16869"/>
                  <a:pt x="2871" y="17218"/>
                  <a:pt x="3043" y="17673"/>
                </a:cubicBezTo>
                <a:cubicBezTo>
                  <a:pt x="3145" y="17945"/>
                  <a:pt x="3040" y="17975"/>
                  <a:pt x="2779" y="17746"/>
                </a:cubicBezTo>
                <a:cubicBezTo>
                  <a:pt x="2595" y="17586"/>
                  <a:pt x="2566" y="17537"/>
                  <a:pt x="2612" y="17462"/>
                </a:cubicBezTo>
                <a:cubicBezTo>
                  <a:pt x="2682" y="17347"/>
                  <a:pt x="2681" y="17104"/>
                  <a:pt x="2610" y="16988"/>
                </a:cubicBezTo>
                <a:cubicBezTo>
                  <a:pt x="2570" y="16922"/>
                  <a:pt x="2498" y="16897"/>
                  <a:pt x="2352" y="16897"/>
                </a:cubicBezTo>
                <a:cubicBezTo>
                  <a:pt x="2113" y="16897"/>
                  <a:pt x="2022" y="17014"/>
                  <a:pt x="2022" y="17323"/>
                </a:cubicBezTo>
                <a:cubicBezTo>
                  <a:pt x="2022" y="17481"/>
                  <a:pt x="2002" y="17517"/>
                  <a:pt x="1885" y="17556"/>
                </a:cubicBezTo>
                <a:cubicBezTo>
                  <a:pt x="1721" y="17610"/>
                  <a:pt x="1647" y="17581"/>
                  <a:pt x="1647" y="17464"/>
                </a:cubicBezTo>
                <a:cubicBezTo>
                  <a:pt x="1647" y="17346"/>
                  <a:pt x="1444" y="17132"/>
                  <a:pt x="1333" y="17132"/>
                </a:cubicBezTo>
                <a:cubicBezTo>
                  <a:pt x="1284" y="17132"/>
                  <a:pt x="1177" y="17185"/>
                  <a:pt x="1096" y="17251"/>
                </a:cubicBezTo>
                <a:cubicBezTo>
                  <a:pt x="985" y="17341"/>
                  <a:pt x="949" y="17414"/>
                  <a:pt x="949" y="17549"/>
                </a:cubicBezTo>
                <a:cubicBezTo>
                  <a:pt x="949" y="17668"/>
                  <a:pt x="913" y="17756"/>
                  <a:pt x="841" y="17813"/>
                </a:cubicBezTo>
                <a:cubicBezTo>
                  <a:pt x="782" y="17860"/>
                  <a:pt x="712" y="17975"/>
                  <a:pt x="685" y="18068"/>
                </a:cubicBezTo>
                <a:cubicBezTo>
                  <a:pt x="622" y="18286"/>
                  <a:pt x="655" y="19503"/>
                  <a:pt x="730" y="19717"/>
                </a:cubicBezTo>
                <a:cubicBezTo>
                  <a:pt x="816" y="19961"/>
                  <a:pt x="801" y="20133"/>
                  <a:pt x="681" y="20281"/>
                </a:cubicBezTo>
                <a:cubicBezTo>
                  <a:pt x="622" y="20353"/>
                  <a:pt x="506" y="20568"/>
                  <a:pt x="423" y="20759"/>
                </a:cubicBezTo>
                <a:cubicBezTo>
                  <a:pt x="307" y="21026"/>
                  <a:pt x="247" y="21107"/>
                  <a:pt x="158" y="21119"/>
                </a:cubicBezTo>
                <a:cubicBezTo>
                  <a:pt x="17" y="21137"/>
                  <a:pt x="-44" y="21278"/>
                  <a:pt x="35" y="21407"/>
                </a:cubicBezTo>
                <a:cubicBezTo>
                  <a:pt x="85" y="21490"/>
                  <a:pt x="147" y="21503"/>
                  <a:pt x="465" y="21503"/>
                </a:cubicBezTo>
                <a:cubicBezTo>
                  <a:pt x="669" y="21503"/>
                  <a:pt x="850" y="21526"/>
                  <a:pt x="869" y="21552"/>
                </a:cubicBezTo>
                <a:cubicBezTo>
                  <a:pt x="892" y="21584"/>
                  <a:pt x="1513" y="21595"/>
                  <a:pt x="2710" y="21584"/>
                </a:cubicBezTo>
                <a:cubicBezTo>
                  <a:pt x="4167" y="21571"/>
                  <a:pt x="4598" y="21552"/>
                  <a:pt x="4928" y="21487"/>
                </a:cubicBezTo>
                <a:cubicBezTo>
                  <a:pt x="5315" y="21411"/>
                  <a:pt x="5365" y="21411"/>
                  <a:pt x="5814" y="21487"/>
                </a:cubicBezTo>
                <a:cubicBezTo>
                  <a:pt x="6232" y="21558"/>
                  <a:pt x="6794" y="21570"/>
                  <a:pt x="10448" y="21584"/>
                </a:cubicBezTo>
                <a:cubicBezTo>
                  <a:pt x="13049" y="21594"/>
                  <a:pt x="14648" y="21583"/>
                  <a:pt x="14715" y="21555"/>
                </a:cubicBezTo>
                <a:cubicBezTo>
                  <a:pt x="14774" y="21530"/>
                  <a:pt x="15229" y="21485"/>
                  <a:pt x="15725" y="21457"/>
                </a:cubicBezTo>
                <a:cubicBezTo>
                  <a:pt x="16222" y="21428"/>
                  <a:pt x="16681" y="21386"/>
                  <a:pt x="16745" y="21363"/>
                </a:cubicBezTo>
                <a:cubicBezTo>
                  <a:pt x="16809" y="21340"/>
                  <a:pt x="17076" y="21300"/>
                  <a:pt x="17339" y="21273"/>
                </a:cubicBezTo>
                <a:cubicBezTo>
                  <a:pt x="17818" y="21223"/>
                  <a:pt x="18214" y="21263"/>
                  <a:pt x="18381" y="21377"/>
                </a:cubicBezTo>
                <a:cubicBezTo>
                  <a:pt x="18482" y="21446"/>
                  <a:pt x="19395" y="21467"/>
                  <a:pt x="20538" y="21424"/>
                </a:cubicBezTo>
                <a:cubicBezTo>
                  <a:pt x="21494" y="21388"/>
                  <a:pt x="21531" y="21382"/>
                  <a:pt x="21547" y="21286"/>
                </a:cubicBezTo>
                <a:cubicBezTo>
                  <a:pt x="21556" y="21231"/>
                  <a:pt x="21502" y="21106"/>
                  <a:pt x="21426" y="21008"/>
                </a:cubicBezTo>
                <a:cubicBezTo>
                  <a:pt x="21204" y="20721"/>
                  <a:pt x="21128" y="20413"/>
                  <a:pt x="21143" y="19848"/>
                </a:cubicBezTo>
                <a:lnTo>
                  <a:pt x="21155" y="19344"/>
                </a:lnTo>
                <a:lnTo>
                  <a:pt x="20907" y="19143"/>
                </a:lnTo>
                <a:cubicBezTo>
                  <a:pt x="20708" y="18982"/>
                  <a:pt x="20650" y="18899"/>
                  <a:pt x="20618" y="18729"/>
                </a:cubicBezTo>
                <a:cubicBezTo>
                  <a:pt x="20572" y="18482"/>
                  <a:pt x="20516" y="18374"/>
                  <a:pt x="20350" y="18213"/>
                </a:cubicBezTo>
                <a:cubicBezTo>
                  <a:pt x="20284" y="18148"/>
                  <a:pt x="20214" y="18001"/>
                  <a:pt x="20194" y="17886"/>
                </a:cubicBezTo>
                <a:cubicBezTo>
                  <a:pt x="20148" y="17618"/>
                  <a:pt x="20085" y="17555"/>
                  <a:pt x="19863" y="17555"/>
                </a:cubicBezTo>
                <a:cubicBezTo>
                  <a:pt x="19660" y="17555"/>
                  <a:pt x="19572" y="17651"/>
                  <a:pt x="19572" y="17876"/>
                </a:cubicBezTo>
                <a:cubicBezTo>
                  <a:pt x="19572" y="17975"/>
                  <a:pt x="19523" y="18052"/>
                  <a:pt x="19407" y="18138"/>
                </a:cubicBezTo>
                <a:cubicBezTo>
                  <a:pt x="19316" y="18205"/>
                  <a:pt x="19221" y="18260"/>
                  <a:pt x="19195" y="18260"/>
                </a:cubicBezTo>
                <a:cubicBezTo>
                  <a:pt x="19120" y="18260"/>
                  <a:pt x="19038" y="18096"/>
                  <a:pt x="18981" y="17833"/>
                </a:cubicBezTo>
                <a:cubicBezTo>
                  <a:pt x="18952" y="17700"/>
                  <a:pt x="18898" y="17536"/>
                  <a:pt x="18860" y="17467"/>
                </a:cubicBezTo>
                <a:cubicBezTo>
                  <a:pt x="18800" y="17360"/>
                  <a:pt x="18803" y="17322"/>
                  <a:pt x="18888" y="17195"/>
                </a:cubicBezTo>
                <a:cubicBezTo>
                  <a:pt x="19071" y="16918"/>
                  <a:pt x="18859" y="16638"/>
                  <a:pt x="18489" y="16670"/>
                </a:cubicBezTo>
                <a:cubicBezTo>
                  <a:pt x="18299" y="16686"/>
                  <a:pt x="18302" y="16691"/>
                  <a:pt x="18197" y="16201"/>
                </a:cubicBezTo>
                <a:cubicBezTo>
                  <a:pt x="18184" y="16142"/>
                  <a:pt x="18119" y="16076"/>
                  <a:pt x="18052" y="16054"/>
                </a:cubicBezTo>
                <a:cubicBezTo>
                  <a:pt x="17884" y="15998"/>
                  <a:pt x="17821" y="15915"/>
                  <a:pt x="17784" y="15704"/>
                </a:cubicBezTo>
                <a:cubicBezTo>
                  <a:pt x="17737" y="15437"/>
                  <a:pt x="17614" y="15298"/>
                  <a:pt x="17425" y="15298"/>
                </a:cubicBezTo>
                <a:cubicBezTo>
                  <a:pt x="17178" y="15298"/>
                  <a:pt x="17066" y="15482"/>
                  <a:pt x="17148" y="15750"/>
                </a:cubicBezTo>
                <a:cubicBezTo>
                  <a:pt x="17183" y="15864"/>
                  <a:pt x="17211" y="15976"/>
                  <a:pt x="17211" y="16000"/>
                </a:cubicBezTo>
                <a:cubicBezTo>
                  <a:pt x="17211" y="16054"/>
                  <a:pt x="16890" y="16198"/>
                  <a:pt x="16836" y="16168"/>
                </a:cubicBezTo>
                <a:cubicBezTo>
                  <a:pt x="16814" y="16157"/>
                  <a:pt x="16784" y="16019"/>
                  <a:pt x="16768" y="15862"/>
                </a:cubicBezTo>
                <a:cubicBezTo>
                  <a:pt x="16733" y="15531"/>
                  <a:pt x="16666" y="15439"/>
                  <a:pt x="16455" y="15439"/>
                </a:cubicBezTo>
                <a:cubicBezTo>
                  <a:pt x="16263" y="15439"/>
                  <a:pt x="16098" y="15590"/>
                  <a:pt x="16023" y="15836"/>
                </a:cubicBezTo>
                <a:cubicBezTo>
                  <a:pt x="15905" y="16225"/>
                  <a:pt x="15820" y="16250"/>
                  <a:pt x="15721" y="15921"/>
                </a:cubicBezTo>
                <a:cubicBezTo>
                  <a:pt x="15658" y="15708"/>
                  <a:pt x="15661" y="15693"/>
                  <a:pt x="15785" y="15597"/>
                </a:cubicBezTo>
                <a:cubicBezTo>
                  <a:pt x="15857" y="15541"/>
                  <a:pt x="15940" y="15488"/>
                  <a:pt x="15971" y="15479"/>
                </a:cubicBezTo>
                <a:cubicBezTo>
                  <a:pt x="16002" y="15470"/>
                  <a:pt x="16065" y="15289"/>
                  <a:pt x="16111" y="15077"/>
                </a:cubicBezTo>
                <a:cubicBezTo>
                  <a:pt x="16222" y="14561"/>
                  <a:pt x="16290" y="14442"/>
                  <a:pt x="16701" y="14028"/>
                </a:cubicBezTo>
                <a:cubicBezTo>
                  <a:pt x="16894" y="13834"/>
                  <a:pt x="17064" y="13623"/>
                  <a:pt x="17078" y="13558"/>
                </a:cubicBezTo>
                <a:cubicBezTo>
                  <a:pt x="17129" y="13335"/>
                  <a:pt x="17277" y="12970"/>
                  <a:pt x="17344" y="12900"/>
                </a:cubicBezTo>
                <a:cubicBezTo>
                  <a:pt x="17381" y="12861"/>
                  <a:pt x="17498" y="12600"/>
                  <a:pt x="17605" y="12319"/>
                </a:cubicBezTo>
                <a:cubicBezTo>
                  <a:pt x="17788" y="11842"/>
                  <a:pt x="17800" y="11773"/>
                  <a:pt x="17800" y="11226"/>
                </a:cubicBezTo>
                <a:cubicBezTo>
                  <a:pt x="17800" y="10787"/>
                  <a:pt x="17828" y="10558"/>
                  <a:pt x="17908" y="10303"/>
                </a:cubicBezTo>
                <a:cubicBezTo>
                  <a:pt x="18082" y="9755"/>
                  <a:pt x="18026" y="9245"/>
                  <a:pt x="17766" y="8988"/>
                </a:cubicBezTo>
                <a:cubicBezTo>
                  <a:pt x="17711" y="8934"/>
                  <a:pt x="17563" y="8849"/>
                  <a:pt x="17436" y="8800"/>
                </a:cubicBezTo>
                <a:cubicBezTo>
                  <a:pt x="17278" y="8738"/>
                  <a:pt x="17132" y="8623"/>
                  <a:pt x="16977" y="8438"/>
                </a:cubicBezTo>
                <a:cubicBezTo>
                  <a:pt x="16852" y="8289"/>
                  <a:pt x="16665" y="8073"/>
                  <a:pt x="16561" y="7959"/>
                </a:cubicBezTo>
                <a:cubicBezTo>
                  <a:pt x="16273" y="7644"/>
                  <a:pt x="16138" y="7412"/>
                  <a:pt x="16132" y="7220"/>
                </a:cubicBezTo>
                <a:cubicBezTo>
                  <a:pt x="16129" y="7125"/>
                  <a:pt x="16110" y="6994"/>
                  <a:pt x="16090" y="6929"/>
                </a:cubicBezTo>
                <a:cubicBezTo>
                  <a:pt x="16069" y="6865"/>
                  <a:pt x="16096" y="6604"/>
                  <a:pt x="16151" y="6350"/>
                </a:cubicBezTo>
                <a:cubicBezTo>
                  <a:pt x="16257" y="5858"/>
                  <a:pt x="16227" y="5722"/>
                  <a:pt x="16026" y="5769"/>
                </a:cubicBezTo>
                <a:cubicBezTo>
                  <a:pt x="15933" y="5790"/>
                  <a:pt x="15539" y="5712"/>
                  <a:pt x="15269" y="5620"/>
                </a:cubicBezTo>
                <a:cubicBezTo>
                  <a:pt x="15190" y="5593"/>
                  <a:pt x="15010" y="5493"/>
                  <a:pt x="14867" y="5398"/>
                </a:cubicBezTo>
                <a:cubicBezTo>
                  <a:pt x="14725" y="5303"/>
                  <a:pt x="14524" y="5192"/>
                  <a:pt x="14420" y="5154"/>
                </a:cubicBezTo>
                <a:cubicBezTo>
                  <a:pt x="14317" y="5115"/>
                  <a:pt x="14171" y="5057"/>
                  <a:pt x="14098" y="5025"/>
                </a:cubicBezTo>
                <a:cubicBezTo>
                  <a:pt x="14024" y="4993"/>
                  <a:pt x="13871" y="4952"/>
                  <a:pt x="13757" y="4934"/>
                </a:cubicBezTo>
                <a:cubicBezTo>
                  <a:pt x="13644" y="4916"/>
                  <a:pt x="13455" y="4857"/>
                  <a:pt x="13337" y="4803"/>
                </a:cubicBezTo>
                <a:cubicBezTo>
                  <a:pt x="13219" y="4749"/>
                  <a:pt x="13021" y="4686"/>
                  <a:pt x="12898" y="4663"/>
                </a:cubicBezTo>
                <a:cubicBezTo>
                  <a:pt x="12775" y="4640"/>
                  <a:pt x="12556" y="4600"/>
                  <a:pt x="12410" y="4573"/>
                </a:cubicBezTo>
                <a:cubicBezTo>
                  <a:pt x="11811" y="4463"/>
                  <a:pt x="11467" y="4146"/>
                  <a:pt x="11566" y="3798"/>
                </a:cubicBezTo>
                <a:cubicBezTo>
                  <a:pt x="11595" y="3697"/>
                  <a:pt x="11633" y="3555"/>
                  <a:pt x="11652" y="3483"/>
                </a:cubicBezTo>
                <a:cubicBezTo>
                  <a:pt x="11672" y="3404"/>
                  <a:pt x="11737" y="3335"/>
                  <a:pt x="11816" y="3309"/>
                </a:cubicBezTo>
                <a:cubicBezTo>
                  <a:pt x="12005" y="3246"/>
                  <a:pt x="12055" y="3016"/>
                  <a:pt x="12052" y="2228"/>
                </a:cubicBezTo>
                <a:cubicBezTo>
                  <a:pt x="12049" y="1446"/>
                  <a:pt x="12019" y="1304"/>
                  <a:pt x="11785" y="982"/>
                </a:cubicBezTo>
                <a:cubicBezTo>
                  <a:pt x="11692" y="853"/>
                  <a:pt x="11581" y="664"/>
                  <a:pt x="11540" y="561"/>
                </a:cubicBezTo>
                <a:cubicBezTo>
                  <a:pt x="11461" y="365"/>
                  <a:pt x="11275" y="160"/>
                  <a:pt x="11177" y="159"/>
                </a:cubicBezTo>
                <a:cubicBezTo>
                  <a:pt x="11145" y="159"/>
                  <a:pt x="11046" y="123"/>
                  <a:pt x="10958" y="81"/>
                </a:cubicBezTo>
                <a:cubicBezTo>
                  <a:pt x="10863" y="35"/>
                  <a:pt x="10687" y="7"/>
                  <a:pt x="10511" y="1"/>
                </a:cubicBezTo>
                <a:close/>
                <a:moveTo>
                  <a:pt x="6587" y="18055"/>
                </a:moveTo>
                <a:cubicBezTo>
                  <a:pt x="6619" y="18067"/>
                  <a:pt x="6637" y="18119"/>
                  <a:pt x="6637" y="18208"/>
                </a:cubicBezTo>
                <a:cubicBezTo>
                  <a:pt x="6637" y="18340"/>
                  <a:pt x="6472" y="18523"/>
                  <a:pt x="6405" y="18464"/>
                </a:cubicBezTo>
                <a:cubicBezTo>
                  <a:pt x="6343" y="18410"/>
                  <a:pt x="6366" y="18261"/>
                  <a:pt x="6456" y="18142"/>
                </a:cubicBezTo>
                <a:cubicBezTo>
                  <a:pt x="6508" y="18072"/>
                  <a:pt x="6554" y="18043"/>
                  <a:pt x="6587" y="18055"/>
                </a:cubicBezTo>
                <a:close/>
                <a:moveTo>
                  <a:pt x="16862" y="18138"/>
                </a:moveTo>
                <a:cubicBezTo>
                  <a:pt x="16936" y="18141"/>
                  <a:pt x="17001" y="18370"/>
                  <a:pt x="16985" y="18609"/>
                </a:cubicBezTo>
                <a:cubicBezTo>
                  <a:pt x="16973" y="18792"/>
                  <a:pt x="16948" y="18851"/>
                  <a:pt x="16876" y="18863"/>
                </a:cubicBezTo>
                <a:cubicBezTo>
                  <a:pt x="16824" y="18871"/>
                  <a:pt x="16766" y="18843"/>
                  <a:pt x="16747" y="18801"/>
                </a:cubicBezTo>
                <a:cubicBezTo>
                  <a:pt x="16701" y="18695"/>
                  <a:pt x="16763" y="18210"/>
                  <a:pt x="16830" y="18151"/>
                </a:cubicBezTo>
                <a:cubicBezTo>
                  <a:pt x="16841" y="18142"/>
                  <a:pt x="16852" y="18138"/>
                  <a:pt x="16862" y="18138"/>
                </a:cubicBezTo>
                <a:close/>
                <a:moveTo>
                  <a:pt x="4933" y="18410"/>
                </a:moveTo>
                <a:cubicBezTo>
                  <a:pt x="4952" y="18403"/>
                  <a:pt x="4972" y="18425"/>
                  <a:pt x="5007" y="18456"/>
                </a:cubicBezTo>
                <a:cubicBezTo>
                  <a:pt x="5059" y="18501"/>
                  <a:pt x="5106" y="18681"/>
                  <a:pt x="5136" y="18946"/>
                </a:cubicBezTo>
                <a:cubicBezTo>
                  <a:pt x="5163" y="19176"/>
                  <a:pt x="5201" y="19443"/>
                  <a:pt x="5220" y="19538"/>
                </a:cubicBezTo>
                <a:cubicBezTo>
                  <a:pt x="5254" y="19705"/>
                  <a:pt x="5247" y="19715"/>
                  <a:pt x="5055" y="19785"/>
                </a:cubicBezTo>
                <a:cubicBezTo>
                  <a:pt x="4830" y="19867"/>
                  <a:pt x="4793" y="19872"/>
                  <a:pt x="4741" y="19827"/>
                </a:cubicBezTo>
                <a:cubicBezTo>
                  <a:pt x="4673" y="19767"/>
                  <a:pt x="4707" y="19048"/>
                  <a:pt x="4791" y="18784"/>
                </a:cubicBezTo>
                <a:cubicBezTo>
                  <a:pt x="4876" y="18516"/>
                  <a:pt x="4903" y="18422"/>
                  <a:pt x="4933" y="18410"/>
                </a:cubicBezTo>
                <a:close/>
                <a:moveTo>
                  <a:pt x="2672" y="19699"/>
                </a:moveTo>
                <a:cubicBezTo>
                  <a:pt x="2689" y="19689"/>
                  <a:pt x="2705" y="19690"/>
                  <a:pt x="2716" y="19701"/>
                </a:cubicBezTo>
                <a:cubicBezTo>
                  <a:pt x="2804" y="19791"/>
                  <a:pt x="2888" y="20130"/>
                  <a:pt x="2872" y="20329"/>
                </a:cubicBezTo>
                <a:cubicBezTo>
                  <a:pt x="2856" y="20528"/>
                  <a:pt x="2845" y="20541"/>
                  <a:pt x="2685" y="20554"/>
                </a:cubicBezTo>
                <a:cubicBezTo>
                  <a:pt x="2592" y="20562"/>
                  <a:pt x="2501" y="20547"/>
                  <a:pt x="2482" y="20521"/>
                </a:cubicBezTo>
                <a:cubicBezTo>
                  <a:pt x="2440" y="20462"/>
                  <a:pt x="2545" y="19875"/>
                  <a:pt x="2620" y="19752"/>
                </a:cubicBezTo>
                <a:cubicBezTo>
                  <a:pt x="2635" y="19727"/>
                  <a:pt x="2654" y="19708"/>
                  <a:pt x="2672" y="19699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32" presetID="4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8" grpId="2"/>
      <p:bldP build="whole" bldLvl="1" animBg="1" rev="0" advAuto="0" spid="171" grpId="4"/>
      <p:bldP build="whole" bldLvl="1" animBg="1" rev="0" advAuto="0" spid="170" grpId="3"/>
      <p:bldP build="whole" bldLvl="1" animBg="1" rev="0" advAuto="0" spid="16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Akademická ces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>
                    <a:hueOff val="-839986"/>
                    <a:satOff val="3568"/>
                    <a:lumOff val="-36125"/>
                  </a:schemeClr>
                </a:solidFill>
              </a:defRPr>
            </a:lvl1pPr>
          </a:lstStyle>
          <a:p>
            <a:pPr/>
            <a:r>
              <a:t>Akademická cesta</a:t>
            </a:r>
          </a:p>
        </p:txBody>
      </p:sp>
      <p:sp>
        <p:nvSpPr>
          <p:cNvPr id="174" name="1935 - 1939 studium účetnictví University of Newark…"/>
          <p:cNvSpPr txBox="1"/>
          <p:nvPr>
            <p:ph type="body" idx="1"/>
          </p:nvPr>
        </p:nvSpPr>
        <p:spPr>
          <a:xfrm>
            <a:off x="1510940" y="3665835"/>
            <a:ext cx="20271927" cy="6957368"/>
          </a:xfrm>
          <a:prstGeom prst="rect">
            <a:avLst/>
          </a:prstGeom>
        </p:spPr>
        <p:txBody>
          <a:bodyPr/>
          <a:lstStyle/>
          <a:p>
            <a:pPr/>
            <a:r>
              <a:t>1935 - 1939 studium účetnictví University of Newark</a:t>
            </a:r>
          </a:p>
          <a:p>
            <a:pPr/>
            <a:r>
              <a:t>1939 studium sociologie Univeristy of North Carolina</a:t>
            </a:r>
          </a:p>
          <a:p>
            <a:pPr/>
            <a:r>
              <a:t>1946 studium u Talcotta Parsonse na Harvardské univerzitě</a:t>
            </a:r>
          </a:p>
          <a:p>
            <a:pPr/>
            <a:r>
              <a:t>Učil na Princeton University, byl profesorem na University of Carolina</a:t>
            </a:r>
          </a:p>
          <a:p>
            <a:pPr/>
            <a:r>
              <a:t>Držitel ceny Americké Sociologické Asociace, titulu PhDr,</a:t>
            </a:r>
          </a:p>
          <a:p>
            <a:pPr marL="0" indent="0">
              <a:buSzTx/>
              <a:buNone/>
            </a:pPr>
            <a:r>
              <a:t>    čestného doktorátu University of Nottingham</a:t>
            </a:r>
          </a:p>
        </p:txBody>
      </p:sp>
      <p:pic>
        <p:nvPicPr>
          <p:cNvPr id="175" name="bcbeed46426594962fdb3066912f51b0.jpg" descr="bcbeed46426594962fdb3066912f51b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908750" y="3441056"/>
            <a:ext cx="5969001" cy="7950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2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5" grpId="3"/>
      <p:bldP build="whole" bldLvl="1" animBg="1" rev="0" advAuto="0" spid="173" grpId="1"/>
      <p:bldP build="whole" bldLvl="1" animBg="1" rev="0" advAuto="0" spid="174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Ethnometodologi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>
                    <a:hueOff val="-839986"/>
                    <a:satOff val="3568"/>
                    <a:lumOff val="-36125"/>
                  </a:schemeClr>
                </a:solidFill>
              </a:defRPr>
            </a:lvl1pPr>
          </a:lstStyle>
          <a:p>
            <a:pPr/>
            <a:r>
              <a:t>Ethnometodologie</a:t>
            </a:r>
          </a:p>
        </p:txBody>
      </p:sp>
      <p:sp>
        <p:nvSpPr>
          <p:cNvPr id="178" name="Vychází z fenomenologie Alfreda Schutze…"/>
          <p:cNvSpPr txBox="1"/>
          <p:nvPr>
            <p:ph type="body" idx="1"/>
          </p:nvPr>
        </p:nvSpPr>
        <p:spPr>
          <a:xfrm>
            <a:off x="2056037" y="3883873"/>
            <a:ext cx="20271926" cy="6957369"/>
          </a:xfrm>
          <a:prstGeom prst="rect">
            <a:avLst/>
          </a:prstGeom>
        </p:spPr>
        <p:txBody>
          <a:bodyPr/>
          <a:lstStyle/>
          <a:p>
            <a:pPr/>
            <a:r>
              <a:t>Vychází z fenomenologie Alfreda Schutze</a:t>
            </a:r>
          </a:p>
          <a:p>
            <a:pPr/>
            <a:r>
              <a:t>Interpretace sociálních norem v každodenním životě a vytváření smyslu života kolem sebe</a:t>
            </a:r>
          </a:p>
          <a:p>
            <a:pPr/>
            <a:r>
              <a:t>Indexikální jednotlivecost: Lidé jsou aktivními tvůrci sociální reality, sociální jevy spojené s konkrétními místy či okamžiky</a:t>
            </a:r>
          </a:p>
          <a:p>
            <a:pPr/>
            <a:r>
              <a:t>Etnometodologickké praktiky: Studium konkrétních metod a technik, které lidé sami aktivně vytvářejí a udržují sociální normy a pravidla</a:t>
            </a:r>
          </a:p>
          <a:p>
            <a:pPr/>
            <a:r>
              <a:t>Členové-účastníci: Zdůrazňuje, že lidé sami aktivně vytváří a udržují sociální normy a pravidla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7" grpId="1"/>
      <p:bldP build="whole" bldLvl="1" animBg="1" rev="0" advAuto="0" spid="178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orie rolí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Teorie rolí</a:t>
            </a:r>
          </a:p>
        </p:txBody>
      </p:sp>
      <p:sp>
        <p:nvSpPr>
          <p:cNvPr id="181" name="Sociologie + sociální psychologie…"/>
          <p:cNvSpPr txBox="1"/>
          <p:nvPr>
            <p:ph type="body" idx="1"/>
          </p:nvPr>
        </p:nvSpPr>
        <p:spPr>
          <a:xfrm>
            <a:off x="2056037" y="4319951"/>
            <a:ext cx="20271926" cy="6957369"/>
          </a:xfrm>
          <a:prstGeom prst="rect">
            <a:avLst/>
          </a:prstGeom>
        </p:spPr>
        <p:txBody>
          <a:bodyPr/>
          <a:lstStyle/>
          <a:p>
            <a:pPr/>
            <a:r>
              <a:t>Sociologie + sociální psychologie</a:t>
            </a:r>
          </a:p>
          <a:p>
            <a:pPr/>
            <a:r>
              <a:t>V průběhu dne vystřídáme mnoho rolí </a:t>
            </a:r>
          </a:p>
          <a:p>
            <a:pPr/>
            <a:r>
              <a:t>Chováme se podle očekávání</a:t>
            </a:r>
          </a:p>
          <a:p>
            <a:pPr/>
            <a:r>
              <a:t>Chování je předem známo, proto lidé následně </a:t>
            </a:r>
          </a:p>
          <a:p>
            <a:pPr marL="0" indent="0">
              <a:buSzTx/>
              <a:buNone/>
            </a:pPr>
            <a:r>
              <a:t>    reagují  podle (ne)splněného očekávání</a:t>
            </a:r>
          </a:p>
        </p:txBody>
      </p:sp>
      <p:pic>
        <p:nvPicPr>
          <p:cNvPr id="182" name="dea34206b8d129d05d969a041704e9fa.jpg" descr="dea34206b8d129d05d969a041704e9fa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347119" y="3531236"/>
            <a:ext cx="8534827" cy="85348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2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2" grpId="3"/>
      <p:bldP build="whole" bldLvl="1" animBg="1" rev="0" advAuto="0" spid="180" grpId="1"/>
      <p:bldP build="whole" bldLvl="1" animBg="1" rev="0" advAuto="0" spid="181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1967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1967</a:t>
            </a:r>
          </a:p>
        </p:txBody>
      </p:sp>
      <p:sp>
        <p:nvSpPr>
          <p:cNvPr id="185" name="Studies in Ethnometodolog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Studies in Ethnometodology</a:t>
            </a:r>
          </a:p>
        </p:txBody>
      </p:sp>
      <p:sp>
        <p:nvSpPr>
          <p:cNvPr id="186" name="Jak vidí jedinec svůj každodenní svět?…"/>
          <p:cNvSpPr txBox="1"/>
          <p:nvPr>
            <p:ph type="body" idx="1"/>
          </p:nvPr>
        </p:nvSpPr>
        <p:spPr>
          <a:xfrm>
            <a:off x="1292901" y="4058984"/>
            <a:ext cx="20271927" cy="6957368"/>
          </a:xfrm>
          <a:prstGeom prst="rect">
            <a:avLst/>
          </a:prstGeom>
        </p:spPr>
        <p:txBody>
          <a:bodyPr/>
          <a:lstStyle/>
          <a:p>
            <a:pPr/>
            <a:r>
              <a:t>Jak vidí jedinec svůj každodenní svět?</a:t>
            </a:r>
          </a:p>
          <a:p>
            <a:pPr/>
            <a:r>
              <a:t>Jak je možné, že ho vnímá právě takhle a ne jinak?</a:t>
            </a:r>
          </a:p>
          <a:p>
            <a:pPr/>
            <a:r>
              <a:t>Více skupin, které žijí vlastním životem a jsou součástí jiných uskupení</a:t>
            </a:r>
          </a:p>
          <a:p>
            <a:pPr/>
            <a:r>
              <a:t>Skupiny mají vlastní chování, kterému rozumí a chápou se navzájem</a:t>
            </a:r>
          </a:p>
          <a:p>
            <a:pPr/>
            <a:r>
              <a:t>Děti narušují běžné porozumění a komunikaci - ptají se na zjevné otázky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2"/>
      <p:bldP build="whole" bldLvl="1" animBg="1" rev="0" advAuto="0" spid="186" grpId="3"/>
      <p:bldP build="whole" bldLvl="1" animBg="1" rev="0" advAuto="0" spid="18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Breaching experiment"/>
          <p:cNvSpPr txBox="1"/>
          <p:nvPr>
            <p:ph type="title"/>
          </p:nvPr>
        </p:nvSpPr>
        <p:spPr>
          <a:xfrm>
            <a:off x="2057400" y="442921"/>
            <a:ext cx="20269200" cy="2279403"/>
          </a:xfrm>
          <a:prstGeom prst="rect">
            <a:avLst/>
          </a:prstGeom>
        </p:spPr>
        <p:txBody>
          <a:bodyPr/>
          <a:lstStyle/>
          <a:p>
            <a:pPr/>
            <a:r>
              <a:t>Breaching experiment</a:t>
            </a:r>
          </a:p>
        </p:txBody>
      </p:sp>
      <p:sp>
        <p:nvSpPr>
          <p:cNvPr id="189" name="Jednání má relativně stabilní charakter - lze ohrozit stabilitu sociálního řádu…"/>
          <p:cNvSpPr txBox="1"/>
          <p:nvPr>
            <p:ph type="body" idx="1"/>
          </p:nvPr>
        </p:nvSpPr>
        <p:spPr>
          <a:xfrm>
            <a:off x="2062387" y="3052258"/>
            <a:ext cx="20271926" cy="6957368"/>
          </a:xfrm>
          <a:prstGeom prst="rect">
            <a:avLst/>
          </a:prstGeom>
        </p:spPr>
        <p:txBody>
          <a:bodyPr/>
          <a:lstStyle/>
          <a:p>
            <a:pPr/>
            <a:r>
              <a:t>Jednání má relativně stabilní charakter - lze </a:t>
            </a:r>
            <a:r>
              <a:rPr b="1">
                <a:latin typeface="Proxima Nova"/>
                <a:ea typeface="Proxima Nova"/>
                <a:cs typeface="Proxima Nova"/>
                <a:sym typeface="Proxima Nova"/>
              </a:rPr>
              <a:t>ohrozit stabilitu sociálního řádu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  <a:p>
            <a:pPr/>
            <a:r>
              <a:t>Metoda rušivých experimentů (breaching experimenty) - porušování základních pravidel běžné sociální interakce</a:t>
            </a:r>
          </a:p>
          <a:p>
            <a:pPr/>
            <a:r>
              <a:t>Pozorovatelné jednání a řečové projevy</a:t>
            </a:r>
          </a:p>
          <a:p>
            <a:pPr/>
            <a:r>
              <a:t>Zachycení každodenních slovních projevů včetně doprovodných charakteristik - tempo, intonace, mimika</a:t>
            </a:r>
          </a:p>
        </p:txBody>
      </p:sp>
      <p:pic>
        <p:nvPicPr>
          <p:cNvPr id="190" name="603f012d7bd52122f313c5708b0d690c.jpg" descr="603f012d7bd52122f313c5708b0d690c.jpg"/>
          <p:cNvPicPr>
            <a:picLocks noChangeAspect="1"/>
          </p:cNvPicPr>
          <p:nvPr/>
        </p:nvPicPr>
        <p:blipFill>
          <a:blip r:embed="rId2">
            <a:extLst/>
          </a:blip>
          <a:srcRect l="4787" t="17167" r="11225" b="15126"/>
          <a:stretch>
            <a:fillRect/>
          </a:stretch>
        </p:blipFill>
        <p:spPr>
          <a:xfrm>
            <a:off x="13773730" y="7635200"/>
            <a:ext cx="9084707" cy="54926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8" h="21516" fill="norm" stroke="1" extrusionOk="0">
                <a:moveTo>
                  <a:pt x="4849" y="2"/>
                </a:moveTo>
                <a:cubicBezTo>
                  <a:pt x="4820" y="-1"/>
                  <a:pt x="4783" y="1"/>
                  <a:pt x="4735" y="3"/>
                </a:cubicBezTo>
                <a:cubicBezTo>
                  <a:pt x="4620" y="9"/>
                  <a:pt x="4462" y="67"/>
                  <a:pt x="4386" y="132"/>
                </a:cubicBezTo>
                <a:cubicBezTo>
                  <a:pt x="4282" y="221"/>
                  <a:pt x="4175" y="239"/>
                  <a:pt x="3953" y="205"/>
                </a:cubicBezTo>
                <a:cubicBezTo>
                  <a:pt x="3677" y="163"/>
                  <a:pt x="3399" y="225"/>
                  <a:pt x="3019" y="417"/>
                </a:cubicBezTo>
                <a:cubicBezTo>
                  <a:pt x="2894" y="480"/>
                  <a:pt x="2871" y="527"/>
                  <a:pt x="2871" y="723"/>
                </a:cubicBezTo>
                <a:cubicBezTo>
                  <a:pt x="2871" y="853"/>
                  <a:pt x="2920" y="1061"/>
                  <a:pt x="2983" y="1197"/>
                </a:cubicBezTo>
                <a:cubicBezTo>
                  <a:pt x="3119" y="1492"/>
                  <a:pt x="3646" y="2073"/>
                  <a:pt x="3897" y="2206"/>
                </a:cubicBezTo>
                <a:cubicBezTo>
                  <a:pt x="3997" y="2259"/>
                  <a:pt x="4130" y="2362"/>
                  <a:pt x="4193" y="2433"/>
                </a:cubicBezTo>
                <a:cubicBezTo>
                  <a:pt x="4424" y="2697"/>
                  <a:pt x="4555" y="2688"/>
                  <a:pt x="4618" y="2405"/>
                </a:cubicBezTo>
                <a:cubicBezTo>
                  <a:pt x="4644" y="2291"/>
                  <a:pt x="4662" y="2283"/>
                  <a:pt x="4717" y="2358"/>
                </a:cubicBezTo>
                <a:cubicBezTo>
                  <a:pt x="4755" y="2409"/>
                  <a:pt x="4785" y="2515"/>
                  <a:pt x="4785" y="2593"/>
                </a:cubicBezTo>
                <a:cubicBezTo>
                  <a:pt x="4785" y="2672"/>
                  <a:pt x="4837" y="2872"/>
                  <a:pt x="4901" y="3039"/>
                </a:cubicBezTo>
                <a:cubicBezTo>
                  <a:pt x="5003" y="3304"/>
                  <a:pt x="5036" y="3341"/>
                  <a:pt x="5163" y="3321"/>
                </a:cubicBezTo>
                <a:cubicBezTo>
                  <a:pt x="5303" y="3299"/>
                  <a:pt x="5311" y="3279"/>
                  <a:pt x="5339" y="2903"/>
                </a:cubicBezTo>
                <a:cubicBezTo>
                  <a:pt x="5376" y="2396"/>
                  <a:pt x="5404" y="2282"/>
                  <a:pt x="5492" y="2282"/>
                </a:cubicBezTo>
                <a:cubicBezTo>
                  <a:pt x="5598" y="2282"/>
                  <a:pt x="5910" y="2004"/>
                  <a:pt x="5938" y="1884"/>
                </a:cubicBezTo>
                <a:cubicBezTo>
                  <a:pt x="5993" y="1647"/>
                  <a:pt x="5776" y="1457"/>
                  <a:pt x="5449" y="1457"/>
                </a:cubicBezTo>
                <a:cubicBezTo>
                  <a:pt x="5341" y="1457"/>
                  <a:pt x="5233" y="1414"/>
                  <a:pt x="5209" y="1362"/>
                </a:cubicBezTo>
                <a:cubicBezTo>
                  <a:pt x="5149" y="1234"/>
                  <a:pt x="4974" y="410"/>
                  <a:pt x="4958" y="179"/>
                </a:cubicBezTo>
                <a:cubicBezTo>
                  <a:pt x="4949" y="50"/>
                  <a:pt x="4936" y="10"/>
                  <a:pt x="4849" y="2"/>
                </a:cubicBezTo>
                <a:close/>
                <a:moveTo>
                  <a:pt x="9650" y="2584"/>
                </a:moveTo>
                <a:cubicBezTo>
                  <a:pt x="9584" y="2584"/>
                  <a:pt x="9445" y="2757"/>
                  <a:pt x="9258" y="3072"/>
                </a:cubicBezTo>
                <a:cubicBezTo>
                  <a:pt x="9099" y="3341"/>
                  <a:pt x="8943" y="3560"/>
                  <a:pt x="8912" y="3560"/>
                </a:cubicBezTo>
                <a:cubicBezTo>
                  <a:pt x="8846" y="3560"/>
                  <a:pt x="8528" y="3191"/>
                  <a:pt x="8437" y="3008"/>
                </a:cubicBezTo>
                <a:cubicBezTo>
                  <a:pt x="8401" y="2937"/>
                  <a:pt x="8309" y="2884"/>
                  <a:pt x="8222" y="2884"/>
                </a:cubicBezTo>
                <a:cubicBezTo>
                  <a:pt x="8090" y="2884"/>
                  <a:pt x="8044" y="2940"/>
                  <a:pt x="7884" y="3297"/>
                </a:cubicBezTo>
                <a:cubicBezTo>
                  <a:pt x="7765" y="3563"/>
                  <a:pt x="7623" y="3774"/>
                  <a:pt x="7484" y="3891"/>
                </a:cubicBezTo>
                <a:cubicBezTo>
                  <a:pt x="7229" y="4107"/>
                  <a:pt x="6894" y="4622"/>
                  <a:pt x="6831" y="4897"/>
                </a:cubicBezTo>
                <a:cubicBezTo>
                  <a:pt x="6737" y="5305"/>
                  <a:pt x="6837" y="5501"/>
                  <a:pt x="7223" y="5665"/>
                </a:cubicBezTo>
                <a:cubicBezTo>
                  <a:pt x="7476" y="5772"/>
                  <a:pt x="7958" y="5740"/>
                  <a:pt x="8409" y="5584"/>
                </a:cubicBezTo>
                <a:cubicBezTo>
                  <a:pt x="8656" y="5499"/>
                  <a:pt x="8875" y="5412"/>
                  <a:pt x="8895" y="5391"/>
                </a:cubicBezTo>
                <a:cubicBezTo>
                  <a:pt x="8915" y="5371"/>
                  <a:pt x="8933" y="5273"/>
                  <a:pt x="8933" y="5174"/>
                </a:cubicBezTo>
                <a:cubicBezTo>
                  <a:pt x="8933" y="4887"/>
                  <a:pt x="9078" y="4806"/>
                  <a:pt x="9267" y="4989"/>
                </a:cubicBezTo>
                <a:cubicBezTo>
                  <a:pt x="9353" y="5073"/>
                  <a:pt x="9528" y="5163"/>
                  <a:pt x="9656" y="5188"/>
                </a:cubicBezTo>
                <a:cubicBezTo>
                  <a:pt x="9849" y="5226"/>
                  <a:pt x="9889" y="5213"/>
                  <a:pt x="9889" y="5115"/>
                </a:cubicBezTo>
                <a:cubicBezTo>
                  <a:pt x="9889" y="4905"/>
                  <a:pt x="9798" y="4594"/>
                  <a:pt x="9662" y="4337"/>
                </a:cubicBezTo>
                <a:lnTo>
                  <a:pt x="9529" y="4087"/>
                </a:lnTo>
                <a:lnTo>
                  <a:pt x="9640" y="3692"/>
                </a:lnTo>
                <a:cubicBezTo>
                  <a:pt x="9709" y="3449"/>
                  <a:pt x="9752" y="3160"/>
                  <a:pt x="9752" y="2940"/>
                </a:cubicBezTo>
                <a:cubicBezTo>
                  <a:pt x="9753" y="2620"/>
                  <a:pt x="9743" y="2584"/>
                  <a:pt x="9650" y="2584"/>
                </a:cubicBezTo>
                <a:close/>
                <a:moveTo>
                  <a:pt x="4504" y="4244"/>
                </a:moveTo>
                <a:cubicBezTo>
                  <a:pt x="4430" y="4261"/>
                  <a:pt x="4345" y="4335"/>
                  <a:pt x="4233" y="4460"/>
                </a:cubicBezTo>
                <a:cubicBezTo>
                  <a:pt x="4123" y="4583"/>
                  <a:pt x="3977" y="4685"/>
                  <a:pt x="3908" y="4686"/>
                </a:cubicBezTo>
                <a:cubicBezTo>
                  <a:pt x="3714" y="4688"/>
                  <a:pt x="3193" y="5062"/>
                  <a:pt x="3116" y="5255"/>
                </a:cubicBezTo>
                <a:cubicBezTo>
                  <a:pt x="2963" y="5639"/>
                  <a:pt x="3313" y="6021"/>
                  <a:pt x="4046" y="6268"/>
                </a:cubicBezTo>
                <a:cubicBezTo>
                  <a:pt x="4290" y="6351"/>
                  <a:pt x="4523" y="6435"/>
                  <a:pt x="4564" y="6456"/>
                </a:cubicBezTo>
                <a:cubicBezTo>
                  <a:pt x="4605" y="6478"/>
                  <a:pt x="4701" y="6406"/>
                  <a:pt x="4780" y="6296"/>
                </a:cubicBezTo>
                <a:lnTo>
                  <a:pt x="4923" y="6100"/>
                </a:lnTo>
                <a:lnTo>
                  <a:pt x="5090" y="6341"/>
                </a:lnTo>
                <a:cubicBezTo>
                  <a:pt x="5182" y="6475"/>
                  <a:pt x="5340" y="6646"/>
                  <a:pt x="5442" y="6721"/>
                </a:cubicBezTo>
                <a:cubicBezTo>
                  <a:pt x="5735" y="6937"/>
                  <a:pt x="5770" y="6803"/>
                  <a:pt x="5574" y="6214"/>
                </a:cubicBezTo>
                <a:lnTo>
                  <a:pt x="5410" y="5724"/>
                </a:lnTo>
                <a:lnTo>
                  <a:pt x="5599" y="5440"/>
                </a:lnTo>
                <a:cubicBezTo>
                  <a:pt x="5798" y="5141"/>
                  <a:pt x="5836" y="4921"/>
                  <a:pt x="5717" y="4759"/>
                </a:cubicBezTo>
                <a:cubicBezTo>
                  <a:pt x="5658" y="4678"/>
                  <a:pt x="5606" y="4690"/>
                  <a:pt x="5409" y="4830"/>
                </a:cubicBezTo>
                <a:cubicBezTo>
                  <a:pt x="5279" y="4923"/>
                  <a:pt x="5148" y="5016"/>
                  <a:pt x="5118" y="5037"/>
                </a:cubicBezTo>
                <a:cubicBezTo>
                  <a:pt x="5088" y="5058"/>
                  <a:pt x="4975" y="4887"/>
                  <a:pt x="4867" y="4656"/>
                </a:cubicBezTo>
                <a:cubicBezTo>
                  <a:pt x="4721" y="4345"/>
                  <a:pt x="4627" y="4216"/>
                  <a:pt x="4504" y="4244"/>
                </a:cubicBezTo>
                <a:close/>
                <a:moveTo>
                  <a:pt x="1659" y="5831"/>
                </a:moveTo>
                <a:cubicBezTo>
                  <a:pt x="1606" y="5827"/>
                  <a:pt x="1536" y="5846"/>
                  <a:pt x="1421" y="5886"/>
                </a:cubicBezTo>
                <a:cubicBezTo>
                  <a:pt x="1234" y="5951"/>
                  <a:pt x="1088" y="5956"/>
                  <a:pt x="910" y="5903"/>
                </a:cubicBezTo>
                <a:cubicBezTo>
                  <a:pt x="674" y="5833"/>
                  <a:pt x="261" y="5883"/>
                  <a:pt x="80" y="6002"/>
                </a:cubicBezTo>
                <a:cubicBezTo>
                  <a:pt x="26" y="6038"/>
                  <a:pt x="0" y="6137"/>
                  <a:pt x="0" y="6313"/>
                </a:cubicBezTo>
                <a:cubicBezTo>
                  <a:pt x="0" y="6647"/>
                  <a:pt x="278" y="7117"/>
                  <a:pt x="828" y="7714"/>
                </a:cubicBezTo>
                <a:cubicBezTo>
                  <a:pt x="1224" y="8144"/>
                  <a:pt x="1378" y="8219"/>
                  <a:pt x="1555" y="8062"/>
                </a:cubicBezTo>
                <a:cubicBezTo>
                  <a:pt x="1671" y="7960"/>
                  <a:pt x="1750" y="8061"/>
                  <a:pt x="1878" y="8473"/>
                </a:cubicBezTo>
                <a:cubicBezTo>
                  <a:pt x="1929" y="8639"/>
                  <a:pt x="2045" y="8921"/>
                  <a:pt x="2135" y="9098"/>
                </a:cubicBezTo>
                <a:cubicBezTo>
                  <a:pt x="2353" y="9527"/>
                  <a:pt x="2461" y="9528"/>
                  <a:pt x="2459" y="9101"/>
                </a:cubicBezTo>
                <a:cubicBezTo>
                  <a:pt x="2458" y="8925"/>
                  <a:pt x="2439" y="8630"/>
                  <a:pt x="2417" y="8445"/>
                </a:cubicBezTo>
                <a:cubicBezTo>
                  <a:pt x="2367" y="8014"/>
                  <a:pt x="2410" y="7890"/>
                  <a:pt x="2652" y="7772"/>
                </a:cubicBezTo>
                <a:cubicBezTo>
                  <a:pt x="2890" y="7655"/>
                  <a:pt x="2962" y="7566"/>
                  <a:pt x="2962" y="7386"/>
                </a:cubicBezTo>
                <a:cubicBezTo>
                  <a:pt x="2962" y="7181"/>
                  <a:pt x="2883" y="7132"/>
                  <a:pt x="2489" y="7091"/>
                </a:cubicBezTo>
                <a:cubicBezTo>
                  <a:pt x="2232" y="7064"/>
                  <a:pt x="2119" y="7020"/>
                  <a:pt x="2094" y="6940"/>
                </a:cubicBezTo>
                <a:cubicBezTo>
                  <a:pt x="2000" y="6639"/>
                  <a:pt x="1914" y="6267"/>
                  <a:pt x="1914" y="6161"/>
                </a:cubicBezTo>
                <a:cubicBezTo>
                  <a:pt x="1914" y="6096"/>
                  <a:pt x="1863" y="5987"/>
                  <a:pt x="1799" y="5918"/>
                </a:cubicBezTo>
                <a:cubicBezTo>
                  <a:pt x="1749" y="5864"/>
                  <a:pt x="1712" y="5836"/>
                  <a:pt x="1659" y="5831"/>
                </a:cubicBezTo>
                <a:close/>
                <a:moveTo>
                  <a:pt x="11405" y="6341"/>
                </a:moveTo>
                <a:cubicBezTo>
                  <a:pt x="11311" y="6342"/>
                  <a:pt x="11144" y="6409"/>
                  <a:pt x="11035" y="6491"/>
                </a:cubicBezTo>
                <a:cubicBezTo>
                  <a:pt x="10926" y="6572"/>
                  <a:pt x="10745" y="6640"/>
                  <a:pt x="10633" y="6640"/>
                </a:cubicBezTo>
                <a:cubicBezTo>
                  <a:pt x="10417" y="6640"/>
                  <a:pt x="9822" y="6936"/>
                  <a:pt x="9636" y="7137"/>
                </a:cubicBezTo>
                <a:cubicBezTo>
                  <a:pt x="9575" y="7204"/>
                  <a:pt x="9525" y="7315"/>
                  <a:pt x="9525" y="7384"/>
                </a:cubicBezTo>
                <a:cubicBezTo>
                  <a:pt x="9525" y="7749"/>
                  <a:pt x="10262" y="8518"/>
                  <a:pt x="10756" y="8669"/>
                </a:cubicBezTo>
                <a:cubicBezTo>
                  <a:pt x="10869" y="8703"/>
                  <a:pt x="11059" y="8793"/>
                  <a:pt x="11179" y="8869"/>
                </a:cubicBezTo>
                <a:lnTo>
                  <a:pt x="11398" y="9006"/>
                </a:lnTo>
                <a:lnTo>
                  <a:pt x="11479" y="8830"/>
                </a:lnTo>
                <a:lnTo>
                  <a:pt x="11559" y="8655"/>
                </a:lnTo>
                <a:lnTo>
                  <a:pt x="11630" y="8830"/>
                </a:lnTo>
                <a:cubicBezTo>
                  <a:pt x="11669" y="8927"/>
                  <a:pt x="11757" y="9099"/>
                  <a:pt x="11826" y="9213"/>
                </a:cubicBezTo>
                <a:cubicBezTo>
                  <a:pt x="11904" y="9340"/>
                  <a:pt x="12002" y="9419"/>
                  <a:pt x="12081" y="9419"/>
                </a:cubicBezTo>
                <a:cubicBezTo>
                  <a:pt x="12208" y="9419"/>
                  <a:pt x="12210" y="9413"/>
                  <a:pt x="12223" y="8913"/>
                </a:cubicBezTo>
                <a:lnTo>
                  <a:pt x="12236" y="8406"/>
                </a:lnTo>
                <a:lnTo>
                  <a:pt x="12433" y="8243"/>
                </a:lnTo>
                <a:cubicBezTo>
                  <a:pt x="12713" y="8009"/>
                  <a:pt x="12767" y="7918"/>
                  <a:pt x="12751" y="7699"/>
                </a:cubicBezTo>
                <a:cubicBezTo>
                  <a:pt x="12738" y="7505"/>
                  <a:pt x="12737" y="7504"/>
                  <a:pt x="12351" y="7526"/>
                </a:cubicBezTo>
                <a:lnTo>
                  <a:pt x="11963" y="7548"/>
                </a:lnTo>
                <a:lnTo>
                  <a:pt x="11770" y="7162"/>
                </a:lnTo>
                <a:cubicBezTo>
                  <a:pt x="11640" y="6904"/>
                  <a:pt x="11575" y="6703"/>
                  <a:pt x="11575" y="6557"/>
                </a:cubicBezTo>
                <a:cubicBezTo>
                  <a:pt x="11575" y="6356"/>
                  <a:pt x="11563" y="6340"/>
                  <a:pt x="11405" y="6341"/>
                </a:cubicBezTo>
                <a:close/>
                <a:moveTo>
                  <a:pt x="6937" y="7005"/>
                </a:moveTo>
                <a:cubicBezTo>
                  <a:pt x="6874" y="7021"/>
                  <a:pt x="6807" y="7114"/>
                  <a:pt x="6766" y="7277"/>
                </a:cubicBezTo>
                <a:cubicBezTo>
                  <a:pt x="6705" y="7516"/>
                  <a:pt x="6686" y="7533"/>
                  <a:pt x="6551" y="7495"/>
                </a:cubicBezTo>
                <a:cubicBezTo>
                  <a:pt x="6469" y="7472"/>
                  <a:pt x="6324" y="7404"/>
                  <a:pt x="6227" y="7344"/>
                </a:cubicBezTo>
                <a:cubicBezTo>
                  <a:pt x="6033" y="7224"/>
                  <a:pt x="5879" y="7266"/>
                  <a:pt x="5879" y="7439"/>
                </a:cubicBezTo>
                <a:cubicBezTo>
                  <a:pt x="5879" y="7501"/>
                  <a:pt x="5815" y="7681"/>
                  <a:pt x="5737" y="7842"/>
                </a:cubicBezTo>
                <a:cubicBezTo>
                  <a:pt x="5560" y="8204"/>
                  <a:pt x="5581" y="8414"/>
                  <a:pt x="5822" y="8707"/>
                </a:cubicBezTo>
                <a:cubicBezTo>
                  <a:pt x="5916" y="8822"/>
                  <a:pt x="6040" y="8996"/>
                  <a:pt x="6097" y="9093"/>
                </a:cubicBezTo>
                <a:cubicBezTo>
                  <a:pt x="6217" y="9296"/>
                  <a:pt x="6279" y="9310"/>
                  <a:pt x="6404" y="9166"/>
                </a:cubicBezTo>
                <a:cubicBezTo>
                  <a:pt x="6454" y="9109"/>
                  <a:pt x="6566" y="9039"/>
                  <a:pt x="6653" y="9011"/>
                </a:cubicBezTo>
                <a:cubicBezTo>
                  <a:pt x="6880" y="8937"/>
                  <a:pt x="7066" y="8815"/>
                  <a:pt x="7221" y="8639"/>
                </a:cubicBezTo>
                <a:cubicBezTo>
                  <a:pt x="7296" y="8554"/>
                  <a:pt x="7474" y="8464"/>
                  <a:pt x="7623" y="8435"/>
                </a:cubicBezTo>
                <a:cubicBezTo>
                  <a:pt x="7922" y="8377"/>
                  <a:pt x="7953" y="8350"/>
                  <a:pt x="7914" y="8184"/>
                </a:cubicBezTo>
                <a:cubicBezTo>
                  <a:pt x="7898" y="8114"/>
                  <a:pt x="7831" y="8067"/>
                  <a:pt x="7746" y="8067"/>
                </a:cubicBezTo>
                <a:cubicBezTo>
                  <a:pt x="7483" y="8067"/>
                  <a:pt x="7147" y="7629"/>
                  <a:pt x="7082" y="7198"/>
                </a:cubicBezTo>
                <a:cubicBezTo>
                  <a:pt x="7059" y="7051"/>
                  <a:pt x="7000" y="6989"/>
                  <a:pt x="6937" y="7005"/>
                </a:cubicBezTo>
                <a:close/>
                <a:moveTo>
                  <a:pt x="19560" y="8306"/>
                </a:moveTo>
                <a:cubicBezTo>
                  <a:pt x="19408" y="8327"/>
                  <a:pt x="19386" y="8359"/>
                  <a:pt x="19332" y="8630"/>
                </a:cubicBezTo>
                <a:cubicBezTo>
                  <a:pt x="19299" y="8795"/>
                  <a:pt x="19237" y="8998"/>
                  <a:pt x="19193" y="9081"/>
                </a:cubicBezTo>
                <a:cubicBezTo>
                  <a:pt x="19149" y="9163"/>
                  <a:pt x="19089" y="9324"/>
                  <a:pt x="19060" y="9438"/>
                </a:cubicBezTo>
                <a:cubicBezTo>
                  <a:pt x="18997" y="9679"/>
                  <a:pt x="18906" y="9697"/>
                  <a:pt x="18576" y="9531"/>
                </a:cubicBezTo>
                <a:cubicBezTo>
                  <a:pt x="18300" y="9394"/>
                  <a:pt x="18224" y="9392"/>
                  <a:pt x="18117" y="9521"/>
                </a:cubicBezTo>
                <a:cubicBezTo>
                  <a:pt x="17987" y="9678"/>
                  <a:pt x="18058" y="9989"/>
                  <a:pt x="18265" y="10163"/>
                </a:cubicBezTo>
                <a:cubicBezTo>
                  <a:pt x="18358" y="10241"/>
                  <a:pt x="18474" y="10377"/>
                  <a:pt x="18523" y="10466"/>
                </a:cubicBezTo>
                <a:cubicBezTo>
                  <a:pt x="18609" y="10622"/>
                  <a:pt x="18609" y="10637"/>
                  <a:pt x="18530" y="11000"/>
                </a:cubicBezTo>
                <a:cubicBezTo>
                  <a:pt x="18485" y="11206"/>
                  <a:pt x="18460" y="11424"/>
                  <a:pt x="18474" y="11486"/>
                </a:cubicBezTo>
                <a:cubicBezTo>
                  <a:pt x="18544" y="11786"/>
                  <a:pt x="18984" y="11488"/>
                  <a:pt x="19148" y="11030"/>
                </a:cubicBezTo>
                <a:cubicBezTo>
                  <a:pt x="19258" y="10724"/>
                  <a:pt x="19389" y="10707"/>
                  <a:pt x="19391" y="10997"/>
                </a:cubicBezTo>
                <a:cubicBezTo>
                  <a:pt x="19391" y="11171"/>
                  <a:pt x="19406" y="11184"/>
                  <a:pt x="19596" y="11170"/>
                </a:cubicBezTo>
                <a:cubicBezTo>
                  <a:pt x="20264" y="11121"/>
                  <a:pt x="20450" y="11090"/>
                  <a:pt x="20536" y="11013"/>
                </a:cubicBezTo>
                <a:cubicBezTo>
                  <a:pt x="20590" y="10965"/>
                  <a:pt x="20730" y="10892"/>
                  <a:pt x="20848" y="10848"/>
                </a:cubicBezTo>
                <a:cubicBezTo>
                  <a:pt x="21112" y="10750"/>
                  <a:pt x="21538" y="10313"/>
                  <a:pt x="21579" y="10096"/>
                </a:cubicBezTo>
                <a:cubicBezTo>
                  <a:pt x="21600" y="9989"/>
                  <a:pt x="21581" y="9882"/>
                  <a:pt x="21526" y="9779"/>
                </a:cubicBezTo>
                <a:cubicBezTo>
                  <a:pt x="21396" y="9536"/>
                  <a:pt x="20744" y="9061"/>
                  <a:pt x="20423" y="8976"/>
                </a:cubicBezTo>
                <a:cubicBezTo>
                  <a:pt x="20182" y="8912"/>
                  <a:pt x="20102" y="8850"/>
                  <a:pt x="19932" y="8592"/>
                </a:cubicBezTo>
                <a:cubicBezTo>
                  <a:pt x="19759" y="8330"/>
                  <a:pt x="19704" y="8287"/>
                  <a:pt x="19560" y="8306"/>
                </a:cubicBezTo>
                <a:close/>
                <a:moveTo>
                  <a:pt x="4725" y="9309"/>
                </a:moveTo>
                <a:cubicBezTo>
                  <a:pt x="4623" y="9297"/>
                  <a:pt x="4478" y="9368"/>
                  <a:pt x="4278" y="9521"/>
                </a:cubicBezTo>
                <a:cubicBezTo>
                  <a:pt x="4193" y="9585"/>
                  <a:pt x="4012" y="9709"/>
                  <a:pt x="3874" y="9797"/>
                </a:cubicBezTo>
                <a:cubicBezTo>
                  <a:pt x="3262" y="10187"/>
                  <a:pt x="2949" y="10662"/>
                  <a:pt x="3103" y="10966"/>
                </a:cubicBezTo>
                <a:cubicBezTo>
                  <a:pt x="3255" y="11269"/>
                  <a:pt x="4067" y="11721"/>
                  <a:pt x="4375" y="11674"/>
                </a:cubicBezTo>
                <a:cubicBezTo>
                  <a:pt x="4501" y="11654"/>
                  <a:pt x="4523" y="11656"/>
                  <a:pt x="4865" y="11719"/>
                </a:cubicBezTo>
                <a:cubicBezTo>
                  <a:pt x="5098" y="11761"/>
                  <a:pt x="5104" y="11758"/>
                  <a:pt x="5104" y="11573"/>
                </a:cubicBezTo>
                <a:cubicBezTo>
                  <a:pt x="5104" y="11279"/>
                  <a:pt x="5174" y="11273"/>
                  <a:pt x="5293" y="11560"/>
                </a:cubicBezTo>
                <a:cubicBezTo>
                  <a:pt x="5352" y="11704"/>
                  <a:pt x="5473" y="11872"/>
                  <a:pt x="5560" y="11933"/>
                </a:cubicBezTo>
                <a:cubicBezTo>
                  <a:pt x="5648" y="11994"/>
                  <a:pt x="5760" y="12037"/>
                  <a:pt x="5810" y="12028"/>
                </a:cubicBezTo>
                <a:cubicBezTo>
                  <a:pt x="5908" y="12011"/>
                  <a:pt x="5910" y="11983"/>
                  <a:pt x="5857" y="11335"/>
                </a:cubicBezTo>
                <a:lnTo>
                  <a:pt x="5825" y="10960"/>
                </a:lnTo>
                <a:lnTo>
                  <a:pt x="6037" y="10671"/>
                </a:lnTo>
                <a:cubicBezTo>
                  <a:pt x="6184" y="10470"/>
                  <a:pt x="6244" y="10335"/>
                  <a:pt x="6235" y="10228"/>
                </a:cubicBezTo>
                <a:cubicBezTo>
                  <a:pt x="6209" y="9945"/>
                  <a:pt x="6097" y="9905"/>
                  <a:pt x="5735" y="10054"/>
                </a:cubicBezTo>
                <a:lnTo>
                  <a:pt x="5400" y="10192"/>
                </a:lnTo>
                <a:lnTo>
                  <a:pt x="5174" y="10012"/>
                </a:lnTo>
                <a:cubicBezTo>
                  <a:pt x="4996" y="9871"/>
                  <a:pt x="4940" y="9781"/>
                  <a:pt x="4912" y="9597"/>
                </a:cubicBezTo>
                <a:cubicBezTo>
                  <a:pt x="4885" y="9417"/>
                  <a:pt x="4826" y="9321"/>
                  <a:pt x="4725" y="9309"/>
                </a:cubicBezTo>
                <a:close/>
                <a:moveTo>
                  <a:pt x="7970" y="10772"/>
                </a:moveTo>
                <a:cubicBezTo>
                  <a:pt x="7877" y="10752"/>
                  <a:pt x="7790" y="10841"/>
                  <a:pt x="7683" y="11033"/>
                </a:cubicBezTo>
                <a:cubicBezTo>
                  <a:pt x="7604" y="11177"/>
                  <a:pt x="7451" y="11344"/>
                  <a:pt x="7345" y="11406"/>
                </a:cubicBezTo>
                <a:cubicBezTo>
                  <a:pt x="7238" y="11468"/>
                  <a:pt x="7059" y="11627"/>
                  <a:pt x="6948" y="11759"/>
                </a:cubicBezTo>
                <a:cubicBezTo>
                  <a:pt x="6767" y="11973"/>
                  <a:pt x="6745" y="12031"/>
                  <a:pt x="6745" y="12291"/>
                </a:cubicBezTo>
                <a:cubicBezTo>
                  <a:pt x="6745" y="12570"/>
                  <a:pt x="6755" y="12590"/>
                  <a:pt x="6986" y="12765"/>
                </a:cubicBezTo>
                <a:cubicBezTo>
                  <a:pt x="7160" y="12896"/>
                  <a:pt x="7365" y="12967"/>
                  <a:pt x="7715" y="13017"/>
                </a:cubicBezTo>
                <a:cubicBezTo>
                  <a:pt x="8275" y="13097"/>
                  <a:pt x="8375" y="13072"/>
                  <a:pt x="8394" y="12849"/>
                </a:cubicBezTo>
                <a:cubicBezTo>
                  <a:pt x="8412" y="12644"/>
                  <a:pt x="8566" y="12593"/>
                  <a:pt x="8643" y="12767"/>
                </a:cubicBezTo>
                <a:cubicBezTo>
                  <a:pt x="8676" y="12840"/>
                  <a:pt x="8830" y="12992"/>
                  <a:pt x="8985" y="13105"/>
                </a:cubicBezTo>
                <a:cubicBezTo>
                  <a:pt x="9227" y="13283"/>
                  <a:pt x="9388" y="13321"/>
                  <a:pt x="9388" y="13202"/>
                </a:cubicBezTo>
                <a:cubicBezTo>
                  <a:pt x="9388" y="13107"/>
                  <a:pt x="9223" y="12656"/>
                  <a:pt x="9108" y="12440"/>
                </a:cubicBezTo>
                <a:cubicBezTo>
                  <a:pt x="9037" y="12304"/>
                  <a:pt x="8978" y="12165"/>
                  <a:pt x="8978" y="12129"/>
                </a:cubicBezTo>
                <a:cubicBezTo>
                  <a:pt x="8978" y="12093"/>
                  <a:pt x="9050" y="11921"/>
                  <a:pt x="9137" y="11748"/>
                </a:cubicBezTo>
                <a:cubicBezTo>
                  <a:pt x="9312" y="11404"/>
                  <a:pt x="9335" y="11220"/>
                  <a:pt x="9225" y="11039"/>
                </a:cubicBezTo>
                <a:cubicBezTo>
                  <a:pt x="9127" y="10877"/>
                  <a:pt x="9120" y="10881"/>
                  <a:pt x="8796" y="11240"/>
                </a:cubicBezTo>
                <a:lnTo>
                  <a:pt x="8509" y="11557"/>
                </a:lnTo>
                <a:lnTo>
                  <a:pt x="8295" y="11165"/>
                </a:lnTo>
                <a:cubicBezTo>
                  <a:pt x="8163" y="10921"/>
                  <a:pt x="8063" y="10792"/>
                  <a:pt x="7970" y="10772"/>
                </a:cubicBezTo>
                <a:close/>
                <a:moveTo>
                  <a:pt x="1590" y="11448"/>
                </a:moveTo>
                <a:cubicBezTo>
                  <a:pt x="1541" y="11448"/>
                  <a:pt x="1412" y="11607"/>
                  <a:pt x="1303" y="11800"/>
                </a:cubicBezTo>
                <a:cubicBezTo>
                  <a:pt x="1168" y="12039"/>
                  <a:pt x="1041" y="12180"/>
                  <a:pt x="905" y="12244"/>
                </a:cubicBezTo>
                <a:cubicBezTo>
                  <a:pt x="292" y="12532"/>
                  <a:pt x="45" y="12771"/>
                  <a:pt x="45" y="13076"/>
                </a:cubicBezTo>
                <a:cubicBezTo>
                  <a:pt x="45" y="13225"/>
                  <a:pt x="302" y="13599"/>
                  <a:pt x="529" y="13780"/>
                </a:cubicBezTo>
                <a:cubicBezTo>
                  <a:pt x="632" y="13863"/>
                  <a:pt x="754" y="13997"/>
                  <a:pt x="799" y="14079"/>
                </a:cubicBezTo>
                <a:cubicBezTo>
                  <a:pt x="891" y="14247"/>
                  <a:pt x="1053" y="14271"/>
                  <a:pt x="1184" y="14136"/>
                </a:cubicBezTo>
                <a:cubicBezTo>
                  <a:pt x="1262" y="14055"/>
                  <a:pt x="1313" y="14116"/>
                  <a:pt x="1658" y="14700"/>
                </a:cubicBezTo>
                <a:cubicBezTo>
                  <a:pt x="2037" y="15342"/>
                  <a:pt x="2193" y="15484"/>
                  <a:pt x="2250" y="15238"/>
                </a:cubicBezTo>
                <a:cubicBezTo>
                  <a:pt x="2265" y="15175"/>
                  <a:pt x="2255" y="15064"/>
                  <a:pt x="2228" y="14993"/>
                </a:cubicBezTo>
                <a:cubicBezTo>
                  <a:pt x="2189" y="14892"/>
                  <a:pt x="2205" y="14782"/>
                  <a:pt x="2297" y="14497"/>
                </a:cubicBezTo>
                <a:cubicBezTo>
                  <a:pt x="2362" y="14295"/>
                  <a:pt x="2415" y="14089"/>
                  <a:pt x="2415" y="14038"/>
                </a:cubicBezTo>
                <a:cubicBezTo>
                  <a:pt x="2415" y="13987"/>
                  <a:pt x="2443" y="13909"/>
                  <a:pt x="2476" y="13864"/>
                </a:cubicBezTo>
                <a:cubicBezTo>
                  <a:pt x="2521" y="13802"/>
                  <a:pt x="2601" y="13853"/>
                  <a:pt x="2806" y="14077"/>
                </a:cubicBezTo>
                <a:cubicBezTo>
                  <a:pt x="3216" y="14526"/>
                  <a:pt x="3371" y="14467"/>
                  <a:pt x="3162" y="13940"/>
                </a:cubicBezTo>
                <a:cubicBezTo>
                  <a:pt x="3052" y="13663"/>
                  <a:pt x="2706" y="13237"/>
                  <a:pt x="2334" y="12920"/>
                </a:cubicBezTo>
                <a:cubicBezTo>
                  <a:pt x="2252" y="12850"/>
                  <a:pt x="2160" y="12701"/>
                  <a:pt x="2130" y="12589"/>
                </a:cubicBezTo>
                <a:cubicBezTo>
                  <a:pt x="2101" y="12478"/>
                  <a:pt x="2020" y="12264"/>
                  <a:pt x="1950" y="12114"/>
                </a:cubicBezTo>
                <a:cubicBezTo>
                  <a:pt x="1880" y="11963"/>
                  <a:pt x="1823" y="11772"/>
                  <a:pt x="1823" y="11689"/>
                </a:cubicBezTo>
                <a:cubicBezTo>
                  <a:pt x="1823" y="11533"/>
                  <a:pt x="1741" y="11448"/>
                  <a:pt x="1590" y="11448"/>
                </a:cubicBezTo>
                <a:close/>
                <a:moveTo>
                  <a:pt x="12283" y="11978"/>
                </a:moveTo>
                <a:cubicBezTo>
                  <a:pt x="12199" y="11985"/>
                  <a:pt x="12103" y="12027"/>
                  <a:pt x="12018" y="12101"/>
                </a:cubicBezTo>
                <a:cubicBezTo>
                  <a:pt x="11907" y="12197"/>
                  <a:pt x="11778" y="12224"/>
                  <a:pt x="11488" y="12210"/>
                </a:cubicBezTo>
                <a:cubicBezTo>
                  <a:pt x="11096" y="12191"/>
                  <a:pt x="10741" y="12287"/>
                  <a:pt x="10516" y="12474"/>
                </a:cubicBezTo>
                <a:cubicBezTo>
                  <a:pt x="10426" y="12549"/>
                  <a:pt x="10391" y="12636"/>
                  <a:pt x="10391" y="12782"/>
                </a:cubicBezTo>
                <a:cubicBezTo>
                  <a:pt x="10391" y="13076"/>
                  <a:pt x="10854" y="13779"/>
                  <a:pt x="11245" y="14079"/>
                </a:cubicBezTo>
                <a:cubicBezTo>
                  <a:pt x="11414" y="14208"/>
                  <a:pt x="11648" y="14397"/>
                  <a:pt x="11765" y="14497"/>
                </a:cubicBezTo>
                <a:cubicBezTo>
                  <a:pt x="11996" y="14695"/>
                  <a:pt x="12123" y="14723"/>
                  <a:pt x="12201" y="14595"/>
                </a:cubicBezTo>
                <a:cubicBezTo>
                  <a:pt x="12237" y="14534"/>
                  <a:pt x="12266" y="14560"/>
                  <a:pt x="12307" y="14690"/>
                </a:cubicBezTo>
                <a:cubicBezTo>
                  <a:pt x="12338" y="14787"/>
                  <a:pt x="12425" y="14994"/>
                  <a:pt x="12500" y="15151"/>
                </a:cubicBezTo>
                <a:cubicBezTo>
                  <a:pt x="12605" y="15373"/>
                  <a:pt x="12662" y="15433"/>
                  <a:pt x="12755" y="15416"/>
                </a:cubicBezTo>
                <a:cubicBezTo>
                  <a:pt x="12867" y="15394"/>
                  <a:pt x="12875" y="15365"/>
                  <a:pt x="12888" y="14943"/>
                </a:cubicBezTo>
                <a:cubicBezTo>
                  <a:pt x="12904" y="14426"/>
                  <a:pt x="12960" y="14292"/>
                  <a:pt x="13218" y="14152"/>
                </a:cubicBezTo>
                <a:cubicBezTo>
                  <a:pt x="13343" y="14084"/>
                  <a:pt x="13409" y="13998"/>
                  <a:pt x="13427" y="13881"/>
                </a:cubicBezTo>
                <a:cubicBezTo>
                  <a:pt x="13466" y="13623"/>
                  <a:pt x="13426" y="13575"/>
                  <a:pt x="13115" y="13517"/>
                </a:cubicBezTo>
                <a:cubicBezTo>
                  <a:pt x="12811" y="13461"/>
                  <a:pt x="12715" y="13381"/>
                  <a:pt x="12714" y="13185"/>
                </a:cubicBezTo>
                <a:cubicBezTo>
                  <a:pt x="12713" y="13117"/>
                  <a:pt x="12673" y="12979"/>
                  <a:pt x="12624" y="12875"/>
                </a:cubicBezTo>
                <a:cubicBezTo>
                  <a:pt x="12574" y="12771"/>
                  <a:pt x="12534" y="12570"/>
                  <a:pt x="12533" y="12421"/>
                </a:cubicBezTo>
                <a:cubicBezTo>
                  <a:pt x="12533" y="12275"/>
                  <a:pt x="12508" y="12113"/>
                  <a:pt x="12478" y="12064"/>
                </a:cubicBezTo>
                <a:cubicBezTo>
                  <a:pt x="12439" y="12000"/>
                  <a:pt x="12367" y="11972"/>
                  <a:pt x="12283" y="11978"/>
                </a:cubicBezTo>
                <a:close/>
                <a:moveTo>
                  <a:pt x="4473" y="14536"/>
                </a:moveTo>
                <a:cubicBezTo>
                  <a:pt x="4413" y="14532"/>
                  <a:pt x="4367" y="14568"/>
                  <a:pt x="4330" y="14641"/>
                </a:cubicBezTo>
                <a:cubicBezTo>
                  <a:pt x="4298" y="14703"/>
                  <a:pt x="4236" y="14753"/>
                  <a:pt x="4191" y="14753"/>
                </a:cubicBezTo>
                <a:cubicBezTo>
                  <a:pt x="4068" y="14753"/>
                  <a:pt x="3828" y="15119"/>
                  <a:pt x="3828" y="15307"/>
                </a:cubicBezTo>
                <a:cubicBezTo>
                  <a:pt x="3828" y="15397"/>
                  <a:pt x="3889" y="15707"/>
                  <a:pt x="3962" y="15995"/>
                </a:cubicBezTo>
                <a:cubicBezTo>
                  <a:pt x="4086" y="16484"/>
                  <a:pt x="4107" y="16522"/>
                  <a:pt x="4269" y="16580"/>
                </a:cubicBezTo>
                <a:cubicBezTo>
                  <a:pt x="4365" y="16614"/>
                  <a:pt x="4551" y="16692"/>
                  <a:pt x="4681" y="16753"/>
                </a:cubicBezTo>
                <a:cubicBezTo>
                  <a:pt x="4814" y="16814"/>
                  <a:pt x="5060" y="16856"/>
                  <a:pt x="5238" y="16846"/>
                </a:cubicBezTo>
                <a:cubicBezTo>
                  <a:pt x="5413" y="16836"/>
                  <a:pt x="5571" y="16851"/>
                  <a:pt x="5589" y="16880"/>
                </a:cubicBezTo>
                <a:cubicBezTo>
                  <a:pt x="5606" y="16909"/>
                  <a:pt x="5699" y="16931"/>
                  <a:pt x="5795" y="16931"/>
                </a:cubicBezTo>
                <a:cubicBezTo>
                  <a:pt x="5942" y="16931"/>
                  <a:pt x="5970" y="16907"/>
                  <a:pt x="5970" y="16776"/>
                </a:cubicBezTo>
                <a:cubicBezTo>
                  <a:pt x="5970" y="16690"/>
                  <a:pt x="5893" y="16464"/>
                  <a:pt x="5799" y="16275"/>
                </a:cubicBezTo>
                <a:cubicBezTo>
                  <a:pt x="5643" y="15962"/>
                  <a:pt x="5628" y="15890"/>
                  <a:pt x="5627" y="15475"/>
                </a:cubicBezTo>
                <a:cubicBezTo>
                  <a:pt x="5626" y="14951"/>
                  <a:pt x="5557" y="14862"/>
                  <a:pt x="5346" y="15114"/>
                </a:cubicBezTo>
                <a:lnTo>
                  <a:pt x="5225" y="15260"/>
                </a:lnTo>
                <a:lnTo>
                  <a:pt x="4913" y="14893"/>
                </a:lnTo>
                <a:cubicBezTo>
                  <a:pt x="4713" y="14657"/>
                  <a:pt x="4574" y="14542"/>
                  <a:pt x="4473" y="14536"/>
                </a:cubicBezTo>
                <a:close/>
                <a:moveTo>
                  <a:pt x="8604" y="15055"/>
                </a:moveTo>
                <a:cubicBezTo>
                  <a:pt x="8534" y="15060"/>
                  <a:pt x="8446" y="15111"/>
                  <a:pt x="8329" y="15204"/>
                </a:cubicBezTo>
                <a:cubicBezTo>
                  <a:pt x="8213" y="15296"/>
                  <a:pt x="8048" y="15355"/>
                  <a:pt x="7899" y="15355"/>
                </a:cubicBezTo>
                <a:cubicBezTo>
                  <a:pt x="7728" y="15355"/>
                  <a:pt x="7538" y="15433"/>
                  <a:pt x="7247" y="15625"/>
                </a:cubicBezTo>
                <a:cubicBezTo>
                  <a:pt x="6871" y="15873"/>
                  <a:pt x="6836" y="15914"/>
                  <a:pt x="6836" y="16100"/>
                </a:cubicBezTo>
                <a:cubicBezTo>
                  <a:pt x="6836" y="16227"/>
                  <a:pt x="6891" y="16394"/>
                  <a:pt x="6983" y="16550"/>
                </a:cubicBezTo>
                <a:cubicBezTo>
                  <a:pt x="7155" y="16840"/>
                  <a:pt x="7837" y="17382"/>
                  <a:pt x="8029" y="17382"/>
                </a:cubicBezTo>
                <a:cubicBezTo>
                  <a:pt x="8102" y="17382"/>
                  <a:pt x="8226" y="17437"/>
                  <a:pt x="8304" y="17503"/>
                </a:cubicBezTo>
                <a:cubicBezTo>
                  <a:pt x="8400" y="17585"/>
                  <a:pt x="8518" y="17614"/>
                  <a:pt x="8666" y="17590"/>
                </a:cubicBezTo>
                <a:cubicBezTo>
                  <a:pt x="8859" y="17560"/>
                  <a:pt x="8893" y="17576"/>
                  <a:pt x="8956" y="17735"/>
                </a:cubicBezTo>
                <a:cubicBezTo>
                  <a:pt x="8996" y="17834"/>
                  <a:pt x="9094" y="17982"/>
                  <a:pt x="9174" y="18063"/>
                </a:cubicBezTo>
                <a:cubicBezTo>
                  <a:pt x="9409" y="18301"/>
                  <a:pt x="9453" y="18241"/>
                  <a:pt x="9479" y="17645"/>
                </a:cubicBezTo>
                <a:lnTo>
                  <a:pt x="9502" y="17119"/>
                </a:lnTo>
                <a:lnTo>
                  <a:pt x="9739" y="16933"/>
                </a:lnTo>
                <a:cubicBezTo>
                  <a:pt x="9991" y="16734"/>
                  <a:pt x="10079" y="16489"/>
                  <a:pt x="9974" y="16280"/>
                </a:cubicBezTo>
                <a:cubicBezTo>
                  <a:pt x="9928" y="16189"/>
                  <a:pt x="9849" y="16177"/>
                  <a:pt x="9561" y="16219"/>
                </a:cubicBezTo>
                <a:lnTo>
                  <a:pt x="9204" y="16272"/>
                </a:lnTo>
                <a:lnTo>
                  <a:pt x="9046" y="15988"/>
                </a:lnTo>
                <a:cubicBezTo>
                  <a:pt x="8959" y="15832"/>
                  <a:pt x="8865" y="15584"/>
                  <a:pt x="8836" y="15436"/>
                </a:cubicBezTo>
                <a:cubicBezTo>
                  <a:pt x="8783" y="15168"/>
                  <a:pt x="8719" y="15047"/>
                  <a:pt x="8604" y="15055"/>
                </a:cubicBezTo>
                <a:close/>
                <a:moveTo>
                  <a:pt x="4948" y="18161"/>
                </a:moveTo>
                <a:cubicBezTo>
                  <a:pt x="4830" y="18150"/>
                  <a:pt x="4672" y="18225"/>
                  <a:pt x="4587" y="18349"/>
                </a:cubicBezTo>
                <a:cubicBezTo>
                  <a:pt x="4528" y="18435"/>
                  <a:pt x="4376" y="18486"/>
                  <a:pt x="4081" y="18517"/>
                </a:cubicBezTo>
                <a:cubicBezTo>
                  <a:pt x="2932" y="18639"/>
                  <a:pt x="3051" y="19521"/>
                  <a:pt x="4317" y="20274"/>
                </a:cubicBezTo>
                <a:cubicBezTo>
                  <a:pt x="4691" y="20496"/>
                  <a:pt x="4904" y="20513"/>
                  <a:pt x="5025" y="20333"/>
                </a:cubicBezTo>
                <a:cubicBezTo>
                  <a:pt x="5108" y="20208"/>
                  <a:pt x="5121" y="20219"/>
                  <a:pt x="5353" y="20614"/>
                </a:cubicBezTo>
                <a:cubicBezTo>
                  <a:pt x="5485" y="20841"/>
                  <a:pt x="5670" y="21136"/>
                  <a:pt x="5763" y="21270"/>
                </a:cubicBezTo>
                <a:cubicBezTo>
                  <a:pt x="5933" y="21514"/>
                  <a:pt x="6152" y="21599"/>
                  <a:pt x="6153" y="21421"/>
                </a:cubicBezTo>
                <a:cubicBezTo>
                  <a:pt x="6153" y="21369"/>
                  <a:pt x="6076" y="21043"/>
                  <a:pt x="5983" y="20697"/>
                </a:cubicBezTo>
                <a:cubicBezTo>
                  <a:pt x="5792" y="19988"/>
                  <a:pt x="5776" y="20085"/>
                  <a:pt x="6153" y="19686"/>
                </a:cubicBezTo>
                <a:cubicBezTo>
                  <a:pt x="6276" y="19556"/>
                  <a:pt x="6312" y="19468"/>
                  <a:pt x="6312" y="19296"/>
                </a:cubicBezTo>
                <a:cubicBezTo>
                  <a:pt x="6312" y="19101"/>
                  <a:pt x="6293" y="19070"/>
                  <a:pt x="6168" y="19050"/>
                </a:cubicBezTo>
                <a:cubicBezTo>
                  <a:pt x="6089" y="19038"/>
                  <a:pt x="5905" y="19079"/>
                  <a:pt x="5758" y="19142"/>
                </a:cubicBezTo>
                <a:lnTo>
                  <a:pt x="5492" y="19259"/>
                </a:lnTo>
                <a:lnTo>
                  <a:pt x="5343" y="18977"/>
                </a:lnTo>
                <a:cubicBezTo>
                  <a:pt x="5262" y="18823"/>
                  <a:pt x="5182" y="18603"/>
                  <a:pt x="5166" y="18487"/>
                </a:cubicBezTo>
                <a:cubicBezTo>
                  <a:pt x="5151" y="18372"/>
                  <a:pt x="5098" y="18244"/>
                  <a:pt x="5050" y="18201"/>
                </a:cubicBezTo>
                <a:cubicBezTo>
                  <a:pt x="5023" y="18178"/>
                  <a:pt x="4988" y="18165"/>
                  <a:pt x="4948" y="18161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2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32" presetID="4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3"/>
      <p:bldP build="whole" bldLvl="1" animBg="1" rev="0" advAuto="0" spid="188" grpId="1"/>
      <p:bldP build="whole" bldLvl="1" animBg="1" rev="0" advAuto="0" spid="189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Děkuji za pozornost!"/>
          <p:cNvSpPr txBox="1"/>
          <p:nvPr>
            <p:ph type="body" sz="half" idx="1"/>
          </p:nvPr>
        </p:nvSpPr>
        <p:spPr>
          <a:xfrm>
            <a:off x="1856314" y="1609075"/>
            <a:ext cx="20269201" cy="50615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>
                    <a:hueOff val="-839986"/>
                    <a:satOff val="3568"/>
                    <a:lumOff val="-36125"/>
                  </a:schemeClr>
                </a:solidFill>
                <a:latin typeface="+mn-lt"/>
                <a:ea typeface="+mn-ea"/>
                <a:cs typeface="+mn-cs"/>
                <a:sym typeface="Canela Bold"/>
              </a:defRPr>
            </a:lvl1pPr>
          </a:lstStyle>
          <a:p>
            <a:pPr/>
            <a:r>
              <a:t>Děkuji za pozornost!</a:t>
            </a:r>
          </a:p>
        </p:txBody>
      </p:sp>
      <p:pic>
        <p:nvPicPr>
          <p:cNvPr id="193" name="8cb8bad16e1fe0eaa467187dcffcbff9.jpg" descr="8cb8bad16e1fe0eaa467187dcffcbff9.jpg"/>
          <p:cNvPicPr>
            <a:picLocks noChangeAspect="1"/>
          </p:cNvPicPr>
          <p:nvPr/>
        </p:nvPicPr>
        <p:blipFill>
          <a:blip r:embed="rId2">
            <a:extLst/>
          </a:blip>
          <a:srcRect l="2833" t="22257" r="3656" b="25918"/>
          <a:stretch>
            <a:fillRect/>
          </a:stretch>
        </p:blipFill>
        <p:spPr>
          <a:xfrm rot="20880000">
            <a:off x="9150728" y="6677340"/>
            <a:ext cx="6697898" cy="3712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559" fill="norm" stroke="1" extrusionOk="0">
                <a:moveTo>
                  <a:pt x="3079" y="0"/>
                </a:moveTo>
                <a:cubicBezTo>
                  <a:pt x="3046" y="-2"/>
                  <a:pt x="3015" y="11"/>
                  <a:pt x="2988" y="37"/>
                </a:cubicBezTo>
                <a:cubicBezTo>
                  <a:pt x="2709" y="306"/>
                  <a:pt x="2108" y="1430"/>
                  <a:pt x="1709" y="2431"/>
                </a:cubicBezTo>
                <a:cubicBezTo>
                  <a:pt x="861" y="4556"/>
                  <a:pt x="442" y="5899"/>
                  <a:pt x="167" y="7387"/>
                </a:cubicBezTo>
                <a:cubicBezTo>
                  <a:pt x="63" y="7949"/>
                  <a:pt x="3" y="8335"/>
                  <a:pt x="1" y="8634"/>
                </a:cubicBezTo>
                <a:cubicBezTo>
                  <a:pt x="-4" y="9133"/>
                  <a:pt x="151" y="9392"/>
                  <a:pt x="526" y="9835"/>
                </a:cubicBezTo>
                <a:cubicBezTo>
                  <a:pt x="920" y="10300"/>
                  <a:pt x="1320" y="10770"/>
                  <a:pt x="1495" y="10969"/>
                </a:cubicBezTo>
                <a:cubicBezTo>
                  <a:pt x="1850" y="11374"/>
                  <a:pt x="2185" y="11785"/>
                  <a:pt x="2375" y="12050"/>
                </a:cubicBezTo>
                <a:cubicBezTo>
                  <a:pt x="2499" y="12223"/>
                  <a:pt x="2960" y="12677"/>
                  <a:pt x="3399" y="13060"/>
                </a:cubicBezTo>
                <a:cubicBezTo>
                  <a:pt x="3838" y="13443"/>
                  <a:pt x="4285" y="13840"/>
                  <a:pt x="4391" y="13940"/>
                </a:cubicBezTo>
                <a:cubicBezTo>
                  <a:pt x="4632" y="14167"/>
                  <a:pt x="4662" y="14166"/>
                  <a:pt x="4844" y="13943"/>
                </a:cubicBezTo>
                <a:cubicBezTo>
                  <a:pt x="4987" y="13768"/>
                  <a:pt x="4995" y="13768"/>
                  <a:pt x="5086" y="13897"/>
                </a:cubicBezTo>
                <a:cubicBezTo>
                  <a:pt x="5310" y="14211"/>
                  <a:pt x="5538" y="14360"/>
                  <a:pt x="5730" y="14321"/>
                </a:cubicBezTo>
                <a:cubicBezTo>
                  <a:pt x="5917" y="14282"/>
                  <a:pt x="5917" y="14283"/>
                  <a:pt x="6203" y="14812"/>
                </a:cubicBezTo>
                <a:cubicBezTo>
                  <a:pt x="6361" y="15102"/>
                  <a:pt x="6619" y="15618"/>
                  <a:pt x="6776" y="15957"/>
                </a:cubicBezTo>
                <a:cubicBezTo>
                  <a:pt x="6934" y="16297"/>
                  <a:pt x="7114" y="16670"/>
                  <a:pt x="7175" y="16787"/>
                </a:cubicBezTo>
                <a:cubicBezTo>
                  <a:pt x="7301" y="17028"/>
                  <a:pt x="7300" y="17039"/>
                  <a:pt x="7082" y="17817"/>
                </a:cubicBezTo>
                <a:cubicBezTo>
                  <a:pt x="6915" y="18415"/>
                  <a:pt x="6872" y="19068"/>
                  <a:pt x="6986" y="19295"/>
                </a:cubicBezTo>
                <a:cubicBezTo>
                  <a:pt x="7078" y="19478"/>
                  <a:pt x="7258" y="19654"/>
                  <a:pt x="7352" y="19654"/>
                </a:cubicBezTo>
                <a:cubicBezTo>
                  <a:pt x="7389" y="19654"/>
                  <a:pt x="7538" y="19554"/>
                  <a:pt x="7681" y="19431"/>
                </a:cubicBezTo>
                <a:cubicBezTo>
                  <a:pt x="7884" y="19256"/>
                  <a:pt x="7983" y="19109"/>
                  <a:pt x="8130" y="18765"/>
                </a:cubicBezTo>
                <a:cubicBezTo>
                  <a:pt x="8233" y="18522"/>
                  <a:pt x="8332" y="18339"/>
                  <a:pt x="8350" y="18359"/>
                </a:cubicBezTo>
                <a:cubicBezTo>
                  <a:pt x="8368" y="18379"/>
                  <a:pt x="8393" y="18631"/>
                  <a:pt x="8406" y="18919"/>
                </a:cubicBezTo>
                <a:cubicBezTo>
                  <a:pt x="8454" y="19935"/>
                  <a:pt x="8657" y="20319"/>
                  <a:pt x="9147" y="20318"/>
                </a:cubicBezTo>
                <a:cubicBezTo>
                  <a:pt x="9355" y="20318"/>
                  <a:pt x="9473" y="20278"/>
                  <a:pt x="9560" y="20182"/>
                </a:cubicBezTo>
                <a:lnTo>
                  <a:pt x="9683" y="20049"/>
                </a:lnTo>
                <a:lnTo>
                  <a:pt x="9872" y="20424"/>
                </a:lnTo>
                <a:cubicBezTo>
                  <a:pt x="10083" y="20839"/>
                  <a:pt x="10345" y="21056"/>
                  <a:pt x="10632" y="21056"/>
                </a:cubicBezTo>
                <a:cubicBezTo>
                  <a:pt x="10757" y="21056"/>
                  <a:pt x="10838" y="21109"/>
                  <a:pt x="10929" y="21247"/>
                </a:cubicBezTo>
                <a:cubicBezTo>
                  <a:pt x="10998" y="21352"/>
                  <a:pt x="11105" y="21465"/>
                  <a:pt x="11167" y="21498"/>
                </a:cubicBezTo>
                <a:cubicBezTo>
                  <a:pt x="11351" y="21598"/>
                  <a:pt x="11433" y="21581"/>
                  <a:pt x="11648" y="21395"/>
                </a:cubicBezTo>
                <a:cubicBezTo>
                  <a:pt x="11848" y="21222"/>
                  <a:pt x="12011" y="20965"/>
                  <a:pt x="12223" y="20489"/>
                </a:cubicBezTo>
                <a:cubicBezTo>
                  <a:pt x="12280" y="20359"/>
                  <a:pt x="12369" y="20229"/>
                  <a:pt x="12418" y="20201"/>
                </a:cubicBezTo>
                <a:cubicBezTo>
                  <a:pt x="12468" y="20172"/>
                  <a:pt x="12575" y="20074"/>
                  <a:pt x="12656" y="19982"/>
                </a:cubicBezTo>
                <a:cubicBezTo>
                  <a:pt x="12781" y="19840"/>
                  <a:pt x="12840" y="19819"/>
                  <a:pt x="13047" y="19853"/>
                </a:cubicBezTo>
                <a:cubicBezTo>
                  <a:pt x="13246" y="19885"/>
                  <a:pt x="13323" y="19863"/>
                  <a:pt x="13473" y="19728"/>
                </a:cubicBezTo>
                <a:cubicBezTo>
                  <a:pt x="13573" y="19638"/>
                  <a:pt x="13697" y="19493"/>
                  <a:pt x="13749" y="19408"/>
                </a:cubicBezTo>
                <a:cubicBezTo>
                  <a:pt x="13830" y="19275"/>
                  <a:pt x="13886" y="19257"/>
                  <a:pt x="14138" y="19274"/>
                </a:cubicBezTo>
                <a:cubicBezTo>
                  <a:pt x="14416" y="19293"/>
                  <a:pt x="14441" y="19280"/>
                  <a:pt x="14586" y="19062"/>
                </a:cubicBezTo>
                <a:cubicBezTo>
                  <a:pt x="14710" y="18875"/>
                  <a:pt x="14739" y="18781"/>
                  <a:pt x="14739" y="18571"/>
                </a:cubicBezTo>
                <a:cubicBezTo>
                  <a:pt x="14739" y="18277"/>
                  <a:pt x="14889" y="17975"/>
                  <a:pt x="15154" y="17732"/>
                </a:cubicBezTo>
                <a:cubicBezTo>
                  <a:pt x="15238" y="17655"/>
                  <a:pt x="15417" y="17407"/>
                  <a:pt x="15553" y="17181"/>
                </a:cubicBezTo>
                <a:lnTo>
                  <a:pt x="15800" y="16769"/>
                </a:lnTo>
                <a:lnTo>
                  <a:pt x="15864" y="16992"/>
                </a:lnTo>
                <a:cubicBezTo>
                  <a:pt x="15953" y="17302"/>
                  <a:pt x="16065" y="17390"/>
                  <a:pt x="16409" y="17414"/>
                </a:cubicBezTo>
                <a:cubicBezTo>
                  <a:pt x="16573" y="17426"/>
                  <a:pt x="16722" y="17452"/>
                  <a:pt x="16742" y="17474"/>
                </a:cubicBezTo>
                <a:cubicBezTo>
                  <a:pt x="16761" y="17496"/>
                  <a:pt x="16789" y="17631"/>
                  <a:pt x="16804" y="17774"/>
                </a:cubicBezTo>
                <a:cubicBezTo>
                  <a:pt x="16850" y="18216"/>
                  <a:pt x="16962" y="18288"/>
                  <a:pt x="17432" y="18182"/>
                </a:cubicBezTo>
                <a:cubicBezTo>
                  <a:pt x="17652" y="18132"/>
                  <a:pt x="17913" y="18058"/>
                  <a:pt x="18015" y="18018"/>
                </a:cubicBezTo>
                <a:cubicBezTo>
                  <a:pt x="18385" y="17872"/>
                  <a:pt x="18704" y="17815"/>
                  <a:pt x="19345" y="17774"/>
                </a:cubicBezTo>
                <a:cubicBezTo>
                  <a:pt x="20335" y="17709"/>
                  <a:pt x="20998" y="17513"/>
                  <a:pt x="21148" y="17243"/>
                </a:cubicBezTo>
                <a:cubicBezTo>
                  <a:pt x="21326" y="16922"/>
                  <a:pt x="21467" y="16127"/>
                  <a:pt x="21543" y="15001"/>
                </a:cubicBezTo>
                <a:cubicBezTo>
                  <a:pt x="21580" y="14465"/>
                  <a:pt x="21596" y="13642"/>
                  <a:pt x="21592" y="12845"/>
                </a:cubicBezTo>
                <a:cubicBezTo>
                  <a:pt x="21587" y="12049"/>
                  <a:pt x="21563" y="11278"/>
                  <a:pt x="21521" y="10840"/>
                </a:cubicBezTo>
                <a:cubicBezTo>
                  <a:pt x="21443" y="10014"/>
                  <a:pt x="21238" y="8688"/>
                  <a:pt x="21129" y="8295"/>
                </a:cubicBezTo>
                <a:cubicBezTo>
                  <a:pt x="21089" y="8153"/>
                  <a:pt x="20986" y="7764"/>
                  <a:pt x="20900" y="7429"/>
                </a:cubicBezTo>
                <a:cubicBezTo>
                  <a:pt x="20813" y="7094"/>
                  <a:pt x="20689" y="6729"/>
                  <a:pt x="20626" y="6620"/>
                </a:cubicBezTo>
                <a:cubicBezTo>
                  <a:pt x="20511" y="6422"/>
                  <a:pt x="20510" y="6423"/>
                  <a:pt x="20224" y="6511"/>
                </a:cubicBezTo>
                <a:cubicBezTo>
                  <a:pt x="20066" y="6560"/>
                  <a:pt x="19827" y="6666"/>
                  <a:pt x="19694" y="6746"/>
                </a:cubicBezTo>
                <a:cubicBezTo>
                  <a:pt x="19562" y="6827"/>
                  <a:pt x="19272" y="6942"/>
                  <a:pt x="19051" y="7002"/>
                </a:cubicBezTo>
                <a:cubicBezTo>
                  <a:pt x="18515" y="7148"/>
                  <a:pt x="17684" y="7443"/>
                  <a:pt x="17380" y="7597"/>
                </a:cubicBezTo>
                <a:cubicBezTo>
                  <a:pt x="17245" y="7665"/>
                  <a:pt x="16907" y="7799"/>
                  <a:pt x="16629" y="7892"/>
                </a:cubicBezTo>
                <a:cubicBezTo>
                  <a:pt x="16191" y="8039"/>
                  <a:pt x="16105" y="8092"/>
                  <a:pt x="15994" y="8282"/>
                </a:cubicBezTo>
                <a:cubicBezTo>
                  <a:pt x="15874" y="8487"/>
                  <a:pt x="15830" y="8508"/>
                  <a:pt x="15275" y="8625"/>
                </a:cubicBezTo>
                <a:cubicBezTo>
                  <a:pt x="14950" y="8693"/>
                  <a:pt x="14648" y="8793"/>
                  <a:pt x="14604" y="8849"/>
                </a:cubicBezTo>
                <a:cubicBezTo>
                  <a:pt x="14556" y="8909"/>
                  <a:pt x="14472" y="8934"/>
                  <a:pt x="14396" y="8911"/>
                </a:cubicBezTo>
                <a:cubicBezTo>
                  <a:pt x="14181" y="8844"/>
                  <a:pt x="13747" y="8579"/>
                  <a:pt x="13532" y="8383"/>
                </a:cubicBezTo>
                <a:cubicBezTo>
                  <a:pt x="13419" y="8280"/>
                  <a:pt x="13207" y="8118"/>
                  <a:pt x="13061" y="8021"/>
                </a:cubicBezTo>
                <a:cubicBezTo>
                  <a:pt x="12050" y="7353"/>
                  <a:pt x="11915" y="7310"/>
                  <a:pt x="11520" y="7535"/>
                </a:cubicBezTo>
                <a:lnTo>
                  <a:pt x="11302" y="7657"/>
                </a:lnTo>
                <a:lnTo>
                  <a:pt x="10844" y="7378"/>
                </a:lnTo>
                <a:cubicBezTo>
                  <a:pt x="10338" y="7070"/>
                  <a:pt x="10375" y="7074"/>
                  <a:pt x="9289" y="7265"/>
                </a:cubicBezTo>
                <a:cubicBezTo>
                  <a:pt x="8631" y="7381"/>
                  <a:pt x="8491" y="7329"/>
                  <a:pt x="8376" y="6935"/>
                </a:cubicBezTo>
                <a:cubicBezTo>
                  <a:pt x="8316" y="6733"/>
                  <a:pt x="8189" y="6527"/>
                  <a:pt x="7943" y="6232"/>
                </a:cubicBezTo>
                <a:cubicBezTo>
                  <a:pt x="7615" y="5839"/>
                  <a:pt x="7594" y="5799"/>
                  <a:pt x="7572" y="5509"/>
                </a:cubicBezTo>
                <a:cubicBezTo>
                  <a:pt x="7559" y="5339"/>
                  <a:pt x="7541" y="5187"/>
                  <a:pt x="7531" y="5172"/>
                </a:cubicBezTo>
                <a:cubicBezTo>
                  <a:pt x="7496" y="5118"/>
                  <a:pt x="6486" y="4058"/>
                  <a:pt x="6305" y="3886"/>
                </a:cubicBezTo>
                <a:cubicBezTo>
                  <a:pt x="6204" y="3789"/>
                  <a:pt x="6029" y="3601"/>
                  <a:pt x="5917" y="3466"/>
                </a:cubicBezTo>
                <a:cubicBezTo>
                  <a:pt x="5804" y="3332"/>
                  <a:pt x="5438" y="2900"/>
                  <a:pt x="5104" y="2508"/>
                </a:cubicBezTo>
                <a:cubicBezTo>
                  <a:pt x="4770" y="2115"/>
                  <a:pt x="4397" y="1649"/>
                  <a:pt x="4275" y="1470"/>
                </a:cubicBezTo>
                <a:cubicBezTo>
                  <a:pt x="4153" y="1292"/>
                  <a:pt x="3948" y="1023"/>
                  <a:pt x="3818" y="876"/>
                </a:cubicBezTo>
                <a:cubicBezTo>
                  <a:pt x="3689" y="728"/>
                  <a:pt x="3518" y="497"/>
                  <a:pt x="3440" y="362"/>
                </a:cubicBezTo>
                <a:cubicBezTo>
                  <a:pt x="3304" y="129"/>
                  <a:pt x="3179" y="5"/>
                  <a:pt x="3079" y="0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1"/>
      <p:bldP build="whole" bldLvl="1" animBg="1" rev="0" advAuto="0" spid="193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Zdroj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9600">
                <a:solidFill>
                  <a:schemeClr val="accent4">
                    <a:hueOff val="-839986"/>
                    <a:satOff val="3568"/>
                    <a:lumOff val="-36125"/>
                  </a:schemeClr>
                </a:solidFill>
              </a:defRPr>
            </a:lvl1pPr>
          </a:lstStyle>
          <a:p>
            <a:pPr/>
            <a:r>
              <a:t>Zdroje</a:t>
            </a:r>
          </a:p>
        </p:txBody>
      </p:sp>
      <p:sp>
        <p:nvSpPr>
          <p:cNvPr id="196" name="https://wikisofia.cz/wiki/Teorie_rolí"/>
          <p:cNvSpPr txBox="1"/>
          <p:nvPr/>
        </p:nvSpPr>
        <p:spPr>
          <a:xfrm>
            <a:off x="2289702" y="4511444"/>
            <a:ext cx="5668417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/>
            <a:r>
              <a:t>https://wikisofia.cz/wiki/Teorie_rolí</a:t>
            </a:r>
          </a:p>
        </p:txBody>
      </p:sp>
      <p:sp>
        <p:nvSpPr>
          <p:cNvPr id="197" name="https://cs.wikipedia.org/wiki/Harold_Garfinkel"/>
          <p:cNvSpPr txBox="1"/>
          <p:nvPr/>
        </p:nvSpPr>
        <p:spPr>
          <a:xfrm>
            <a:off x="2262100" y="5310210"/>
            <a:ext cx="7467931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/>
            <a:r>
              <a:t>https://cs.wikipedia.org/wiki/Harold_Garfinkel</a:t>
            </a:r>
          </a:p>
        </p:txBody>
      </p:sp>
      <p:sp>
        <p:nvSpPr>
          <p:cNvPr id="198" name="Chat GPT"/>
          <p:cNvSpPr txBox="1"/>
          <p:nvPr/>
        </p:nvSpPr>
        <p:spPr>
          <a:xfrm>
            <a:off x="2168849" y="6218728"/>
            <a:ext cx="1658367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/>
            <a:r>
              <a:t>Chat GPT</a:t>
            </a:r>
          </a:p>
        </p:txBody>
      </p:sp>
      <p:sp>
        <p:nvSpPr>
          <p:cNvPr id="199" name="Obrázky: Pinterest, Google"/>
          <p:cNvSpPr txBox="1"/>
          <p:nvPr/>
        </p:nvSpPr>
        <p:spPr>
          <a:xfrm>
            <a:off x="2180669" y="9633297"/>
            <a:ext cx="4469232" cy="53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/>
            <a:r>
              <a:t>Obrázky: Pinterest, Google</a:t>
            </a:r>
          </a:p>
        </p:txBody>
      </p:sp>
      <p:sp>
        <p:nvSpPr>
          <p:cNvPr id="200" name="Garfinkel, H. (1967). Studies in Ethnomethodology.…"/>
          <p:cNvSpPr txBox="1"/>
          <p:nvPr/>
        </p:nvSpPr>
        <p:spPr>
          <a:xfrm>
            <a:off x="1944178" y="7718426"/>
            <a:ext cx="15533779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 marL="457200" indent="-317500" algn="l" defTabSz="457200">
              <a:lnSpc>
                <a:spcPct val="100000"/>
              </a:lnSpc>
              <a:spcBef>
                <a:spcPts val="0"/>
              </a:spcBef>
              <a:buClr>
                <a:srgbClr val="0D0D0D"/>
              </a:buClr>
              <a:buSzPct val="100000"/>
              <a:buFont typeface="Helvetica"/>
              <a:buChar char="•"/>
              <a:defRPr>
                <a:solidFill>
                  <a:srgbClr val="0D0D0D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Garfinkel, H. (1967). Studies in Ethnomethodology.</a:t>
            </a:r>
          </a:p>
          <a:p>
            <a:pPr marL="457200" indent="-317500" algn="l" defTabSz="457200">
              <a:lnSpc>
                <a:spcPct val="100000"/>
              </a:lnSpc>
              <a:spcBef>
                <a:spcPts val="0"/>
              </a:spcBef>
              <a:buClr>
                <a:srgbClr val="0D0D0D"/>
              </a:buClr>
              <a:buSzPct val="100000"/>
              <a:buFont typeface="Helvetica"/>
              <a:buChar char="•"/>
              <a:defRPr>
                <a:solidFill>
                  <a:srgbClr val="0D0D0D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Lynch, M. (2007). Harold Garfinkel.</a:t>
            </a:r>
          </a:p>
          <a:p>
            <a:pPr marL="457200" indent="-317500" algn="l" defTabSz="457200">
              <a:lnSpc>
                <a:spcPct val="100000"/>
              </a:lnSpc>
              <a:spcBef>
                <a:spcPts val="0"/>
              </a:spcBef>
              <a:buClr>
                <a:srgbClr val="0D0D0D"/>
              </a:buClr>
              <a:buSzPct val="100000"/>
              <a:buFont typeface="Helvetica"/>
              <a:buChar char="•"/>
              <a:defRPr>
                <a:solidFill>
                  <a:srgbClr val="0D0D0D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Rawls, A.W. (2012). Harold Garfinkel: The Creation and Development of Ethnomethodology.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29_Lookbook">
  <a:themeElements>
    <a:clrScheme name="29_Lookbook">
      <a:dk1>
        <a:srgbClr val="000000"/>
      </a:dk1>
      <a:lt1>
        <a:srgbClr val="F6F7F2"/>
      </a:lt1>
      <a:dk2>
        <a:srgbClr val="5E5E5E"/>
      </a:dk2>
      <a:lt2>
        <a:srgbClr val="D5D5D5"/>
      </a:lt2>
      <a:accent1>
        <a:srgbClr val="B9CAD3"/>
      </a:accent1>
      <a:accent2>
        <a:srgbClr val="8CBAD7"/>
      </a:accent2>
      <a:accent3>
        <a:srgbClr val="B5AFC4"/>
      </a:accent3>
      <a:accent4>
        <a:srgbClr val="E8A6B1"/>
      </a:accent4>
      <a:accent5>
        <a:srgbClr val="FF8A6E"/>
      </a:accent5>
      <a:accent6>
        <a:srgbClr val="E2CF91"/>
      </a:accent6>
      <a:hlink>
        <a:srgbClr val="0000FF"/>
      </a:hlink>
      <a:folHlink>
        <a:srgbClr val="FF00FF"/>
      </a:folHlink>
    </a:clrScheme>
    <a:fontScheme name="29_Lookbook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9_Lookboo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15431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-59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Canela Deck Bold"/>
            <a:ea typeface="Canela Deck Bold"/>
            <a:cs typeface="Canela Deck Bold"/>
            <a:sym typeface="Canela Deck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ctr" defTabSz="355600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9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roxima Nova Medium"/>
            <a:ea typeface="Proxima Nova Medium"/>
            <a:cs typeface="Proxima Nova Medium"/>
            <a:sym typeface="Proxima Nova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9_Lookbook">
  <a:themeElements>
    <a:clrScheme name="29_Lookbook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B9CAD3"/>
      </a:accent1>
      <a:accent2>
        <a:srgbClr val="8CBAD7"/>
      </a:accent2>
      <a:accent3>
        <a:srgbClr val="B5AFC4"/>
      </a:accent3>
      <a:accent4>
        <a:srgbClr val="E8A6B1"/>
      </a:accent4>
      <a:accent5>
        <a:srgbClr val="FF8A6E"/>
      </a:accent5>
      <a:accent6>
        <a:srgbClr val="E2CF91"/>
      </a:accent6>
      <a:hlink>
        <a:srgbClr val="0000FF"/>
      </a:hlink>
      <a:folHlink>
        <a:srgbClr val="FF00FF"/>
      </a:folHlink>
    </a:clrScheme>
    <a:fontScheme name="29_Lookbook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9_Lookboo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15431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-59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Canela Deck Bold"/>
            <a:ea typeface="Canela Deck Bold"/>
            <a:cs typeface="Canela Deck Bold"/>
            <a:sym typeface="Canela Deck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ctr" defTabSz="355600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9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Proxima Nova Medium"/>
            <a:ea typeface="Proxima Nova Medium"/>
            <a:cs typeface="Proxima Nova Medium"/>
            <a:sym typeface="Proxima Nova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