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eab11f25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eab11f25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eab11f25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eab11f25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eab11f25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eab11f25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eab11f2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eab11f2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dede3d4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dede3d4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eab11f2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eab11f2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eab11f25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eab11f25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eab11f25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eab11f25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dede3d4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dede3d4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fa56359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fa56359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eab11f25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eab11f25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dede3d45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dede3d4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1002/9780470999912.ch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8700" y="2455100"/>
            <a:ext cx="4691700" cy="9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Erving Manual Goffman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8700" y="385150"/>
            <a:ext cx="3366000" cy="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Kateřina Lazaretská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Současné sociologické teorie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2023/2024</a:t>
            </a:r>
            <a:br>
              <a:rPr lang="cs"/>
            </a:br>
            <a:r>
              <a:rPr lang="cs"/>
              <a:t>Fakulta sociálních věd Univerzity Karlovy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752" y="0"/>
            <a:ext cx="40392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428700" y="3417700"/>
            <a:ext cx="4691700" cy="9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dramaturgická sociologie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784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/>
              <a:t>1) instituce k péči - neškodné a neschopné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2) instituce k péči - neschopné - neúmyslné nebezpečí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3) instituce k ochraně komunity - schopní, zamýšlí nebezpečí (teoreticky)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4) instituce k plnění pracovního úkolu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5) útočiště/separace od světa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turisté v totální instituci? 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534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Stigma: Poznámky o způsobech zvládání narušené identity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472100"/>
            <a:ext cx="503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1963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analýza autobiografií a případových studií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vztahy stigmatizovaných a “normálních”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vztah mezi atributem a stereotypem (muž v armádě)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dopad na identitu, strategie - přímá změna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skryté (charakterové) a zjevné (tělesné)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negativita a generalizace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očekávání x podpora normy x naplnění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člověk s nápravou vady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002" y="0"/>
            <a:ext cx="3348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díla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Encounters: Two Studies in the Sociology of Interaction, 1961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Behavior in Public Places: Notes on the Social Organization of Gatherings, 1963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Interaction Ritual: Essay on Face-to-Face Behavior, 1967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Strategic Interaction, 1969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Relations in Public: Micro-Studies of the Public Order, 1971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Frame analysis: An essay on the organization of experience, 1974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Gender Advertisements, 1979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Forms of Talk, 1981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E101A"/>
                </a:solidFill>
                <a:highlight>
                  <a:srgbClr val="FFFFFF"/>
                </a:highlight>
              </a:rPr>
              <a:t>Fine, G. A., &amp; Manning, P. Erving Goffman. 34-62. </a:t>
            </a:r>
            <a:r>
              <a:rPr lang="cs" sz="11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https://doi.org/10.1002/9780470999912.ch3</a:t>
            </a:r>
            <a:endParaRPr sz="1100">
              <a:solidFill>
                <a:srgbClr val="0E10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212529"/>
                </a:solidFill>
              </a:rPr>
              <a:t>NEDBÁLKOVÁ, Kateřina. </a:t>
            </a:r>
            <a:r>
              <a:rPr i="1" lang="cs" sz="1200">
                <a:solidFill>
                  <a:srgbClr val="212529"/>
                </a:solidFill>
              </a:rPr>
              <a:t>Tichá dřina: dělnictví a třída v továrně Baťa</a:t>
            </a:r>
            <a:r>
              <a:rPr lang="cs" sz="1200">
                <a:solidFill>
                  <a:srgbClr val="212529"/>
                </a:solidFill>
              </a:rPr>
              <a:t>. Vydání druhé (doplněné). Praha: Display - sdružení pro výzkum a kolektivní praxi, 2023. ISBN 978-80-908903-0-5.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GOFFMAN, Erving. </a:t>
            </a:r>
            <a:r>
              <a:rPr i="1" lang="cs" sz="1200">
                <a:solidFill>
                  <a:srgbClr val="212529"/>
                </a:solidFill>
              </a:rPr>
              <a:t>Všichni hrajeme divadlo: sebeprezentace v každodenním životě</a:t>
            </a:r>
            <a:r>
              <a:rPr lang="cs" sz="1200">
                <a:solidFill>
                  <a:srgbClr val="212529"/>
                </a:solidFill>
              </a:rPr>
              <a:t>. Přeložil Milada MCGRATHOVÁ. Praha: Portál, 2018. ISBN 978-80-262-1342-0.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Burns, Tom (1992). Erving Goffman. London;New York: Routledge. ISBN 978-0-415-06492-7.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Goffman, E. (1961). Asylums: Essays on the social situations of mental patients and other inmates. Doubleday (Anchor).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Goffman, E. (1963). Stigma; notes on the management of spoiled identity. Prentice-Hall.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GOFFMAN, Alice. On the run: fugitive life in an American city. New York: Picador, 2015. ISBN 978-1-250-06566-7.</a:t>
            </a:r>
            <a:endParaRPr sz="12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200">
                <a:solidFill>
                  <a:srgbClr val="212529"/>
                </a:solidFill>
              </a:rPr>
              <a:t>https://www.astro-seek.com/</a:t>
            </a:r>
            <a:endParaRPr sz="1200"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Život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1922 - 1982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Kanada - Amerika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sociologie, sociální psychologie, symbolický interakcionismus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pocházel z rodiny ukrajinských židů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sestra herečka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1952 - Angelica Schuler Choate (sebevražda 1964) - Thomas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1981 - Gillian Sankoff - Alice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akcie, hazard - vedoucí kasina v Las Vegas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176" y="491450"/>
            <a:ext cx="4153050" cy="416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Alice Goffman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1982 - současnost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sociologie, etnografie města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On the run: Fugitive Life in an American City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41" y="0"/>
            <a:ext cx="345626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25" y="2459724"/>
            <a:ext cx="4847625" cy="25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Studium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1939 - University of Manitoba, chemie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National Film Board of Canada - Ottawa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Dennis Hume Wrong - University of Toronto, sociologie a antropologie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Charles William Merton Hart (etnografie, Tiwi) a Ray Birdwhistell (kinezika)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University of Chicago - Unst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69028"/>
            <a:ext cx="4118024" cy="218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Kariéra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jeho práce měla “široký záběr”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Durkheim</a:t>
            </a:r>
            <a:r>
              <a:rPr lang="cs"/>
              <a:t>, Freud, Simmel, Parsons, Schutz, Hughes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měl vliv na Giddense, Habermase i Bourdieuho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1954 - 57 Národní institut pro duševní zdraví - Maryland - Azyly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Americká asociace pro zrušení nedobrovolné mentální hospitalizace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profesor na University of California a University of Pennsylvania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2007 - The Times Higher Education Guide - 6. nejcitovanější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1983 - Mead Award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Všichni hrajeme divadlo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552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1956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dramaturgická analýza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scéna a fasáda (vzhled + postoj)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zákulisí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segregace obecenstva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vydávat se za konkrétní osobu X kategorii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týmy a party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Nedbálková - existence dělnické třídy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Kritika - redukce identity na divadelní metaforu, konzervativnost (zachovávání norem)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489" y="0"/>
            <a:ext cx="33085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Kateřina Nedbálková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58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1974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socioložka, pedagožka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vězeňství, gender, třídní zařazení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Goffman - smysl pro místo </a:t>
            </a:r>
            <a:br>
              <a:rPr lang="cs"/>
            </a:br>
            <a:r>
              <a:rPr lang="cs"/>
              <a:t>(odhad pozice v soc. prostoru)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přítomnost třídy v každodenních interakcích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fyzická dramatizace manuální práce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viditelná námaha X rutinní práce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Dělnické ženy - neidentifikovat se (Skeggs 1997)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450" y="0"/>
            <a:ext cx="31775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08" y="0"/>
            <a:ext cx="3385332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307" y="0"/>
            <a:ext cx="41637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Asylums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539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zúčastněné</a:t>
            </a:r>
            <a:r>
              <a:rPr lang="cs"/>
              <a:t> pozorování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totální instituce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separace lidí fyzicky i sociálně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formálně spravuje celý koloběh života jedince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chování jedince se mění a podřizuje autoritám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problém osobní identity</a:t>
            </a:r>
            <a:br>
              <a:rPr lang="cs"/>
            </a:b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006" y="0"/>
            <a:ext cx="33329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