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3" r:id="rId7"/>
    <p:sldId id="265" r:id="rId8"/>
    <p:sldId id="261" r:id="rId9"/>
    <p:sldId id="262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8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0EC6C9-3E41-4E33-A19D-FE8D4FA649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603506A-8889-4157-B4A8-1914E791C9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AC3B14-D137-4FA8-B434-D12B68BEF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122F2-84CE-4451-8F14-7100C0319AA8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0955EE-0D2C-4B0E-96BD-173007FE8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31708AB-4344-4C05-80F4-A71F0D388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73FB-F1A4-42B5-ABD8-7DBC6F11AF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183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BFB3FB-F2C8-4CE3-980C-49B04802C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EB16EA7-021A-44D9-95E5-716629D8EE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72D8FB8-EFDC-434D-A2CF-D0F0A2150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122F2-84CE-4451-8F14-7100C0319AA8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B1A8BB-4276-458F-8E9A-3FDD46D29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B7EA2C-489A-4400-85DB-738C79E17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73FB-F1A4-42B5-ABD8-7DBC6F11AF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4809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656AF6E-2C22-4902-9512-B4C80DDF45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21645D2-C2D5-49BC-B014-433FE8C978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B454A0B-8E87-43F0-BBE4-932C69972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122F2-84CE-4451-8F14-7100C0319AA8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5CFE88F-0394-4DD9-B56A-93F39BC6F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3D4AF0-BB6C-40E5-AAB1-8C193EE4D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73FB-F1A4-42B5-ABD8-7DBC6F11AF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647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C8FC5C-083C-40C2-84ED-E665A8459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9478CF-16A4-4C09-94C7-A21BF66A7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7B3415-84D6-4A75-9F3F-6B2E2D6EE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122F2-84CE-4451-8F14-7100C0319AA8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5F09C1-FF06-4011-B71D-135EC8722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B19A0B-2254-41A5-AD3B-739715935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73FB-F1A4-42B5-ABD8-7DBC6F11AF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2846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A8F8BA-1145-457F-938B-A6A7E0EDF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2500E1C-23A8-4CA3-8656-E6BFD93FC5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59C1CD-E3A2-42FB-9CB6-FE527C2B8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122F2-84CE-4451-8F14-7100C0319AA8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F2B1670-4329-42E2-A03A-6EB5AF9D2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310E24-88F4-44DE-B016-26E77EC9A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73FB-F1A4-42B5-ABD8-7DBC6F11AF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2152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0B215F-04A2-4D58-A82A-A3C35745B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1641B4-EF2C-41B7-AC1B-DA78F322D7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0E45475-FD48-4815-9444-A5696DFC3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D4EB589-BA58-4D6B-8A0B-D8CE1367C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122F2-84CE-4451-8F14-7100C0319AA8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1F6055E-170E-4552-BBC2-C325C83A8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54EF6A4-811F-4830-BAA3-8265103FD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73FB-F1A4-42B5-ABD8-7DBC6F11AF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428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68EC17-A511-4F3E-A9EF-91587CE5F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83ADCF0-1357-48CD-B5D8-F36DEE39B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93688FA-0971-4881-9E5E-C3B1C694C2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1257476-DDB7-4502-BAA8-C58DACA66E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4114E8C-8207-4B67-BB31-F82B521630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9266BF9-0A37-48D0-8074-61B354C84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122F2-84CE-4451-8F14-7100C0319AA8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B0FB883-971D-4081-9FBE-B4BBAE481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37FD5F4-7A59-4D98-B2FB-B1FCC619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73FB-F1A4-42B5-ABD8-7DBC6F11AF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4862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3F3AFF-8404-4310-975A-64A6F5C95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F3D8CF2-DC83-4311-8EDF-5B9B28E74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122F2-84CE-4451-8F14-7100C0319AA8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16FFDDE-26D6-4635-A351-C08932136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D38ADAE-2F91-4381-BB4C-D175E854A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73FB-F1A4-42B5-ABD8-7DBC6F11AF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7434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2DD1044-95F7-4260-A1DA-383F9F052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122F2-84CE-4451-8F14-7100C0319AA8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76DB647-4EDE-4CF4-935A-AFBC7EA8D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8DCA825-D59C-4317-978F-B37A86177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73FB-F1A4-42B5-ABD8-7DBC6F11AF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1994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0CD3F0-6CC1-49B3-9572-53EC0EC3B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700A5A-E4D1-4973-BB7B-61943FA2B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3B44DD6-E712-481C-8C52-9559E1ACAE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13CDE10-D578-4FF9-9E27-F0BA70CE2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122F2-84CE-4451-8F14-7100C0319AA8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AA43CBD-0D6A-4239-BC83-4AE51F737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7C6C523-DEE3-4595-B49C-473E17A16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73FB-F1A4-42B5-ABD8-7DBC6F11AF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8219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ECFA5C-1098-42F9-B1D8-A5AB24B9A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B68EAFD-186B-4229-BACF-D8335513B9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8EF9214-A3C3-4FB7-9278-5E16B36871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243262D-8DC3-4348-898B-24FB9B38E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122F2-84CE-4451-8F14-7100C0319AA8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B6EBE9C-CE18-403A-A037-F125C34DB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2A2B674-CE9A-4C07-A5F8-923CF1961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73FB-F1A4-42B5-ABD8-7DBC6F11AF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144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1830C26-F7BF-48BB-A7FA-3301B827C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6911CEE-DA60-4DFF-9459-B6210C214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A4EBEBF-0587-4EB5-89DF-6F3C044F0E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122F2-84CE-4451-8F14-7100C0319AA8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76B79E-235E-497D-B103-7A44D85EC6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07F430-E792-4686-A9C7-8D556C0718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773FB-F1A4-42B5-ABD8-7DBC6F11AF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010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dgs.un.org/goals" TargetMode="External"/><Relationship Id="rId2" Type="http://schemas.openxmlformats.org/officeDocument/2006/relationships/hyperlink" Target="https://www.nazemi.cz/cs/vzdelavan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2E316C-21BB-42BA-9D7B-5F86125AE5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Společnost a příroda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E5021CB-244D-452C-902C-F5EB89A6C0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/>
          </a:p>
          <a:p>
            <a:r>
              <a:rPr lang="cs-CZ" sz="2800" i="1" dirty="0"/>
              <a:t>Seminář k základům sociologie</a:t>
            </a:r>
          </a:p>
          <a:p>
            <a:endParaRPr lang="cs-CZ" dirty="0"/>
          </a:p>
          <a:p>
            <a:r>
              <a:rPr lang="cs-CZ" dirty="0"/>
              <a:t>Doc. Mgr. Martin Kopecký, Ph.D.</a:t>
            </a:r>
          </a:p>
        </p:txBody>
      </p:sp>
    </p:spTree>
    <p:extLst>
      <p:ext uri="{BB962C8B-B14F-4D97-AF65-F5344CB8AC3E}">
        <p14:creationId xmlns:p14="http://schemas.microsoft.com/office/powerpoint/2010/main" val="3410887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26F9BD-766B-4C96-AEB4-2633C6A5A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AF1A23-4BB0-4E4D-8902-A5F697581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Člověk jako obyvatel přírody a společnosti </a:t>
            </a:r>
          </a:p>
          <a:p>
            <a:r>
              <a:rPr lang="cs-CZ" dirty="0"/>
              <a:t>Historické proměny vztahu lidí (v kulturách) k přírodě </a:t>
            </a:r>
          </a:p>
          <a:p>
            <a:r>
              <a:rPr lang="cs-CZ" dirty="0"/>
              <a:t>Ekologická krize</a:t>
            </a:r>
          </a:p>
          <a:p>
            <a:r>
              <a:rPr lang="cs-CZ" dirty="0"/>
              <a:t>Problém rozvoje</a:t>
            </a:r>
          </a:p>
          <a:p>
            <a:r>
              <a:rPr lang="cs-CZ" dirty="0"/>
              <a:t>Problém zdraví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2723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7AEBAC-7492-4D60-9E1B-FAD394762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Člověk jako obyvatel přírody a společnosti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B94B14-FF81-4ED4-A8DC-E268A87C5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Environment</a:t>
            </a:r>
            <a:r>
              <a:rPr lang="cs-CZ" dirty="0"/>
              <a:t> – jako okolí (něco vnějšího – sociologie, ekonomie.... přírodní vědy) </a:t>
            </a:r>
          </a:p>
          <a:p>
            <a:r>
              <a:rPr lang="cs-CZ" dirty="0"/>
              <a:t>Závislost na prostředí – </a:t>
            </a:r>
            <a:r>
              <a:rPr lang="cs-CZ" dirty="0" err="1"/>
              <a:t>human</a:t>
            </a:r>
            <a:r>
              <a:rPr lang="cs-CZ" dirty="0"/>
              <a:t> (</a:t>
            </a:r>
            <a:r>
              <a:rPr lang="cs-CZ" dirty="0" err="1"/>
              <a:t>social</a:t>
            </a:r>
            <a:r>
              <a:rPr lang="cs-CZ" dirty="0"/>
              <a:t>) </a:t>
            </a:r>
            <a:r>
              <a:rPr lang="cs-CZ" dirty="0" err="1"/>
              <a:t>ecology</a:t>
            </a:r>
            <a:r>
              <a:rPr lang="cs-CZ" dirty="0"/>
              <a:t> </a:t>
            </a:r>
          </a:p>
          <a:p>
            <a:r>
              <a:rPr lang="cs-CZ" dirty="0"/>
              <a:t>Dva světy a jejich spojení (příklad času)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9296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F4639F-44CD-40B4-826E-9AEAFD3E9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Historické proměny vztahu lidí (v kulturách) k přírodě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828F53-45E0-476C-B2EC-D970A4C1D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Mytologie (</a:t>
            </a:r>
            <a:r>
              <a:rPr lang="cs-CZ" dirty="0" err="1"/>
              <a:t>Adorno</a:t>
            </a:r>
            <a:r>
              <a:rPr lang="cs-CZ" dirty="0"/>
              <a:t> a </a:t>
            </a:r>
            <a:r>
              <a:rPr lang="cs-CZ" dirty="0" err="1"/>
              <a:t>Horkheimer</a:t>
            </a:r>
            <a:r>
              <a:rPr lang="cs-CZ" dirty="0"/>
              <a:t>: </a:t>
            </a:r>
            <a:r>
              <a:rPr lang="cs-CZ" i="1" dirty="0"/>
              <a:t>Dialektika osvícenství</a:t>
            </a:r>
            <a:r>
              <a:rPr lang="cs-CZ" dirty="0"/>
              <a:t>)</a:t>
            </a:r>
          </a:p>
          <a:p>
            <a:r>
              <a:rPr lang="cs-CZ" dirty="0"/>
              <a:t>Odkouzlení (Weber)</a:t>
            </a:r>
          </a:p>
          <a:p>
            <a:r>
              <a:rPr lang="cs-CZ" dirty="0"/>
              <a:t>Romantismus (</a:t>
            </a:r>
            <a:r>
              <a:rPr lang="cs-CZ" dirty="0" err="1"/>
              <a:t>Roszak</a:t>
            </a:r>
            <a:r>
              <a:rPr lang="cs-CZ" dirty="0"/>
              <a:t>: </a:t>
            </a:r>
            <a:r>
              <a:rPr lang="cs-CZ" i="1" dirty="0"/>
              <a:t>Kde končí pustina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Antropocén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9896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90DB06-A128-45DE-B555-C3E669705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545" y="374361"/>
            <a:ext cx="10515600" cy="1325563"/>
          </a:xfrm>
        </p:spPr>
        <p:txBody>
          <a:bodyPr/>
          <a:lstStyle/>
          <a:p>
            <a:r>
              <a:rPr lang="cs-CZ" dirty="0"/>
              <a:t>Ekologická krize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F263BF-A426-47DD-A3EB-8D6B288A5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1960s, </a:t>
            </a:r>
            <a:r>
              <a:rPr lang="cs-CZ" i="1" dirty="0"/>
              <a:t>Meze růstu</a:t>
            </a:r>
            <a:endParaRPr lang="cs-CZ" dirty="0"/>
          </a:p>
          <a:p>
            <a:r>
              <a:rPr lang="cs-CZ" dirty="0"/>
              <a:t>Vzdělávání dospělých – </a:t>
            </a:r>
            <a:r>
              <a:rPr lang="cs-CZ" i="1" dirty="0" err="1"/>
              <a:t>Learning</a:t>
            </a:r>
            <a:r>
              <a:rPr lang="cs-CZ" i="1" dirty="0"/>
              <a:t> to </a:t>
            </a:r>
            <a:r>
              <a:rPr lang="cs-CZ" i="1" dirty="0" err="1"/>
              <a:t>be</a:t>
            </a:r>
            <a:r>
              <a:rPr lang="cs-CZ" dirty="0"/>
              <a:t>, E. </a:t>
            </a:r>
            <a:r>
              <a:rPr lang="cs-CZ" dirty="0" err="1"/>
              <a:t>Gelpi</a:t>
            </a:r>
            <a:r>
              <a:rPr lang="cs-CZ" dirty="0"/>
              <a:t>….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NSM, jejich kooptace</a:t>
            </a:r>
          </a:p>
          <a:p>
            <a:endParaRPr lang="cs-CZ" dirty="0"/>
          </a:p>
          <a:p>
            <a:r>
              <a:rPr lang="cs-CZ" dirty="0"/>
              <a:t>Rizika (Beck aj.) </a:t>
            </a:r>
          </a:p>
          <a:p>
            <a:r>
              <a:rPr lang="cs-CZ" dirty="0" err="1"/>
              <a:t>Life</a:t>
            </a:r>
            <a:r>
              <a:rPr lang="cs-CZ" dirty="0"/>
              <a:t> </a:t>
            </a:r>
            <a:r>
              <a:rPr lang="cs-CZ" dirty="0" err="1"/>
              <a:t>politics</a:t>
            </a:r>
            <a:r>
              <a:rPr lang="cs-CZ" dirty="0"/>
              <a:t> (</a:t>
            </a:r>
            <a:r>
              <a:rPr lang="cs-CZ" dirty="0" err="1"/>
              <a:t>Giddens</a:t>
            </a:r>
            <a:r>
              <a:rPr lang="cs-CZ" dirty="0"/>
              <a:t>), </a:t>
            </a:r>
            <a:r>
              <a:rPr lang="cs-CZ" dirty="0" err="1"/>
              <a:t>subpolitika</a:t>
            </a:r>
            <a:r>
              <a:rPr lang="cs-CZ" dirty="0"/>
              <a:t> (Beck)</a:t>
            </a:r>
          </a:p>
          <a:p>
            <a:r>
              <a:rPr lang="cs-CZ" dirty="0"/>
              <a:t>Politikum (např. </a:t>
            </a:r>
            <a:r>
              <a:rPr lang="cs-CZ" dirty="0" err="1"/>
              <a:t>Giddens</a:t>
            </a:r>
            <a:r>
              <a:rPr lang="cs-CZ" dirty="0"/>
              <a:t>: </a:t>
            </a:r>
            <a:r>
              <a:rPr lang="cs-CZ" i="1" dirty="0" err="1"/>
              <a:t>Politics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climate</a:t>
            </a:r>
            <a:r>
              <a:rPr lang="cs-CZ" i="1" dirty="0"/>
              <a:t> </a:t>
            </a:r>
            <a:r>
              <a:rPr lang="cs-CZ" i="1" dirty="0" err="1"/>
              <a:t>change</a:t>
            </a:r>
            <a:r>
              <a:rPr lang="cs-CZ" dirty="0"/>
              <a:t>, 2009, Beck: </a:t>
            </a:r>
            <a:r>
              <a:rPr lang="cs-CZ" i="1" dirty="0" err="1"/>
              <a:t>Matamorphosis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World</a:t>
            </a:r>
            <a:r>
              <a:rPr lang="cs-CZ" dirty="0"/>
              <a:t>, 2016)</a:t>
            </a:r>
          </a:p>
          <a:p>
            <a:endParaRPr lang="cs-CZ" dirty="0"/>
          </a:p>
          <a:p>
            <a:r>
              <a:rPr lang="cs-CZ" dirty="0"/>
              <a:t>Sociologický pohled – sepětí přírodního a sociálního, politického, kulturního…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9136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38012" y="2143125"/>
            <a:ext cx="2672629" cy="4022291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7601" y="2143125"/>
            <a:ext cx="2724726" cy="398058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6326" y="2143125"/>
            <a:ext cx="2752437" cy="398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086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401" y="2198255"/>
            <a:ext cx="4636654" cy="3974867"/>
          </a:xfrm>
          <a:prstGeom prst="rect">
            <a:avLst/>
          </a:prstGeom>
        </p:spPr>
      </p:pic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965" y="2198255"/>
            <a:ext cx="2697018" cy="3974867"/>
          </a:xfrm>
        </p:spPr>
      </p:pic>
    </p:spTree>
    <p:extLst>
      <p:ext uri="{BB962C8B-B14F-4D97-AF65-F5344CB8AC3E}">
        <p14:creationId xmlns:p14="http://schemas.microsoft.com/office/powerpoint/2010/main" val="2171989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068E2E-E382-4580-A8F9-791A737F7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 rozvoje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FFAED7-3D7E-4D0C-80B3-70E3B72B4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Globální problémy a globální krize, globální rozvojové vzdělávání </a:t>
            </a:r>
          </a:p>
          <a:p>
            <a:pPr lvl="1"/>
            <a:r>
              <a:rPr lang="cs-CZ" dirty="0">
                <a:hlinkClick r:id="rId2"/>
              </a:rPr>
              <a:t>https://www.nazemi.cz/cs/vzdelavani</a:t>
            </a:r>
            <a:r>
              <a:rPr lang="cs-CZ" dirty="0"/>
              <a:t> </a:t>
            </a:r>
          </a:p>
          <a:p>
            <a:r>
              <a:rPr lang="cs-CZ" dirty="0"/>
              <a:t>Distribuce rizik, migrace</a:t>
            </a:r>
          </a:p>
          <a:p>
            <a:r>
              <a:rPr lang="cs-CZ" dirty="0"/>
              <a:t>Kultura, vědění…</a:t>
            </a:r>
          </a:p>
          <a:p>
            <a:r>
              <a:rPr lang="cs-CZ" dirty="0"/>
              <a:t>Vzdělávání a </a:t>
            </a:r>
            <a:r>
              <a:rPr lang="cs-CZ" dirty="0" err="1"/>
              <a:t>SDGs</a:t>
            </a:r>
            <a:endParaRPr lang="cs-CZ" dirty="0"/>
          </a:p>
          <a:p>
            <a:pPr lvl="1"/>
            <a:r>
              <a:rPr lang="cs-CZ" dirty="0">
                <a:hlinkClick r:id="rId3"/>
              </a:rPr>
              <a:t>https://osn.cz/</a:t>
            </a:r>
          </a:p>
          <a:p>
            <a:pPr lvl="1"/>
            <a:r>
              <a:rPr lang="cs-CZ" dirty="0">
                <a:hlinkClick r:id="rId3"/>
              </a:rPr>
              <a:t>https://sdgs.un.org/goals</a:t>
            </a:r>
            <a:r>
              <a:rPr lang="cs-CZ" dirty="0"/>
              <a:t> 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513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3A3DE2-3B39-48A8-89CC-F69D4059C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Zdraví a společnost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41A52C-732F-4FDF-A863-9DF88AEF6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Zdraví a medicína (</a:t>
            </a:r>
            <a:r>
              <a:rPr lang="cs-CZ" dirty="0" err="1"/>
              <a:t>Parsons</a:t>
            </a:r>
            <a:r>
              <a:rPr lang="cs-CZ" dirty="0"/>
              <a:t>, Berger a </a:t>
            </a:r>
            <a:r>
              <a:rPr lang="cs-CZ" dirty="0" err="1"/>
              <a:t>Luckmann</a:t>
            </a:r>
            <a:r>
              <a:rPr lang="cs-CZ" dirty="0"/>
              <a:t>, </a:t>
            </a:r>
            <a:r>
              <a:rPr lang="cs-CZ" dirty="0" err="1"/>
              <a:t>Illich</a:t>
            </a:r>
            <a:r>
              <a:rPr lang="cs-CZ" dirty="0"/>
              <a:t>…)</a:t>
            </a:r>
          </a:p>
          <a:p>
            <a:r>
              <a:rPr lang="cs-CZ" i="1" dirty="0" err="1"/>
              <a:t>Aging</a:t>
            </a:r>
            <a:r>
              <a:rPr lang="cs-CZ" i="1" dirty="0"/>
              <a:t> society</a:t>
            </a:r>
          </a:p>
        </p:txBody>
      </p:sp>
    </p:spTree>
    <p:extLst>
      <p:ext uri="{BB962C8B-B14F-4D97-AF65-F5344CB8AC3E}">
        <p14:creationId xmlns:p14="http://schemas.microsoft.com/office/powerpoint/2010/main" val="41076919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246</Words>
  <Application>Microsoft Office PowerPoint</Application>
  <PresentationFormat>Širokoúhlá obrazovka</PresentationFormat>
  <Paragraphs>43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Společnost a příroda</vt:lpstr>
      <vt:lpstr>Osnova</vt:lpstr>
      <vt:lpstr>Člověk jako obyvatel přírody a společnosti </vt:lpstr>
      <vt:lpstr>Historické proměny vztahu lidí (v kulturách) k přírodě </vt:lpstr>
      <vt:lpstr>Ekologická krize</vt:lpstr>
      <vt:lpstr>Prezentace aplikace PowerPoint</vt:lpstr>
      <vt:lpstr>Prezentace aplikace PowerPoint</vt:lpstr>
      <vt:lpstr>Problém rozvoje</vt:lpstr>
      <vt:lpstr>Zdraví a společnost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Vědění</dc:title>
  <dc:creator>FFUK</dc:creator>
  <cp:lastModifiedBy>Sloboda, Zdeněk</cp:lastModifiedBy>
  <cp:revision>60</cp:revision>
  <dcterms:created xsi:type="dcterms:W3CDTF">2020-04-12T18:54:22Z</dcterms:created>
  <dcterms:modified xsi:type="dcterms:W3CDTF">2024-04-29T10:50:10Z</dcterms:modified>
</cp:coreProperties>
</file>