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4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532F8F-112C-44AD-9107-1EA36C96CB98}" type="doc">
      <dgm:prSet loTypeId="urn:microsoft.com/office/officeart/2016/7/layout/LinearBlockProcessNumbered" loCatId="process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E5478E7D-AB97-491C-8C87-0B151ABB1B11}">
      <dgm:prSet/>
      <dgm:spPr/>
      <dgm:t>
        <a:bodyPr/>
        <a:lstStyle/>
        <a:p>
          <a:r>
            <a:rPr lang="cs-CZ"/>
            <a:t>Školní hodnocení – předložení různých způsobů a možností hodnocení žáků ve škole</a:t>
          </a:r>
          <a:endParaRPr lang="en-US"/>
        </a:p>
      </dgm:t>
    </dgm:pt>
    <dgm:pt modelId="{8F5DA247-1FFA-47BD-8642-B42655BD4C9D}" type="parTrans" cxnId="{E94BF13B-B714-4114-A3B0-B513141A1502}">
      <dgm:prSet/>
      <dgm:spPr/>
      <dgm:t>
        <a:bodyPr/>
        <a:lstStyle/>
        <a:p>
          <a:endParaRPr lang="en-US"/>
        </a:p>
      </dgm:t>
    </dgm:pt>
    <dgm:pt modelId="{EEB7981E-4C67-490C-B6A0-CD9B3211E56E}" type="sibTrans" cxnId="{E94BF13B-B714-4114-A3B0-B513141A1502}">
      <dgm:prSet phldrT="01"/>
      <dgm:spPr/>
      <dgm:t>
        <a:bodyPr/>
        <a:lstStyle/>
        <a:p>
          <a:r>
            <a:rPr lang="en-US"/>
            <a:t>01</a:t>
          </a:r>
        </a:p>
      </dgm:t>
    </dgm:pt>
    <dgm:pt modelId="{6D243B76-7D6C-4DE4-BF1F-E5165A985637}">
      <dgm:prSet/>
      <dgm:spPr/>
      <dgm:t>
        <a:bodyPr/>
        <a:lstStyle/>
        <a:p>
          <a:endParaRPr lang="cs-CZ" dirty="0"/>
        </a:p>
        <a:p>
          <a:r>
            <a:rPr lang="cs-CZ" dirty="0"/>
            <a:t>Formativní hodnocení</a:t>
          </a:r>
          <a:endParaRPr lang="en-US" dirty="0"/>
        </a:p>
      </dgm:t>
    </dgm:pt>
    <dgm:pt modelId="{AECC4F05-21D5-4DDE-AB0C-1564B2621E1B}" type="parTrans" cxnId="{ABBAC2CA-2232-4075-94EE-6661B277895D}">
      <dgm:prSet/>
      <dgm:spPr/>
      <dgm:t>
        <a:bodyPr/>
        <a:lstStyle/>
        <a:p>
          <a:endParaRPr lang="en-US"/>
        </a:p>
      </dgm:t>
    </dgm:pt>
    <dgm:pt modelId="{005A419A-F15F-4BFE-B602-462CD8A2F2D4}" type="sibTrans" cxnId="{ABBAC2CA-2232-4075-94EE-6661B277895D}">
      <dgm:prSet phldrT="02"/>
      <dgm:spPr/>
      <dgm:t>
        <a:bodyPr/>
        <a:lstStyle/>
        <a:p>
          <a:r>
            <a:rPr lang="en-US"/>
            <a:t>02</a:t>
          </a:r>
        </a:p>
      </dgm:t>
    </dgm:pt>
    <dgm:pt modelId="{804B661F-108C-4449-9309-48CDC5FBFD3D}">
      <dgm:prSet/>
      <dgm:spPr/>
      <dgm:t>
        <a:bodyPr/>
        <a:lstStyle/>
        <a:p>
          <a:r>
            <a:rPr lang="cs-CZ"/>
            <a:t>Úvod do formativního hodnocení</a:t>
          </a:r>
          <a:endParaRPr lang="en-US"/>
        </a:p>
      </dgm:t>
    </dgm:pt>
    <dgm:pt modelId="{CEBF94E3-EACC-4D4A-AD05-F72B4E398C7F}" type="parTrans" cxnId="{6FBB1868-8E6C-4C85-AC1F-2F66C7891AE7}">
      <dgm:prSet/>
      <dgm:spPr/>
      <dgm:t>
        <a:bodyPr/>
        <a:lstStyle/>
        <a:p>
          <a:endParaRPr lang="en-US"/>
        </a:p>
      </dgm:t>
    </dgm:pt>
    <dgm:pt modelId="{D3C305CD-7F6B-4456-BEAC-455A8BFC4E84}" type="sibTrans" cxnId="{6FBB1868-8E6C-4C85-AC1F-2F66C7891AE7}">
      <dgm:prSet/>
      <dgm:spPr/>
      <dgm:t>
        <a:bodyPr/>
        <a:lstStyle/>
        <a:p>
          <a:endParaRPr lang="en-US"/>
        </a:p>
      </dgm:t>
    </dgm:pt>
    <dgm:pt modelId="{11D0CDA7-087E-440D-B5FE-308D40957231}">
      <dgm:prSet/>
      <dgm:spPr/>
      <dgm:t>
        <a:bodyPr/>
        <a:lstStyle/>
        <a:p>
          <a:r>
            <a:rPr lang="cs-CZ" dirty="0"/>
            <a:t>Techniky formativního hodnocení</a:t>
          </a:r>
          <a:endParaRPr lang="en-US" dirty="0"/>
        </a:p>
      </dgm:t>
    </dgm:pt>
    <dgm:pt modelId="{886A5C19-BB02-4538-B223-0D2C2EF9472F}" type="parTrans" cxnId="{9E90CBDD-4B93-459C-99F9-9A79F1DA39EA}">
      <dgm:prSet/>
      <dgm:spPr/>
      <dgm:t>
        <a:bodyPr/>
        <a:lstStyle/>
        <a:p>
          <a:endParaRPr lang="en-US"/>
        </a:p>
      </dgm:t>
    </dgm:pt>
    <dgm:pt modelId="{C8334953-AD6D-4F30-9EF6-F1AC5DD7F90D}" type="sibTrans" cxnId="{9E90CBDD-4B93-459C-99F9-9A79F1DA39EA}">
      <dgm:prSet/>
      <dgm:spPr/>
      <dgm:t>
        <a:bodyPr/>
        <a:lstStyle/>
        <a:p>
          <a:endParaRPr lang="en-US"/>
        </a:p>
      </dgm:t>
    </dgm:pt>
    <dgm:pt modelId="{5BA2B79D-C99E-4F17-919B-7BFAC9761E2E}">
      <dgm:prSet/>
      <dgm:spPr/>
      <dgm:t>
        <a:bodyPr/>
        <a:lstStyle/>
        <a:p>
          <a:r>
            <a:rPr lang="cs-CZ"/>
            <a:t>Sebehodnocení</a:t>
          </a:r>
          <a:endParaRPr lang="en-US"/>
        </a:p>
      </dgm:t>
    </dgm:pt>
    <dgm:pt modelId="{D187DA69-EEA5-4312-BBA1-70B3CD0AF75E}" type="parTrans" cxnId="{FC336BDB-5CB9-436D-A260-72B7F24F1ECD}">
      <dgm:prSet/>
      <dgm:spPr/>
      <dgm:t>
        <a:bodyPr/>
        <a:lstStyle/>
        <a:p>
          <a:endParaRPr lang="en-US"/>
        </a:p>
      </dgm:t>
    </dgm:pt>
    <dgm:pt modelId="{C6A0B3F7-99A7-41C5-9053-06F5F6349AE2}" type="sibTrans" cxnId="{FC336BDB-5CB9-436D-A260-72B7F24F1ECD}">
      <dgm:prSet phldrT="03"/>
      <dgm:spPr/>
      <dgm:t>
        <a:bodyPr/>
        <a:lstStyle/>
        <a:p>
          <a:r>
            <a:rPr lang="en-US"/>
            <a:t>03</a:t>
          </a:r>
        </a:p>
      </dgm:t>
    </dgm:pt>
    <dgm:pt modelId="{971A9159-D617-4505-B817-D84036E7A11F}">
      <dgm:prSet/>
      <dgm:spPr/>
      <dgm:t>
        <a:bodyPr/>
        <a:lstStyle/>
        <a:p>
          <a:r>
            <a:rPr lang="cs-CZ"/>
            <a:t>Vrstevnické hodnocení</a:t>
          </a:r>
          <a:endParaRPr lang="en-US"/>
        </a:p>
      </dgm:t>
    </dgm:pt>
    <dgm:pt modelId="{0D233E4D-3CAC-4A68-BBF0-E6ED9AD32BC8}" type="parTrans" cxnId="{6B2634F0-1413-4FD0-8E56-DBAAFEAC588D}">
      <dgm:prSet/>
      <dgm:spPr/>
      <dgm:t>
        <a:bodyPr/>
        <a:lstStyle/>
        <a:p>
          <a:endParaRPr lang="en-US"/>
        </a:p>
      </dgm:t>
    </dgm:pt>
    <dgm:pt modelId="{C0DAD5CA-44D2-43ED-9BA1-BFA062AE136F}" type="sibTrans" cxnId="{6B2634F0-1413-4FD0-8E56-DBAAFEAC588D}">
      <dgm:prSet phldrT="04"/>
      <dgm:spPr/>
      <dgm:t>
        <a:bodyPr/>
        <a:lstStyle/>
        <a:p>
          <a:r>
            <a:rPr lang="en-US"/>
            <a:t>04</a:t>
          </a:r>
        </a:p>
      </dgm:t>
    </dgm:pt>
    <dgm:pt modelId="{DFF4079B-0D08-4261-AD0B-275020BAE4CC}" type="pres">
      <dgm:prSet presAssocID="{96532F8F-112C-44AD-9107-1EA36C96CB98}" presName="Name0" presStyleCnt="0">
        <dgm:presLayoutVars>
          <dgm:animLvl val="lvl"/>
          <dgm:resizeHandles val="exact"/>
        </dgm:presLayoutVars>
      </dgm:prSet>
      <dgm:spPr/>
    </dgm:pt>
    <dgm:pt modelId="{87530A50-5E0E-449C-972F-7491F08D5E03}" type="pres">
      <dgm:prSet presAssocID="{E5478E7D-AB97-491C-8C87-0B151ABB1B11}" presName="compositeNode" presStyleCnt="0">
        <dgm:presLayoutVars>
          <dgm:bulletEnabled val="1"/>
        </dgm:presLayoutVars>
      </dgm:prSet>
      <dgm:spPr/>
    </dgm:pt>
    <dgm:pt modelId="{433B1AEB-EACD-4D1A-82E9-C3705A32F1DA}" type="pres">
      <dgm:prSet presAssocID="{E5478E7D-AB97-491C-8C87-0B151ABB1B11}" presName="bgRect" presStyleLbl="alignNode1" presStyleIdx="0" presStyleCnt="4"/>
      <dgm:spPr/>
    </dgm:pt>
    <dgm:pt modelId="{7B7F5B61-3C8A-4AE5-ADAC-B7585CDA3F68}" type="pres">
      <dgm:prSet presAssocID="{EEB7981E-4C67-490C-B6A0-CD9B3211E56E}" presName="sibTransNodeRect" presStyleLbl="alignNode1" presStyleIdx="0" presStyleCnt="4">
        <dgm:presLayoutVars>
          <dgm:chMax val="0"/>
          <dgm:bulletEnabled val="1"/>
        </dgm:presLayoutVars>
      </dgm:prSet>
      <dgm:spPr/>
    </dgm:pt>
    <dgm:pt modelId="{B6CFDAA4-9BDC-4197-B462-5114B2AF635B}" type="pres">
      <dgm:prSet presAssocID="{E5478E7D-AB97-491C-8C87-0B151ABB1B11}" presName="nodeRect" presStyleLbl="alignNode1" presStyleIdx="0" presStyleCnt="4">
        <dgm:presLayoutVars>
          <dgm:bulletEnabled val="1"/>
        </dgm:presLayoutVars>
      </dgm:prSet>
      <dgm:spPr/>
    </dgm:pt>
    <dgm:pt modelId="{869D8FE6-75C4-4EAD-8A92-1FEB67D732DD}" type="pres">
      <dgm:prSet presAssocID="{EEB7981E-4C67-490C-B6A0-CD9B3211E56E}" presName="sibTrans" presStyleCnt="0"/>
      <dgm:spPr/>
    </dgm:pt>
    <dgm:pt modelId="{2FE9AF35-4BEC-4C16-A729-5C479131D42E}" type="pres">
      <dgm:prSet presAssocID="{6D243B76-7D6C-4DE4-BF1F-E5165A985637}" presName="compositeNode" presStyleCnt="0">
        <dgm:presLayoutVars>
          <dgm:bulletEnabled val="1"/>
        </dgm:presLayoutVars>
      </dgm:prSet>
      <dgm:spPr/>
    </dgm:pt>
    <dgm:pt modelId="{52C1B741-FD7E-4B64-B460-C21D3CA2D0E2}" type="pres">
      <dgm:prSet presAssocID="{6D243B76-7D6C-4DE4-BF1F-E5165A985637}" presName="bgRect" presStyleLbl="alignNode1" presStyleIdx="1" presStyleCnt="4"/>
      <dgm:spPr/>
    </dgm:pt>
    <dgm:pt modelId="{50AE5EF4-1CBA-4868-BAE7-D1E971DEE6B8}" type="pres">
      <dgm:prSet presAssocID="{005A419A-F15F-4BFE-B602-462CD8A2F2D4}" presName="sibTransNodeRect" presStyleLbl="alignNode1" presStyleIdx="1" presStyleCnt="4">
        <dgm:presLayoutVars>
          <dgm:chMax val="0"/>
          <dgm:bulletEnabled val="1"/>
        </dgm:presLayoutVars>
      </dgm:prSet>
      <dgm:spPr/>
    </dgm:pt>
    <dgm:pt modelId="{6660472D-91F0-47E6-A431-2A899EB6B70B}" type="pres">
      <dgm:prSet presAssocID="{6D243B76-7D6C-4DE4-BF1F-E5165A985637}" presName="nodeRect" presStyleLbl="alignNode1" presStyleIdx="1" presStyleCnt="4">
        <dgm:presLayoutVars>
          <dgm:bulletEnabled val="1"/>
        </dgm:presLayoutVars>
      </dgm:prSet>
      <dgm:spPr/>
    </dgm:pt>
    <dgm:pt modelId="{962A95FB-1FBC-4D11-BF0C-A47D5A7396DA}" type="pres">
      <dgm:prSet presAssocID="{005A419A-F15F-4BFE-B602-462CD8A2F2D4}" presName="sibTrans" presStyleCnt="0"/>
      <dgm:spPr/>
    </dgm:pt>
    <dgm:pt modelId="{3E401A83-1E54-4055-AAD6-B3FB06C883FC}" type="pres">
      <dgm:prSet presAssocID="{5BA2B79D-C99E-4F17-919B-7BFAC9761E2E}" presName="compositeNode" presStyleCnt="0">
        <dgm:presLayoutVars>
          <dgm:bulletEnabled val="1"/>
        </dgm:presLayoutVars>
      </dgm:prSet>
      <dgm:spPr/>
    </dgm:pt>
    <dgm:pt modelId="{AEA9E37A-F779-4E93-92DB-6635474074A0}" type="pres">
      <dgm:prSet presAssocID="{5BA2B79D-C99E-4F17-919B-7BFAC9761E2E}" presName="bgRect" presStyleLbl="alignNode1" presStyleIdx="2" presStyleCnt="4"/>
      <dgm:spPr/>
    </dgm:pt>
    <dgm:pt modelId="{AC9636E1-7906-48C6-B262-E1E71FDD9B21}" type="pres">
      <dgm:prSet presAssocID="{C6A0B3F7-99A7-41C5-9053-06F5F6349AE2}" presName="sibTransNodeRect" presStyleLbl="alignNode1" presStyleIdx="2" presStyleCnt="4">
        <dgm:presLayoutVars>
          <dgm:chMax val="0"/>
          <dgm:bulletEnabled val="1"/>
        </dgm:presLayoutVars>
      </dgm:prSet>
      <dgm:spPr/>
    </dgm:pt>
    <dgm:pt modelId="{401AD20F-92CE-4B73-85F3-A621312F250A}" type="pres">
      <dgm:prSet presAssocID="{5BA2B79D-C99E-4F17-919B-7BFAC9761E2E}" presName="nodeRect" presStyleLbl="alignNode1" presStyleIdx="2" presStyleCnt="4">
        <dgm:presLayoutVars>
          <dgm:bulletEnabled val="1"/>
        </dgm:presLayoutVars>
      </dgm:prSet>
      <dgm:spPr/>
    </dgm:pt>
    <dgm:pt modelId="{C29EA276-E65D-4AAC-827B-A43917B3C1F5}" type="pres">
      <dgm:prSet presAssocID="{C6A0B3F7-99A7-41C5-9053-06F5F6349AE2}" presName="sibTrans" presStyleCnt="0"/>
      <dgm:spPr/>
    </dgm:pt>
    <dgm:pt modelId="{AF1BFB6B-20E4-4769-A825-18A117C1E6FA}" type="pres">
      <dgm:prSet presAssocID="{971A9159-D617-4505-B817-D84036E7A11F}" presName="compositeNode" presStyleCnt="0">
        <dgm:presLayoutVars>
          <dgm:bulletEnabled val="1"/>
        </dgm:presLayoutVars>
      </dgm:prSet>
      <dgm:spPr/>
    </dgm:pt>
    <dgm:pt modelId="{06B80303-1912-40B1-8EA2-7260BAAD2D11}" type="pres">
      <dgm:prSet presAssocID="{971A9159-D617-4505-B817-D84036E7A11F}" presName="bgRect" presStyleLbl="alignNode1" presStyleIdx="3" presStyleCnt="4"/>
      <dgm:spPr/>
    </dgm:pt>
    <dgm:pt modelId="{A0373CC3-2CE1-4D31-AEA2-42B3B6FDBF85}" type="pres">
      <dgm:prSet presAssocID="{C0DAD5CA-44D2-43ED-9BA1-BFA062AE136F}" presName="sibTransNodeRect" presStyleLbl="alignNode1" presStyleIdx="3" presStyleCnt="4">
        <dgm:presLayoutVars>
          <dgm:chMax val="0"/>
          <dgm:bulletEnabled val="1"/>
        </dgm:presLayoutVars>
      </dgm:prSet>
      <dgm:spPr/>
    </dgm:pt>
    <dgm:pt modelId="{BFF0CD61-03F7-4681-86CF-6CB34CFF67C1}" type="pres">
      <dgm:prSet presAssocID="{971A9159-D617-4505-B817-D84036E7A11F}" presName="nodeRect" presStyleLbl="alignNode1" presStyleIdx="3" presStyleCnt="4">
        <dgm:presLayoutVars>
          <dgm:bulletEnabled val="1"/>
        </dgm:presLayoutVars>
      </dgm:prSet>
      <dgm:spPr/>
    </dgm:pt>
  </dgm:ptLst>
  <dgm:cxnLst>
    <dgm:cxn modelId="{E94BF13B-B714-4114-A3B0-B513141A1502}" srcId="{96532F8F-112C-44AD-9107-1EA36C96CB98}" destId="{E5478E7D-AB97-491C-8C87-0B151ABB1B11}" srcOrd="0" destOrd="0" parTransId="{8F5DA247-1FFA-47BD-8642-B42655BD4C9D}" sibTransId="{EEB7981E-4C67-490C-B6A0-CD9B3211E56E}"/>
    <dgm:cxn modelId="{62C15942-F6A3-43E7-B2E9-A53542607F75}" type="presOf" srcId="{E5478E7D-AB97-491C-8C87-0B151ABB1B11}" destId="{B6CFDAA4-9BDC-4197-B462-5114B2AF635B}" srcOrd="1" destOrd="0" presId="urn:microsoft.com/office/officeart/2016/7/layout/LinearBlockProcessNumbered"/>
    <dgm:cxn modelId="{6FBB1868-8E6C-4C85-AC1F-2F66C7891AE7}" srcId="{6D243B76-7D6C-4DE4-BF1F-E5165A985637}" destId="{804B661F-108C-4449-9309-48CDC5FBFD3D}" srcOrd="0" destOrd="0" parTransId="{CEBF94E3-EACC-4D4A-AD05-F72B4E398C7F}" sibTransId="{D3C305CD-7F6B-4456-BEAC-455A8BFC4E84}"/>
    <dgm:cxn modelId="{AD98EF48-83EF-43B9-A4FA-B1F7F9FA530B}" type="presOf" srcId="{C6A0B3F7-99A7-41C5-9053-06F5F6349AE2}" destId="{AC9636E1-7906-48C6-B262-E1E71FDD9B21}" srcOrd="0" destOrd="0" presId="urn:microsoft.com/office/officeart/2016/7/layout/LinearBlockProcessNumbered"/>
    <dgm:cxn modelId="{51A45E6A-417D-4FCC-B6CC-4530BF5C6F36}" type="presOf" srcId="{804B661F-108C-4449-9309-48CDC5FBFD3D}" destId="{6660472D-91F0-47E6-A431-2A899EB6B70B}" srcOrd="0" destOrd="1" presId="urn:microsoft.com/office/officeart/2016/7/layout/LinearBlockProcessNumbered"/>
    <dgm:cxn modelId="{80A4B26B-EC18-4697-AEA4-A6BB471861F3}" type="presOf" srcId="{6D243B76-7D6C-4DE4-BF1F-E5165A985637}" destId="{6660472D-91F0-47E6-A431-2A899EB6B70B}" srcOrd="1" destOrd="0" presId="urn:microsoft.com/office/officeart/2016/7/layout/LinearBlockProcessNumbered"/>
    <dgm:cxn modelId="{77234477-1A90-41F7-A678-2C8A7603D28D}" type="presOf" srcId="{EEB7981E-4C67-490C-B6A0-CD9B3211E56E}" destId="{7B7F5B61-3C8A-4AE5-ADAC-B7585CDA3F68}" srcOrd="0" destOrd="0" presId="urn:microsoft.com/office/officeart/2016/7/layout/LinearBlockProcessNumbered"/>
    <dgm:cxn modelId="{92274678-A88E-4BD9-9274-5A50A97EA126}" type="presOf" srcId="{6D243B76-7D6C-4DE4-BF1F-E5165A985637}" destId="{52C1B741-FD7E-4B64-B460-C21D3CA2D0E2}" srcOrd="0" destOrd="0" presId="urn:microsoft.com/office/officeart/2016/7/layout/LinearBlockProcessNumbered"/>
    <dgm:cxn modelId="{340D8058-BDCD-415E-9434-4E9406E30CA3}" type="presOf" srcId="{11D0CDA7-087E-440D-B5FE-308D40957231}" destId="{6660472D-91F0-47E6-A431-2A899EB6B70B}" srcOrd="0" destOrd="2" presId="urn:microsoft.com/office/officeart/2016/7/layout/LinearBlockProcessNumbered"/>
    <dgm:cxn modelId="{B1F57F5A-1C49-414E-9E3F-058F8FE8439F}" type="presOf" srcId="{971A9159-D617-4505-B817-D84036E7A11F}" destId="{BFF0CD61-03F7-4681-86CF-6CB34CFF67C1}" srcOrd="1" destOrd="0" presId="urn:microsoft.com/office/officeart/2016/7/layout/LinearBlockProcessNumbered"/>
    <dgm:cxn modelId="{B6579E80-3E7B-47FD-BB60-2694359E0039}" type="presOf" srcId="{C0DAD5CA-44D2-43ED-9BA1-BFA062AE136F}" destId="{A0373CC3-2CE1-4D31-AEA2-42B3B6FDBF85}" srcOrd="0" destOrd="0" presId="urn:microsoft.com/office/officeart/2016/7/layout/LinearBlockProcessNumbered"/>
    <dgm:cxn modelId="{35833D8D-CDF6-43F2-9F98-D072EE56C6C8}" type="presOf" srcId="{96532F8F-112C-44AD-9107-1EA36C96CB98}" destId="{DFF4079B-0D08-4261-AD0B-275020BAE4CC}" srcOrd="0" destOrd="0" presId="urn:microsoft.com/office/officeart/2016/7/layout/LinearBlockProcessNumbered"/>
    <dgm:cxn modelId="{5716409E-64FA-4BAF-B437-F24D8AE960FC}" type="presOf" srcId="{005A419A-F15F-4BFE-B602-462CD8A2F2D4}" destId="{50AE5EF4-1CBA-4868-BAE7-D1E971DEE6B8}" srcOrd="0" destOrd="0" presId="urn:microsoft.com/office/officeart/2016/7/layout/LinearBlockProcessNumbered"/>
    <dgm:cxn modelId="{EF0A8AA1-50C4-4A10-B088-84C645CF6B24}" type="presOf" srcId="{E5478E7D-AB97-491C-8C87-0B151ABB1B11}" destId="{433B1AEB-EACD-4D1A-82E9-C3705A32F1DA}" srcOrd="0" destOrd="0" presId="urn:microsoft.com/office/officeart/2016/7/layout/LinearBlockProcessNumbered"/>
    <dgm:cxn modelId="{A67BEFAE-68A3-4A7D-8827-6A6EBFAFFCFC}" type="presOf" srcId="{971A9159-D617-4505-B817-D84036E7A11F}" destId="{06B80303-1912-40B1-8EA2-7260BAAD2D11}" srcOrd="0" destOrd="0" presId="urn:microsoft.com/office/officeart/2016/7/layout/LinearBlockProcessNumbered"/>
    <dgm:cxn modelId="{5F58F8AF-676D-48F4-B330-DEB6DFC5C381}" type="presOf" srcId="{5BA2B79D-C99E-4F17-919B-7BFAC9761E2E}" destId="{401AD20F-92CE-4B73-85F3-A621312F250A}" srcOrd="1" destOrd="0" presId="urn:microsoft.com/office/officeart/2016/7/layout/LinearBlockProcessNumbered"/>
    <dgm:cxn modelId="{ABBAC2CA-2232-4075-94EE-6661B277895D}" srcId="{96532F8F-112C-44AD-9107-1EA36C96CB98}" destId="{6D243B76-7D6C-4DE4-BF1F-E5165A985637}" srcOrd="1" destOrd="0" parTransId="{AECC4F05-21D5-4DDE-AB0C-1564B2621E1B}" sibTransId="{005A419A-F15F-4BFE-B602-462CD8A2F2D4}"/>
    <dgm:cxn modelId="{FC336BDB-5CB9-436D-A260-72B7F24F1ECD}" srcId="{96532F8F-112C-44AD-9107-1EA36C96CB98}" destId="{5BA2B79D-C99E-4F17-919B-7BFAC9761E2E}" srcOrd="2" destOrd="0" parTransId="{D187DA69-EEA5-4312-BBA1-70B3CD0AF75E}" sibTransId="{C6A0B3F7-99A7-41C5-9053-06F5F6349AE2}"/>
    <dgm:cxn modelId="{9E90CBDD-4B93-459C-99F9-9A79F1DA39EA}" srcId="{6D243B76-7D6C-4DE4-BF1F-E5165A985637}" destId="{11D0CDA7-087E-440D-B5FE-308D40957231}" srcOrd="1" destOrd="0" parTransId="{886A5C19-BB02-4538-B223-0D2C2EF9472F}" sibTransId="{C8334953-AD6D-4F30-9EF6-F1AC5DD7F90D}"/>
    <dgm:cxn modelId="{FA327EE9-0D10-477B-984C-4F14668CFFE3}" type="presOf" srcId="{5BA2B79D-C99E-4F17-919B-7BFAC9761E2E}" destId="{AEA9E37A-F779-4E93-92DB-6635474074A0}" srcOrd="0" destOrd="0" presId="urn:microsoft.com/office/officeart/2016/7/layout/LinearBlockProcessNumbered"/>
    <dgm:cxn modelId="{6B2634F0-1413-4FD0-8E56-DBAAFEAC588D}" srcId="{96532F8F-112C-44AD-9107-1EA36C96CB98}" destId="{971A9159-D617-4505-B817-D84036E7A11F}" srcOrd="3" destOrd="0" parTransId="{0D233E4D-3CAC-4A68-BBF0-E6ED9AD32BC8}" sibTransId="{C0DAD5CA-44D2-43ED-9BA1-BFA062AE136F}"/>
    <dgm:cxn modelId="{111E5334-6108-4445-8597-437723CC53B0}" type="presParOf" srcId="{DFF4079B-0D08-4261-AD0B-275020BAE4CC}" destId="{87530A50-5E0E-449C-972F-7491F08D5E03}" srcOrd="0" destOrd="0" presId="urn:microsoft.com/office/officeart/2016/7/layout/LinearBlockProcessNumbered"/>
    <dgm:cxn modelId="{D5012E07-05E0-4CA0-9121-2AFEECDBC5E8}" type="presParOf" srcId="{87530A50-5E0E-449C-972F-7491F08D5E03}" destId="{433B1AEB-EACD-4D1A-82E9-C3705A32F1DA}" srcOrd="0" destOrd="0" presId="urn:microsoft.com/office/officeart/2016/7/layout/LinearBlockProcessNumbered"/>
    <dgm:cxn modelId="{E2EAE446-1187-405C-984C-5C80FA042A25}" type="presParOf" srcId="{87530A50-5E0E-449C-972F-7491F08D5E03}" destId="{7B7F5B61-3C8A-4AE5-ADAC-B7585CDA3F68}" srcOrd="1" destOrd="0" presId="urn:microsoft.com/office/officeart/2016/7/layout/LinearBlockProcessNumbered"/>
    <dgm:cxn modelId="{4A488476-FEA7-4544-B370-D65288C234B5}" type="presParOf" srcId="{87530A50-5E0E-449C-972F-7491F08D5E03}" destId="{B6CFDAA4-9BDC-4197-B462-5114B2AF635B}" srcOrd="2" destOrd="0" presId="urn:microsoft.com/office/officeart/2016/7/layout/LinearBlockProcessNumbered"/>
    <dgm:cxn modelId="{D8DE8A1A-2EA7-4E62-8AB9-5A98CE092C3C}" type="presParOf" srcId="{DFF4079B-0D08-4261-AD0B-275020BAE4CC}" destId="{869D8FE6-75C4-4EAD-8A92-1FEB67D732DD}" srcOrd="1" destOrd="0" presId="urn:microsoft.com/office/officeart/2016/7/layout/LinearBlockProcessNumbered"/>
    <dgm:cxn modelId="{536272FB-97EF-46FF-883E-6BD13508803E}" type="presParOf" srcId="{DFF4079B-0D08-4261-AD0B-275020BAE4CC}" destId="{2FE9AF35-4BEC-4C16-A729-5C479131D42E}" srcOrd="2" destOrd="0" presId="urn:microsoft.com/office/officeart/2016/7/layout/LinearBlockProcessNumbered"/>
    <dgm:cxn modelId="{1F5139FF-EBAC-4459-9C3C-3C10BCDB0225}" type="presParOf" srcId="{2FE9AF35-4BEC-4C16-A729-5C479131D42E}" destId="{52C1B741-FD7E-4B64-B460-C21D3CA2D0E2}" srcOrd="0" destOrd="0" presId="urn:microsoft.com/office/officeart/2016/7/layout/LinearBlockProcessNumbered"/>
    <dgm:cxn modelId="{AC369780-D30A-4D6B-8D92-D1946C651E95}" type="presParOf" srcId="{2FE9AF35-4BEC-4C16-A729-5C479131D42E}" destId="{50AE5EF4-1CBA-4868-BAE7-D1E971DEE6B8}" srcOrd="1" destOrd="0" presId="urn:microsoft.com/office/officeart/2016/7/layout/LinearBlockProcessNumbered"/>
    <dgm:cxn modelId="{55F0B8D6-A5B7-4DBE-ABD6-2000C3B96022}" type="presParOf" srcId="{2FE9AF35-4BEC-4C16-A729-5C479131D42E}" destId="{6660472D-91F0-47E6-A431-2A899EB6B70B}" srcOrd="2" destOrd="0" presId="urn:microsoft.com/office/officeart/2016/7/layout/LinearBlockProcessNumbered"/>
    <dgm:cxn modelId="{43D46A6A-0D26-43CE-B3B0-9334D38078D0}" type="presParOf" srcId="{DFF4079B-0D08-4261-AD0B-275020BAE4CC}" destId="{962A95FB-1FBC-4D11-BF0C-A47D5A7396DA}" srcOrd="3" destOrd="0" presId="urn:microsoft.com/office/officeart/2016/7/layout/LinearBlockProcessNumbered"/>
    <dgm:cxn modelId="{2805FFA6-D5A5-4F50-A770-A7506B7537E7}" type="presParOf" srcId="{DFF4079B-0D08-4261-AD0B-275020BAE4CC}" destId="{3E401A83-1E54-4055-AAD6-B3FB06C883FC}" srcOrd="4" destOrd="0" presId="urn:microsoft.com/office/officeart/2016/7/layout/LinearBlockProcessNumbered"/>
    <dgm:cxn modelId="{F5F345CF-930B-40BF-8455-4E057A340CF7}" type="presParOf" srcId="{3E401A83-1E54-4055-AAD6-B3FB06C883FC}" destId="{AEA9E37A-F779-4E93-92DB-6635474074A0}" srcOrd="0" destOrd="0" presId="urn:microsoft.com/office/officeart/2016/7/layout/LinearBlockProcessNumbered"/>
    <dgm:cxn modelId="{1F72F67C-0DF1-4DA5-979B-CA651935DCA0}" type="presParOf" srcId="{3E401A83-1E54-4055-AAD6-B3FB06C883FC}" destId="{AC9636E1-7906-48C6-B262-E1E71FDD9B21}" srcOrd="1" destOrd="0" presId="urn:microsoft.com/office/officeart/2016/7/layout/LinearBlockProcessNumbered"/>
    <dgm:cxn modelId="{B21ECF8F-3EC0-483F-8D85-12573EE8ABFC}" type="presParOf" srcId="{3E401A83-1E54-4055-AAD6-B3FB06C883FC}" destId="{401AD20F-92CE-4B73-85F3-A621312F250A}" srcOrd="2" destOrd="0" presId="urn:microsoft.com/office/officeart/2016/7/layout/LinearBlockProcessNumbered"/>
    <dgm:cxn modelId="{4585C199-42E5-4876-852E-F81D40A1173A}" type="presParOf" srcId="{DFF4079B-0D08-4261-AD0B-275020BAE4CC}" destId="{C29EA276-E65D-4AAC-827B-A43917B3C1F5}" srcOrd="5" destOrd="0" presId="urn:microsoft.com/office/officeart/2016/7/layout/LinearBlockProcessNumbered"/>
    <dgm:cxn modelId="{32CB2E91-F551-4E66-AA18-8D86651BF48A}" type="presParOf" srcId="{DFF4079B-0D08-4261-AD0B-275020BAE4CC}" destId="{AF1BFB6B-20E4-4769-A825-18A117C1E6FA}" srcOrd="6" destOrd="0" presId="urn:microsoft.com/office/officeart/2016/7/layout/LinearBlockProcessNumbered"/>
    <dgm:cxn modelId="{27E40A6C-969D-48B3-822C-1D45C8979C6D}" type="presParOf" srcId="{AF1BFB6B-20E4-4769-A825-18A117C1E6FA}" destId="{06B80303-1912-40B1-8EA2-7260BAAD2D11}" srcOrd="0" destOrd="0" presId="urn:microsoft.com/office/officeart/2016/7/layout/LinearBlockProcessNumbered"/>
    <dgm:cxn modelId="{9D72ED27-9FA3-4297-B396-A6EC7D434169}" type="presParOf" srcId="{AF1BFB6B-20E4-4769-A825-18A117C1E6FA}" destId="{A0373CC3-2CE1-4D31-AEA2-42B3B6FDBF85}" srcOrd="1" destOrd="0" presId="urn:microsoft.com/office/officeart/2016/7/layout/LinearBlockProcessNumbered"/>
    <dgm:cxn modelId="{26514A07-CF78-4568-B09D-DDC82C0A1D29}" type="presParOf" srcId="{AF1BFB6B-20E4-4769-A825-18A117C1E6FA}" destId="{BFF0CD61-03F7-4681-86CF-6CB34CFF67C1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BD1D28-E50C-4842-BD26-67C5D5CCB9E4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381F2407-65A4-40BD-B7F3-36CCB7519A44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Polostrukturovaný rozhovor</a:t>
          </a:r>
          <a:endParaRPr lang="en-US" dirty="0"/>
        </a:p>
      </dgm:t>
    </dgm:pt>
    <dgm:pt modelId="{02255A40-B3E1-44C4-AA45-0ECF7BAEC0E1}" type="parTrans" cxnId="{3A7233C1-D15B-4BEA-BD6A-BC394A6E2D28}">
      <dgm:prSet/>
      <dgm:spPr/>
      <dgm:t>
        <a:bodyPr/>
        <a:lstStyle/>
        <a:p>
          <a:endParaRPr lang="en-US"/>
        </a:p>
      </dgm:t>
    </dgm:pt>
    <dgm:pt modelId="{8B84188A-6D5C-4CCE-8861-13CAF09EA168}" type="sibTrans" cxnId="{3A7233C1-D15B-4BEA-BD6A-BC394A6E2D28}">
      <dgm:prSet/>
      <dgm:spPr/>
      <dgm:t>
        <a:bodyPr/>
        <a:lstStyle/>
        <a:p>
          <a:endParaRPr lang="en-US"/>
        </a:p>
      </dgm:t>
    </dgm:pt>
    <dgm:pt modelId="{E075517D-411B-47F0-A8D7-EDA7AC60923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Záznamy z pozorování výuky</a:t>
          </a:r>
          <a:endParaRPr lang="en-US"/>
        </a:p>
      </dgm:t>
    </dgm:pt>
    <dgm:pt modelId="{ECC5A349-F2E9-46EE-80EE-44AE8E6D65CF}" type="parTrans" cxnId="{4C48E229-5207-4E3B-B9F0-DB224988927E}">
      <dgm:prSet/>
      <dgm:spPr/>
      <dgm:t>
        <a:bodyPr/>
        <a:lstStyle/>
        <a:p>
          <a:endParaRPr lang="en-US"/>
        </a:p>
      </dgm:t>
    </dgm:pt>
    <dgm:pt modelId="{DEF71D76-0BEC-492D-A5F9-77D5FD360383}" type="sibTrans" cxnId="{4C48E229-5207-4E3B-B9F0-DB224988927E}">
      <dgm:prSet/>
      <dgm:spPr/>
      <dgm:t>
        <a:bodyPr/>
        <a:lstStyle/>
        <a:p>
          <a:endParaRPr lang="en-US"/>
        </a:p>
      </dgm:t>
    </dgm:pt>
    <dgm:pt modelId="{D1EA31B6-7F3C-4457-B57D-0826C05837F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Přípravy na výuku a jejich realizace</a:t>
          </a:r>
          <a:endParaRPr lang="en-US"/>
        </a:p>
      </dgm:t>
    </dgm:pt>
    <dgm:pt modelId="{D1905871-917C-44BC-A911-B3CBE5827B3E}" type="parTrans" cxnId="{D385AB28-8629-460D-90B0-0D02F7E26C05}">
      <dgm:prSet/>
      <dgm:spPr/>
      <dgm:t>
        <a:bodyPr/>
        <a:lstStyle/>
        <a:p>
          <a:endParaRPr lang="en-US"/>
        </a:p>
      </dgm:t>
    </dgm:pt>
    <dgm:pt modelId="{59E69C1F-B3E1-48D2-8548-E437AFE81A3B}" type="sibTrans" cxnId="{D385AB28-8629-460D-90B0-0D02F7E26C05}">
      <dgm:prSet/>
      <dgm:spPr/>
      <dgm:t>
        <a:bodyPr/>
        <a:lstStyle/>
        <a:p>
          <a:endParaRPr lang="en-US"/>
        </a:p>
      </dgm:t>
    </dgm:pt>
    <dgm:pt modelId="{A971CC16-002A-424A-AEEE-C9415B0D728E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Realizace rozhovorů se žáky</a:t>
          </a:r>
          <a:endParaRPr lang="en-US"/>
        </a:p>
      </dgm:t>
    </dgm:pt>
    <dgm:pt modelId="{4E3A3BFA-FFD1-4B19-BCCA-7E1FAAA2FF1D}" type="parTrans" cxnId="{67B35199-E14D-4F82-9380-8F0921D35C89}">
      <dgm:prSet/>
      <dgm:spPr/>
      <dgm:t>
        <a:bodyPr/>
        <a:lstStyle/>
        <a:p>
          <a:endParaRPr lang="en-US"/>
        </a:p>
      </dgm:t>
    </dgm:pt>
    <dgm:pt modelId="{95BD50FB-1F8B-4735-B202-9A924F0744F3}" type="sibTrans" cxnId="{67B35199-E14D-4F82-9380-8F0921D35C89}">
      <dgm:prSet/>
      <dgm:spPr/>
      <dgm:t>
        <a:bodyPr/>
        <a:lstStyle/>
        <a:p>
          <a:endParaRPr lang="en-US"/>
        </a:p>
      </dgm:t>
    </dgm:pt>
    <dgm:pt modelId="{36CEA5DB-19AC-4759-834B-F42B79C76C7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Srovnání škol, které užívají formativní hodnocení, a které naopak ne</a:t>
          </a:r>
          <a:endParaRPr lang="en-US"/>
        </a:p>
      </dgm:t>
    </dgm:pt>
    <dgm:pt modelId="{3B6950B2-BED3-49C6-AF0C-1A6A7BC7811F}" type="parTrans" cxnId="{4C8BA6FE-D436-431F-B13E-C807E60DBD77}">
      <dgm:prSet/>
      <dgm:spPr/>
      <dgm:t>
        <a:bodyPr/>
        <a:lstStyle/>
        <a:p>
          <a:endParaRPr lang="en-US"/>
        </a:p>
      </dgm:t>
    </dgm:pt>
    <dgm:pt modelId="{055955F2-0E70-4187-BEBE-D3427EA4CB7C}" type="sibTrans" cxnId="{4C8BA6FE-D436-431F-B13E-C807E60DBD77}">
      <dgm:prSet/>
      <dgm:spPr/>
      <dgm:t>
        <a:bodyPr/>
        <a:lstStyle/>
        <a:p>
          <a:endParaRPr lang="en-US"/>
        </a:p>
      </dgm:t>
    </dgm:pt>
    <dgm:pt modelId="{27BF549C-3905-4B14-9D9B-1E2DD29D9A87}" type="pres">
      <dgm:prSet presAssocID="{ABBD1D28-E50C-4842-BD26-67C5D5CCB9E4}" presName="root" presStyleCnt="0">
        <dgm:presLayoutVars>
          <dgm:dir/>
          <dgm:resizeHandles val="exact"/>
        </dgm:presLayoutVars>
      </dgm:prSet>
      <dgm:spPr/>
    </dgm:pt>
    <dgm:pt modelId="{8E8449A8-1701-4103-AC92-22C9D38F8F62}" type="pres">
      <dgm:prSet presAssocID="{381F2407-65A4-40BD-B7F3-36CCB7519A44}" presName="compNode" presStyleCnt="0"/>
      <dgm:spPr/>
    </dgm:pt>
    <dgm:pt modelId="{8A4663CC-B4F0-4457-9C3E-56BEA46EA78A}" type="pres">
      <dgm:prSet presAssocID="{381F2407-65A4-40BD-B7F3-36CCB7519A44}" presName="bgRect" presStyleLbl="bgShp" presStyleIdx="0" presStyleCnt="5"/>
      <dgm:spPr/>
    </dgm:pt>
    <dgm:pt modelId="{90701810-0059-47C4-AE6D-97A16F69FDEF}" type="pres">
      <dgm:prSet presAssocID="{381F2407-65A4-40BD-B7F3-36CCB7519A44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C6F91B64-B664-4164-AE93-E65C1889DB1A}" type="pres">
      <dgm:prSet presAssocID="{381F2407-65A4-40BD-B7F3-36CCB7519A44}" presName="spaceRect" presStyleCnt="0"/>
      <dgm:spPr/>
    </dgm:pt>
    <dgm:pt modelId="{3C7C0418-3220-444B-9D4C-BEE819AEE2A6}" type="pres">
      <dgm:prSet presAssocID="{381F2407-65A4-40BD-B7F3-36CCB7519A44}" presName="parTx" presStyleLbl="revTx" presStyleIdx="0" presStyleCnt="5">
        <dgm:presLayoutVars>
          <dgm:chMax val="0"/>
          <dgm:chPref val="0"/>
        </dgm:presLayoutVars>
      </dgm:prSet>
      <dgm:spPr/>
    </dgm:pt>
    <dgm:pt modelId="{CBB33870-D042-45BC-BD38-D71B1FBFD862}" type="pres">
      <dgm:prSet presAssocID="{8B84188A-6D5C-4CCE-8861-13CAF09EA168}" presName="sibTrans" presStyleCnt="0"/>
      <dgm:spPr/>
    </dgm:pt>
    <dgm:pt modelId="{A5DEE7D0-E1C0-4E09-97B0-05D2BBDFC9F3}" type="pres">
      <dgm:prSet presAssocID="{E075517D-411B-47F0-A8D7-EDA7AC60923D}" presName="compNode" presStyleCnt="0"/>
      <dgm:spPr/>
    </dgm:pt>
    <dgm:pt modelId="{63028C90-06AC-43B2-B8B2-E2799F4538CE}" type="pres">
      <dgm:prSet presAssocID="{E075517D-411B-47F0-A8D7-EDA7AC60923D}" presName="bgRect" presStyleLbl="bgShp" presStyleIdx="1" presStyleCnt="5"/>
      <dgm:spPr/>
    </dgm:pt>
    <dgm:pt modelId="{0847A279-DE89-44F7-9353-44424D81D409}" type="pres">
      <dgm:prSet presAssocID="{E075517D-411B-47F0-A8D7-EDA7AC60923D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ko"/>
        </a:ext>
      </dgm:extLst>
    </dgm:pt>
    <dgm:pt modelId="{2C20AC6C-7A02-430E-81AE-39792E956D37}" type="pres">
      <dgm:prSet presAssocID="{E075517D-411B-47F0-A8D7-EDA7AC60923D}" presName="spaceRect" presStyleCnt="0"/>
      <dgm:spPr/>
    </dgm:pt>
    <dgm:pt modelId="{A1A5453D-7EC2-4A37-BEAC-3C7C8B8C38B7}" type="pres">
      <dgm:prSet presAssocID="{E075517D-411B-47F0-A8D7-EDA7AC60923D}" presName="parTx" presStyleLbl="revTx" presStyleIdx="1" presStyleCnt="5">
        <dgm:presLayoutVars>
          <dgm:chMax val="0"/>
          <dgm:chPref val="0"/>
        </dgm:presLayoutVars>
      </dgm:prSet>
      <dgm:spPr/>
    </dgm:pt>
    <dgm:pt modelId="{9CDBC20E-8CAD-4141-9830-3040D4008D0F}" type="pres">
      <dgm:prSet presAssocID="{DEF71D76-0BEC-492D-A5F9-77D5FD360383}" presName="sibTrans" presStyleCnt="0"/>
      <dgm:spPr/>
    </dgm:pt>
    <dgm:pt modelId="{594FF1FA-810F-46CA-9634-6D94629626C4}" type="pres">
      <dgm:prSet presAssocID="{D1EA31B6-7F3C-4457-B57D-0826C05837FD}" presName="compNode" presStyleCnt="0"/>
      <dgm:spPr/>
    </dgm:pt>
    <dgm:pt modelId="{9DAFA806-843A-4D50-BF01-E073AA92B858}" type="pres">
      <dgm:prSet presAssocID="{D1EA31B6-7F3C-4457-B57D-0826C05837FD}" presName="bgRect" presStyleLbl="bgShp" presStyleIdx="2" presStyleCnt="5"/>
      <dgm:spPr/>
    </dgm:pt>
    <dgm:pt modelId="{0C28D604-47BD-45C5-A353-F31C0F47808E}" type="pres">
      <dgm:prSet presAssocID="{D1EA31B6-7F3C-4457-B57D-0826C05837FD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CA356A8C-30DE-4905-BC77-13CACC1E8CCB}" type="pres">
      <dgm:prSet presAssocID="{D1EA31B6-7F3C-4457-B57D-0826C05837FD}" presName="spaceRect" presStyleCnt="0"/>
      <dgm:spPr/>
    </dgm:pt>
    <dgm:pt modelId="{8F74D441-E0D8-4B91-897C-258AC03E9D7C}" type="pres">
      <dgm:prSet presAssocID="{D1EA31B6-7F3C-4457-B57D-0826C05837FD}" presName="parTx" presStyleLbl="revTx" presStyleIdx="2" presStyleCnt="5">
        <dgm:presLayoutVars>
          <dgm:chMax val="0"/>
          <dgm:chPref val="0"/>
        </dgm:presLayoutVars>
      </dgm:prSet>
      <dgm:spPr/>
    </dgm:pt>
    <dgm:pt modelId="{897C2F1A-CD06-4AB8-91C6-3F288FDFBF6D}" type="pres">
      <dgm:prSet presAssocID="{59E69C1F-B3E1-48D2-8548-E437AFE81A3B}" presName="sibTrans" presStyleCnt="0"/>
      <dgm:spPr/>
    </dgm:pt>
    <dgm:pt modelId="{BCE75BE0-A935-4506-A318-C44E29872B93}" type="pres">
      <dgm:prSet presAssocID="{A971CC16-002A-424A-AEEE-C9415B0D728E}" presName="compNode" presStyleCnt="0"/>
      <dgm:spPr/>
    </dgm:pt>
    <dgm:pt modelId="{0867E222-2D8A-486C-90A2-5F57BED8FD28}" type="pres">
      <dgm:prSet presAssocID="{A971CC16-002A-424A-AEEE-C9415B0D728E}" presName="bgRect" presStyleLbl="bgShp" presStyleIdx="3" presStyleCnt="5"/>
      <dgm:spPr/>
    </dgm:pt>
    <dgm:pt modelId="{06E7C0D5-8648-492E-9F36-C0FD2464112D}" type="pres">
      <dgm:prSet presAssocID="{A971CC16-002A-424A-AEEE-C9415B0D728E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čitel"/>
        </a:ext>
      </dgm:extLst>
    </dgm:pt>
    <dgm:pt modelId="{8972A057-9F29-48A6-A376-16C0041F0910}" type="pres">
      <dgm:prSet presAssocID="{A971CC16-002A-424A-AEEE-C9415B0D728E}" presName="spaceRect" presStyleCnt="0"/>
      <dgm:spPr/>
    </dgm:pt>
    <dgm:pt modelId="{27A2B291-3D74-445F-84C1-7BA2C765D801}" type="pres">
      <dgm:prSet presAssocID="{A971CC16-002A-424A-AEEE-C9415B0D728E}" presName="parTx" presStyleLbl="revTx" presStyleIdx="3" presStyleCnt="5">
        <dgm:presLayoutVars>
          <dgm:chMax val="0"/>
          <dgm:chPref val="0"/>
        </dgm:presLayoutVars>
      </dgm:prSet>
      <dgm:spPr/>
    </dgm:pt>
    <dgm:pt modelId="{8B779FB9-70D9-4452-9846-931E8633390B}" type="pres">
      <dgm:prSet presAssocID="{95BD50FB-1F8B-4735-B202-9A924F0744F3}" presName="sibTrans" presStyleCnt="0"/>
      <dgm:spPr/>
    </dgm:pt>
    <dgm:pt modelId="{35AA6B64-5CBE-41A7-8FEE-04B72A8E6C56}" type="pres">
      <dgm:prSet presAssocID="{36CEA5DB-19AC-4759-834B-F42B79C76C71}" presName="compNode" presStyleCnt="0"/>
      <dgm:spPr/>
    </dgm:pt>
    <dgm:pt modelId="{452EBE50-9A62-44B4-B7F8-6E63C10F7CA7}" type="pres">
      <dgm:prSet presAssocID="{36CEA5DB-19AC-4759-834B-F42B79C76C71}" presName="bgRect" presStyleLbl="bgShp" presStyleIdx="4" presStyleCnt="5"/>
      <dgm:spPr/>
    </dgm:pt>
    <dgm:pt modelId="{675B4DBE-9182-4E9C-BAA6-C59C1EEF47D8}" type="pres">
      <dgm:prSet presAssocID="{36CEA5DB-19AC-4759-834B-F42B79C76C71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Školní budova"/>
        </a:ext>
      </dgm:extLst>
    </dgm:pt>
    <dgm:pt modelId="{A2A982B9-E42B-410A-AB63-161A47D1F078}" type="pres">
      <dgm:prSet presAssocID="{36CEA5DB-19AC-4759-834B-F42B79C76C71}" presName="spaceRect" presStyleCnt="0"/>
      <dgm:spPr/>
    </dgm:pt>
    <dgm:pt modelId="{3EC15388-420B-412C-A436-847A51678176}" type="pres">
      <dgm:prSet presAssocID="{36CEA5DB-19AC-4759-834B-F42B79C76C71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7CF0D821-CC3F-45B6-9D0F-4672DD62477A}" type="presOf" srcId="{E075517D-411B-47F0-A8D7-EDA7AC60923D}" destId="{A1A5453D-7EC2-4A37-BEAC-3C7C8B8C38B7}" srcOrd="0" destOrd="0" presId="urn:microsoft.com/office/officeart/2018/2/layout/IconVerticalSolidList"/>
    <dgm:cxn modelId="{D385AB28-8629-460D-90B0-0D02F7E26C05}" srcId="{ABBD1D28-E50C-4842-BD26-67C5D5CCB9E4}" destId="{D1EA31B6-7F3C-4457-B57D-0826C05837FD}" srcOrd="2" destOrd="0" parTransId="{D1905871-917C-44BC-A911-B3CBE5827B3E}" sibTransId="{59E69C1F-B3E1-48D2-8548-E437AFE81A3B}"/>
    <dgm:cxn modelId="{4C48E229-5207-4E3B-B9F0-DB224988927E}" srcId="{ABBD1D28-E50C-4842-BD26-67C5D5CCB9E4}" destId="{E075517D-411B-47F0-A8D7-EDA7AC60923D}" srcOrd="1" destOrd="0" parTransId="{ECC5A349-F2E9-46EE-80EE-44AE8E6D65CF}" sibTransId="{DEF71D76-0BEC-492D-A5F9-77D5FD360383}"/>
    <dgm:cxn modelId="{67B35199-E14D-4F82-9380-8F0921D35C89}" srcId="{ABBD1D28-E50C-4842-BD26-67C5D5CCB9E4}" destId="{A971CC16-002A-424A-AEEE-C9415B0D728E}" srcOrd="3" destOrd="0" parTransId="{4E3A3BFA-FFD1-4B19-BCCA-7E1FAAA2FF1D}" sibTransId="{95BD50FB-1F8B-4735-B202-9A924F0744F3}"/>
    <dgm:cxn modelId="{735849B4-3AF1-43C2-B5A2-B0EE186D5EAB}" type="presOf" srcId="{ABBD1D28-E50C-4842-BD26-67C5D5CCB9E4}" destId="{27BF549C-3905-4B14-9D9B-1E2DD29D9A87}" srcOrd="0" destOrd="0" presId="urn:microsoft.com/office/officeart/2018/2/layout/IconVerticalSolidList"/>
    <dgm:cxn modelId="{3A7233C1-D15B-4BEA-BD6A-BC394A6E2D28}" srcId="{ABBD1D28-E50C-4842-BD26-67C5D5CCB9E4}" destId="{381F2407-65A4-40BD-B7F3-36CCB7519A44}" srcOrd="0" destOrd="0" parTransId="{02255A40-B3E1-44C4-AA45-0ECF7BAEC0E1}" sibTransId="{8B84188A-6D5C-4CCE-8861-13CAF09EA168}"/>
    <dgm:cxn modelId="{071EB8CA-9B30-4BFB-83B8-9E6BD7CD038E}" type="presOf" srcId="{381F2407-65A4-40BD-B7F3-36CCB7519A44}" destId="{3C7C0418-3220-444B-9D4C-BEE819AEE2A6}" srcOrd="0" destOrd="0" presId="urn:microsoft.com/office/officeart/2018/2/layout/IconVerticalSolidList"/>
    <dgm:cxn modelId="{E2B323DB-5571-4B7A-9F2C-EF73CDDEC176}" type="presOf" srcId="{36CEA5DB-19AC-4759-834B-F42B79C76C71}" destId="{3EC15388-420B-412C-A436-847A51678176}" srcOrd="0" destOrd="0" presId="urn:microsoft.com/office/officeart/2018/2/layout/IconVerticalSolidList"/>
    <dgm:cxn modelId="{A25CFBE4-FBC1-41EE-BF23-E85BF601C5D0}" type="presOf" srcId="{A971CC16-002A-424A-AEEE-C9415B0D728E}" destId="{27A2B291-3D74-445F-84C1-7BA2C765D801}" srcOrd="0" destOrd="0" presId="urn:microsoft.com/office/officeart/2018/2/layout/IconVerticalSolidList"/>
    <dgm:cxn modelId="{9FD3D2EC-9426-4E3F-BEA8-315E78282CA8}" type="presOf" srcId="{D1EA31B6-7F3C-4457-B57D-0826C05837FD}" destId="{8F74D441-E0D8-4B91-897C-258AC03E9D7C}" srcOrd="0" destOrd="0" presId="urn:microsoft.com/office/officeart/2018/2/layout/IconVerticalSolidList"/>
    <dgm:cxn modelId="{4C8BA6FE-D436-431F-B13E-C807E60DBD77}" srcId="{ABBD1D28-E50C-4842-BD26-67C5D5CCB9E4}" destId="{36CEA5DB-19AC-4759-834B-F42B79C76C71}" srcOrd="4" destOrd="0" parTransId="{3B6950B2-BED3-49C6-AF0C-1A6A7BC7811F}" sibTransId="{055955F2-0E70-4187-BEBE-D3427EA4CB7C}"/>
    <dgm:cxn modelId="{955AAE4F-3C4C-4DFE-989F-0ED83430C6C2}" type="presParOf" srcId="{27BF549C-3905-4B14-9D9B-1E2DD29D9A87}" destId="{8E8449A8-1701-4103-AC92-22C9D38F8F62}" srcOrd="0" destOrd="0" presId="urn:microsoft.com/office/officeart/2018/2/layout/IconVerticalSolidList"/>
    <dgm:cxn modelId="{D4D973E8-9FAA-45F7-B87C-BB48DB57780D}" type="presParOf" srcId="{8E8449A8-1701-4103-AC92-22C9D38F8F62}" destId="{8A4663CC-B4F0-4457-9C3E-56BEA46EA78A}" srcOrd="0" destOrd="0" presId="urn:microsoft.com/office/officeart/2018/2/layout/IconVerticalSolidList"/>
    <dgm:cxn modelId="{DFEACA8F-E33C-400F-81EF-B05C4034ECA1}" type="presParOf" srcId="{8E8449A8-1701-4103-AC92-22C9D38F8F62}" destId="{90701810-0059-47C4-AE6D-97A16F69FDEF}" srcOrd="1" destOrd="0" presId="urn:microsoft.com/office/officeart/2018/2/layout/IconVerticalSolidList"/>
    <dgm:cxn modelId="{D65EDFEF-453D-4AAD-8906-CB95DB3A1A82}" type="presParOf" srcId="{8E8449A8-1701-4103-AC92-22C9D38F8F62}" destId="{C6F91B64-B664-4164-AE93-E65C1889DB1A}" srcOrd="2" destOrd="0" presId="urn:microsoft.com/office/officeart/2018/2/layout/IconVerticalSolidList"/>
    <dgm:cxn modelId="{3438BA63-90E6-4CF4-A79A-BF8E18D82258}" type="presParOf" srcId="{8E8449A8-1701-4103-AC92-22C9D38F8F62}" destId="{3C7C0418-3220-444B-9D4C-BEE819AEE2A6}" srcOrd="3" destOrd="0" presId="urn:microsoft.com/office/officeart/2018/2/layout/IconVerticalSolidList"/>
    <dgm:cxn modelId="{73B84E8F-4B0F-414F-B15B-4B31D15B45DA}" type="presParOf" srcId="{27BF549C-3905-4B14-9D9B-1E2DD29D9A87}" destId="{CBB33870-D042-45BC-BD38-D71B1FBFD862}" srcOrd="1" destOrd="0" presId="urn:microsoft.com/office/officeart/2018/2/layout/IconVerticalSolidList"/>
    <dgm:cxn modelId="{9247BA55-D6B1-456C-996C-05DA30E875A4}" type="presParOf" srcId="{27BF549C-3905-4B14-9D9B-1E2DD29D9A87}" destId="{A5DEE7D0-E1C0-4E09-97B0-05D2BBDFC9F3}" srcOrd="2" destOrd="0" presId="urn:microsoft.com/office/officeart/2018/2/layout/IconVerticalSolidList"/>
    <dgm:cxn modelId="{D5FEA5FC-3041-4F95-A31E-36B0B94480FE}" type="presParOf" srcId="{A5DEE7D0-E1C0-4E09-97B0-05D2BBDFC9F3}" destId="{63028C90-06AC-43B2-B8B2-E2799F4538CE}" srcOrd="0" destOrd="0" presId="urn:microsoft.com/office/officeart/2018/2/layout/IconVerticalSolidList"/>
    <dgm:cxn modelId="{94F65F46-CA70-4C37-99A8-2658B73F056A}" type="presParOf" srcId="{A5DEE7D0-E1C0-4E09-97B0-05D2BBDFC9F3}" destId="{0847A279-DE89-44F7-9353-44424D81D409}" srcOrd="1" destOrd="0" presId="urn:microsoft.com/office/officeart/2018/2/layout/IconVerticalSolidList"/>
    <dgm:cxn modelId="{B0076672-372F-4416-885C-58EF896EBD53}" type="presParOf" srcId="{A5DEE7D0-E1C0-4E09-97B0-05D2BBDFC9F3}" destId="{2C20AC6C-7A02-430E-81AE-39792E956D37}" srcOrd="2" destOrd="0" presId="urn:microsoft.com/office/officeart/2018/2/layout/IconVerticalSolidList"/>
    <dgm:cxn modelId="{4647E725-1A26-4B37-940D-7C69A4F67111}" type="presParOf" srcId="{A5DEE7D0-E1C0-4E09-97B0-05D2BBDFC9F3}" destId="{A1A5453D-7EC2-4A37-BEAC-3C7C8B8C38B7}" srcOrd="3" destOrd="0" presId="urn:microsoft.com/office/officeart/2018/2/layout/IconVerticalSolidList"/>
    <dgm:cxn modelId="{B2FEC3F8-EAE8-4F12-9D65-23DD6549662A}" type="presParOf" srcId="{27BF549C-3905-4B14-9D9B-1E2DD29D9A87}" destId="{9CDBC20E-8CAD-4141-9830-3040D4008D0F}" srcOrd="3" destOrd="0" presId="urn:microsoft.com/office/officeart/2018/2/layout/IconVerticalSolidList"/>
    <dgm:cxn modelId="{12F65376-74FB-4FF1-9ABA-20BB1F366201}" type="presParOf" srcId="{27BF549C-3905-4B14-9D9B-1E2DD29D9A87}" destId="{594FF1FA-810F-46CA-9634-6D94629626C4}" srcOrd="4" destOrd="0" presId="urn:microsoft.com/office/officeart/2018/2/layout/IconVerticalSolidList"/>
    <dgm:cxn modelId="{10279596-5F7D-4D1D-B2FF-AAD9784746DB}" type="presParOf" srcId="{594FF1FA-810F-46CA-9634-6D94629626C4}" destId="{9DAFA806-843A-4D50-BF01-E073AA92B858}" srcOrd="0" destOrd="0" presId="urn:microsoft.com/office/officeart/2018/2/layout/IconVerticalSolidList"/>
    <dgm:cxn modelId="{D73EACCF-6660-4FBC-A60B-2F7D602CB1F4}" type="presParOf" srcId="{594FF1FA-810F-46CA-9634-6D94629626C4}" destId="{0C28D604-47BD-45C5-A353-F31C0F47808E}" srcOrd="1" destOrd="0" presId="urn:microsoft.com/office/officeart/2018/2/layout/IconVerticalSolidList"/>
    <dgm:cxn modelId="{2E560CF7-EF56-4F04-8280-25E942DF6133}" type="presParOf" srcId="{594FF1FA-810F-46CA-9634-6D94629626C4}" destId="{CA356A8C-30DE-4905-BC77-13CACC1E8CCB}" srcOrd="2" destOrd="0" presId="urn:microsoft.com/office/officeart/2018/2/layout/IconVerticalSolidList"/>
    <dgm:cxn modelId="{E67F2D9B-48CE-436D-8CB4-4B84AEEEB7F7}" type="presParOf" srcId="{594FF1FA-810F-46CA-9634-6D94629626C4}" destId="{8F74D441-E0D8-4B91-897C-258AC03E9D7C}" srcOrd="3" destOrd="0" presId="urn:microsoft.com/office/officeart/2018/2/layout/IconVerticalSolidList"/>
    <dgm:cxn modelId="{22B1BFFB-C7B6-4169-B19C-0135677BC75D}" type="presParOf" srcId="{27BF549C-3905-4B14-9D9B-1E2DD29D9A87}" destId="{897C2F1A-CD06-4AB8-91C6-3F288FDFBF6D}" srcOrd="5" destOrd="0" presId="urn:microsoft.com/office/officeart/2018/2/layout/IconVerticalSolidList"/>
    <dgm:cxn modelId="{11F07333-F92F-4F4B-90DE-B0049F694268}" type="presParOf" srcId="{27BF549C-3905-4B14-9D9B-1E2DD29D9A87}" destId="{BCE75BE0-A935-4506-A318-C44E29872B93}" srcOrd="6" destOrd="0" presId="urn:microsoft.com/office/officeart/2018/2/layout/IconVerticalSolidList"/>
    <dgm:cxn modelId="{375A51A8-6CA9-4BD5-9B7E-B1CE072834DF}" type="presParOf" srcId="{BCE75BE0-A935-4506-A318-C44E29872B93}" destId="{0867E222-2D8A-486C-90A2-5F57BED8FD28}" srcOrd="0" destOrd="0" presId="urn:microsoft.com/office/officeart/2018/2/layout/IconVerticalSolidList"/>
    <dgm:cxn modelId="{32A6B96C-519D-47E6-AA4C-EEBF209B0F5D}" type="presParOf" srcId="{BCE75BE0-A935-4506-A318-C44E29872B93}" destId="{06E7C0D5-8648-492E-9F36-C0FD2464112D}" srcOrd="1" destOrd="0" presId="urn:microsoft.com/office/officeart/2018/2/layout/IconVerticalSolidList"/>
    <dgm:cxn modelId="{46F8760D-0F1C-4661-AE07-8D2B1EFC8D97}" type="presParOf" srcId="{BCE75BE0-A935-4506-A318-C44E29872B93}" destId="{8972A057-9F29-48A6-A376-16C0041F0910}" srcOrd="2" destOrd="0" presId="urn:microsoft.com/office/officeart/2018/2/layout/IconVerticalSolidList"/>
    <dgm:cxn modelId="{8E706B7C-9533-46A8-B9E6-90531B38F7DA}" type="presParOf" srcId="{BCE75BE0-A935-4506-A318-C44E29872B93}" destId="{27A2B291-3D74-445F-84C1-7BA2C765D801}" srcOrd="3" destOrd="0" presId="urn:microsoft.com/office/officeart/2018/2/layout/IconVerticalSolidList"/>
    <dgm:cxn modelId="{2DAA1D56-0D56-4C7C-B460-D334453D2DDE}" type="presParOf" srcId="{27BF549C-3905-4B14-9D9B-1E2DD29D9A87}" destId="{8B779FB9-70D9-4452-9846-931E8633390B}" srcOrd="7" destOrd="0" presId="urn:microsoft.com/office/officeart/2018/2/layout/IconVerticalSolidList"/>
    <dgm:cxn modelId="{6A576D15-E3D6-4A3E-80A9-670C2727933D}" type="presParOf" srcId="{27BF549C-3905-4B14-9D9B-1E2DD29D9A87}" destId="{35AA6B64-5CBE-41A7-8FEE-04B72A8E6C56}" srcOrd="8" destOrd="0" presId="urn:microsoft.com/office/officeart/2018/2/layout/IconVerticalSolidList"/>
    <dgm:cxn modelId="{93008890-C75A-4E9F-A59A-26E71E43F09C}" type="presParOf" srcId="{35AA6B64-5CBE-41A7-8FEE-04B72A8E6C56}" destId="{452EBE50-9A62-44B4-B7F8-6E63C10F7CA7}" srcOrd="0" destOrd="0" presId="urn:microsoft.com/office/officeart/2018/2/layout/IconVerticalSolidList"/>
    <dgm:cxn modelId="{3FD5E8C1-D00F-4D5C-B906-35A59D6ED815}" type="presParOf" srcId="{35AA6B64-5CBE-41A7-8FEE-04B72A8E6C56}" destId="{675B4DBE-9182-4E9C-BAA6-C59C1EEF47D8}" srcOrd="1" destOrd="0" presId="urn:microsoft.com/office/officeart/2018/2/layout/IconVerticalSolidList"/>
    <dgm:cxn modelId="{7F99EDAB-1030-4BC6-8BCF-5BC1BF07FEDD}" type="presParOf" srcId="{35AA6B64-5CBE-41A7-8FEE-04B72A8E6C56}" destId="{A2A982B9-E42B-410A-AB63-161A47D1F078}" srcOrd="2" destOrd="0" presId="urn:microsoft.com/office/officeart/2018/2/layout/IconVerticalSolidList"/>
    <dgm:cxn modelId="{6BD6E768-D780-471F-B0F0-11CBDF5AEAA8}" type="presParOf" srcId="{35AA6B64-5CBE-41A7-8FEE-04B72A8E6C56}" destId="{3EC15388-420B-412C-A436-847A5167817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82C0DE5-3C24-41CE-A718-88AF988F2466}" type="doc">
      <dgm:prSet loTypeId="urn:microsoft.com/office/officeart/2005/8/layout/vList2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50363481-F9E5-458D-8C3E-B0E5145D8CC8}">
      <dgm:prSet/>
      <dgm:spPr/>
      <dgm:t>
        <a:bodyPr/>
        <a:lstStyle/>
        <a:p>
          <a:r>
            <a:rPr lang="cs-CZ" dirty="0"/>
            <a:t>Říjen 2024 – začátek práce na teoretické části</a:t>
          </a:r>
          <a:endParaRPr lang="en-US" dirty="0"/>
        </a:p>
      </dgm:t>
    </dgm:pt>
    <dgm:pt modelId="{E7750C41-4CE2-4159-9058-4FA2C8C560BA}" type="parTrans" cxnId="{FFA56CC2-9750-4E1A-BE57-39DF91D96CBD}">
      <dgm:prSet/>
      <dgm:spPr/>
      <dgm:t>
        <a:bodyPr/>
        <a:lstStyle/>
        <a:p>
          <a:endParaRPr lang="en-US"/>
        </a:p>
      </dgm:t>
    </dgm:pt>
    <dgm:pt modelId="{4F610645-C84B-4249-BDE3-C7F09E2E9D67}" type="sibTrans" cxnId="{FFA56CC2-9750-4E1A-BE57-39DF91D96CBD}">
      <dgm:prSet/>
      <dgm:spPr/>
      <dgm:t>
        <a:bodyPr/>
        <a:lstStyle/>
        <a:p>
          <a:endParaRPr lang="en-US"/>
        </a:p>
      </dgm:t>
    </dgm:pt>
    <dgm:pt modelId="{377C83BC-C021-4F3A-BBFD-C4B4F04EFF34}">
      <dgm:prSet/>
      <dgm:spPr/>
      <dgm:t>
        <a:bodyPr/>
        <a:lstStyle/>
        <a:p>
          <a:r>
            <a:rPr lang="cs-CZ"/>
            <a:t>Leden 2025 – návrh dotazníku, příprav na výuku</a:t>
          </a:r>
          <a:endParaRPr lang="en-US"/>
        </a:p>
      </dgm:t>
    </dgm:pt>
    <dgm:pt modelId="{F0ABD82A-1646-46F1-B17C-AA4B8BB94BFA}" type="parTrans" cxnId="{9DC84E5B-93B3-4427-9272-84C216025178}">
      <dgm:prSet/>
      <dgm:spPr/>
      <dgm:t>
        <a:bodyPr/>
        <a:lstStyle/>
        <a:p>
          <a:endParaRPr lang="en-US"/>
        </a:p>
      </dgm:t>
    </dgm:pt>
    <dgm:pt modelId="{B1A7BBD6-52A8-4DB2-A9C6-ACC2F7CA8C62}" type="sibTrans" cxnId="{9DC84E5B-93B3-4427-9272-84C216025178}">
      <dgm:prSet/>
      <dgm:spPr/>
      <dgm:t>
        <a:bodyPr/>
        <a:lstStyle/>
        <a:p>
          <a:endParaRPr lang="en-US"/>
        </a:p>
      </dgm:t>
    </dgm:pt>
    <dgm:pt modelId="{27F76194-F1A4-41DF-886E-69F8AB563A16}">
      <dgm:prSet/>
      <dgm:spPr/>
      <dgm:t>
        <a:bodyPr/>
        <a:lstStyle/>
        <a:p>
          <a:r>
            <a:rPr lang="cs-CZ"/>
            <a:t>Březen 2025 – získávání materiálů pro praktickou část</a:t>
          </a:r>
          <a:endParaRPr lang="en-US"/>
        </a:p>
      </dgm:t>
    </dgm:pt>
    <dgm:pt modelId="{A0E593C0-9FE4-4914-BF7A-5CEEBB5D2E93}" type="parTrans" cxnId="{DEA60917-2464-4FEF-A235-3865F52FFD80}">
      <dgm:prSet/>
      <dgm:spPr/>
      <dgm:t>
        <a:bodyPr/>
        <a:lstStyle/>
        <a:p>
          <a:endParaRPr lang="en-US"/>
        </a:p>
      </dgm:t>
    </dgm:pt>
    <dgm:pt modelId="{35893D21-0864-46D6-A2C1-92D5C8A212B2}" type="sibTrans" cxnId="{DEA60917-2464-4FEF-A235-3865F52FFD80}">
      <dgm:prSet/>
      <dgm:spPr/>
      <dgm:t>
        <a:bodyPr/>
        <a:lstStyle/>
        <a:p>
          <a:endParaRPr lang="en-US"/>
        </a:p>
      </dgm:t>
    </dgm:pt>
    <dgm:pt modelId="{D468ADBE-5F61-4B4F-8EE5-32DA02474DAC}">
      <dgm:prSet/>
      <dgm:spPr/>
      <dgm:t>
        <a:bodyPr/>
        <a:lstStyle/>
        <a:p>
          <a:r>
            <a:rPr lang="cs-CZ"/>
            <a:t>Dokončení diplomové práce</a:t>
          </a:r>
          <a:endParaRPr lang="en-US"/>
        </a:p>
      </dgm:t>
    </dgm:pt>
    <dgm:pt modelId="{E038B586-5356-4DFF-9722-FC96A6FBBB63}" type="parTrans" cxnId="{3C54A3E4-E7C2-438F-9B8B-1D22B0509E02}">
      <dgm:prSet/>
      <dgm:spPr/>
      <dgm:t>
        <a:bodyPr/>
        <a:lstStyle/>
        <a:p>
          <a:endParaRPr lang="en-US"/>
        </a:p>
      </dgm:t>
    </dgm:pt>
    <dgm:pt modelId="{5216A70D-0357-4BA8-967A-03F422C192F0}" type="sibTrans" cxnId="{3C54A3E4-E7C2-438F-9B8B-1D22B0509E02}">
      <dgm:prSet/>
      <dgm:spPr/>
      <dgm:t>
        <a:bodyPr/>
        <a:lstStyle/>
        <a:p>
          <a:endParaRPr lang="en-US"/>
        </a:p>
      </dgm:t>
    </dgm:pt>
    <dgm:pt modelId="{CA42A9C1-C4BE-420C-80CF-688D1645CFC2}">
      <dgm:prSet/>
      <dgm:spPr/>
      <dgm:t>
        <a:bodyPr/>
        <a:lstStyle/>
        <a:p>
          <a:r>
            <a:rPr lang="cs-CZ"/>
            <a:t>Obhajoba v podzimním termínu 2025</a:t>
          </a:r>
          <a:endParaRPr lang="en-US"/>
        </a:p>
      </dgm:t>
    </dgm:pt>
    <dgm:pt modelId="{FBA9A4D1-1DEF-45A1-B297-40F99A820C72}" type="parTrans" cxnId="{9D738362-E079-42A6-8F97-8DCA93089CFD}">
      <dgm:prSet/>
      <dgm:spPr/>
      <dgm:t>
        <a:bodyPr/>
        <a:lstStyle/>
        <a:p>
          <a:endParaRPr lang="en-US"/>
        </a:p>
      </dgm:t>
    </dgm:pt>
    <dgm:pt modelId="{7E7C55E0-1548-4A8C-A944-A3FE8A36F451}" type="sibTrans" cxnId="{9D738362-E079-42A6-8F97-8DCA93089CFD}">
      <dgm:prSet/>
      <dgm:spPr/>
      <dgm:t>
        <a:bodyPr/>
        <a:lstStyle/>
        <a:p>
          <a:endParaRPr lang="en-US"/>
        </a:p>
      </dgm:t>
    </dgm:pt>
    <dgm:pt modelId="{F7FC9B75-0D1C-4438-917B-A63FA71D3757}">
      <dgm:prSet/>
      <dgm:spPr/>
      <dgm:t>
        <a:bodyPr/>
        <a:lstStyle/>
        <a:p>
          <a:endParaRPr lang="en-US" dirty="0"/>
        </a:p>
      </dgm:t>
    </dgm:pt>
    <dgm:pt modelId="{C09CB069-76B4-4C81-B3B9-2FC3F095D870}" type="parTrans" cxnId="{1FF2A33C-3820-4173-8971-43D4C99B6081}">
      <dgm:prSet/>
      <dgm:spPr/>
      <dgm:t>
        <a:bodyPr/>
        <a:lstStyle/>
        <a:p>
          <a:endParaRPr lang="en-US"/>
        </a:p>
      </dgm:t>
    </dgm:pt>
    <dgm:pt modelId="{BDC3F3D6-46F2-41B6-B2F1-979565420C4F}" type="sibTrans" cxnId="{1FF2A33C-3820-4173-8971-43D4C99B6081}">
      <dgm:prSet/>
      <dgm:spPr/>
      <dgm:t>
        <a:bodyPr/>
        <a:lstStyle/>
        <a:p>
          <a:endParaRPr lang="en-US"/>
        </a:p>
      </dgm:t>
    </dgm:pt>
    <dgm:pt modelId="{2B3B9F78-544E-41AA-863C-0C247700E0B2}">
      <dgm:prSet/>
      <dgm:spPr/>
      <dgm:t>
        <a:bodyPr/>
        <a:lstStyle/>
        <a:p>
          <a:r>
            <a:rPr lang="cs-CZ"/>
            <a:t>Nebo úplné přehodnocení tématu?</a:t>
          </a:r>
          <a:endParaRPr lang="en-US"/>
        </a:p>
      </dgm:t>
    </dgm:pt>
    <dgm:pt modelId="{26655F88-DDB4-4859-BDAF-7F1073EB4315}" type="parTrans" cxnId="{31543BDD-3C3F-4EF7-9195-191A573F261F}">
      <dgm:prSet/>
      <dgm:spPr/>
      <dgm:t>
        <a:bodyPr/>
        <a:lstStyle/>
        <a:p>
          <a:endParaRPr lang="en-US"/>
        </a:p>
      </dgm:t>
    </dgm:pt>
    <dgm:pt modelId="{6944B073-FE83-4CAA-A3D0-DCA222AB76D8}" type="sibTrans" cxnId="{31543BDD-3C3F-4EF7-9195-191A573F261F}">
      <dgm:prSet/>
      <dgm:spPr/>
      <dgm:t>
        <a:bodyPr/>
        <a:lstStyle/>
        <a:p>
          <a:endParaRPr lang="en-US"/>
        </a:p>
      </dgm:t>
    </dgm:pt>
    <dgm:pt modelId="{A7ECD43A-3214-4807-B24D-AE9AE92709C2}" type="pres">
      <dgm:prSet presAssocID="{982C0DE5-3C24-41CE-A718-88AF988F2466}" presName="linear" presStyleCnt="0">
        <dgm:presLayoutVars>
          <dgm:animLvl val="lvl"/>
          <dgm:resizeHandles val="exact"/>
        </dgm:presLayoutVars>
      </dgm:prSet>
      <dgm:spPr/>
    </dgm:pt>
    <dgm:pt modelId="{6CE32F33-FDC3-4FF4-A1D2-6B72FC7E3D45}" type="pres">
      <dgm:prSet presAssocID="{50363481-F9E5-458D-8C3E-B0E5145D8CC8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4BACE5BD-725C-4A42-803F-0C1376DF7BC9}" type="pres">
      <dgm:prSet presAssocID="{4F610645-C84B-4249-BDE3-C7F09E2E9D67}" presName="spacer" presStyleCnt="0"/>
      <dgm:spPr/>
    </dgm:pt>
    <dgm:pt modelId="{50AABE17-E339-49B5-A8E5-429CAFFCBB21}" type="pres">
      <dgm:prSet presAssocID="{377C83BC-C021-4F3A-BBFD-C4B4F04EFF34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206016E2-8805-483F-8C81-D6A45969B67A}" type="pres">
      <dgm:prSet presAssocID="{B1A7BBD6-52A8-4DB2-A9C6-ACC2F7CA8C62}" presName="spacer" presStyleCnt="0"/>
      <dgm:spPr/>
    </dgm:pt>
    <dgm:pt modelId="{7E105159-3453-4B27-AD6A-148531B55447}" type="pres">
      <dgm:prSet presAssocID="{27F76194-F1A4-41DF-886E-69F8AB563A16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44C646E0-9710-4E29-A19E-9FA199034775}" type="pres">
      <dgm:prSet presAssocID="{35893D21-0864-46D6-A2C1-92D5C8A212B2}" presName="spacer" presStyleCnt="0"/>
      <dgm:spPr/>
    </dgm:pt>
    <dgm:pt modelId="{C54CC67C-6262-40A3-A963-05BF5322B86A}" type="pres">
      <dgm:prSet presAssocID="{D468ADBE-5F61-4B4F-8EE5-32DA02474DAC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6346A92D-BDD1-4431-9E98-AD167C727B86}" type="pres">
      <dgm:prSet presAssocID="{5216A70D-0357-4BA8-967A-03F422C192F0}" presName="spacer" presStyleCnt="0"/>
      <dgm:spPr/>
    </dgm:pt>
    <dgm:pt modelId="{2D42A1F5-D013-4453-AD88-055AA9A06F82}" type="pres">
      <dgm:prSet presAssocID="{CA42A9C1-C4BE-420C-80CF-688D1645CFC2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8B1BC0B5-DE07-4C1C-8CDC-250483C71AB8}" type="pres">
      <dgm:prSet presAssocID="{CA42A9C1-C4BE-420C-80CF-688D1645CFC2}" presName="childText" presStyleLbl="revTx" presStyleIdx="0" presStyleCnt="1">
        <dgm:presLayoutVars>
          <dgm:bulletEnabled val="1"/>
        </dgm:presLayoutVars>
      </dgm:prSet>
      <dgm:spPr/>
    </dgm:pt>
    <dgm:pt modelId="{D8149BEC-DB32-4CFD-A3DC-E9A1DAB95409}" type="pres">
      <dgm:prSet presAssocID="{2B3B9F78-544E-41AA-863C-0C247700E0B2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DEA60917-2464-4FEF-A235-3865F52FFD80}" srcId="{982C0DE5-3C24-41CE-A718-88AF988F2466}" destId="{27F76194-F1A4-41DF-886E-69F8AB563A16}" srcOrd="2" destOrd="0" parTransId="{A0E593C0-9FE4-4914-BF7A-5CEEBB5D2E93}" sibTransId="{35893D21-0864-46D6-A2C1-92D5C8A212B2}"/>
    <dgm:cxn modelId="{267C9A2B-734F-4349-81A0-48A70A33CC56}" type="presOf" srcId="{F7FC9B75-0D1C-4438-917B-A63FA71D3757}" destId="{8B1BC0B5-DE07-4C1C-8CDC-250483C71AB8}" srcOrd="0" destOrd="0" presId="urn:microsoft.com/office/officeart/2005/8/layout/vList2"/>
    <dgm:cxn modelId="{1FF2A33C-3820-4173-8971-43D4C99B6081}" srcId="{CA42A9C1-C4BE-420C-80CF-688D1645CFC2}" destId="{F7FC9B75-0D1C-4438-917B-A63FA71D3757}" srcOrd="0" destOrd="0" parTransId="{C09CB069-76B4-4C81-B3B9-2FC3F095D870}" sibTransId="{BDC3F3D6-46F2-41B6-B2F1-979565420C4F}"/>
    <dgm:cxn modelId="{9DC84E5B-93B3-4427-9272-84C216025178}" srcId="{982C0DE5-3C24-41CE-A718-88AF988F2466}" destId="{377C83BC-C021-4F3A-BBFD-C4B4F04EFF34}" srcOrd="1" destOrd="0" parTransId="{F0ABD82A-1646-46F1-B17C-AA4B8BB94BFA}" sibTransId="{B1A7BBD6-52A8-4DB2-A9C6-ACC2F7CA8C62}"/>
    <dgm:cxn modelId="{9D738362-E079-42A6-8F97-8DCA93089CFD}" srcId="{982C0DE5-3C24-41CE-A718-88AF988F2466}" destId="{CA42A9C1-C4BE-420C-80CF-688D1645CFC2}" srcOrd="4" destOrd="0" parTransId="{FBA9A4D1-1DEF-45A1-B297-40F99A820C72}" sibTransId="{7E7C55E0-1548-4A8C-A944-A3FE8A36F451}"/>
    <dgm:cxn modelId="{34293A4C-5B1D-485F-A602-E1630E5C9C1D}" type="presOf" srcId="{D468ADBE-5F61-4B4F-8EE5-32DA02474DAC}" destId="{C54CC67C-6262-40A3-A963-05BF5322B86A}" srcOrd="0" destOrd="0" presId="urn:microsoft.com/office/officeart/2005/8/layout/vList2"/>
    <dgm:cxn modelId="{C468A07E-6F95-4529-86A2-50A939F346FC}" type="presOf" srcId="{27F76194-F1A4-41DF-886E-69F8AB563A16}" destId="{7E105159-3453-4B27-AD6A-148531B55447}" srcOrd="0" destOrd="0" presId="urn:microsoft.com/office/officeart/2005/8/layout/vList2"/>
    <dgm:cxn modelId="{16A41FBB-5091-4C67-93CC-74BB566B09EA}" type="presOf" srcId="{CA42A9C1-C4BE-420C-80CF-688D1645CFC2}" destId="{2D42A1F5-D013-4453-AD88-055AA9A06F82}" srcOrd="0" destOrd="0" presId="urn:microsoft.com/office/officeart/2005/8/layout/vList2"/>
    <dgm:cxn modelId="{907CB1BC-FAC2-4057-A744-411605620E34}" type="presOf" srcId="{2B3B9F78-544E-41AA-863C-0C247700E0B2}" destId="{D8149BEC-DB32-4CFD-A3DC-E9A1DAB95409}" srcOrd="0" destOrd="0" presId="urn:microsoft.com/office/officeart/2005/8/layout/vList2"/>
    <dgm:cxn modelId="{FFA56CC2-9750-4E1A-BE57-39DF91D96CBD}" srcId="{982C0DE5-3C24-41CE-A718-88AF988F2466}" destId="{50363481-F9E5-458D-8C3E-B0E5145D8CC8}" srcOrd="0" destOrd="0" parTransId="{E7750C41-4CE2-4159-9058-4FA2C8C560BA}" sibTransId="{4F610645-C84B-4249-BDE3-C7F09E2E9D67}"/>
    <dgm:cxn modelId="{96AC23D8-7EF1-490E-84A1-ADB8A9DEB4DF}" type="presOf" srcId="{50363481-F9E5-458D-8C3E-B0E5145D8CC8}" destId="{6CE32F33-FDC3-4FF4-A1D2-6B72FC7E3D45}" srcOrd="0" destOrd="0" presId="urn:microsoft.com/office/officeart/2005/8/layout/vList2"/>
    <dgm:cxn modelId="{31543BDD-3C3F-4EF7-9195-191A573F261F}" srcId="{982C0DE5-3C24-41CE-A718-88AF988F2466}" destId="{2B3B9F78-544E-41AA-863C-0C247700E0B2}" srcOrd="5" destOrd="0" parTransId="{26655F88-DDB4-4859-BDAF-7F1073EB4315}" sibTransId="{6944B073-FE83-4CAA-A3D0-DCA222AB76D8}"/>
    <dgm:cxn modelId="{3C54A3E4-E7C2-438F-9B8B-1D22B0509E02}" srcId="{982C0DE5-3C24-41CE-A718-88AF988F2466}" destId="{D468ADBE-5F61-4B4F-8EE5-32DA02474DAC}" srcOrd="3" destOrd="0" parTransId="{E038B586-5356-4DFF-9722-FC96A6FBBB63}" sibTransId="{5216A70D-0357-4BA8-967A-03F422C192F0}"/>
    <dgm:cxn modelId="{945B0EE6-A43D-45E6-93DA-96CCCB596331}" type="presOf" srcId="{982C0DE5-3C24-41CE-A718-88AF988F2466}" destId="{A7ECD43A-3214-4807-B24D-AE9AE92709C2}" srcOrd="0" destOrd="0" presId="urn:microsoft.com/office/officeart/2005/8/layout/vList2"/>
    <dgm:cxn modelId="{99BEC1FD-CAB0-4387-89B0-F31F5AF77932}" type="presOf" srcId="{377C83BC-C021-4F3A-BBFD-C4B4F04EFF34}" destId="{50AABE17-E339-49B5-A8E5-429CAFFCBB21}" srcOrd="0" destOrd="0" presId="urn:microsoft.com/office/officeart/2005/8/layout/vList2"/>
    <dgm:cxn modelId="{39A007A7-B6ED-40B4-BE71-462DF81D9271}" type="presParOf" srcId="{A7ECD43A-3214-4807-B24D-AE9AE92709C2}" destId="{6CE32F33-FDC3-4FF4-A1D2-6B72FC7E3D45}" srcOrd="0" destOrd="0" presId="urn:microsoft.com/office/officeart/2005/8/layout/vList2"/>
    <dgm:cxn modelId="{D0E4FF21-7DDB-4E20-9610-08F6FFBFFBD2}" type="presParOf" srcId="{A7ECD43A-3214-4807-B24D-AE9AE92709C2}" destId="{4BACE5BD-725C-4A42-803F-0C1376DF7BC9}" srcOrd="1" destOrd="0" presId="urn:microsoft.com/office/officeart/2005/8/layout/vList2"/>
    <dgm:cxn modelId="{8F91341E-18E4-43EA-B6A6-A766B2AF2A52}" type="presParOf" srcId="{A7ECD43A-3214-4807-B24D-AE9AE92709C2}" destId="{50AABE17-E339-49B5-A8E5-429CAFFCBB21}" srcOrd="2" destOrd="0" presId="urn:microsoft.com/office/officeart/2005/8/layout/vList2"/>
    <dgm:cxn modelId="{6A0EA1FA-9AC9-4D54-B952-2BE564766F48}" type="presParOf" srcId="{A7ECD43A-3214-4807-B24D-AE9AE92709C2}" destId="{206016E2-8805-483F-8C81-D6A45969B67A}" srcOrd="3" destOrd="0" presId="urn:microsoft.com/office/officeart/2005/8/layout/vList2"/>
    <dgm:cxn modelId="{DF11073B-E7E5-49D5-A721-6E87F9E32FA6}" type="presParOf" srcId="{A7ECD43A-3214-4807-B24D-AE9AE92709C2}" destId="{7E105159-3453-4B27-AD6A-148531B55447}" srcOrd="4" destOrd="0" presId="urn:microsoft.com/office/officeart/2005/8/layout/vList2"/>
    <dgm:cxn modelId="{7B5F5347-C185-4BE2-A93C-A82227E33A8B}" type="presParOf" srcId="{A7ECD43A-3214-4807-B24D-AE9AE92709C2}" destId="{44C646E0-9710-4E29-A19E-9FA199034775}" srcOrd="5" destOrd="0" presId="urn:microsoft.com/office/officeart/2005/8/layout/vList2"/>
    <dgm:cxn modelId="{ED6C669C-BE76-4529-AB81-E25F155D86ED}" type="presParOf" srcId="{A7ECD43A-3214-4807-B24D-AE9AE92709C2}" destId="{C54CC67C-6262-40A3-A963-05BF5322B86A}" srcOrd="6" destOrd="0" presId="urn:microsoft.com/office/officeart/2005/8/layout/vList2"/>
    <dgm:cxn modelId="{2FAC6960-52EB-4053-B4A9-5E5D9CF584F6}" type="presParOf" srcId="{A7ECD43A-3214-4807-B24D-AE9AE92709C2}" destId="{6346A92D-BDD1-4431-9E98-AD167C727B86}" srcOrd="7" destOrd="0" presId="urn:microsoft.com/office/officeart/2005/8/layout/vList2"/>
    <dgm:cxn modelId="{78B556C8-0BD6-4CC9-93CD-92B571E8F8E0}" type="presParOf" srcId="{A7ECD43A-3214-4807-B24D-AE9AE92709C2}" destId="{2D42A1F5-D013-4453-AD88-055AA9A06F82}" srcOrd="8" destOrd="0" presId="urn:microsoft.com/office/officeart/2005/8/layout/vList2"/>
    <dgm:cxn modelId="{5CE346B3-C438-42A4-A762-1A4EA5ACC24A}" type="presParOf" srcId="{A7ECD43A-3214-4807-B24D-AE9AE92709C2}" destId="{8B1BC0B5-DE07-4C1C-8CDC-250483C71AB8}" srcOrd="9" destOrd="0" presId="urn:microsoft.com/office/officeart/2005/8/layout/vList2"/>
    <dgm:cxn modelId="{FD3EF685-2D44-4BED-88E7-21DBA127D97A}" type="presParOf" srcId="{A7ECD43A-3214-4807-B24D-AE9AE92709C2}" destId="{D8149BEC-DB32-4CFD-A3DC-E9A1DAB95409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1B2308C-F4C0-42C3-81B8-057C8CC2B258}" type="doc">
      <dgm:prSet loTypeId="urn:microsoft.com/office/officeart/2008/layout/Lined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883FDAF9-F75C-4FD6-92FB-2C04221A6606}">
      <dgm:prSet custT="1"/>
      <dgm:spPr/>
      <dgm:t>
        <a:bodyPr/>
        <a:lstStyle/>
        <a:p>
          <a:r>
            <a:rPr lang="cs-CZ" sz="1400" b="0" i="0" baseline="0" dirty="0"/>
            <a:t>Formativní hodnocení ve výuce STARÝ, Karel a Veronika LAUFKOVÁ. </a:t>
          </a:r>
          <a:r>
            <a:rPr lang="cs-CZ" sz="1400" b="0" i="1" baseline="0" dirty="0"/>
            <a:t>Formativní hodnocení ve výuce</a:t>
          </a:r>
          <a:r>
            <a:rPr lang="cs-CZ" sz="1400" b="0" i="0" baseline="0" dirty="0"/>
            <a:t>. Praha: Portál, 2016. ISBN 978-80-262-1001-6. </a:t>
          </a:r>
          <a:endParaRPr lang="en-US" sz="1400" dirty="0"/>
        </a:p>
      </dgm:t>
    </dgm:pt>
    <dgm:pt modelId="{2192D839-D5E4-4E74-904F-DD0BFB064703}" type="parTrans" cxnId="{21B6CBE4-FFCA-466A-B76B-92009501AB5B}">
      <dgm:prSet/>
      <dgm:spPr/>
      <dgm:t>
        <a:bodyPr/>
        <a:lstStyle/>
        <a:p>
          <a:endParaRPr lang="en-US"/>
        </a:p>
      </dgm:t>
    </dgm:pt>
    <dgm:pt modelId="{1824361E-A640-4F7E-92BC-2A962C03BB67}" type="sibTrans" cxnId="{21B6CBE4-FFCA-466A-B76B-92009501AB5B}">
      <dgm:prSet/>
      <dgm:spPr/>
      <dgm:t>
        <a:bodyPr/>
        <a:lstStyle/>
        <a:p>
          <a:endParaRPr lang="en-US"/>
        </a:p>
      </dgm:t>
    </dgm:pt>
    <dgm:pt modelId="{6D3E319D-5E77-4866-B229-C79FAC202249}">
      <dgm:prSet custT="1"/>
      <dgm:spPr/>
      <dgm:t>
        <a:bodyPr/>
        <a:lstStyle/>
        <a:p>
          <a:r>
            <a:rPr lang="cs-CZ" sz="1300" b="0" i="0" baseline="0" dirty="0"/>
            <a:t>Zavádění formativního hodnocení: praktické techniky pro základní a střední školy WILIAM, Dylan a </a:t>
          </a:r>
          <a:r>
            <a:rPr lang="cs-CZ" sz="1300" b="0" i="0" baseline="0" dirty="0" err="1"/>
            <a:t>Siobhán</a:t>
          </a:r>
          <a:r>
            <a:rPr lang="cs-CZ" sz="1300" b="0" i="0" baseline="0" dirty="0"/>
            <a:t> LEAHY. </a:t>
          </a:r>
          <a:r>
            <a:rPr lang="cs-CZ" sz="1300" b="0" i="1" baseline="0" dirty="0"/>
            <a:t>Zavádění formativního hodnocení: praktické techniky pro základní a střední školy</a:t>
          </a:r>
          <a:r>
            <a:rPr lang="cs-CZ" sz="1300" b="0" i="0" baseline="0" dirty="0"/>
            <a:t>. Třetí revidované vydání. Praha: Čtení pomáhá, 2020. ISBN 978-80-906082-8-3. </a:t>
          </a:r>
          <a:endParaRPr lang="en-US" sz="1300" dirty="0"/>
        </a:p>
      </dgm:t>
    </dgm:pt>
    <dgm:pt modelId="{926840DC-4B8B-4C88-977A-3D8999F384F5}" type="parTrans" cxnId="{E969F88B-7984-4531-B8D9-9101BD18DF24}">
      <dgm:prSet/>
      <dgm:spPr/>
      <dgm:t>
        <a:bodyPr/>
        <a:lstStyle/>
        <a:p>
          <a:endParaRPr lang="en-US"/>
        </a:p>
      </dgm:t>
    </dgm:pt>
    <dgm:pt modelId="{E6084F94-079A-4A54-9A01-C9B0EB9FA594}" type="sibTrans" cxnId="{E969F88B-7984-4531-B8D9-9101BD18DF24}">
      <dgm:prSet/>
      <dgm:spPr/>
      <dgm:t>
        <a:bodyPr/>
        <a:lstStyle/>
        <a:p>
          <a:endParaRPr lang="en-US"/>
        </a:p>
      </dgm:t>
    </dgm:pt>
    <dgm:pt modelId="{F63E6769-5811-46BF-BB25-4782803B317D}">
      <dgm:prSet custT="1"/>
      <dgm:spPr/>
      <dgm:t>
        <a:bodyPr/>
        <a:lstStyle/>
        <a:p>
          <a:r>
            <a:rPr lang="cs-CZ" sz="1300" b="0" i="0" baseline="0" dirty="0"/>
            <a:t>Responzivní výuka: kognitivní vědy a formativní hodnocení v praxi FLETCHER-WOOD,. Praha: </a:t>
          </a:r>
          <a:r>
            <a:rPr lang="cs-CZ" sz="1300" b="0" i="0" baseline="0" dirty="0" err="1"/>
            <a:t>Euromedia</a:t>
          </a:r>
          <a:r>
            <a:rPr lang="cs-CZ" sz="1300" b="0" i="0" baseline="0" dirty="0"/>
            <a:t> Group, 2021. Universum (</a:t>
          </a:r>
          <a:r>
            <a:rPr lang="cs-CZ" sz="1300" b="0" i="0" baseline="0" dirty="0" err="1"/>
            <a:t>Euromedia</a:t>
          </a:r>
          <a:r>
            <a:rPr lang="cs-CZ" sz="1300" b="0" i="0" baseline="0" dirty="0"/>
            <a:t> Group). ISBN 978-80-242-7152-1. Harry. Responzivní výuka: kognitivní vědy a formativní hodnocení v praxi. Přeložil Miroslava KOPICOVÁ</a:t>
          </a:r>
          <a:endParaRPr lang="en-US" sz="1300" dirty="0"/>
        </a:p>
      </dgm:t>
    </dgm:pt>
    <dgm:pt modelId="{79277D98-5DAB-4A33-9633-BC7C2B27B9DC}" type="parTrans" cxnId="{AE88E983-EF6D-46A0-8DD9-9123E3B3ADB2}">
      <dgm:prSet/>
      <dgm:spPr/>
      <dgm:t>
        <a:bodyPr/>
        <a:lstStyle/>
        <a:p>
          <a:endParaRPr lang="en-US"/>
        </a:p>
      </dgm:t>
    </dgm:pt>
    <dgm:pt modelId="{16151116-A5B0-43B1-9A06-28D2792363FA}" type="sibTrans" cxnId="{AE88E983-EF6D-46A0-8DD9-9123E3B3ADB2}">
      <dgm:prSet/>
      <dgm:spPr/>
      <dgm:t>
        <a:bodyPr/>
        <a:lstStyle/>
        <a:p>
          <a:endParaRPr lang="en-US"/>
        </a:p>
      </dgm:t>
    </dgm:pt>
    <dgm:pt modelId="{437A5124-8CCD-4FE9-98BF-5B87DF96BD6C}">
      <dgm:prSet custT="1"/>
      <dgm:spPr/>
      <dgm:t>
        <a:bodyPr/>
        <a:lstStyle/>
        <a:p>
          <a:r>
            <a:rPr lang="cs-CZ" sz="1050" b="0" i="0" baseline="0" dirty="0" err="1"/>
            <a:t>Embedded</a:t>
          </a:r>
          <a:r>
            <a:rPr lang="cs-CZ" sz="1050" b="0" i="0" baseline="0" dirty="0"/>
            <a:t> formative </a:t>
          </a:r>
          <a:r>
            <a:rPr lang="cs-CZ" sz="1050" b="0" i="0" baseline="0" dirty="0" err="1"/>
            <a:t>assessment</a:t>
          </a:r>
          <a:r>
            <a:rPr lang="cs-CZ" sz="1050" b="0" i="0" baseline="0" dirty="0"/>
            <a:t> WILIAM, Dylan. </a:t>
          </a:r>
          <a:r>
            <a:rPr lang="cs-CZ" sz="1050" b="0" i="1" baseline="0" dirty="0" err="1"/>
            <a:t>Embedded</a:t>
          </a:r>
          <a:r>
            <a:rPr lang="cs-CZ" sz="1050" b="0" i="1" baseline="0" dirty="0"/>
            <a:t> formative </a:t>
          </a:r>
          <a:r>
            <a:rPr lang="cs-CZ" sz="1050" b="0" i="1" baseline="0" dirty="0" err="1"/>
            <a:t>assessment</a:t>
          </a:r>
          <a:r>
            <a:rPr lang="cs-CZ" sz="1050" b="0" i="1" baseline="0" dirty="0"/>
            <a:t>. </a:t>
          </a:r>
          <a:r>
            <a:rPr lang="cs-CZ" sz="1050" b="0" i="0" baseline="0" dirty="0"/>
            <a:t>Second </a:t>
          </a:r>
          <a:r>
            <a:rPr lang="cs-CZ" sz="1050" b="0" i="0" baseline="0" dirty="0" err="1"/>
            <a:t>edition</a:t>
          </a:r>
          <a:r>
            <a:rPr lang="cs-CZ" sz="1050" b="0" i="0" baseline="0" dirty="0"/>
            <a:t>. </a:t>
          </a:r>
          <a:r>
            <a:rPr lang="cs-CZ" sz="1050" b="0" i="0" baseline="0" dirty="0" err="1"/>
            <a:t>Bloomington</a:t>
          </a:r>
          <a:r>
            <a:rPr lang="cs-CZ" sz="1050" b="0" i="0" baseline="0" dirty="0"/>
            <a:t>: </a:t>
          </a:r>
          <a:r>
            <a:rPr lang="cs-CZ" sz="1050" b="0" i="0" baseline="0" dirty="0" err="1"/>
            <a:t>Solution</a:t>
          </a:r>
          <a:r>
            <a:rPr lang="cs-CZ" sz="1050" b="0" i="0" baseline="0" dirty="0"/>
            <a:t> </a:t>
          </a:r>
          <a:r>
            <a:rPr lang="cs-CZ" sz="1050" b="0" i="0" baseline="0" dirty="0" err="1"/>
            <a:t>Tree</a:t>
          </a:r>
          <a:r>
            <a:rPr lang="cs-CZ" sz="1050" b="0" i="0" baseline="0" dirty="0"/>
            <a:t> </a:t>
          </a:r>
          <a:r>
            <a:rPr lang="cs-CZ" sz="1050" b="0" i="0" baseline="0" dirty="0" err="1"/>
            <a:t>Press</a:t>
          </a:r>
          <a:r>
            <a:rPr lang="cs-CZ" sz="1050" b="0" i="0" baseline="0" dirty="0"/>
            <a:t>, 2018. ISBN 978-1-945349-22-5. 5. Hodnocení v současné škole: východiska a nové metody pro praxi SLAVÍK, Jan. </a:t>
          </a:r>
          <a:r>
            <a:rPr lang="cs-CZ" sz="1050" b="0" i="1" baseline="0" dirty="0"/>
            <a:t>Hodnocení v současné škole: východiska a nové metody pro praxi</a:t>
          </a:r>
          <a:r>
            <a:rPr lang="cs-CZ" sz="1050" b="0" i="0" baseline="0" dirty="0"/>
            <a:t>. Praha: Portál, 1999. Pedagogická praxe (Portál). ISBN 80-7178-262-9. </a:t>
          </a:r>
          <a:endParaRPr lang="en-US" sz="1050" dirty="0"/>
        </a:p>
      </dgm:t>
    </dgm:pt>
    <dgm:pt modelId="{CBD5439B-3285-4098-92B3-CB0F512EAD79}" type="parTrans" cxnId="{B6B857A2-1660-4160-8479-3294B738016F}">
      <dgm:prSet/>
      <dgm:spPr/>
      <dgm:t>
        <a:bodyPr/>
        <a:lstStyle/>
        <a:p>
          <a:endParaRPr lang="en-US"/>
        </a:p>
      </dgm:t>
    </dgm:pt>
    <dgm:pt modelId="{DF100F3D-5AF3-4C7F-80B8-829214CF3435}" type="sibTrans" cxnId="{B6B857A2-1660-4160-8479-3294B738016F}">
      <dgm:prSet/>
      <dgm:spPr/>
      <dgm:t>
        <a:bodyPr/>
        <a:lstStyle/>
        <a:p>
          <a:endParaRPr lang="en-US"/>
        </a:p>
      </dgm:t>
    </dgm:pt>
    <dgm:pt modelId="{72E7AE4D-0512-45E2-8E0B-F38922800AB3}">
      <dgm:prSet/>
      <dgm:spPr/>
      <dgm:t>
        <a:bodyPr/>
        <a:lstStyle/>
        <a:p>
          <a:r>
            <a:rPr lang="cs-CZ" b="0" i="0" baseline="0" dirty="0"/>
            <a:t>Pedagogická psychologie pro učitele: psychologie ve výchově a vzdělávání JEDLIČKA, Richard, Jaroslav KOŤA a Jan SLAVÍK. </a:t>
          </a:r>
          <a:r>
            <a:rPr lang="cs-CZ" b="0" i="1" baseline="0" dirty="0"/>
            <a:t>Pedagogická psychologie pro učitele: psychologie ve výchově a vzdělávání</a:t>
          </a:r>
          <a:r>
            <a:rPr lang="cs-CZ" b="0" i="0" baseline="0" dirty="0"/>
            <a:t>. Praha: Grada, 2018. Psyché (Grada). ISBN 978-80-271-0586-1. </a:t>
          </a:r>
          <a:endParaRPr lang="en-US" dirty="0"/>
        </a:p>
      </dgm:t>
    </dgm:pt>
    <dgm:pt modelId="{FD5BABB0-0E43-4B27-99C5-D8BCD3A968C6}" type="parTrans" cxnId="{417DC0BA-8ECD-4658-BD10-C172D547A20F}">
      <dgm:prSet/>
      <dgm:spPr/>
      <dgm:t>
        <a:bodyPr/>
        <a:lstStyle/>
        <a:p>
          <a:endParaRPr lang="en-US"/>
        </a:p>
      </dgm:t>
    </dgm:pt>
    <dgm:pt modelId="{ED930287-0A51-4F82-A0D4-D22FCB9E459F}" type="sibTrans" cxnId="{417DC0BA-8ECD-4658-BD10-C172D547A20F}">
      <dgm:prSet/>
      <dgm:spPr/>
      <dgm:t>
        <a:bodyPr/>
        <a:lstStyle/>
        <a:p>
          <a:endParaRPr lang="en-US"/>
        </a:p>
      </dgm:t>
    </dgm:pt>
    <dgm:pt modelId="{3F7CB0EC-50EE-4D18-A34D-B4D63832093E}">
      <dgm:prSet/>
      <dgm:spPr/>
      <dgm:t>
        <a:bodyPr/>
        <a:lstStyle/>
        <a:p>
          <a:r>
            <a:rPr lang="cs-CZ" b="0" i="0" baseline="0"/>
            <a:t>Líný učitel: vše o školním hodnocení ČAPEK, Robert. </a:t>
          </a:r>
          <a:r>
            <a:rPr lang="cs-CZ" b="0" i="1" baseline="0"/>
            <a:t>Líný učitel: vše o školním hodnocení</a:t>
          </a:r>
          <a:r>
            <a:rPr lang="cs-CZ" b="0" i="0" baseline="0"/>
            <a:t>. Praha: Raabe, [2022]. Dobrá škola. ISBN 978-80-7496-511-1. </a:t>
          </a:r>
          <a:endParaRPr lang="en-US"/>
        </a:p>
      </dgm:t>
    </dgm:pt>
    <dgm:pt modelId="{1DAD71C5-4937-44F7-BBFF-7CD04A87F216}" type="parTrans" cxnId="{87E1A878-E10F-4EF2-9A54-5DF25B0FDBF2}">
      <dgm:prSet/>
      <dgm:spPr/>
      <dgm:t>
        <a:bodyPr/>
        <a:lstStyle/>
        <a:p>
          <a:endParaRPr lang="en-US"/>
        </a:p>
      </dgm:t>
    </dgm:pt>
    <dgm:pt modelId="{63F7D718-A5BB-4B11-95D5-78CFE78B2700}" type="sibTrans" cxnId="{87E1A878-E10F-4EF2-9A54-5DF25B0FDBF2}">
      <dgm:prSet/>
      <dgm:spPr/>
      <dgm:t>
        <a:bodyPr/>
        <a:lstStyle/>
        <a:p>
          <a:endParaRPr lang="en-US"/>
        </a:p>
      </dgm:t>
    </dgm:pt>
    <dgm:pt modelId="{7131A0E1-38ED-41AD-ADEE-1DB3B524A007}">
      <dgm:prSet/>
      <dgm:spPr/>
      <dgm:t>
        <a:bodyPr/>
        <a:lstStyle/>
        <a:p>
          <a:r>
            <a:rPr lang="cs-CZ" b="0" i="0" baseline="0"/>
            <a:t>Líný učitel: jak učit dobře a efektivně ČAPEK, Robert. </a:t>
          </a:r>
          <a:r>
            <a:rPr lang="cs-CZ" b="0" i="1" baseline="0"/>
            <a:t>Líný učitel</a:t>
          </a:r>
          <a:r>
            <a:rPr lang="cs-CZ" b="0" i="0" baseline="0"/>
            <a:t>. Praha: Raabe, [2017]. Dobrá škola. ISBN 978-80-7496-344-5. </a:t>
          </a:r>
          <a:endParaRPr lang="en-US"/>
        </a:p>
      </dgm:t>
    </dgm:pt>
    <dgm:pt modelId="{559BACAE-F4A7-46A6-910A-516F51832206}" type="parTrans" cxnId="{2929D1A1-5239-4160-A38E-8A783CFB201B}">
      <dgm:prSet/>
      <dgm:spPr/>
      <dgm:t>
        <a:bodyPr/>
        <a:lstStyle/>
        <a:p>
          <a:endParaRPr lang="en-US"/>
        </a:p>
      </dgm:t>
    </dgm:pt>
    <dgm:pt modelId="{5694BBED-EEB0-48D0-B5CB-51638A8E11E1}" type="sibTrans" cxnId="{2929D1A1-5239-4160-A38E-8A783CFB201B}">
      <dgm:prSet/>
      <dgm:spPr/>
      <dgm:t>
        <a:bodyPr/>
        <a:lstStyle/>
        <a:p>
          <a:endParaRPr lang="en-US"/>
        </a:p>
      </dgm:t>
    </dgm:pt>
    <dgm:pt modelId="{212F9264-091D-4DCB-9EC6-7880E3232932}">
      <dgm:prSet/>
      <dgm:spPr/>
      <dgm:t>
        <a:bodyPr/>
        <a:lstStyle/>
        <a:p>
          <a:r>
            <a:rPr lang="cs-CZ" b="0" i="0" baseline="0"/>
            <a:t>Hodnocení žáků KOLÁŘ, Zdeněk a Renata ŠIKULOVÁ. </a:t>
          </a:r>
          <a:r>
            <a:rPr lang="cs-CZ" b="0" i="1" baseline="0"/>
            <a:t>Hodnocení žáků</a:t>
          </a:r>
          <a:r>
            <a:rPr lang="cs-CZ" b="0" i="0" baseline="0"/>
            <a:t>. 2., dopl. vyd. Praha: Grada, 2009. Pedagogika (Grada). ISBN isbn:978-80-247-2834-6. </a:t>
          </a:r>
          <a:endParaRPr lang="en-US"/>
        </a:p>
      </dgm:t>
    </dgm:pt>
    <dgm:pt modelId="{67F8C6DB-B4E6-4F71-B0E9-1EBB36C2815C}" type="parTrans" cxnId="{F81E4855-512C-4575-A19C-977943A75EA6}">
      <dgm:prSet/>
      <dgm:spPr/>
      <dgm:t>
        <a:bodyPr/>
        <a:lstStyle/>
        <a:p>
          <a:endParaRPr lang="en-US"/>
        </a:p>
      </dgm:t>
    </dgm:pt>
    <dgm:pt modelId="{5CB80674-81E8-4A89-AEA1-B452B66FAA08}" type="sibTrans" cxnId="{F81E4855-512C-4575-A19C-977943A75EA6}">
      <dgm:prSet/>
      <dgm:spPr/>
      <dgm:t>
        <a:bodyPr/>
        <a:lstStyle/>
        <a:p>
          <a:endParaRPr lang="en-US"/>
        </a:p>
      </dgm:t>
    </dgm:pt>
    <dgm:pt modelId="{8597CB6E-D6B5-414E-B750-0DAEB8983FD0}">
      <dgm:prSet/>
      <dgm:spPr/>
      <dgm:t>
        <a:bodyPr/>
        <a:lstStyle/>
        <a:p>
          <a:r>
            <a:rPr lang="cs-CZ" b="0" i="0" baseline="0" dirty="0"/>
            <a:t>Školní hodnocení a jeho současné problémy KOLÁŘ, Zdeněk, Stanislav NAVRÁTIL a Renata ŠIKULOVÁ. </a:t>
          </a:r>
          <a:r>
            <a:rPr lang="cs-CZ" b="0" i="1" baseline="0" dirty="0"/>
            <a:t>Školní hodnocení a jeho současné problémy. </a:t>
          </a:r>
          <a:r>
            <a:rPr lang="cs-CZ" b="0" i="0" baseline="0" dirty="0"/>
            <a:t>Ústí nad Labem: Univerzita J.E. Purkyně, 1998. ISBN 80-7044-202-6. </a:t>
          </a:r>
          <a:endParaRPr lang="en-US" dirty="0"/>
        </a:p>
      </dgm:t>
    </dgm:pt>
    <dgm:pt modelId="{8D2123C9-A093-4855-A5FB-AEDE4E79A601}" type="parTrans" cxnId="{8663F44E-C0AD-46F7-AFD0-3D73E1E6D099}">
      <dgm:prSet/>
      <dgm:spPr/>
      <dgm:t>
        <a:bodyPr/>
        <a:lstStyle/>
        <a:p>
          <a:endParaRPr lang="en-US"/>
        </a:p>
      </dgm:t>
    </dgm:pt>
    <dgm:pt modelId="{E3FAC075-5317-4353-835A-B9A434BCDF8B}" type="sibTrans" cxnId="{8663F44E-C0AD-46F7-AFD0-3D73E1E6D099}">
      <dgm:prSet/>
      <dgm:spPr/>
      <dgm:t>
        <a:bodyPr/>
        <a:lstStyle/>
        <a:p>
          <a:endParaRPr lang="en-US"/>
        </a:p>
      </dgm:t>
    </dgm:pt>
    <dgm:pt modelId="{DC878E5A-C0BE-4320-BA8D-2F80515BAC00}">
      <dgm:prSet/>
      <dgm:spPr/>
      <dgm:t>
        <a:bodyPr/>
        <a:lstStyle/>
        <a:p>
          <a:r>
            <a:rPr lang="cs-CZ" b="0" i="0" baseline="0"/>
            <a:t>Systém hodnocení a sebehodnocení žáků: zkušenosti z České republiky i Evropských škol KRATOCHVÍLOVÁ, Jana. Systém hodnocení a sebehodnocení žáků: </a:t>
          </a:r>
          <a:r>
            <a:rPr lang="cs-CZ" b="0" i="1" baseline="0"/>
            <a:t>zkušenosti z České republiky i Evropských škol</a:t>
          </a:r>
          <a:r>
            <a:rPr lang="cs-CZ" b="0" i="0" baseline="0"/>
            <a:t>. Brno: MSD, 2011. ISBN 978-80-7392-169-9. </a:t>
          </a:r>
          <a:endParaRPr lang="en-US"/>
        </a:p>
      </dgm:t>
    </dgm:pt>
    <dgm:pt modelId="{6B9ADB49-AF9B-40CE-B745-AF561BF2A211}" type="parTrans" cxnId="{E0B342A1-9028-49B5-9515-E789858C29AA}">
      <dgm:prSet/>
      <dgm:spPr/>
      <dgm:t>
        <a:bodyPr/>
        <a:lstStyle/>
        <a:p>
          <a:endParaRPr lang="en-US"/>
        </a:p>
      </dgm:t>
    </dgm:pt>
    <dgm:pt modelId="{EB235C70-E5F1-48D4-96B0-DBE45DB219A5}" type="sibTrans" cxnId="{E0B342A1-9028-49B5-9515-E789858C29AA}">
      <dgm:prSet/>
      <dgm:spPr/>
      <dgm:t>
        <a:bodyPr/>
        <a:lstStyle/>
        <a:p>
          <a:endParaRPr lang="en-US"/>
        </a:p>
      </dgm:t>
    </dgm:pt>
    <dgm:pt modelId="{EF133AAC-AF65-4FBC-82A7-EDD97C4FCA7D}" type="pres">
      <dgm:prSet presAssocID="{41B2308C-F4C0-42C3-81B8-057C8CC2B258}" presName="vert0" presStyleCnt="0">
        <dgm:presLayoutVars>
          <dgm:dir/>
          <dgm:animOne val="branch"/>
          <dgm:animLvl val="lvl"/>
        </dgm:presLayoutVars>
      </dgm:prSet>
      <dgm:spPr/>
    </dgm:pt>
    <dgm:pt modelId="{8130BF17-2FAE-4A19-9D4F-42F6B868493F}" type="pres">
      <dgm:prSet presAssocID="{883FDAF9-F75C-4FD6-92FB-2C04221A6606}" presName="thickLine" presStyleLbl="alignNode1" presStyleIdx="0" presStyleCnt="10"/>
      <dgm:spPr/>
    </dgm:pt>
    <dgm:pt modelId="{E7214409-01FA-4BFB-8EE8-71C5479BE8A4}" type="pres">
      <dgm:prSet presAssocID="{883FDAF9-F75C-4FD6-92FB-2C04221A6606}" presName="horz1" presStyleCnt="0"/>
      <dgm:spPr/>
    </dgm:pt>
    <dgm:pt modelId="{5481A75B-0F64-4780-B061-8FBD9C5CAFD1}" type="pres">
      <dgm:prSet presAssocID="{883FDAF9-F75C-4FD6-92FB-2C04221A6606}" presName="tx1" presStyleLbl="revTx" presStyleIdx="0" presStyleCnt="10"/>
      <dgm:spPr/>
    </dgm:pt>
    <dgm:pt modelId="{3E96B1EB-898C-4FB9-B165-075FB231D14B}" type="pres">
      <dgm:prSet presAssocID="{883FDAF9-F75C-4FD6-92FB-2C04221A6606}" presName="vert1" presStyleCnt="0"/>
      <dgm:spPr/>
    </dgm:pt>
    <dgm:pt modelId="{27409100-E8D2-4BD1-B401-5DE012590ABD}" type="pres">
      <dgm:prSet presAssocID="{6D3E319D-5E77-4866-B229-C79FAC202249}" presName="thickLine" presStyleLbl="alignNode1" presStyleIdx="1" presStyleCnt="10"/>
      <dgm:spPr/>
    </dgm:pt>
    <dgm:pt modelId="{41C4A7AE-DF40-4FC8-ACAB-C3AA020F6898}" type="pres">
      <dgm:prSet presAssocID="{6D3E319D-5E77-4866-B229-C79FAC202249}" presName="horz1" presStyleCnt="0"/>
      <dgm:spPr/>
    </dgm:pt>
    <dgm:pt modelId="{D878B79C-00EC-4B1D-9642-CE20091EB570}" type="pres">
      <dgm:prSet presAssocID="{6D3E319D-5E77-4866-B229-C79FAC202249}" presName="tx1" presStyleLbl="revTx" presStyleIdx="1" presStyleCnt="10"/>
      <dgm:spPr/>
    </dgm:pt>
    <dgm:pt modelId="{3290848B-2A8D-48B3-9CC2-A6F9E22E3189}" type="pres">
      <dgm:prSet presAssocID="{6D3E319D-5E77-4866-B229-C79FAC202249}" presName="vert1" presStyleCnt="0"/>
      <dgm:spPr/>
    </dgm:pt>
    <dgm:pt modelId="{597FF7DD-5580-4B58-9B98-224EFF95D0AD}" type="pres">
      <dgm:prSet presAssocID="{F63E6769-5811-46BF-BB25-4782803B317D}" presName="thickLine" presStyleLbl="alignNode1" presStyleIdx="2" presStyleCnt="10"/>
      <dgm:spPr/>
    </dgm:pt>
    <dgm:pt modelId="{8797679D-AD23-49FB-A9BF-F9A87B8A6558}" type="pres">
      <dgm:prSet presAssocID="{F63E6769-5811-46BF-BB25-4782803B317D}" presName="horz1" presStyleCnt="0"/>
      <dgm:spPr/>
    </dgm:pt>
    <dgm:pt modelId="{E4346F47-60D6-4E2D-A9BB-1758E1C19E62}" type="pres">
      <dgm:prSet presAssocID="{F63E6769-5811-46BF-BB25-4782803B317D}" presName="tx1" presStyleLbl="revTx" presStyleIdx="2" presStyleCnt="10"/>
      <dgm:spPr/>
    </dgm:pt>
    <dgm:pt modelId="{3CCCCFCD-5D18-49C5-8450-4E469D7CEF76}" type="pres">
      <dgm:prSet presAssocID="{F63E6769-5811-46BF-BB25-4782803B317D}" presName="vert1" presStyleCnt="0"/>
      <dgm:spPr/>
    </dgm:pt>
    <dgm:pt modelId="{6559FA6B-F624-4C04-AE4E-3FB773A8EF17}" type="pres">
      <dgm:prSet presAssocID="{437A5124-8CCD-4FE9-98BF-5B87DF96BD6C}" presName="thickLine" presStyleLbl="alignNode1" presStyleIdx="3" presStyleCnt="10"/>
      <dgm:spPr/>
    </dgm:pt>
    <dgm:pt modelId="{A1CE874E-42A5-4FB2-8357-0741ABDB50A1}" type="pres">
      <dgm:prSet presAssocID="{437A5124-8CCD-4FE9-98BF-5B87DF96BD6C}" presName="horz1" presStyleCnt="0"/>
      <dgm:spPr/>
    </dgm:pt>
    <dgm:pt modelId="{1A2E0DBA-6351-41F6-91F0-060B9F012758}" type="pres">
      <dgm:prSet presAssocID="{437A5124-8CCD-4FE9-98BF-5B87DF96BD6C}" presName="tx1" presStyleLbl="revTx" presStyleIdx="3" presStyleCnt="10"/>
      <dgm:spPr/>
    </dgm:pt>
    <dgm:pt modelId="{C29ACE66-2776-4E86-89AD-473C06FB9A84}" type="pres">
      <dgm:prSet presAssocID="{437A5124-8CCD-4FE9-98BF-5B87DF96BD6C}" presName="vert1" presStyleCnt="0"/>
      <dgm:spPr/>
    </dgm:pt>
    <dgm:pt modelId="{D4D11651-269F-4EE8-84AB-9B98D24FE18D}" type="pres">
      <dgm:prSet presAssocID="{72E7AE4D-0512-45E2-8E0B-F38922800AB3}" presName="thickLine" presStyleLbl="alignNode1" presStyleIdx="4" presStyleCnt="10"/>
      <dgm:spPr/>
    </dgm:pt>
    <dgm:pt modelId="{D9CCAEA9-E91B-4138-93EA-C739512F18EA}" type="pres">
      <dgm:prSet presAssocID="{72E7AE4D-0512-45E2-8E0B-F38922800AB3}" presName="horz1" presStyleCnt="0"/>
      <dgm:spPr/>
    </dgm:pt>
    <dgm:pt modelId="{898BFA82-3263-4881-8889-89E4257C9D6E}" type="pres">
      <dgm:prSet presAssocID="{72E7AE4D-0512-45E2-8E0B-F38922800AB3}" presName="tx1" presStyleLbl="revTx" presStyleIdx="4" presStyleCnt="10"/>
      <dgm:spPr/>
    </dgm:pt>
    <dgm:pt modelId="{090A2671-55C6-4BCF-AE12-81104597649E}" type="pres">
      <dgm:prSet presAssocID="{72E7AE4D-0512-45E2-8E0B-F38922800AB3}" presName="vert1" presStyleCnt="0"/>
      <dgm:spPr/>
    </dgm:pt>
    <dgm:pt modelId="{ACDFB98C-8A25-4039-9A23-7F29E7D9FFA6}" type="pres">
      <dgm:prSet presAssocID="{3F7CB0EC-50EE-4D18-A34D-B4D63832093E}" presName="thickLine" presStyleLbl="alignNode1" presStyleIdx="5" presStyleCnt="10"/>
      <dgm:spPr/>
    </dgm:pt>
    <dgm:pt modelId="{E0FB07A1-8E98-475A-8691-9E0F86AB8006}" type="pres">
      <dgm:prSet presAssocID="{3F7CB0EC-50EE-4D18-A34D-B4D63832093E}" presName="horz1" presStyleCnt="0"/>
      <dgm:spPr/>
    </dgm:pt>
    <dgm:pt modelId="{80D984EB-C416-4380-B27C-5E7E21439CF1}" type="pres">
      <dgm:prSet presAssocID="{3F7CB0EC-50EE-4D18-A34D-B4D63832093E}" presName="tx1" presStyleLbl="revTx" presStyleIdx="5" presStyleCnt="10"/>
      <dgm:spPr/>
    </dgm:pt>
    <dgm:pt modelId="{FA7327E4-5EEC-4ACC-AEF2-1C8F2DF15341}" type="pres">
      <dgm:prSet presAssocID="{3F7CB0EC-50EE-4D18-A34D-B4D63832093E}" presName="vert1" presStyleCnt="0"/>
      <dgm:spPr/>
    </dgm:pt>
    <dgm:pt modelId="{82B1388A-5520-4276-B4EF-957A2DACE175}" type="pres">
      <dgm:prSet presAssocID="{7131A0E1-38ED-41AD-ADEE-1DB3B524A007}" presName="thickLine" presStyleLbl="alignNode1" presStyleIdx="6" presStyleCnt="10"/>
      <dgm:spPr/>
    </dgm:pt>
    <dgm:pt modelId="{BDEB28C1-803D-43F8-8B08-D3232A370A67}" type="pres">
      <dgm:prSet presAssocID="{7131A0E1-38ED-41AD-ADEE-1DB3B524A007}" presName="horz1" presStyleCnt="0"/>
      <dgm:spPr/>
    </dgm:pt>
    <dgm:pt modelId="{33029A65-0595-4481-9562-146FFAA6B4BC}" type="pres">
      <dgm:prSet presAssocID="{7131A0E1-38ED-41AD-ADEE-1DB3B524A007}" presName="tx1" presStyleLbl="revTx" presStyleIdx="6" presStyleCnt="10"/>
      <dgm:spPr/>
    </dgm:pt>
    <dgm:pt modelId="{53067B00-3879-432B-88FA-A833D9E97A68}" type="pres">
      <dgm:prSet presAssocID="{7131A0E1-38ED-41AD-ADEE-1DB3B524A007}" presName="vert1" presStyleCnt="0"/>
      <dgm:spPr/>
    </dgm:pt>
    <dgm:pt modelId="{BF46F716-F7B1-4887-A534-FCBA6623D5BF}" type="pres">
      <dgm:prSet presAssocID="{212F9264-091D-4DCB-9EC6-7880E3232932}" presName="thickLine" presStyleLbl="alignNode1" presStyleIdx="7" presStyleCnt="10"/>
      <dgm:spPr/>
    </dgm:pt>
    <dgm:pt modelId="{DB9A4155-2141-4891-A420-98CDC4C383C2}" type="pres">
      <dgm:prSet presAssocID="{212F9264-091D-4DCB-9EC6-7880E3232932}" presName="horz1" presStyleCnt="0"/>
      <dgm:spPr/>
    </dgm:pt>
    <dgm:pt modelId="{58D0CFDA-27C9-4997-9988-4B74011347E6}" type="pres">
      <dgm:prSet presAssocID="{212F9264-091D-4DCB-9EC6-7880E3232932}" presName="tx1" presStyleLbl="revTx" presStyleIdx="7" presStyleCnt="10"/>
      <dgm:spPr/>
    </dgm:pt>
    <dgm:pt modelId="{21F8779A-84C6-4B0A-8547-2BBB03139EE7}" type="pres">
      <dgm:prSet presAssocID="{212F9264-091D-4DCB-9EC6-7880E3232932}" presName="vert1" presStyleCnt="0"/>
      <dgm:spPr/>
    </dgm:pt>
    <dgm:pt modelId="{244140AF-0CDE-4E21-AA50-C213B00EA00C}" type="pres">
      <dgm:prSet presAssocID="{8597CB6E-D6B5-414E-B750-0DAEB8983FD0}" presName="thickLine" presStyleLbl="alignNode1" presStyleIdx="8" presStyleCnt="10"/>
      <dgm:spPr/>
    </dgm:pt>
    <dgm:pt modelId="{9088C491-A8D5-41B0-BE41-61F21B52CEFE}" type="pres">
      <dgm:prSet presAssocID="{8597CB6E-D6B5-414E-B750-0DAEB8983FD0}" presName="horz1" presStyleCnt="0"/>
      <dgm:spPr/>
    </dgm:pt>
    <dgm:pt modelId="{0FE57232-8338-423A-814B-2BE849C7674A}" type="pres">
      <dgm:prSet presAssocID="{8597CB6E-D6B5-414E-B750-0DAEB8983FD0}" presName="tx1" presStyleLbl="revTx" presStyleIdx="8" presStyleCnt="10"/>
      <dgm:spPr/>
    </dgm:pt>
    <dgm:pt modelId="{499CA1D1-9D27-4F23-BA23-898DF27B0EE8}" type="pres">
      <dgm:prSet presAssocID="{8597CB6E-D6B5-414E-B750-0DAEB8983FD0}" presName="vert1" presStyleCnt="0"/>
      <dgm:spPr/>
    </dgm:pt>
    <dgm:pt modelId="{5A18BA9D-0DAC-473E-A5B5-81458B7DA7E8}" type="pres">
      <dgm:prSet presAssocID="{DC878E5A-C0BE-4320-BA8D-2F80515BAC00}" presName="thickLine" presStyleLbl="alignNode1" presStyleIdx="9" presStyleCnt="10"/>
      <dgm:spPr/>
    </dgm:pt>
    <dgm:pt modelId="{FF474AAD-1D4B-4CB5-9F1B-F63431E9F854}" type="pres">
      <dgm:prSet presAssocID="{DC878E5A-C0BE-4320-BA8D-2F80515BAC00}" presName="horz1" presStyleCnt="0"/>
      <dgm:spPr/>
    </dgm:pt>
    <dgm:pt modelId="{BBF6F75E-EC58-4B91-B790-53989ED0A840}" type="pres">
      <dgm:prSet presAssocID="{DC878E5A-C0BE-4320-BA8D-2F80515BAC00}" presName="tx1" presStyleLbl="revTx" presStyleIdx="9" presStyleCnt="10"/>
      <dgm:spPr/>
    </dgm:pt>
    <dgm:pt modelId="{CABCDA5C-C07D-49EF-A5C1-F5F5546E5790}" type="pres">
      <dgm:prSet presAssocID="{DC878E5A-C0BE-4320-BA8D-2F80515BAC00}" presName="vert1" presStyleCnt="0"/>
      <dgm:spPr/>
    </dgm:pt>
  </dgm:ptLst>
  <dgm:cxnLst>
    <dgm:cxn modelId="{655AC906-6D1C-4DEA-8288-2E7ED6C62240}" type="presOf" srcId="{8597CB6E-D6B5-414E-B750-0DAEB8983FD0}" destId="{0FE57232-8338-423A-814B-2BE849C7674A}" srcOrd="0" destOrd="0" presId="urn:microsoft.com/office/officeart/2008/layout/LinedList"/>
    <dgm:cxn modelId="{EAC0F626-D398-48E3-8226-0A33F8471E15}" type="presOf" srcId="{6D3E319D-5E77-4866-B229-C79FAC202249}" destId="{D878B79C-00EC-4B1D-9642-CE20091EB570}" srcOrd="0" destOrd="0" presId="urn:microsoft.com/office/officeart/2008/layout/LinedList"/>
    <dgm:cxn modelId="{11933A34-BF3E-4502-ABED-D142C774AE0C}" type="presOf" srcId="{72E7AE4D-0512-45E2-8E0B-F38922800AB3}" destId="{898BFA82-3263-4881-8889-89E4257C9D6E}" srcOrd="0" destOrd="0" presId="urn:microsoft.com/office/officeart/2008/layout/LinedList"/>
    <dgm:cxn modelId="{05E3BA40-E201-481E-B164-69A629576EFD}" type="presOf" srcId="{DC878E5A-C0BE-4320-BA8D-2F80515BAC00}" destId="{BBF6F75E-EC58-4B91-B790-53989ED0A840}" srcOrd="0" destOrd="0" presId="urn:microsoft.com/office/officeart/2008/layout/LinedList"/>
    <dgm:cxn modelId="{0B842E64-8941-4B9D-BBE7-1434E7AB2101}" type="presOf" srcId="{883FDAF9-F75C-4FD6-92FB-2C04221A6606}" destId="{5481A75B-0F64-4780-B061-8FBD9C5CAFD1}" srcOrd="0" destOrd="0" presId="urn:microsoft.com/office/officeart/2008/layout/LinedList"/>
    <dgm:cxn modelId="{1B998E4D-6D8A-4E25-9296-EE634CD9626E}" type="presOf" srcId="{7131A0E1-38ED-41AD-ADEE-1DB3B524A007}" destId="{33029A65-0595-4481-9562-146FFAA6B4BC}" srcOrd="0" destOrd="0" presId="urn:microsoft.com/office/officeart/2008/layout/LinedList"/>
    <dgm:cxn modelId="{8663F44E-C0AD-46F7-AFD0-3D73E1E6D099}" srcId="{41B2308C-F4C0-42C3-81B8-057C8CC2B258}" destId="{8597CB6E-D6B5-414E-B750-0DAEB8983FD0}" srcOrd="8" destOrd="0" parTransId="{8D2123C9-A093-4855-A5FB-AEDE4E79A601}" sibTransId="{E3FAC075-5317-4353-835A-B9A434BCDF8B}"/>
    <dgm:cxn modelId="{3ED59A74-4635-4994-B567-E42B4087BC7A}" type="presOf" srcId="{212F9264-091D-4DCB-9EC6-7880E3232932}" destId="{58D0CFDA-27C9-4997-9988-4B74011347E6}" srcOrd="0" destOrd="0" presId="urn:microsoft.com/office/officeart/2008/layout/LinedList"/>
    <dgm:cxn modelId="{F81E4855-512C-4575-A19C-977943A75EA6}" srcId="{41B2308C-F4C0-42C3-81B8-057C8CC2B258}" destId="{212F9264-091D-4DCB-9EC6-7880E3232932}" srcOrd="7" destOrd="0" parTransId="{67F8C6DB-B4E6-4F71-B0E9-1EBB36C2815C}" sibTransId="{5CB80674-81E8-4A89-AEA1-B452B66FAA08}"/>
    <dgm:cxn modelId="{87E1A878-E10F-4EF2-9A54-5DF25B0FDBF2}" srcId="{41B2308C-F4C0-42C3-81B8-057C8CC2B258}" destId="{3F7CB0EC-50EE-4D18-A34D-B4D63832093E}" srcOrd="5" destOrd="0" parTransId="{1DAD71C5-4937-44F7-BBFF-7CD04A87F216}" sibTransId="{63F7D718-A5BB-4B11-95D5-78CFE78B2700}"/>
    <dgm:cxn modelId="{AE88E983-EF6D-46A0-8DD9-9123E3B3ADB2}" srcId="{41B2308C-F4C0-42C3-81B8-057C8CC2B258}" destId="{F63E6769-5811-46BF-BB25-4782803B317D}" srcOrd="2" destOrd="0" parTransId="{79277D98-5DAB-4A33-9633-BC7C2B27B9DC}" sibTransId="{16151116-A5B0-43B1-9A06-28D2792363FA}"/>
    <dgm:cxn modelId="{E969F88B-7984-4531-B8D9-9101BD18DF24}" srcId="{41B2308C-F4C0-42C3-81B8-057C8CC2B258}" destId="{6D3E319D-5E77-4866-B229-C79FAC202249}" srcOrd="1" destOrd="0" parTransId="{926840DC-4B8B-4C88-977A-3D8999F384F5}" sibTransId="{E6084F94-079A-4A54-9A01-C9B0EB9FA594}"/>
    <dgm:cxn modelId="{E0B342A1-9028-49B5-9515-E789858C29AA}" srcId="{41B2308C-F4C0-42C3-81B8-057C8CC2B258}" destId="{DC878E5A-C0BE-4320-BA8D-2F80515BAC00}" srcOrd="9" destOrd="0" parTransId="{6B9ADB49-AF9B-40CE-B745-AF561BF2A211}" sibTransId="{EB235C70-E5F1-48D4-96B0-DBE45DB219A5}"/>
    <dgm:cxn modelId="{9F1DAAA1-F22B-42D8-89B7-15B63EA96FDC}" type="presOf" srcId="{3F7CB0EC-50EE-4D18-A34D-B4D63832093E}" destId="{80D984EB-C416-4380-B27C-5E7E21439CF1}" srcOrd="0" destOrd="0" presId="urn:microsoft.com/office/officeart/2008/layout/LinedList"/>
    <dgm:cxn modelId="{2929D1A1-5239-4160-A38E-8A783CFB201B}" srcId="{41B2308C-F4C0-42C3-81B8-057C8CC2B258}" destId="{7131A0E1-38ED-41AD-ADEE-1DB3B524A007}" srcOrd="6" destOrd="0" parTransId="{559BACAE-F4A7-46A6-910A-516F51832206}" sibTransId="{5694BBED-EEB0-48D0-B5CB-51638A8E11E1}"/>
    <dgm:cxn modelId="{B6B857A2-1660-4160-8479-3294B738016F}" srcId="{41B2308C-F4C0-42C3-81B8-057C8CC2B258}" destId="{437A5124-8CCD-4FE9-98BF-5B87DF96BD6C}" srcOrd="3" destOrd="0" parTransId="{CBD5439B-3285-4098-92B3-CB0F512EAD79}" sibTransId="{DF100F3D-5AF3-4C7F-80B8-829214CF3435}"/>
    <dgm:cxn modelId="{206EBAA7-C94F-4221-8D06-315ADDE3AC8F}" type="presOf" srcId="{41B2308C-F4C0-42C3-81B8-057C8CC2B258}" destId="{EF133AAC-AF65-4FBC-82A7-EDD97C4FCA7D}" srcOrd="0" destOrd="0" presId="urn:microsoft.com/office/officeart/2008/layout/LinedList"/>
    <dgm:cxn modelId="{417DC0BA-8ECD-4658-BD10-C172D547A20F}" srcId="{41B2308C-F4C0-42C3-81B8-057C8CC2B258}" destId="{72E7AE4D-0512-45E2-8E0B-F38922800AB3}" srcOrd="4" destOrd="0" parTransId="{FD5BABB0-0E43-4B27-99C5-D8BCD3A968C6}" sibTransId="{ED930287-0A51-4F82-A0D4-D22FCB9E459F}"/>
    <dgm:cxn modelId="{D11D6ABD-B466-4A30-AD12-80019180DABF}" type="presOf" srcId="{437A5124-8CCD-4FE9-98BF-5B87DF96BD6C}" destId="{1A2E0DBA-6351-41F6-91F0-060B9F012758}" srcOrd="0" destOrd="0" presId="urn:microsoft.com/office/officeart/2008/layout/LinedList"/>
    <dgm:cxn modelId="{FA4201D4-AEC3-4E77-A5B7-5E3E34BFB863}" type="presOf" srcId="{F63E6769-5811-46BF-BB25-4782803B317D}" destId="{E4346F47-60D6-4E2D-A9BB-1758E1C19E62}" srcOrd="0" destOrd="0" presId="urn:microsoft.com/office/officeart/2008/layout/LinedList"/>
    <dgm:cxn modelId="{21B6CBE4-FFCA-466A-B76B-92009501AB5B}" srcId="{41B2308C-F4C0-42C3-81B8-057C8CC2B258}" destId="{883FDAF9-F75C-4FD6-92FB-2C04221A6606}" srcOrd="0" destOrd="0" parTransId="{2192D839-D5E4-4E74-904F-DD0BFB064703}" sibTransId="{1824361E-A640-4F7E-92BC-2A962C03BB67}"/>
    <dgm:cxn modelId="{DA487049-C06F-4A9D-96C4-398319541BE6}" type="presParOf" srcId="{EF133AAC-AF65-4FBC-82A7-EDD97C4FCA7D}" destId="{8130BF17-2FAE-4A19-9D4F-42F6B868493F}" srcOrd="0" destOrd="0" presId="urn:microsoft.com/office/officeart/2008/layout/LinedList"/>
    <dgm:cxn modelId="{75EE16C3-3EA5-477B-9F85-5ECDAFF7B23D}" type="presParOf" srcId="{EF133AAC-AF65-4FBC-82A7-EDD97C4FCA7D}" destId="{E7214409-01FA-4BFB-8EE8-71C5479BE8A4}" srcOrd="1" destOrd="0" presId="urn:microsoft.com/office/officeart/2008/layout/LinedList"/>
    <dgm:cxn modelId="{3578695F-B815-4ECB-BD06-CFBF7D966327}" type="presParOf" srcId="{E7214409-01FA-4BFB-8EE8-71C5479BE8A4}" destId="{5481A75B-0F64-4780-B061-8FBD9C5CAFD1}" srcOrd="0" destOrd="0" presId="urn:microsoft.com/office/officeart/2008/layout/LinedList"/>
    <dgm:cxn modelId="{CA97B9F1-2422-4981-9952-F85238608E5C}" type="presParOf" srcId="{E7214409-01FA-4BFB-8EE8-71C5479BE8A4}" destId="{3E96B1EB-898C-4FB9-B165-075FB231D14B}" srcOrd="1" destOrd="0" presId="urn:microsoft.com/office/officeart/2008/layout/LinedList"/>
    <dgm:cxn modelId="{36E9A76A-E1A3-4E76-AFC6-56CEA8D50922}" type="presParOf" srcId="{EF133AAC-AF65-4FBC-82A7-EDD97C4FCA7D}" destId="{27409100-E8D2-4BD1-B401-5DE012590ABD}" srcOrd="2" destOrd="0" presId="urn:microsoft.com/office/officeart/2008/layout/LinedList"/>
    <dgm:cxn modelId="{E2DCAD9B-D888-43FC-9656-08965F7830C9}" type="presParOf" srcId="{EF133AAC-AF65-4FBC-82A7-EDD97C4FCA7D}" destId="{41C4A7AE-DF40-4FC8-ACAB-C3AA020F6898}" srcOrd="3" destOrd="0" presId="urn:microsoft.com/office/officeart/2008/layout/LinedList"/>
    <dgm:cxn modelId="{7B385BCC-20E5-4A63-B2E1-E430E08ADB77}" type="presParOf" srcId="{41C4A7AE-DF40-4FC8-ACAB-C3AA020F6898}" destId="{D878B79C-00EC-4B1D-9642-CE20091EB570}" srcOrd="0" destOrd="0" presId="urn:microsoft.com/office/officeart/2008/layout/LinedList"/>
    <dgm:cxn modelId="{F49A3270-B3DD-4374-9AB0-C715247D2629}" type="presParOf" srcId="{41C4A7AE-DF40-4FC8-ACAB-C3AA020F6898}" destId="{3290848B-2A8D-48B3-9CC2-A6F9E22E3189}" srcOrd="1" destOrd="0" presId="urn:microsoft.com/office/officeart/2008/layout/LinedList"/>
    <dgm:cxn modelId="{656DBCC3-5898-49F1-A77F-3AB5AFC76397}" type="presParOf" srcId="{EF133AAC-AF65-4FBC-82A7-EDD97C4FCA7D}" destId="{597FF7DD-5580-4B58-9B98-224EFF95D0AD}" srcOrd="4" destOrd="0" presId="urn:microsoft.com/office/officeart/2008/layout/LinedList"/>
    <dgm:cxn modelId="{9B68C430-0124-4D46-B587-37A8F57E867A}" type="presParOf" srcId="{EF133AAC-AF65-4FBC-82A7-EDD97C4FCA7D}" destId="{8797679D-AD23-49FB-A9BF-F9A87B8A6558}" srcOrd="5" destOrd="0" presId="urn:microsoft.com/office/officeart/2008/layout/LinedList"/>
    <dgm:cxn modelId="{9E411422-7EC7-46D3-B7BD-B0C1D9885CAB}" type="presParOf" srcId="{8797679D-AD23-49FB-A9BF-F9A87B8A6558}" destId="{E4346F47-60D6-4E2D-A9BB-1758E1C19E62}" srcOrd="0" destOrd="0" presId="urn:microsoft.com/office/officeart/2008/layout/LinedList"/>
    <dgm:cxn modelId="{D63709F2-B47D-4A04-95A7-76F1567EB465}" type="presParOf" srcId="{8797679D-AD23-49FB-A9BF-F9A87B8A6558}" destId="{3CCCCFCD-5D18-49C5-8450-4E469D7CEF76}" srcOrd="1" destOrd="0" presId="urn:microsoft.com/office/officeart/2008/layout/LinedList"/>
    <dgm:cxn modelId="{7FF8AABC-9B22-4370-91FD-2B0FA9FD2832}" type="presParOf" srcId="{EF133AAC-AF65-4FBC-82A7-EDD97C4FCA7D}" destId="{6559FA6B-F624-4C04-AE4E-3FB773A8EF17}" srcOrd="6" destOrd="0" presId="urn:microsoft.com/office/officeart/2008/layout/LinedList"/>
    <dgm:cxn modelId="{ECB94532-42CE-4A0E-B254-12D03E4B5529}" type="presParOf" srcId="{EF133AAC-AF65-4FBC-82A7-EDD97C4FCA7D}" destId="{A1CE874E-42A5-4FB2-8357-0741ABDB50A1}" srcOrd="7" destOrd="0" presId="urn:microsoft.com/office/officeart/2008/layout/LinedList"/>
    <dgm:cxn modelId="{D3EA4917-9D34-4431-8BF4-7266B95BDF7D}" type="presParOf" srcId="{A1CE874E-42A5-4FB2-8357-0741ABDB50A1}" destId="{1A2E0DBA-6351-41F6-91F0-060B9F012758}" srcOrd="0" destOrd="0" presId="urn:microsoft.com/office/officeart/2008/layout/LinedList"/>
    <dgm:cxn modelId="{ABE7EF29-685C-461D-A1E1-BA08D24A624F}" type="presParOf" srcId="{A1CE874E-42A5-4FB2-8357-0741ABDB50A1}" destId="{C29ACE66-2776-4E86-89AD-473C06FB9A84}" srcOrd="1" destOrd="0" presId="urn:microsoft.com/office/officeart/2008/layout/LinedList"/>
    <dgm:cxn modelId="{7E1AA074-E461-4CEF-A995-737B9CFA5ED2}" type="presParOf" srcId="{EF133AAC-AF65-4FBC-82A7-EDD97C4FCA7D}" destId="{D4D11651-269F-4EE8-84AB-9B98D24FE18D}" srcOrd="8" destOrd="0" presId="urn:microsoft.com/office/officeart/2008/layout/LinedList"/>
    <dgm:cxn modelId="{8E16A1C1-C406-4651-9716-B15E153FAA3E}" type="presParOf" srcId="{EF133AAC-AF65-4FBC-82A7-EDD97C4FCA7D}" destId="{D9CCAEA9-E91B-4138-93EA-C739512F18EA}" srcOrd="9" destOrd="0" presId="urn:microsoft.com/office/officeart/2008/layout/LinedList"/>
    <dgm:cxn modelId="{0A8108D7-30A5-4458-A86A-D237A2C73383}" type="presParOf" srcId="{D9CCAEA9-E91B-4138-93EA-C739512F18EA}" destId="{898BFA82-3263-4881-8889-89E4257C9D6E}" srcOrd="0" destOrd="0" presId="urn:microsoft.com/office/officeart/2008/layout/LinedList"/>
    <dgm:cxn modelId="{AD585D5E-071C-488B-997A-841881335515}" type="presParOf" srcId="{D9CCAEA9-E91B-4138-93EA-C739512F18EA}" destId="{090A2671-55C6-4BCF-AE12-81104597649E}" srcOrd="1" destOrd="0" presId="urn:microsoft.com/office/officeart/2008/layout/LinedList"/>
    <dgm:cxn modelId="{3323B3E5-CA02-4AF7-B326-9314F938B40D}" type="presParOf" srcId="{EF133AAC-AF65-4FBC-82A7-EDD97C4FCA7D}" destId="{ACDFB98C-8A25-4039-9A23-7F29E7D9FFA6}" srcOrd="10" destOrd="0" presId="urn:microsoft.com/office/officeart/2008/layout/LinedList"/>
    <dgm:cxn modelId="{A255E165-F625-441D-961D-3E695ABA084F}" type="presParOf" srcId="{EF133AAC-AF65-4FBC-82A7-EDD97C4FCA7D}" destId="{E0FB07A1-8E98-475A-8691-9E0F86AB8006}" srcOrd="11" destOrd="0" presId="urn:microsoft.com/office/officeart/2008/layout/LinedList"/>
    <dgm:cxn modelId="{407E944F-9E59-4E49-8D58-AAE0378C80EC}" type="presParOf" srcId="{E0FB07A1-8E98-475A-8691-9E0F86AB8006}" destId="{80D984EB-C416-4380-B27C-5E7E21439CF1}" srcOrd="0" destOrd="0" presId="urn:microsoft.com/office/officeart/2008/layout/LinedList"/>
    <dgm:cxn modelId="{62F5126D-46D9-4E61-9C82-7371CD27A1D6}" type="presParOf" srcId="{E0FB07A1-8E98-475A-8691-9E0F86AB8006}" destId="{FA7327E4-5EEC-4ACC-AEF2-1C8F2DF15341}" srcOrd="1" destOrd="0" presId="urn:microsoft.com/office/officeart/2008/layout/LinedList"/>
    <dgm:cxn modelId="{3EC345E6-E0C4-461A-908F-BE09C3B9BBED}" type="presParOf" srcId="{EF133AAC-AF65-4FBC-82A7-EDD97C4FCA7D}" destId="{82B1388A-5520-4276-B4EF-957A2DACE175}" srcOrd="12" destOrd="0" presId="urn:microsoft.com/office/officeart/2008/layout/LinedList"/>
    <dgm:cxn modelId="{75E85C74-DAE3-4996-B88B-44991267E432}" type="presParOf" srcId="{EF133AAC-AF65-4FBC-82A7-EDD97C4FCA7D}" destId="{BDEB28C1-803D-43F8-8B08-D3232A370A67}" srcOrd="13" destOrd="0" presId="urn:microsoft.com/office/officeart/2008/layout/LinedList"/>
    <dgm:cxn modelId="{AA3B89BE-60EC-47E3-800F-F939832D1D4F}" type="presParOf" srcId="{BDEB28C1-803D-43F8-8B08-D3232A370A67}" destId="{33029A65-0595-4481-9562-146FFAA6B4BC}" srcOrd="0" destOrd="0" presId="urn:microsoft.com/office/officeart/2008/layout/LinedList"/>
    <dgm:cxn modelId="{D2A3CB52-F4ED-412F-8143-F9C7E51E1F71}" type="presParOf" srcId="{BDEB28C1-803D-43F8-8B08-D3232A370A67}" destId="{53067B00-3879-432B-88FA-A833D9E97A68}" srcOrd="1" destOrd="0" presId="urn:microsoft.com/office/officeart/2008/layout/LinedList"/>
    <dgm:cxn modelId="{E16ACB1C-66EC-4DF2-85A2-5ED67CFC5C2B}" type="presParOf" srcId="{EF133AAC-AF65-4FBC-82A7-EDD97C4FCA7D}" destId="{BF46F716-F7B1-4887-A534-FCBA6623D5BF}" srcOrd="14" destOrd="0" presId="urn:microsoft.com/office/officeart/2008/layout/LinedList"/>
    <dgm:cxn modelId="{5D9FBDBB-3212-491D-8F8D-9B5472E8A8FE}" type="presParOf" srcId="{EF133AAC-AF65-4FBC-82A7-EDD97C4FCA7D}" destId="{DB9A4155-2141-4891-A420-98CDC4C383C2}" srcOrd="15" destOrd="0" presId="urn:microsoft.com/office/officeart/2008/layout/LinedList"/>
    <dgm:cxn modelId="{310AC545-8934-41D7-99C7-3FC566B54789}" type="presParOf" srcId="{DB9A4155-2141-4891-A420-98CDC4C383C2}" destId="{58D0CFDA-27C9-4997-9988-4B74011347E6}" srcOrd="0" destOrd="0" presId="urn:microsoft.com/office/officeart/2008/layout/LinedList"/>
    <dgm:cxn modelId="{1D5FFC9E-B90E-4FE5-A2DA-37773C865995}" type="presParOf" srcId="{DB9A4155-2141-4891-A420-98CDC4C383C2}" destId="{21F8779A-84C6-4B0A-8547-2BBB03139EE7}" srcOrd="1" destOrd="0" presId="urn:microsoft.com/office/officeart/2008/layout/LinedList"/>
    <dgm:cxn modelId="{EAB52E10-C46C-4B60-8C7E-A5ACDEDC6E8E}" type="presParOf" srcId="{EF133AAC-AF65-4FBC-82A7-EDD97C4FCA7D}" destId="{244140AF-0CDE-4E21-AA50-C213B00EA00C}" srcOrd="16" destOrd="0" presId="urn:microsoft.com/office/officeart/2008/layout/LinedList"/>
    <dgm:cxn modelId="{6B601628-8F6C-4A08-8342-FDCE43BD3051}" type="presParOf" srcId="{EF133AAC-AF65-4FBC-82A7-EDD97C4FCA7D}" destId="{9088C491-A8D5-41B0-BE41-61F21B52CEFE}" srcOrd="17" destOrd="0" presId="urn:microsoft.com/office/officeart/2008/layout/LinedList"/>
    <dgm:cxn modelId="{A69DA8CE-1E52-4301-867E-2856C0C76819}" type="presParOf" srcId="{9088C491-A8D5-41B0-BE41-61F21B52CEFE}" destId="{0FE57232-8338-423A-814B-2BE849C7674A}" srcOrd="0" destOrd="0" presId="urn:microsoft.com/office/officeart/2008/layout/LinedList"/>
    <dgm:cxn modelId="{16F8BA07-0E22-46FE-B131-1D744440276C}" type="presParOf" srcId="{9088C491-A8D5-41B0-BE41-61F21B52CEFE}" destId="{499CA1D1-9D27-4F23-BA23-898DF27B0EE8}" srcOrd="1" destOrd="0" presId="urn:microsoft.com/office/officeart/2008/layout/LinedList"/>
    <dgm:cxn modelId="{754FAB48-E53C-4C9E-BA6C-0AD4A206B0E1}" type="presParOf" srcId="{EF133AAC-AF65-4FBC-82A7-EDD97C4FCA7D}" destId="{5A18BA9D-0DAC-473E-A5B5-81458B7DA7E8}" srcOrd="18" destOrd="0" presId="urn:microsoft.com/office/officeart/2008/layout/LinedList"/>
    <dgm:cxn modelId="{1E42EA30-E9E2-4B57-8930-74CC11D4B51E}" type="presParOf" srcId="{EF133AAC-AF65-4FBC-82A7-EDD97C4FCA7D}" destId="{FF474AAD-1D4B-4CB5-9F1B-F63431E9F854}" srcOrd="19" destOrd="0" presId="urn:microsoft.com/office/officeart/2008/layout/LinedList"/>
    <dgm:cxn modelId="{86B0584F-7DAA-40E6-BA0E-B2C38A4BA9BB}" type="presParOf" srcId="{FF474AAD-1D4B-4CB5-9F1B-F63431E9F854}" destId="{BBF6F75E-EC58-4B91-B790-53989ED0A840}" srcOrd="0" destOrd="0" presId="urn:microsoft.com/office/officeart/2008/layout/LinedList"/>
    <dgm:cxn modelId="{FBAF8553-AA1C-4E53-B58E-D2AF90B7C719}" type="presParOf" srcId="{FF474AAD-1D4B-4CB5-9F1B-F63431E9F854}" destId="{CABCDA5C-C07D-49EF-A5C1-F5F5546E579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3B1AEB-EACD-4D1A-82E9-C3705A32F1DA}">
      <dsp:nvSpPr>
        <dsp:cNvPr id="0" name=""/>
        <dsp:cNvSpPr/>
      </dsp:nvSpPr>
      <dsp:spPr>
        <a:xfrm>
          <a:off x="214" y="465018"/>
          <a:ext cx="2587823" cy="310538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5619" tIns="0" rIns="255619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Školní hodnocení – předložení různých způsobů a možností hodnocení žáků ve škole</a:t>
          </a:r>
          <a:endParaRPr lang="en-US" sz="1600" kern="1200"/>
        </a:p>
      </dsp:txBody>
      <dsp:txXfrm>
        <a:off x="214" y="1707173"/>
        <a:ext cx="2587823" cy="1863232"/>
      </dsp:txXfrm>
    </dsp:sp>
    <dsp:sp modelId="{7B7F5B61-3C8A-4AE5-ADAC-B7585CDA3F68}">
      <dsp:nvSpPr>
        <dsp:cNvPr id="0" name=""/>
        <dsp:cNvSpPr/>
      </dsp:nvSpPr>
      <dsp:spPr>
        <a:xfrm>
          <a:off x="214" y="465018"/>
          <a:ext cx="2587823" cy="1242155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5619" tIns="165100" rIns="255619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01</a:t>
          </a:r>
        </a:p>
      </dsp:txBody>
      <dsp:txXfrm>
        <a:off x="214" y="465018"/>
        <a:ext cx="2587823" cy="1242155"/>
      </dsp:txXfrm>
    </dsp:sp>
    <dsp:sp modelId="{52C1B741-FD7E-4B64-B460-C21D3CA2D0E2}">
      <dsp:nvSpPr>
        <dsp:cNvPr id="0" name=""/>
        <dsp:cNvSpPr/>
      </dsp:nvSpPr>
      <dsp:spPr>
        <a:xfrm>
          <a:off x="2795063" y="465018"/>
          <a:ext cx="2587823" cy="310538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5619" tIns="0" rIns="255619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Formativní hodnocení</a:t>
          </a:r>
          <a:endParaRPr lang="en-US" sz="1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kern="1200"/>
            <a:t>Úvod do formativního hodnocení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200" kern="1200" dirty="0"/>
            <a:t>Techniky formativního hodnocení</a:t>
          </a:r>
          <a:endParaRPr lang="en-US" sz="1200" kern="1200" dirty="0"/>
        </a:p>
      </dsp:txBody>
      <dsp:txXfrm>
        <a:off x="2795063" y="1707173"/>
        <a:ext cx="2587823" cy="1863232"/>
      </dsp:txXfrm>
    </dsp:sp>
    <dsp:sp modelId="{50AE5EF4-1CBA-4868-BAE7-D1E971DEE6B8}">
      <dsp:nvSpPr>
        <dsp:cNvPr id="0" name=""/>
        <dsp:cNvSpPr/>
      </dsp:nvSpPr>
      <dsp:spPr>
        <a:xfrm>
          <a:off x="2795063" y="465018"/>
          <a:ext cx="2587823" cy="1242155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5619" tIns="165100" rIns="255619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02</a:t>
          </a:r>
        </a:p>
      </dsp:txBody>
      <dsp:txXfrm>
        <a:off x="2795063" y="465018"/>
        <a:ext cx="2587823" cy="1242155"/>
      </dsp:txXfrm>
    </dsp:sp>
    <dsp:sp modelId="{AEA9E37A-F779-4E93-92DB-6635474074A0}">
      <dsp:nvSpPr>
        <dsp:cNvPr id="0" name=""/>
        <dsp:cNvSpPr/>
      </dsp:nvSpPr>
      <dsp:spPr>
        <a:xfrm>
          <a:off x="5589912" y="465018"/>
          <a:ext cx="2587823" cy="310538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5619" tIns="0" rIns="255619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Sebehodnocení</a:t>
          </a:r>
          <a:endParaRPr lang="en-US" sz="1600" kern="1200"/>
        </a:p>
      </dsp:txBody>
      <dsp:txXfrm>
        <a:off x="5589912" y="1707173"/>
        <a:ext cx="2587823" cy="1863232"/>
      </dsp:txXfrm>
    </dsp:sp>
    <dsp:sp modelId="{AC9636E1-7906-48C6-B262-E1E71FDD9B21}">
      <dsp:nvSpPr>
        <dsp:cNvPr id="0" name=""/>
        <dsp:cNvSpPr/>
      </dsp:nvSpPr>
      <dsp:spPr>
        <a:xfrm>
          <a:off x="5589912" y="465018"/>
          <a:ext cx="2587823" cy="1242155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5619" tIns="165100" rIns="255619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03</a:t>
          </a:r>
        </a:p>
      </dsp:txBody>
      <dsp:txXfrm>
        <a:off x="5589912" y="465018"/>
        <a:ext cx="2587823" cy="1242155"/>
      </dsp:txXfrm>
    </dsp:sp>
    <dsp:sp modelId="{06B80303-1912-40B1-8EA2-7260BAAD2D11}">
      <dsp:nvSpPr>
        <dsp:cNvPr id="0" name=""/>
        <dsp:cNvSpPr/>
      </dsp:nvSpPr>
      <dsp:spPr>
        <a:xfrm>
          <a:off x="8384762" y="465018"/>
          <a:ext cx="2587823" cy="310538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5619" tIns="0" rIns="255619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Vrstevnické hodnocení</a:t>
          </a:r>
          <a:endParaRPr lang="en-US" sz="1600" kern="1200"/>
        </a:p>
      </dsp:txBody>
      <dsp:txXfrm>
        <a:off x="8384762" y="1707173"/>
        <a:ext cx="2587823" cy="1863232"/>
      </dsp:txXfrm>
    </dsp:sp>
    <dsp:sp modelId="{A0373CC3-2CE1-4D31-AEA2-42B3B6FDBF85}">
      <dsp:nvSpPr>
        <dsp:cNvPr id="0" name=""/>
        <dsp:cNvSpPr/>
      </dsp:nvSpPr>
      <dsp:spPr>
        <a:xfrm>
          <a:off x="8384762" y="465018"/>
          <a:ext cx="2587823" cy="1242155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5619" tIns="165100" rIns="255619" bIns="16510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04</a:t>
          </a:r>
        </a:p>
      </dsp:txBody>
      <dsp:txXfrm>
        <a:off x="8384762" y="465018"/>
        <a:ext cx="2587823" cy="12421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4663CC-B4F0-4457-9C3E-56BEA46EA78A}">
      <dsp:nvSpPr>
        <dsp:cNvPr id="0" name=""/>
        <dsp:cNvSpPr/>
      </dsp:nvSpPr>
      <dsp:spPr>
        <a:xfrm>
          <a:off x="0" y="3153"/>
          <a:ext cx="10972800" cy="67170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701810-0059-47C4-AE6D-97A16F69FDEF}">
      <dsp:nvSpPr>
        <dsp:cNvPr id="0" name=""/>
        <dsp:cNvSpPr/>
      </dsp:nvSpPr>
      <dsp:spPr>
        <a:xfrm>
          <a:off x="203190" y="154287"/>
          <a:ext cx="369437" cy="3694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7C0418-3220-444B-9D4C-BEE819AEE2A6}">
      <dsp:nvSpPr>
        <dsp:cNvPr id="0" name=""/>
        <dsp:cNvSpPr/>
      </dsp:nvSpPr>
      <dsp:spPr>
        <a:xfrm>
          <a:off x="775818" y="3153"/>
          <a:ext cx="10196981" cy="671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089" tIns="71089" rIns="71089" bIns="7108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Polostrukturovaný rozhovor</a:t>
          </a:r>
          <a:endParaRPr lang="en-US" sz="1900" kern="1200" dirty="0"/>
        </a:p>
      </dsp:txBody>
      <dsp:txXfrm>
        <a:off x="775818" y="3153"/>
        <a:ext cx="10196981" cy="671704"/>
      </dsp:txXfrm>
    </dsp:sp>
    <dsp:sp modelId="{63028C90-06AC-43B2-B8B2-E2799F4538CE}">
      <dsp:nvSpPr>
        <dsp:cNvPr id="0" name=""/>
        <dsp:cNvSpPr/>
      </dsp:nvSpPr>
      <dsp:spPr>
        <a:xfrm>
          <a:off x="0" y="842784"/>
          <a:ext cx="10972800" cy="67170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47A279-DE89-44F7-9353-44424D81D409}">
      <dsp:nvSpPr>
        <dsp:cNvPr id="0" name=""/>
        <dsp:cNvSpPr/>
      </dsp:nvSpPr>
      <dsp:spPr>
        <a:xfrm>
          <a:off x="203190" y="993917"/>
          <a:ext cx="369437" cy="369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A5453D-7EC2-4A37-BEAC-3C7C8B8C38B7}">
      <dsp:nvSpPr>
        <dsp:cNvPr id="0" name=""/>
        <dsp:cNvSpPr/>
      </dsp:nvSpPr>
      <dsp:spPr>
        <a:xfrm>
          <a:off x="775818" y="842784"/>
          <a:ext cx="10196981" cy="671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089" tIns="71089" rIns="71089" bIns="7108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Záznamy z pozorování výuky</a:t>
          </a:r>
          <a:endParaRPr lang="en-US" sz="1900" kern="1200"/>
        </a:p>
      </dsp:txBody>
      <dsp:txXfrm>
        <a:off x="775818" y="842784"/>
        <a:ext cx="10196981" cy="671704"/>
      </dsp:txXfrm>
    </dsp:sp>
    <dsp:sp modelId="{9DAFA806-843A-4D50-BF01-E073AA92B858}">
      <dsp:nvSpPr>
        <dsp:cNvPr id="0" name=""/>
        <dsp:cNvSpPr/>
      </dsp:nvSpPr>
      <dsp:spPr>
        <a:xfrm>
          <a:off x="0" y="1682414"/>
          <a:ext cx="10972800" cy="67170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28D604-47BD-45C5-A353-F31C0F47808E}">
      <dsp:nvSpPr>
        <dsp:cNvPr id="0" name=""/>
        <dsp:cNvSpPr/>
      </dsp:nvSpPr>
      <dsp:spPr>
        <a:xfrm>
          <a:off x="203190" y="1833548"/>
          <a:ext cx="369437" cy="369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74D441-E0D8-4B91-897C-258AC03E9D7C}">
      <dsp:nvSpPr>
        <dsp:cNvPr id="0" name=""/>
        <dsp:cNvSpPr/>
      </dsp:nvSpPr>
      <dsp:spPr>
        <a:xfrm>
          <a:off x="775818" y="1682414"/>
          <a:ext cx="10196981" cy="671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089" tIns="71089" rIns="71089" bIns="7108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Přípravy na výuku a jejich realizace</a:t>
          </a:r>
          <a:endParaRPr lang="en-US" sz="1900" kern="1200"/>
        </a:p>
      </dsp:txBody>
      <dsp:txXfrm>
        <a:off x="775818" y="1682414"/>
        <a:ext cx="10196981" cy="671704"/>
      </dsp:txXfrm>
    </dsp:sp>
    <dsp:sp modelId="{0867E222-2D8A-486C-90A2-5F57BED8FD28}">
      <dsp:nvSpPr>
        <dsp:cNvPr id="0" name=""/>
        <dsp:cNvSpPr/>
      </dsp:nvSpPr>
      <dsp:spPr>
        <a:xfrm>
          <a:off x="0" y="2522045"/>
          <a:ext cx="10972800" cy="67170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E7C0D5-8648-492E-9F36-C0FD2464112D}">
      <dsp:nvSpPr>
        <dsp:cNvPr id="0" name=""/>
        <dsp:cNvSpPr/>
      </dsp:nvSpPr>
      <dsp:spPr>
        <a:xfrm>
          <a:off x="203190" y="2673178"/>
          <a:ext cx="369437" cy="36943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A2B291-3D74-445F-84C1-7BA2C765D801}">
      <dsp:nvSpPr>
        <dsp:cNvPr id="0" name=""/>
        <dsp:cNvSpPr/>
      </dsp:nvSpPr>
      <dsp:spPr>
        <a:xfrm>
          <a:off x="775818" y="2522045"/>
          <a:ext cx="10196981" cy="671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089" tIns="71089" rIns="71089" bIns="7108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Realizace rozhovorů se žáky</a:t>
          </a:r>
          <a:endParaRPr lang="en-US" sz="1900" kern="1200"/>
        </a:p>
      </dsp:txBody>
      <dsp:txXfrm>
        <a:off x="775818" y="2522045"/>
        <a:ext cx="10196981" cy="671704"/>
      </dsp:txXfrm>
    </dsp:sp>
    <dsp:sp modelId="{452EBE50-9A62-44B4-B7F8-6E63C10F7CA7}">
      <dsp:nvSpPr>
        <dsp:cNvPr id="0" name=""/>
        <dsp:cNvSpPr/>
      </dsp:nvSpPr>
      <dsp:spPr>
        <a:xfrm>
          <a:off x="0" y="3361675"/>
          <a:ext cx="10972800" cy="67170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5B4DBE-9182-4E9C-BAA6-C59C1EEF47D8}">
      <dsp:nvSpPr>
        <dsp:cNvPr id="0" name=""/>
        <dsp:cNvSpPr/>
      </dsp:nvSpPr>
      <dsp:spPr>
        <a:xfrm>
          <a:off x="203190" y="3512809"/>
          <a:ext cx="369437" cy="36943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C15388-420B-412C-A436-847A51678176}">
      <dsp:nvSpPr>
        <dsp:cNvPr id="0" name=""/>
        <dsp:cNvSpPr/>
      </dsp:nvSpPr>
      <dsp:spPr>
        <a:xfrm>
          <a:off x="775818" y="3361675"/>
          <a:ext cx="10196981" cy="671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089" tIns="71089" rIns="71089" bIns="71089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Srovnání škol, které užívají formativní hodnocení, a které naopak ne</a:t>
          </a:r>
          <a:endParaRPr lang="en-US" sz="1900" kern="1200"/>
        </a:p>
      </dsp:txBody>
      <dsp:txXfrm>
        <a:off x="775818" y="3361675"/>
        <a:ext cx="10196981" cy="6717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E32F33-FDC3-4FF4-A1D2-6B72FC7E3D45}">
      <dsp:nvSpPr>
        <dsp:cNvPr id="0" name=""/>
        <dsp:cNvSpPr/>
      </dsp:nvSpPr>
      <dsp:spPr>
        <a:xfrm>
          <a:off x="0" y="40381"/>
          <a:ext cx="10972800" cy="551655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Říjen 2024 – začátek práce na teoretické části</a:t>
          </a:r>
          <a:endParaRPr lang="en-US" sz="2300" kern="1200" dirty="0"/>
        </a:p>
      </dsp:txBody>
      <dsp:txXfrm>
        <a:off x="26930" y="67311"/>
        <a:ext cx="10918940" cy="497795"/>
      </dsp:txXfrm>
    </dsp:sp>
    <dsp:sp modelId="{50AABE17-E339-49B5-A8E5-429CAFFCBB21}">
      <dsp:nvSpPr>
        <dsp:cNvPr id="0" name=""/>
        <dsp:cNvSpPr/>
      </dsp:nvSpPr>
      <dsp:spPr>
        <a:xfrm>
          <a:off x="0" y="658276"/>
          <a:ext cx="10972800" cy="551655"/>
        </a:xfrm>
        <a:prstGeom prst="roundRect">
          <a:avLst/>
        </a:prstGeom>
        <a:solidFill>
          <a:schemeClr val="accent3">
            <a:shade val="80000"/>
            <a:hueOff val="-70771"/>
            <a:satOff val="-3117"/>
            <a:lumOff val="57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Leden 2025 – návrh dotazníku, příprav na výuku</a:t>
          </a:r>
          <a:endParaRPr lang="en-US" sz="2300" kern="1200"/>
        </a:p>
      </dsp:txBody>
      <dsp:txXfrm>
        <a:off x="26930" y="685206"/>
        <a:ext cx="10918940" cy="497795"/>
      </dsp:txXfrm>
    </dsp:sp>
    <dsp:sp modelId="{7E105159-3453-4B27-AD6A-148531B55447}">
      <dsp:nvSpPr>
        <dsp:cNvPr id="0" name=""/>
        <dsp:cNvSpPr/>
      </dsp:nvSpPr>
      <dsp:spPr>
        <a:xfrm>
          <a:off x="0" y="1276171"/>
          <a:ext cx="10972800" cy="551655"/>
        </a:xfrm>
        <a:prstGeom prst="roundRect">
          <a:avLst/>
        </a:prstGeom>
        <a:solidFill>
          <a:schemeClr val="accent3">
            <a:shade val="80000"/>
            <a:hueOff val="-141542"/>
            <a:satOff val="-6234"/>
            <a:lumOff val="115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Březen 2025 – získávání materiálů pro praktickou část</a:t>
          </a:r>
          <a:endParaRPr lang="en-US" sz="2300" kern="1200"/>
        </a:p>
      </dsp:txBody>
      <dsp:txXfrm>
        <a:off x="26930" y="1303101"/>
        <a:ext cx="10918940" cy="497795"/>
      </dsp:txXfrm>
    </dsp:sp>
    <dsp:sp modelId="{C54CC67C-6262-40A3-A963-05BF5322B86A}">
      <dsp:nvSpPr>
        <dsp:cNvPr id="0" name=""/>
        <dsp:cNvSpPr/>
      </dsp:nvSpPr>
      <dsp:spPr>
        <a:xfrm>
          <a:off x="0" y="1894067"/>
          <a:ext cx="10972800" cy="551655"/>
        </a:xfrm>
        <a:prstGeom prst="roundRect">
          <a:avLst/>
        </a:prstGeom>
        <a:solidFill>
          <a:schemeClr val="accent3">
            <a:shade val="80000"/>
            <a:hueOff val="-212314"/>
            <a:satOff val="-9352"/>
            <a:lumOff val="173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Dokončení diplomové práce</a:t>
          </a:r>
          <a:endParaRPr lang="en-US" sz="2300" kern="1200"/>
        </a:p>
      </dsp:txBody>
      <dsp:txXfrm>
        <a:off x="26930" y="1920997"/>
        <a:ext cx="10918940" cy="497795"/>
      </dsp:txXfrm>
    </dsp:sp>
    <dsp:sp modelId="{2D42A1F5-D013-4453-AD88-055AA9A06F82}">
      <dsp:nvSpPr>
        <dsp:cNvPr id="0" name=""/>
        <dsp:cNvSpPr/>
      </dsp:nvSpPr>
      <dsp:spPr>
        <a:xfrm>
          <a:off x="0" y="2511962"/>
          <a:ext cx="10972800" cy="551655"/>
        </a:xfrm>
        <a:prstGeom prst="roundRect">
          <a:avLst/>
        </a:prstGeom>
        <a:solidFill>
          <a:schemeClr val="accent3">
            <a:shade val="80000"/>
            <a:hueOff val="-283085"/>
            <a:satOff val="-12469"/>
            <a:lumOff val="2316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Obhajoba v podzimním termínu 2025</a:t>
          </a:r>
          <a:endParaRPr lang="en-US" sz="2300" kern="1200"/>
        </a:p>
      </dsp:txBody>
      <dsp:txXfrm>
        <a:off x="26930" y="2538892"/>
        <a:ext cx="10918940" cy="497795"/>
      </dsp:txXfrm>
    </dsp:sp>
    <dsp:sp modelId="{8B1BC0B5-DE07-4C1C-8CDC-250483C71AB8}">
      <dsp:nvSpPr>
        <dsp:cNvPr id="0" name=""/>
        <dsp:cNvSpPr/>
      </dsp:nvSpPr>
      <dsp:spPr>
        <a:xfrm>
          <a:off x="0" y="3063617"/>
          <a:ext cx="10972800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8386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800" kern="1200" dirty="0"/>
        </a:p>
      </dsp:txBody>
      <dsp:txXfrm>
        <a:off x="0" y="3063617"/>
        <a:ext cx="10972800" cy="380880"/>
      </dsp:txXfrm>
    </dsp:sp>
    <dsp:sp modelId="{D8149BEC-DB32-4CFD-A3DC-E9A1DAB95409}">
      <dsp:nvSpPr>
        <dsp:cNvPr id="0" name=""/>
        <dsp:cNvSpPr/>
      </dsp:nvSpPr>
      <dsp:spPr>
        <a:xfrm>
          <a:off x="0" y="3444497"/>
          <a:ext cx="10972800" cy="551655"/>
        </a:xfrm>
        <a:prstGeom prst="roundRect">
          <a:avLst/>
        </a:prstGeom>
        <a:solidFill>
          <a:schemeClr val="accent3">
            <a:shade val="80000"/>
            <a:hueOff val="-353856"/>
            <a:satOff val="-15586"/>
            <a:lumOff val="289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Nebo úplné přehodnocení tématu?</a:t>
          </a:r>
          <a:endParaRPr lang="en-US" sz="2300" kern="1200"/>
        </a:p>
      </dsp:txBody>
      <dsp:txXfrm>
        <a:off x="26930" y="3471427"/>
        <a:ext cx="10918940" cy="4977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30BF17-2FAE-4A19-9D4F-42F6B868493F}">
      <dsp:nvSpPr>
        <dsp:cNvPr id="0" name=""/>
        <dsp:cNvSpPr/>
      </dsp:nvSpPr>
      <dsp:spPr>
        <a:xfrm>
          <a:off x="0" y="615"/>
          <a:ext cx="109728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81A75B-0F64-4780-B061-8FBD9C5CAFD1}">
      <dsp:nvSpPr>
        <dsp:cNvPr id="0" name=""/>
        <dsp:cNvSpPr/>
      </dsp:nvSpPr>
      <dsp:spPr>
        <a:xfrm>
          <a:off x="0" y="615"/>
          <a:ext cx="10972800" cy="504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i="0" kern="1200" baseline="0" dirty="0"/>
            <a:t>Formativní hodnocení ve výuce STARÝ, Karel a Veronika LAUFKOVÁ. </a:t>
          </a:r>
          <a:r>
            <a:rPr lang="cs-CZ" sz="1400" b="0" i="1" kern="1200" baseline="0" dirty="0"/>
            <a:t>Formativní hodnocení ve výuce</a:t>
          </a:r>
          <a:r>
            <a:rPr lang="cs-CZ" sz="1400" b="0" i="0" kern="1200" baseline="0" dirty="0"/>
            <a:t>. Praha: Portál, 2016. ISBN 978-80-262-1001-6. </a:t>
          </a:r>
          <a:endParaRPr lang="en-US" sz="1400" kern="1200" dirty="0"/>
        </a:p>
      </dsp:txBody>
      <dsp:txXfrm>
        <a:off x="0" y="615"/>
        <a:ext cx="10972800" cy="504065"/>
      </dsp:txXfrm>
    </dsp:sp>
    <dsp:sp modelId="{27409100-E8D2-4BD1-B401-5DE012590ABD}">
      <dsp:nvSpPr>
        <dsp:cNvPr id="0" name=""/>
        <dsp:cNvSpPr/>
      </dsp:nvSpPr>
      <dsp:spPr>
        <a:xfrm>
          <a:off x="0" y="504681"/>
          <a:ext cx="109728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78B79C-00EC-4B1D-9642-CE20091EB570}">
      <dsp:nvSpPr>
        <dsp:cNvPr id="0" name=""/>
        <dsp:cNvSpPr/>
      </dsp:nvSpPr>
      <dsp:spPr>
        <a:xfrm>
          <a:off x="0" y="504681"/>
          <a:ext cx="10972800" cy="504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0" i="0" kern="1200" baseline="0" dirty="0"/>
            <a:t>Zavádění formativního hodnocení: praktické techniky pro základní a střední školy WILIAM, Dylan a </a:t>
          </a:r>
          <a:r>
            <a:rPr lang="cs-CZ" sz="1300" b="0" i="0" kern="1200" baseline="0" dirty="0" err="1"/>
            <a:t>Siobhán</a:t>
          </a:r>
          <a:r>
            <a:rPr lang="cs-CZ" sz="1300" b="0" i="0" kern="1200" baseline="0" dirty="0"/>
            <a:t> LEAHY. </a:t>
          </a:r>
          <a:r>
            <a:rPr lang="cs-CZ" sz="1300" b="0" i="1" kern="1200" baseline="0" dirty="0"/>
            <a:t>Zavádění formativního hodnocení: praktické techniky pro základní a střední školy</a:t>
          </a:r>
          <a:r>
            <a:rPr lang="cs-CZ" sz="1300" b="0" i="0" kern="1200" baseline="0" dirty="0"/>
            <a:t>. Třetí revidované vydání. Praha: Čtení pomáhá, 2020. ISBN 978-80-906082-8-3. </a:t>
          </a:r>
          <a:endParaRPr lang="en-US" sz="1300" kern="1200" dirty="0"/>
        </a:p>
      </dsp:txBody>
      <dsp:txXfrm>
        <a:off x="0" y="504681"/>
        <a:ext cx="10972800" cy="504065"/>
      </dsp:txXfrm>
    </dsp:sp>
    <dsp:sp modelId="{597FF7DD-5580-4B58-9B98-224EFF95D0AD}">
      <dsp:nvSpPr>
        <dsp:cNvPr id="0" name=""/>
        <dsp:cNvSpPr/>
      </dsp:nvSpPr>
      <dsp:spPr>
        <a:xfrm>
          <a:off x="0" y="1008746"/>
          <a:ext cx="109728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346F47-60D6-4E2D-A9BB-1758E1C19E62}">
      <dsp:nvSpPr>
        <dsp:cNvPr id="0" name=""/>
        <dsp:cNvSpPr/>
      </dsp:nvSpPr>
      <dsp:spPr>
        <a:xfrm>
          <a:off x="0" y="1008746"/>
          <a:ext cx="10972800" cy="504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0" i="0" kern="1200" baseline="0" dirty="0"/>
            <a:t>Responzivní výuka: kognitivní vědy a formativní hodnocení v praxi FLETCHER-WOOD,. Praha: </a:t>
          </a:r>
          <a:r>
            <a:rPr lang="cs-CZ" sz="1300" b="0" i="0" kern="1200" baseline="0" dirty="0" err="1"/>
            <a:t>Euromedia</a:t>
          </a:r>
          <a:r>
            <a:rPr lang="cs-CZ" sz="1300" b="0" i="0" kern="1200" baseline="0" dirty="0"/>
            <a:t> Group, 2021. Universum (</a:t>
          </a:r>
          <a:r>
            <a:rPr lang="cs-CZ" sz="1300" b="0" i="0" kern="1200" baseline="0" dirty="0" err="1"/>
            <a:t>Euromedia</a:t>
          </a:r>
          <a:r>
            <a:rPr lang="cs-CZ" sz="1300" b="0" i="0" kern="1200" baseline="0" dirty="0"/>
            <a:t> Group). ISBN 978-80-242-7152-1. Harry. Responzivní výuka: kognitivní vědy a formativní hodnocení v praxi. Přeložil Miroslava KOPICOVÁ</a:t>
          </a:r>
          <a:endParaRPr lang="en-US" sz="1300" kern="1200" dirty="0"/>
        </a:p>
      </dsp:txBody>
      <dsp:txXfrm>
        <a:off x="0" y="1008746"/>
        <a:ext cx="10972800" cy="504065"/>
      </dsp:txXfrm>
    </dsp:sp>
    <dsp:sp modelId="{6559FA6B-F624-4C04-AE4E-3FB773A8EF17}">
      <dsp:nvSpPr>
        <dsp:cNvPr id="0" name=""/>
        <dsp:cNvSpPr/>
      </dsp:nvSpPr>
      <dsp:spPr>
        <a:xfrm>
          <a:off x="0" y="1512812"/>
          <a:ext cx="109728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2E0DBA-6351-41F6-91F0-060B9F012758}">
      <dsp:nvSpPr>
        <dsp:cNvPr id="0" name=""/>
        <dsp:cNvSpPr/>
      </dsp:nvSpPr>
      <dsp:spPr>
        <a:xfrm>
          <a:off x="0" y="1512812"/>
          <a:ext cx="10972800" cy="504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50" b="0" i="0" kern="1200" baseline="0" dirty="0" err="1"/>
            <a:t>Embedded</a:t>
          </a:r>
          <a:r>
            <a:rPr lang="cs-CZ" sz="1050" b="0" i="0" kern="1200" baseline="0" dirty="0"/>
            <a:t> formative </a:t>
          </a:r>
          <a:r>
            <a:rPr lang="cs-CZ" sz="1050" b="0" i="0" kern="1200" baseline="0" dirty="0" err="1"/>
            <a:t>assessment</a:t>
          </a:r>
          <a:r>
            <a:rPr lang="cs-CZ" sz="1050" b="0" i="0" kern="1200" baseline="0" dirty="0"/>
            <a:t> WILIAM, Dylan. </a:t>
          </a:r>
          <a:r>
            <a:rPr lang="cs-CZ" sz="1050" b="0" i="1" kern="1200" baseline="0" dirty="0" err="1"/>
            <a:t>Embedded</a:t>
          </a:r>
          <a:r>
            <a:rPr lang="cs-CZ" sz="1050" b="0" i="1" kern="1200" baseline="0" dirty="0"/>
            <a:t> formative </a:t>
          </a:r>
          <a:r>
            <a:rPr lang="cs-CZ" sz="1050" b="0" i="1" kern="1200" baseline="0" dirty="0" err="1"/>
            <a:t>assessment</a:t>
          </a:r>
          <a:r>
            <a:rPr lang="cs-CZ" sz="1050" b="0" i="1" kern="1200" baseline="0" dirty="0"/>
            <a:t>. </a:t>
          </a:r>
          <a:r>
            <a:rPr lang="cs-CZ" sz="1050" b="0" i="0" kern="1200" baseline="0" dirty="0"/>
            <a:t>Second </a:t>
          </a:r>
          <a:r>
            <a:rPr lang="cs-CZ" sz="1050" b="0" i="0" kern="1200" baseline="0" dirty="0" err="1"/>
            <a:t>edition</a:t>
          </a:r>
          <a:r>
            <a:rPr lang="cs-CZ" sz="1050" b="0" i="0" kern="1200" baseline="0" dirty="0"/>
            <a:t>. </a:t>
          </a:r>
          <a:r>
            <a:rPr lang="cs-CZ" sz="1050" b="0" i="0" kern="1200" baseline="0" dirty="0" err="1"/>
            <a:t>Bloomington</a:t>
          </a:r>
          <a:r>
            <a:rPr lang="cs-CZ" sz="1050" b="0" i="0" kern="1200" baseline="0" dirty="0"/>
            <a:t>: </a:t>
          </a:r>
          <a:r>
            <a:rPr lang="cs-CZ" sz="1050" b="0" i="0" kern="1200" baseline="0" dirty="0" err="1"/>
            <a:t>Solution</a:t>
          </a:r>
          <a:r>
            <a:rPr lang="cs-CZ" sz="1050" b="0" i="0" kern="1200" baseline="0" dirty="0"/>
            <a:t> </a:t>
          </a:r>
          <a:r>
            <a:rPr lang="cs-CZ" sz="1050" b="0" i="0" kern="1200" baseline="0" dirty="0" err="1"/>
            <a:t>Tree</a:t>
          </a:r>
          <a:r>
            <a:rPr lang="cs-CZ" sz="1050" b="0" i="0" kern="1200" baseline="0" dirty="0"/>
            <a:t> </a:t>
          </a:r>
          <a:r>
            <a:rPr lang="cs-CZ" sz="1050" b="0" i="0" kern="1200" baseline="0" dirty="0" err="1"/>
            <a:t>Press</a:t>
          </a:r>
          <a:r>
            <a:rPr lang="cs-CZ" sz="1050" b="0" i="0" kern="1200" baseline="0" dirty="0"/>
            <a:t>, 2018. ISBN 978-1-945349-22-5. 5. Hodnocení v současné škole: východiska a nové metody pro praxi SLAVÍK, Jan. </a:t>
          </a:r>
          <a:r>
            <a:rPr lang="cs-CZ" sz="1050" b="0" i="1" kern="1200" baseline="0" dirty="0"/>
            <a:t>Hodnocení v současné škole: východiska a nové metody pro praxi</a:t>
          </a:r>
          <a:r>
            <a:rPr lang="cs-CZ" sz="1050" b="0" i="0" kern="1200" baseline="0" dirty="0"/>
            <a:t>. Praha: Portál, 1999. Pedagogická praxe (Portál). ISBN 80-7178-262-9. </a:t>
          </a:r>
          <a:endParaRPr lang="en-US" sz="1050" kern="1200" dirty="0"/>
        </a:p>
      </dsp:txBody>
      <dsp:txXfrm>
        <a:off x="0" y="1512812"/>
        <a:ext cx="10972800" cy="504065"/>
      </dsp:txXfrm>
    </dsp:sp>
    <dsp:sp modelId="{D4D11651-269F-4EE8-84AB-9B98D24FE18D}">
      <dsp:nvSpPr>
        <dsp:cNvPr id="0" name=""/>
        <dsp:cNvSpPr/>
      </dsp:nvSpPr>
      <dsp:spPr>
        <a:xfrm>
          <a:off x="0" y="2016878"/>
          <a:ext cx="109728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8BFA82-3263-4881-8889-89E4257C9D6E}">
      <dsp:nvSpPr>
        <dsp:cNvPr id="0" name=""/>
        <dsp:cNvSpPr/>
      </dsp:nvSpPr>
      <dsp:spPr>
        <a:xfrm>
          <a:off x="0" y="2016878"/>
          <a:ext cx="10972800" cy="504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i="0" kern="1200" baseline="0" dirty="0"/>
            <a:t>Pedagogická psychologie pro učitele: psychologie ve výchově a vzdělávání JEDLIČKA, Richard, Jaroslav KOŤA a Jan SLAVÍK. </a:t>
          </a:r>
          <a:r>
            <a:rPr lang="cs-CZ" sz="1400" b="0" i="1" kern="1200" baseline="0" dirty="0"/>
            <a:t>Pedagogická psychologie pro učitele: psychologie ve výchově a vzdělávání</a:t>
          </a:r>
          <a:r>
            <a:rPr lang="cs-CZ" sz="1400" b="0" i="0" kern="1200" baseline="0" dirty="0"/>
            <a:t>. Praha: Grada, 2018. Psyché (Grada). ISBN 978-80-271-0586-1. </a:t>
          </a:r>
          <a:endParaRPr lang="en-US" sz="1400" kern="1200" dirty="0"/>
        </a:p>
      </dsp:txBody>
      <dsp:txXfrm>
        <a:off x="0" y="2016878"/>
        <a:ext cx="10972800" cy="504065"/>
      </dsp:txXfrm>
    </dsp:sp>
    <dsp:sp modelId="{ACDFB98C-8A25-4039-9A23-7F29E7D9FFA6}">
      <dsp:nvSpPr>
        <dsp:cNvPr id="0" name=""/>
        <dsp:cNvSpPr/>
      </dsp:nvSpPr>
      <dsp:spPr>
        <a:xfrm>
          <a:off x="0" y="2520943"/>
          <a:ext cx="109728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D984EB-C416-4380-B27C-5E7E21439CF1}">
      <dsp:nvSpPr>
        <dsp:cNvPr id="0" name=""/>
        <dsp:cNvSpPr/>
      </dsp:nvSpPr>
      <dsp:spPr>
        <a:xfrm>
          <a:off x="0" y="2520943"/>
          <a:ext cx="10972800" cy="504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i="0" kern="1200" baseline="0"/>
            <a:t>Líný učitel: vše o školním hodnocení ČAPEK, Robert. </a:t>
          </a:r>
          <a:r>
            <a:rPr lang="cs-CZ" sz="1400" b="0" i="1" kern="1200" baseline="0"/>
            <a:t>Líný učitel: vše o školním hodnocení</a:t>
          </a:r>
          <a:r>
            <a:rPr lang="cs-CZ" sz="1400" b="0" i="0" kern="1200" baseline="0"/>
            <a:t>. Praha: Raabe, [2022]. Dobrá škola. ISBN 978-80-7496-511-1. </a:t>
          </a:r>
          <a:endParaRPr lang="en-US" sz="1400" kern="1200"/>
        </a:p>
      </dsp:txBody>
      <dsp:txXfrm>
        <a:off x="0" y="2520943"/>
        <a:ext cx="10972800" cy="504065"/>
      </dsp:txXfrm>
    </dsp:sp>
    <dsp:sp modelId="{82B1388A-5520-4276-B4EF-957A2DACE175}">
      <dsp:nvSpPr>
        <dsp:cNvPr id="0" name=""/>
        <dsp:cNvSpPr/>
      </dsp:nvSpPr>
      <dsp:spPr>
        <a:xfrm>
          <a:off x="0" y="3025009"/>
          <a:ext cx="109728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029A65-0595-4481-9562-146FFAA6B4BC}">
      <dsp:nvSpPr>
        <dsp:cNvPr id="0" name=""/>
        <dsp:cNvSpPr/>
      </dsp:nvSpPr>
      <dsp:spPr>
        <a:xfrm>
          <a:off x="0" y="3025009"/>
          <a:ext cx="10972800" cy="504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i="0" kern="1200" baseline="0"/>
            <a:t>Líný učitel: jak učit dobře a efektivně ČAPEK, Robert. </a:t>
          </a:r>
          <a:r>
            <a:rPr lang="cs-CZ" sz="1400" b="0" i="1" kern="1200" baseline="0"/>
            <a:t>Líný učitel</a:t>
          </a:r>
          <a:r>
            <a:rPr lang="cs-CZ" sz="1400" b="0" i="0" kern="1200" baseline="0"/>
            <a:t>. Praha: Raabe, [2017]. Dobrá škola. ISBN 978-80-7496-344-5. </a:t>
          </a:r>
          <a:endParaRPr lang="en-US" sz="1400" kern="1200"/>
        </a:p>
      </dsp:txBody>
      <dsp:txXfrm>
        <a:off x="0" y="3025009"/>
        <a:ext cx="10972800" cy="504065"/>
      </dsp:txXfrm>
    </dsp:sp>
    <dsp:sp modelId="{BF46F716-F7B1-4887-A534-FCBA6623D5BF}">
      <dsp:nvSpPr>
        <dsp:cNvPr id="0" name=""/>
        <dsp:cNvSpPr/>
      </dsp:nvSpPr>
      <dsp:spPr>
        <a:xfrm>
          <a:off x="0" y="3529075"/>
          <a:ext cx="109728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D0CFDA-27C9-4997-9988-4B74011347E6}">
      <dsp:nvSpPr>
        <dsp:cNvPr id="0" name=""/>
        <dsp:cNvSpPr/>
      </dsp:nvSpPr>
      <dsp:spPr>
        <a:xfrm>
          <a:off x="0" y="3529075"/>
          <a:ext cx="10972800" cy="504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i="0" kern="1200" baseline="0"/>
            <a:t>Hodnocení žáků KOLÁŘ, Zdeněk a Renata ŠIKULOVÁ. </a:t>
          </a:r>
          <a:r>
            <a:rPr lang="cs-CZ" sz="1400" b="0" i="1" kern="1200" baseline="0"/>
            <a:t>Hodnocení žáků</a:t>
          </a:r>
          <a:r>
            <a:rPr lang="cs-CZ" sz="1400" b="0" i="0" kern="1200" baseline="0"/>
            <a:t>. 2., dopl. vyd. Praha: Grada, 2009. Pedagogika (Grada). ISBN isbn:978-80-247-2834-6. </a:t>
          </a:r>
          <a:endParaRPr lang="en-US" sz="1400" kern="1200"/>
        </a:p>
      </dsp:txBody>
      <dsp:txXfrm>
        <a:off x="0" y="3529075"/>
        <a:ext cx="10972800" cy="504065"/>
      </dsp:txXfrm>
    </dsp:sp>
    <dsp:sp modelId="{244140AF-0CDE-4E21-AA50-C213B00EA00C}">
      <dsp:nvSpPr>
        <dsp:cNvPr id="0" name=""/>
        <dsp:cNvSpPr/>
      </dsp:nvSpPr>
      <dsp:spPr>
        <a:xfrm>
          <a:off x="0" y="4033141"/>
          <a:ext cx="109728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E57232-8338-423A-814B-2BE849C7674A}">
      <dsp:nvSpPr>
        <dsp:cNvPr id="0" name=""/>
        <dsp:cNvSpPr/>
      </dsp:nvSpPr>
      <dsp:spPr>
        <a:xfrm>
          <a:off x="0" y="4033141"/>
          <a:ext cx="10972800" cy="504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i="0" kern="1200" baseline="0" dirty="0"/>
            <a:t>Školní hodnocení a jeho současné problémy KOLÁŘ, Zdeněk, Stanislav NAVRÁTIL a Renata ŠIKULOVÁ. </a:t>
          </a:r>
          <a:r>
            <a:rPr lang="cs-CZ" sz="1400" b="0" i="1" kern="1200" baseline="0" dirty="0"/>
            <a:t>Školní hodnocení a jeho současné problémy. </a:t>
          </a:r>
          <a:r>
            <a:rPr lang="cs-CZ" sz="1400" b="0" i="0" kern="1200" baseline="0" dirty="0"/>
            <a:t>Ústí nad Labem: Univerzita J.E. Purkyně, 1998. ISBN 80-7044-202-6. </a:t>
          </a:r>
          <a:endParaRPr lang="en-US" sz="1400" kern="1200" dirty="0"/>
        </a:p>
      </dsp:txBody>
      <dsp:txXfrm>
        <a:off x="0" y="4033141"/>
        <a:ext cx="10972800" cy="504065"/>
      </dsp:txXfrm>
    </dsp:sp>
    <dsp:sp modelId="{5A18BA9D-0DAC-473E-A5B5-81458B7DA7E8}">
      <dsp:nvSpPr>
        <dsp:cNvPr id="0" name=""/>
        <dsp:cNvSpPr/>
      </dsp:nvSpPr>
      <dsp:spPr>
        <a:xfrm>
          <a:off x="0" y="4537206"/>
          <a:ext cx="109728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F6F75E-EC58-4B91-B790-53989ED0A840}">
      <dsp:nvSpPr>
        <dsp:cNvPr id="0" name=""/>
        <dsp:cNvSpPr/>
      </dsp:nvSpPr>
      <dsp:spPr>
        <a:xfrm>
          <a:off x="0" y="4537206"/>
          <a:ext cx="10972800" cy="504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i="0" kern="1200" baseline="0"/>
            <a:t>Systém hodnocení a sebehodnocení žáků: zkušenosti z České republiky i Evropských škol KRATOCHVÍLOVÁ, Jana. Systém hodnocení a sebehodnocení žáků: </a:t>
          </a:r>
          <a:r>
            <a:rPr lang="cs-CZ" sz="1400" b="0" i="1" kern="1200" baseline="0"/>
            <a:t>zkušenosti z České republiky i Evropských škol</a:t>
          </a:r>
          <a:r>
            <a:rPr lang="cs-CZ" sz="1400" b="0" i="0" kern="1200" baseline="0"/>
            <a:t>. Brno: MSD, 2011. ISBN 978-80-7392-169-9. </a:t>
          </a:r>
          <a:endParaRPr lang="en-US" sz="1400" kern="1200"/>
        </a:p>
      </dsp:txBody>
      <dsp:txXfrm>
        <a:off x="0" y="4537206"/>
        <a:ext cx="10972800" cy="5040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02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530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71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071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4/22/2024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17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280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4/22/2024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234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4/22/2024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064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4/22/2024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82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002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4/22/2024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39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4/22/2024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054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67" r:id="rId6"/>
    <p:sldLayoutId id="2147483663" r:id="rId7"/>
    <p:sldLayoutId id="2147483664" r:id="rId8"/>
    <p:sldLayoutId id="2147483665" r:id="rId9"/>
    <p:sldLayoutId id="2147483666" r:id="rId10"/>
    <p:sldLayoutId id="2147483668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5">
            <a:extLst>
              <a:ext uri="{FF2B5EF4-FFF2-40B4-BE49-F238E27FC236}">
                <a16:creationId xmlns:a16="http://schemas.microsoft.com/office/drawing/2014/main" id="{06E15305-164C-44CD-9E0F-420C2DC1B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3" name="Rectangle 17">
            <a:extLst>
              <a:ext uri="{FF2B5EF4-FFF2-40B4-BE49-F238E27FC236}">
                <a16:creationId xmlns:a16="http://schemas.microsoft.com/office/drawing/2014/main" id="{1D983374-3839-4F06-972D-B4C3CF238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3260FCA-2C1B-290E-E781-14AD2E69E7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048" r="-1" b="-1"/>
          <a:stretch/>
        </p:blipFill>
        <p:spPr>
          <a:xfrm>
            <a:off x="4285860" y="10"/>
            <a:ext cx="7906139" cy="6857989"/>
          </a:xfrm>
          <a:prstGeom prst="rect">
            <a:avLst/>
          </a:prstGeom>
        </p:spPr>
      </p:pic>
      <p:sp useBgFill="1">
        <p:nvSpPr>
          <p:cNvPr id="24" name="Freeform: Shape 19">
            <a:extLst>
              <a:ext uri="{FF2B5EF4-FFF2-40B4-BE49-F238E27FC236}">
                <a16:creationId xmlns:a16="http://schemas.microsoft.com/office/drawing/2014/main" id="{F1D5403D-09EC-41DB-B916-A09C0E5AE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592970" cy="6858000"/>
          </a:xfrm>
          <a:custGeom>
            <a:avLst/>
            <a:gdLst>
              <a:gd name="connsiteX0" fmla="*/ 4912746 w 5592970"/>
              <a:gd name="connsiteY0" fmla="*/ 2355321 h 6897159"/>
              <a:gd name="connsiteX1" fmla="*/ 4714738 w 5592970"/>
              <a:gd name="connsiteY1" fmla="*/ 2553329 h 6897159"/>
              <a:gd name="connsiteX2" fmla="*/ 4912746 w 5592970"/>
              <a:gd name="connsiteY2" fmla="*/ 2751337 h 6897159"/>
              <a:gd name="connsiteX3" fmla="*/ 5110754 w 5592970"/>
              <a:gd name="connsiteY3" fmla="*/ 2553329 h 6897159"/>
              <a:gd name="connsiteX4" fmla="*/ 4912746 w 5592970"/>
              <a:gd name="connsiteY4" fmla="*/ 2355321 h 6897159"/>
              <a:gd name="connsiteX5" fmla="*/ 4769785 w 5592970"/>
              <a:gd name="connsiteY5" fmla="*/ 1301525 h 6897159"/>
              <a:gd name="connsiteX6" fmla="*/ 4358192 w 5592970"/>
              <a:gd name="connsiteY6" fmla="*/ 1713118 h 6897159"/>
              <a:gd name="connsiteX7" fmla="*/ 4769785 w 5592970"/>
              <a:gd name="connsiteY7" fmla="*/ 2124711 h 6897159"/>
              <a:gd name="connsiteX8" fmla="*/ 5181378 w 5592970"/>
              <a:gd name="connsiteY8" fmla="*/ 1713118 h 6897159"/>
              <a:gd name="connsiteX9" fmla="*/ 4769785 w 5592970"/>
              <a:gd name="connsiteY9" fmla="*/ 1301525 h 6897159"/>
              <a:gd name="connsiteX10" fmla="*/ 1485712 w 5592970"/>
              <a:gd name="connsiteY10" fmla="*/ 0 h 6897159"/>
              <a:gd name="connsiteX11" fmla="*/ 1911850 w 5592970"/>
              <a:gd name="connsiteY11" fmla="*/ 0 h 6897159"/>
              <a:gd name="connsiteX12" fmla="*/ 4693359 w 5592970"/>
              <a:gd name="connsiteY12" fmla="*/ 0 h 6897159"/>
              <a:gd name="connsiteX13" fmla="*/ 4687196 w 5592970"/>
              <a:gd name="connsiteY13" fmla="*/ 186052 h 6897159"/>
              <a:gd name="connsiteX14" fmla="*/ 4689492 w 5592970"/>
              <a:gd name="connsiteY14" fmla="*/ 422393 h 6897159"/>
              <a:gd name="connsiteX15" fmla="*/ 5029277 w 5592970"/>
              <a:gd name="connsiteY15" fmla="*/ 1074198 h 6897159"/>
              <a:gd name="connsiteX16" fmla="*/ 5368989 w 5592970"/>
              <a:gd name="connsiteY16" fmla="*/ 2604190 h 6897159"/>
              <a:gd name="connsiteX17" fmla="*/ 5030698 w 5592970"/>
              <a:gd name="connsiteY17" fmla="*/ 3182337 h 6897159"/>
              <a:gd name="connsiteX18" fmla="*/ 4910556 w 5592970"/>
              <a:gd name="connsiteY18" fmla="*/ 4667756 h 6897159"/>
              <a:gd name="connsiteX19" fmla="*/ 5374561 w 5592970"/>
              <a:gd name="connsiteY19" fmla="*/ 5703238 h 6897159"/>
              <a:gd name="connsiteX20" fmla="*/ 5591170 w 5592970"/>
              <a:gd name="connsiteY20" fmla="*/ 6745970 h 6897159"/>
              <a:gd name="connsiteX21" fmla="*/ 5592970 w 5592970"/>
              <a:gd name="connsiteY21" fmla="*/ 6897158 h 6897159"/>
              <a:gd name="connsiteX22" fmla="*/ 2734191 w 5592970"/>
              <a:gd name="connsiteY22" fmla="*/ 6897158 h 6897159"/>
              <a:gd name="connsiteX23" fmla="*/ 2734191 w 5592970"/>
              <a:gd name="connsiteY23" fmla="*/ 6897159 h 6897159"/>
              <a:gd name="connsiteX24" fmla="*/ 0 w 5592970"/>
              <a:gd name="connsiteY24" fmla="*/ 6897159 h 6897159"/>
              <a:gd name="connsiteX25" fmla="*/ 0 w 5592970"/>
              <a:gd name="connsiteY25" fmla="*/ 1 h 6897159"/>
              <a:gd name="connsiteX26" fmla="*/ 1485712 w 5592970"/>
              <a:gd name="connsiteY26" fmla="*/ 1 h 6897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5592970" h="6897159">
                <a:moveTo>
                  <a:pt x="4912746" y="2355321"/>
                </a:moveTo>
                <a:cubicBezTo>
                  <a:pt x="4803389" y="2355321"/>
                  <a:pt x="4714738" y="2443972"/>
                  <a:pt x="4714738" y="2553329"/>
                </a:cubicBezTo>
                <a:cubicBezTo>
                  <a:pt x="4714738" y="2662686"/>
                  <a:pt x="4803389" y="2751337"/>
                  <a:pt x="4912746" y="2751337"/>
                </a:cubicBezTo>
                <a:cubicBezTo>
                  <a:pt x="5022103" y="2751337"/>
                  <a:pt x="5110754" y="2662686"/>
                  <a:pt x="5110754" y="2553329"/>
                </a:cubicBezTo>
                <a:cubicBezTo>
                  <a:pt x="5110754" y="2443972"/>
                  <a:pt x="5022103" y="2355321"/>
                  <a:pt x="4912746" y="2355321"/>
                </a:cubicBezTo>
                <a:close/>
                <a:moveTo>
                  <a:pt x="4769785" y="1301525"/>
                </a:moveTo>
                <a:cubicBezTo>
                  <a:pt x="4542468" y="1301525"/>
                  <a:pt x="4358192" y="1485801"/>
                  <a:pt x="4358192" y="1713118"/>
                </a:cubicBezTo>
                <a:cubicBezTo>
                  <a:pt x="4358192" y="1940435"/>
                  <a:pt x="4542468" y="2124711"/>
                  <a:pt x="4769785" y="2124711"/>
                </a:cubicBezTo>
                <a:cubicBezTo>
                  <a:pt x="4997102" y="2124711"/>
                  <a:pt x="5181378" y="1940435"/>
                  <a:pt x="5181378" y="1713118"/>
                </a:cubicBezTo>
                <a:cubicBezTo>
                  <a:pt x="5181378" y="1485801"/>
                  <a:pt x="4997102" y="1301525"/>
                  <a:pt x="4769785" y="1301525"/>
                </a:cubicBezTo>
                <a:close/>
                <a:moveTo>
                  <a:pt x="1485712" y="0"/>
                </a:moveTo>
                <a:lnTo>
                  <a:pt x="1911850" y="0"/>
                </a:lnTo>
                <a:lnTo>
                  <a:pt x="4693359" y="0"/>
                </a:lnTo>
                <a:lnTo>
                  <a:pt x="4687196" y="186052"/>
                </a:lnTo>
                <a:cubicBezTo>
                  <a:pt x="4686166" y="265025"/>
                  <a:pt x="4686829" y="343862"/>
                  <a:pt x="4689492" y="422393"/>
                </a:cubicBezTo>
                <a:cubicBezTo>
                  <a:pt x="4699496" y="713539"/>
                  <a:pt x="4872938" y="896626"/>
                  <a:pt x="5029277" y="1074198"/>
                </a:cubicBezTo>
                <a:cubicBezTo>
                  <a:pt x="5418992" y="1516672"/>
                  <a:pt x="5551614" y="2043761"/>
                  <a:pt x="5368989" y="2604190"/>
                </a:cubicBezTo>
                <a:cubicBezTo>
                  <a:pt x="5298163" y="2821542"/>
                  <a:pt x="5160452" y="3010355"/>
                  <a:pt x="5030698" y="3182337"/>
                </a:cubicBezTo>
                <a:cubicBezTo>
                  <a:pt x="4682698" y="3643429"/>
                  <a:pt x="4696957" y="4178177"/>
                  <a:pt x="4910556" y="4667756"/>
                </a:cubicBezTo>
                <a:cubicBezTo>
                  <a:pt x="5062728" y="5015306"/>
                  <a:pt x="5245193" y="5341884"/>
                  <a:pt x="5374561" y="5703238"/>
                </a:cubicBezTo>
                <a:cubicBezTo>
                  <a:pt x="5500512" y="6053410"/>
                  <a:pt x="5575240" y="6402760"/>
                  <a:pt x="5591170" y="6745970"/>
                </a:cubicBezTo>
                <a:lnTo>
                  <a:pt x="5592970" y="6897158"/>
                </a:lnTo>
                <a:lnTo>
                  <a:pt x="2734191" y="6897158"/>
                </a:lnTo>
                <a:lnTo>
                  <a:pt x="2734191" y="6897159"/>
                </a:lnTo>
                <a:lnTo>
                  <a:pt x="0" y="6897159"/>
                </a:lnTo>
                <a:lnTo>
                  <a:pt x="0" y="1"/>
                </a:lnTo>
                <a:lnTo>
                  <a:pt x="1485712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392775A-C057-645E-007F-9FFCA5CBC5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613" y="1122363"/>
            <a:ext cx="3541909" cy="2387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200"/>
              <a:t>Aktuální stav diplomové práce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93368D1-B717-5C77-09B1-A10BBBD872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613" y="3602038"/>
            <a:ext cx="3541909" cy="2387600"/>
          </a:xfrm>
        </p:spPr>
        <p:txBody>
          <a:bodyPr>
            <a:normAutofit/>
          </a:bodyPr>
          <a:lstStyle/>
          <a:p>
            <a:r>
              <a:rPr lang="cs-CZ"/>
              <a:t>Adriana Trusíková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9661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Background Fill">
            <a:extLst>
              <a:ext uri="{FF2B5EF4-FFF2-40B4-BE49-F238E27FC236}">
                <a16:creationId xmlns:a16="http://schemas.microsoft.com/office/drawing/2014/main" id="{B937640E-EF7A-4A6C-A950-D12B7D5C9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6ADA084-C86B-4F3C-8077-6A8999CC46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E889DFA-85BA-588E-027F-C0747B518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7494" y="552782"/>
            <a:ext cx="5369169" cy="161961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400"/>
              <a:t>Téma: Sebehodnocení a vrstevnické hodnocení v kontextu formativního hodnocení z pohledu žáků</a:t>
            </a:r>
          </a:p>
        </p:txBody>
      </p:sp>
      <p:pic>
        <p:nvPicPr>
          <p:cNvPr id="5" name="Picture 4" descr="Žárovka na žlutém pozadí s načrtnutými paprsky světla a kabelem">
            <a:extLst>
              <a:ext uri="{FF2B5EF4-FFF2-40B4-BE49-F238E27FC236}">
                <a16:creationId xmlns:a16="http://schemas.microsoft.com/office/drawing/2014/main" id="{D89D0F12-924A-D5A5-CD6B-1A73FCC3FE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999" r="1741"/>
          <a:stretch/>
        </p:blipFill>
        <p:spPr>
          <a:xfrm>
            <a:off x="-52346" y="10"/>
            <a:ext cx="5827552" cy="6857990"/>
          </a:xfrm>
          <a:custGeom>
            <a:avLst/>
            <a:gdLst/>
            <a:ahLst/>
            <a:cxnLst/>
            <a:rect l="l" t="t" r="r" b="b"/>
            <a:pathLst>
              <a:path w="5827552" h="6858000">
                <a:moveTo>
                  <a:pt x="5436113" y="4232571"/>
                </a:moveTo>
                <a:cubicBezTo>
                  <a:pt x="5625722" y="4232571"/>
                  <a:pt x="5779430" y="4386279"/>
                  <a:pt x="5779430" y="4575888"/>
                </a:cubicBezTo>
                <a:cubicBezTo>
                  <a:pt x="5779430" y="4765497"/>
                  <a:pt x="5625722" y="4919205"/>
                  <a:pt x="5436113" y="4919205"/>
                </a:cubicBezTo>
                <a:cubicBezTo>
                  <a:pt x="5246504" y="4919205"/>
                  <a:pt x="5092796" y="4765497"/>
                  <a:pt x="5092796" y="4575888"/>
                </a:cubicBezTo>
                <a:cubicBezTo>
                  <a:pt x="5092796" y="4386279"/>
                  <a:pt x="5246504" y="4232571"/>
                  <a:pt x="5436113" y="4232571"/>
                </a:cubicBezTo>
                <a:close/>
                <a:moveTo>
                  <a:pt x="5580185" y="1806694"/>
                </a:moveTo>
                <a:cubicBezTo>
                  <a:pt x="5699726" y="1806694"/>
                  <a:pt x="5799461" y="1891487"/>
                  <a:pt x="5822527" y="2004209"/>
                </a:cubicBezTo>
                <a:lnTo>
                  <a:pt x="5827552" y="2054052"/>
                </a:lnTo>
                <a:lnTo>
                  <a:pt x="5827552" y="2054073"/>
                </a:lnTo>
                <a:lnTo>
                  <a:pt x="5822527" y="2103916"/>
                </a:lnTo>
                <a:cubicBezTo>
                  <a:pt x="5799461" y="2216637"/>
                  <a:pt x="5699726" y="2301430"/>
                  <a:pt x="5580185" y="2301430"/>
                </a:cubicBezTo>
                <a:cubicBezTo>
                  <a:pt x="5443567" y="2301430"/>
                  <a:pt x="5332817" y="2190680"/>
                  <a:pt x="5332817" y="2054062"/>
                </a:cubicBezTo>
                <a:cubicBezTo>
                  <a:pt x="5332817" y="1917444"/>
                  <a:pt x="5443567" y="1806694"/>
                  <a:pt x="5580185" y="1806694"/>
                </a:cubicBezTo>
                <a:close/>
                <a:moveTo>
                  <a:pt x="5580184" y="1294715"/>
                </a:moveTo>
                <a:cubicBezTo>
                  <a:pt x="5659753" y="1294715"/>
                  <a:pt x="5724256" y="1359218"/>
                  <a:pt x="5724256" y="1438787"/>
                </a:cubicBezTo>
                <a:cubicBezTo>
                  <a:pt x="5724256" y="1518356"/>
                  <a:pt x="5659753" y="1582859"/>
                  <a:pt x="5580184" y="1582859"/>
                </a:cubicBezTo>
                <a:cubicBezTo>
                  <a:pt x="5500615" y="1582859"/>
                  <a:pt x="5436112" y="1518356"/>
                  <a:pt x="5436112" y="1438787"/>
                </a:cubicBezTo>
                <a:cubicBezTo>
                  <a:pt x="5436112" y="1359218"/>
                  <a:pt x="5500615" y="1294715"/>
                  <a:pt x="5580184" y="1294715"/>
                </a:cubicBezTo>
                <a:close/>
                <a:moveTo>
                  <a:pt x="0" y="0"/>
                </a:moveTo>
                <a:lnTo>
                  <a:pt x="5346882" y="0"/>
                </a:lnTo>
                <a:lnTo>
                  <a:pt x="5396357" y="64140"/>
                </a:lnTo>
                <a:cubicBezTo>
                  <a:pt x="5509528" y="228632"/>
                  <a:pt x="5577723" y="424885"/>
                  <a:pt x="5582550" y="646882"/>
                </a:cubicBezTo>
                <a:cubicBezTo>
                  <a:pt x="5608062" y="1102027"/>
                  <a:pt x="5203194" y="1301070"/>
                  <a:pt x="5151872" y="1809180"/>
                </a:cubicBezTo>
                <a:cubicBezTo>
                  <a:pt x="5104686" y="2276432"/>
                  <a:pt x="5496947" y="2514465"/>
                  <a:pt x="5323965" y="3464278"/>
                </a:cubicBezTo>
                <a:cubicBezTo>
                  <a:pt x="5211960" y="4079388"/>
                  <a:pt x="4297510" y="4259025"/>
                  <a:pt x="5513003" y="5720066"/>
                </a:cubicBezTo>
                <a:cubicBezTo>
                  <a:pt x="5768583" y="6027176"/>
                  <a:pt x="5791560" y="6490332"/>
                  <a:pt x="5601722" y="6841105"/>
                </a:cubicBezTo>
                <a:lnTo>
                  <a:pt x="5590822" y="6858000"/>
                </a:lnTo>
                <a:lnTo>
                  <a:pt x="1735" y="6858000"/>
                </a:lnTo>
                <a:lnTo>
                  <a:pt x="0" y="6858000"/>
                </a:lnTo>
                <a:lnTo>
                  <a:pt x="0" y="6849812"/>
                </a:lnTo>
                <a:lnTo>
                  <a:pt x="0" y="6483067"/>
                </a:lnTo>
                <a:lnTo>
                  <a:pt x="0" y="1250146"/>
                </a:lnTo>
                <a:close/>
              </a:path>
            </a:pathLst>
          </a:cu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553941-C241-EA76-B3CD-555384EEC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8092" y="2391995"/>
            <a:ext cx="5355276" cy="3174788"/>
          </a:xfrm>
        </p:spPr>
        <p:txBody>
          <a:bodyPr anchor="t">
            <a:normAutofit/>
          </a:bodyPr>
          <a:lstStyle/>
          <a:p>
            <a:r>
              <a:rPr lang="cs-CZ" dirty="0"/>
              <a:t>Zdůvodnění výběru tématu Formativního hodnocení</a:t>
            </a:r>
          </a:p>
          <a:p>
            <a:r>
              <a:rPr lang="cs-CZ" dirty="0"/>
              <a:t>Hledání vedoucího práce</a:t>
            </a:r>
          </a:p>
          <a:p>
            <a:r>
              <a:rPr lang="cs-CZ" dirty="0"/>
              <a:t>Konkretizace tématu – není ještě konzultované</a:t>
            </a:r>
          </a:p>
        </p:txBody>
      </p:sp>
    </p:spTree>
    <p:extLst>
      <p:ext uri="{BB962C8B-B14F-4D97-AF65-F5344CB8AC3E}">
        <p14:creationId xmlns:p14="http://schemas.microsoft.com/office/powerpoint/2010/main" val="1876001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Background Fill">
            <a:extLst>
              <a:ext uri="{FF2B5EF4-FFF2-40B4-BE49-F238E27FC236}">
                <a16:creationId xmlns:a16="http://schemas.microsoft.com/office/drawing/2014/main" id="{B937640E-EF7A-4A6C-A950-D12B7D5C92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FF975DA-2F73-4697-B7A9-A2E8347123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029B204-EB71-021B-B435-7CAE78949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</p:spPr>
        <p:txBody>
          <a:bodyPr>
            <a:normAutofit/>
          </a:bodyPr>
          <a:lstStyle/>
          <a:p>
            <a:r>
              <a:rPr lang="cs-CZ" dirty="0"/>
              <a:t>Teoretická část</a:t>
            </a:r>
          </a:p>
        </p:txBody>
      </p:sp>
      <p:graphicFrame>
        <p:nvGraphicFramePr>
          <p:cNvPr id="7" name="Zástupný obsah 2">
            <a:extLst>
              <a:ext uri="{FF2B5EF4-FFF2-40B4-BE49-F238E27FC236}">
                <a16:creationId xmlns:a16="http://schemas.microsoft.com/office/drawing/2014/main" id="{29740996-C46F-B93B-C792-AD028D8E23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8628605"/>
              </p:ext>
            </p:extLst>
          </p:nvPr>
        </p:nvGraphicFramePr>
        <p:xfrm>
          <a:off x="609600" y="2106613"/>
          <a:ext cx="10972800" cy="4035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0950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8A8528-2BE7-90B7-A405-6E1E4B967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Praktická část</a:t>
            </a:r>
          </a:p>
        </p:txBody>
      </p:sp>
      <p:graphicFrame>
        <p:nvGraphicFramePr>
          <p:cNvPr id="7" name="Zástupný obsah 2">
            <a:extLst>
              <a:ext uri="{FF2B5EF4-FFF2-40B4-BE49-F238E27FC236}">
                <a16:creationId xmlns:a16="http://schemas.microsoft.com/office/drawing/2014/main" id="{E310FCDD-FAC7-D38C-22BC-EE1A32171C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0274007"/>
              </p:ext>
            </p:extLst>
          </p:nvPr>
        </p:nvGraphicFramePr>
        <p:xfrm>
          <a:off x="609600" y="2106204"/>
          <a:ext cx="10972800" cy="40365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6516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020285-E7EC-1B4B-6E15-D25E02A4F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dál?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B111B6E4-C1D5-F067-977A-7C47C620AD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3217648"/>
              </p:ext>
            </p:extLst>
          </p:nvPr>
        </p:nvGraphicFramePr>
        <p:xfrm>
          <a:off x="609600" y="2106204"/>
          <a:ext cx="10972800" cy="40365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6593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89B322-40CA-381E-E17D-7CFF76CB9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67820"/>
            <a:ext cx="10972800" cy="1325563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graphicFrame>
        <p:nvGraphicFramePr>
          <p:cNvPr id="23" name="Zástupný obsah 2">
            <a:extLst>
              <a:ext uri="{FF2B5EF4-FFF2-40B4-BE49-F238E27FC236}">
                <a16:creationId xmlns:a16="http://schemas.microsoft.com/office/drawing/2014/main" id="{F6F81176-5A5D-3B0A-2CC3-76C98B9A3B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4924438"/>
              </p:ext>
            </p:extLst>
          </p:nvPr>
        </p:nvGraphicFramePr>
        <p:xfrm>
          <a:off x="609600" y="1493383"/>
          <a:ext cx="10972800" cy="5041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9786469"/>
      </p:ext>
    </p:extLst>
  </p:cSld>
  <p:clrMapOvr>
    <a:masterClrMapping/>
  </p:clrMapOvr>
</p:sld>
</file>

<file path=ppt/theme/theme1.xml><?xml version="1.0" encoding="utf-8"?>
<a:theme xmlns:a="http://schemas.openxmlformats.org/drawingml/2006/main" name="SplashVTI">
  <a:themeElements>
    <a:clrScheme name="AnalogousFromDarkSeedLeftStep">
      <a:dk1>
        <a:srgbClr val="000000"/>
      </a:dk1>
      <a:lt1>
        <a:srgbClr val="FFFFFF"/>
      </a:lt1>
      <a:dk2>
        <a:srgbClr val="2F211A"/>
      </a:dk2>
      <a:lt2>
        <a:srgbClr val="F2F0F3"/>
      </a:lt2>
      <a:accent1>
        <a:srgbClr val="6AB12F"/>
      </a:accent1>
      <a:accent2>
        <a:srgbClr val="97A921"/>
      </a:accent2>
      <a:accent3>
        <a:srgbClr val="C39A33"/>
      </a:accent3>
      <a:accent4>
        <a:srgbClr val="C55627"/>
      </a:accent4>
      <a:accent5>
        <a:srgbClr val="D7394C"/>
      </a:accent5>
      <a:accent6>
        <a:srgbClr val="C5277C"/>
      </a:accent6>
      <a:hlink>
        <a:srgbClr val="BF4741"/>
      </a:hlink>
      <a:folHlink>
        <a:srgbClr val="7F7F7F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531</Words>
  <Application>Microsoft Office PowerPoint</Application>
  <PresentationFormat>Širokoúhlá obrazovka</PresentationFormat>
  <Paragraphs>42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Avenir Next LT Pro</vt:lpstr>
      <vt:lpstr>Posterama</vt:lpstr>
      <vt:lpstr>SplashVTI</vt:lpstr>
      <vt:lpstr>Aktuální stav diplomové práce</vt:lpstr>
      <vt:lpstr>Téma: Sebehodnocení a vrstevnické hodnocení v kontextu formativního hodnocení z pohledu žáků</vt:lpstr>
      <vt:lpstr>Teoretická část</vt:lpstr>
      <vt:lpstr>Praktická část</vt:lpstr>
      <vt:lpstr>Co dál?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Aktuální stav diplomové práce</dc:title>
  <dc:creator>Adriana Trusíková</dc:creator>
  <cp:lastModifiedBy>Adriana Trusíková</cp:lastModifiedBy>
  <cp:revision>1</cp:revision>
  <dcterms:created xsi:type="dcterms:W3CDTF">2024-04-22T08:59:41Z</dcterms:created>
  <dcterms:modified xsi:type="dcterms:W3CDTF">2024-04-22T09:33:34Z</dcterms:modified>
</cp:coreProperties>
</file>