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0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5D0CA-08B0-4FC9-A04C-85EACD3326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VYUŽITÍ LITERÁRNÍCH PŘÍBĚHŮ PAVLA ČECHA V HODINÁCH DRAMATICKÉ VÝCHOVY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AF731E-643D-4A7B-B9A5-356A3FD05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Sarah Beránková</a:t>
            </a:r>
          </a:p>
        </p:txBody>
      </p:sp>
    </p:spTree>
    <p:extLst>
      <p:ext uri="{BB962C8B-B14F-4D97-AF65-F5344CB8AC3E}">
        <p14:creationId xmlns:p14="http://schemas.microsoft.com/office/powerpoint/2010/main" val="26107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038F9-6258-408F-937A-D0E151892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5C97E-BA1D-4075-BE1B-79B427D96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2868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specializace DV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propojení literatury s DV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ym typeface="Wingdings" panose="05000000000000000000" pitchFamily="2" charset="2"/>
              </a:rPr>
              <a:t> nevýhody dnešní doby  moderní technologie X čtení knih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ym typeface="Wingdings" panose="05000000000000000000" pitchFamily="2" charset="2"/>
              </a:rPr>
              <a:t> podpora a motivace ke čtení knih, fantazii, práci s příběhem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05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25FFF-CA5D-4B1F-96CB-DC0BF17FA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209" y="-30094"/>
            <a:ext cx="9720072" cy="1499616"/>
          </a:xfrm>
        </p:spPr>
        <p:txBody>
          <a:bodyPr/>
          <a:lstStyle/>
          <a:p>
            <a:r>
              <a:rPr lang="cs-CZ" dirty="0"/>
              <a:t>Možná struktura </a:t>
            </a:r>
            <a:r>
              <a:rPr lang="cs-CZ" dirty="0" err="1"/>
              <a:t>dp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8EE361-96CB-4D7C-87FF-3CCD74C1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218" y="914400"/>
            <a:ext cx="9720071" cy="584521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Úvod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Úvodní část s popisem dané problematiky, využití literárních příběhů v hodinách DV.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Formulace cílů a výzkumných otázek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Teoretická část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Dramatická výchova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1. Vymezení pojmu dramatická výchova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2. Definice DV, její principy a cíle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3. Dramatická výchova na 1. STZŠ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389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3. 1. Rámcový vzdělávací program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389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3. 2. Školní vzdělávací program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4. Metody a techniky DV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719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4. 1. Dělení metod DV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1. 4. 2. Vybrané metody a techniky v praktické části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Děti čtenáři na 1. </a:t>
            </a:r>
            <a:r>
              <a:rPr lang="cs-CZ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STZŠ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dirty="0">
                <a:ea typeface="Calibri" panose="020F0502020204030204" pitchFamily="34" charset="0"/>
                <a:cs typeface="Times New Roman" panose="02020603050405020304" pitchFamily="18" charset="0"/>
              </a:rPr>
              <a:t>Popis situace v ČR </a:t>
            </a:r>
            <a:r>
              <a:rPr lang="cs-CZ" sz="11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cs-CZ" sz="11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ýzkum České děti jako čtenáři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Význam využití literárních příběhů v hodinách DV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Argumentace na téma, proč je vhodné zařadit literární příběh do hodin DV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její role ve výchově a vzdělávání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Pavel Čech a jeho literární díla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Pavel Čech jako autor knih pro děti – jeho tvorba</a:t>
            </a:r>
          </a:p>
          <a:p>
            <a:pPr>
              <a:spcBef>
                <a:spcPts val="0"/>
              </a:spcBef>
            </a:pPr>
            <a:r>
              <a:rPr lang="cs-CZ" sz="1100" dirty="0">
                <a:effectLst/>
                <a:ea typeface="Calibri" panose="020F0502020204030204" pitchFamily="34" charset="0"/>
              </a:rPr>
              <a:t>Analýza vybraných knih pro děti – zdůvodnění volby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55937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D2FF02-4FA2-4799-917A-CBCBDADC0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5" y="134471"/>
            <a:ext cx="11102081" cy="64107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Praktická část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Charakteristika škol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Popis škol</a:t>
            </a: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1. Charakteristika tříd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Popis tříd, jejich složení – ve které probíhaly hodiny DV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6. Výzkum – kvalitativní – dotazník před a po, učitelé i žáci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a typeface="Calibri" panose="020F0502020204030204" pitchFamily="34" charset="0"/>
                <a:cs typeface="Times New Roman" panose="02020603050405020304" pitchFamily="18" charset="0"/>
              </a:rPr>
              <a:t>jaké knihy žáci čtou, zda čtou, zda jim čtou rodiče,.. X práce s příběhem ve třídě, zda ji využívají – proč ano, proč 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Modelové hodiny DV s využitím vybraných děl s reflexí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Ukázkové přípravy s reflexí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8. Diskuze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a typeface="Calibri" panose="020F0502020204030204" pitchFamily="34" charset="0"/>
                <a:cs typeface="Times New Roman" panose="02020603050405020304" pitchFamily="18" charset="0"/>
              </a:rPr>
              <a:t>shrnutí výsledků provedeného kvalitativního výzkumu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Prameny a použitá literatura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Seznam příloh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88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010D2-4293-403E-9732-88C4D72B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22463"/>
            <a:ext cx="9720072" cy="1499616"/>
          </a:xfrm>
        </p:spPr>
        <p:txBody>
          <a:bodyPr/>
          <a:lstStyle/>
          <a:p>
            <a:r>
              <a:rPr lang="cs-CZ" dirty="0"/>
              <a:t>Aktuální představa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AB1D9-5D3A-4F99-A86E-8649A9E81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635" y="2022079"/>
            <a:ext cx="9466729" cy="4313458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Porovnání práce s literárními příběhy od Pavla Čecha na škole se zaměřením na dramatickou výchovu se školou bez zaměření na dramatickou výchovu.</a:t>
            </a:r>
          </a:p>
          <a:p>
            <a:endParaRPr lang="cs-CZ" sz="2400" b="1" dirty="0"/>
          </a:p>
          <a:p>
            <a:endParaRPr lang="cs-CZ" sz="2400" b="1" dirty="0"/>
          </a:p>
          <a:p>
            <a:pPr lvl="1" algn="just"/>
            <a:r>
              <a:rPr lang="cs-CZ" b="1" dirty="0"/>
              <a:t>Jak se liší práce s literární předlohou na škole se zaměřením DV a na škole bez zaměření?</a:t>
            </a:r>
          </a:p>
          <a:p>
            <a:pPr lvl="1" algn="just"/>
            <a:r>
              <a:rPr lang="cs-CZ" dirty="0"/>
              <a:t>Má nějaký vliv to, že žák čte, či mu čtou rodiče, na jeho zapojení v hodině nebo na to, co si z hodiny odnáší?</a:t>
            </a:r>
          </a:p>
          <a:p>
            <a:pPr lvl="1" algn="just"/>
            <a:r>
              <a:rPr lang="cs-CZ" dirty="0"/>
              <a:t>Jaká je využitelnost literárních příběhů Pavla Čecha?</a:t>
            </a:r>
          </a:p>
          <a:p>
            <a:pPr lvl="1" algn="just"/>
            <a:r>
              <a:rPr lang="cs-CZ" dirty="0"/>
              <a:t>Jaká témata nabízejí příběhy Pavla Čecha?</a:t>
            </a:r>
          </a:p>
        </p:txBody>
      </p:sp>
    </p:spTree>
    <p:extLst>
      <p:ext uri="{BB962C8B-B14F-4D97-AF65-F5344CB8AC3E}">
        <p14:creationId xmlns:p14="http://schemas.microsoft.com/office/powerpoint/2010/main" val="89531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8F25D-9D92-48CF-8584-BE0C8BEE0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453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290</TotalTime>
  <Words>414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Symbol</vt:lpstr>
      <vt:lpstr>Tw Cen MT</vt:lpstr>
      <vt:lpstr>Tw Cen MT Condensed</vt:lpstr>
      <vt:lpstr>Wingdings</vt:lpstr>
      <vt:lpstr>Wingdings 3</vt:lpstr>
      <vt:lpstr>Integrál</vt:lpstr>
      <vt:lpstr>VYUŽITÍ LITERÁRNÍCH PŘÍBĚHŮ PAVLA ČECHA V HODINÁCH DRAMATICKÉ VÝCHOVY</vt:lpstr>
      <vt:lpstr>MOTIVACE</vt:lpstr>
      <vt:lpstr>Možná struktura dp</vt:lpstr>
      <vt:lpstr>Prezentace aplikace PowerPoint</vt:lpstr>
      <vt:lpstr>Aktuální představa</vt:lpstr>
      <vt:lpstr>Děkuji za pozornost.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LITERÁRNÍCH PŘÍBĚHŮ PAVLA ČECHA V HODINÁCH DRAMATICKÉ VÝCHOVY</dc:title>
  <dc:creator>Sarah Beránková</dc:creator>
  <cp:lastModifiedBy>Sarah Beránková</cp:lastModifiedBy>
  <cp:revision>16</cp:revision>
  <dcterms:created xsi:type="dcterms:W3CDTF">2024-04-14T10:20:23Z</dcterms:created>
  <dcterms:modified xsi:type="dcterms:W3CDTF">2024-04-18T14:14:09Z</dcterms:modified>
</cp:coreProperties>
</file>