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1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muller86@outlook.cz" userId="fff6f5d8c752e6e7" providerId="LiveId" clId="{736320E5-1724-49C6-9A85-EB5C6EA9CC42}"/>
    <pc:docChg chg="undo custSel addSld modSld">
      <pc:chgData name="annamuller86@outlook.cz" userId="fff6f5d8c752e6e7" providerId="LiveId" clId="{736320E5-1724-49C6-9A85-EB5C6EA9CC42}" dt="2024-04-14T12:57:57.366" v="25" actId="14100"/>
      <pc:docMkLst>
        <pc:docMk/>
      </pc:docMkLst>
      <pc:sldChg chg="addSp delSp modSp new mod setBg">
        <pc:chgData name="annamuller86@outlook.cz" userId="fff6f5d8c752e6e7" providerId="LiveId" clId="{736320E5-1724-49C6-9A85-EB5C6EA9CC42}" dt="2024-04-14T12:57:57.366" v="25" actId="14100"/>
        <pc:sldMkLst>
          <pc:docMk/>
          <pc:sldMk cId="3204810995" sldId="264"/>
        </pc:sldMkLst>
        <pc:spChg chg="mod">
          <ac:chgData name="annamuller86@outlook.cz" userId="fff6f5d8c752e6e7" providerId="LiveId" clId="{736320E5-1724-49C6-9A85-EB5C6EA9CC42}" dt="2024-04-14T12:57:57.366" v="25" actId="14100"/>
          <ac:spMkLst>
            <pc:docMk/>
            <pc:sldMk cId="3204810995" sldId="264"/>
            <ac:spMk id="2" creationId="{B85FB551-1BAB-C378-4EA9-86359478C633}"/>
          </ac:spMkLst>
        </pc:spChg>
        <pc:spChg chg="add del">
          <ac:chgData name="annamuller86@outlook.cz" userId="fff6f5d8c752e6e7" providerId="LiveId" clId="{736320E5-1724-49C6-9A85-EB5C6EA9CC42}" dt="2024-04-14T12:57:42.575" v="22" actId="26606"/>
          <ac:spMkLst>
            <pc:docMk/>
            <pc:sldMk cId="3204810995" sldId="264"/>
            <ac:spMk id="3" creationId="{F40015F0-B4D1-BB68-4676-C8DABFD8339F}"/>
          </ac:spMkLst>
        </pc:spChg>
        <pc:spChg chg="add">
          <ac:chgData name="annamuller86@outlook.cz" userId="fff6f5d8c752e6e7" providerId="LiveId" clId="{736320E5-1724-49C6-9A85-EB5C6EA9CC42}" dt="2024-04-14T12:57:42.575" v="22" actId="26606"/>
          <ac:spMkLst>
            <pc:docMk/>
            <pc:sldMk cId="3204810995" sldId="264"/>
            <ac:spMk id="8" creationId="{7C159B63-C56D-4E4E-8B07-40A1346DC926}"/>
          </ac:spMkLst>
        </pc:spChg>
        <pc:spChg chg="add del">
          <ac:chgData name="annamuller86@outlook.cz" userId="fff6f5d8c752e6e7" providerId="LiveId" clId="{736320E5-1724-49C6-9A85-EB5C6EA9CC42}" dt="2024-04-14T12:57:42.552" v="21" actId="26606"/>
          <ac:spMkLst>
            <pc:docMk/>
            <pc:sldMk cId="3204810995" sldId="264"/>
            <ac:spMk id="13" creationId="{F33867FC-EB8E-4B00-B7D5-7967D9DF1C62}"/>
          </ac:spMkLst>
        </pc:spChg>
        <pc:spChg chg="add del">
          <ac:chgData name="annamuller86@outlook.cz" userId="fff6f5d8c752e6e7" providerId="LiveId" clId="{736320E5-1724-49C6-9A85-EB5C6EA9CC42}" dt="2024-04-14T12:57:42.552" v="21" actId="26606"/>
          <ac:spMkLst>
            <pc:docMk/>
            <pc:sldMk cId="3204810995" sldId="264"/>
            <ac:spMk id="15" creationId="{D69E00ED-B0F1-4570-A74E-E05D0E9A86C9}"/>
          </ac:spMkLst>
        </pc:spChg>
        <pc:spChg chg="add del">
          <ac:chgData name="annamuller86@outlook.cz" userId="fff6f5d8c752e6e7" providerId="LiveId" clId="{736320E5-1724-49C6-9A85-EB5C6EA9CC42}" dt="2024-04-14T12:57:42.552" v="21" actId="26606"/>
          <ac:spMkLst>
            <pc:docMk/>
            <pc:sldMk cId="3204810995" sldId="264"/>
            <ac:spMk id="17" creationId="{074D0BE7-DDD8-46AB-A2C1-5B7FFD921AE2}"/>
          </ac:spMkLst>
        </pc:spChg>
        <pc:spChg chg="add">
          <ac:chgData name="annamuller86@outlook.cz" userId="fff6f5d8c752e6e7" providerId="LiveId" clId="{736320E5-1724-49C6-9A85-EB5C6EA9CC42}" dt="2024-04-14T12:57:42.575" v="22" actId="26606"/>
          <ac:spMkLst>
            <pc:docMk/>
            <pc:sldMk cId="3204810995" sldId="264"/>
            <ac:spMk id="19" creationId="{27DEF201-077E-444A-A3F0-66E14253572F}"/>
          </ac:spMkLst>
        </pc:spChg>
        <pc:spChg chg="add">
          <ac:chgData name="annamuller86@outlook.cz" userId="fff6f5d8c752e6e7" providerId="LiveId" clId="{736320E5-1724-49C6-9A85-EB5C6EA9CC42}" dt="2024-04-14T12:57:42.575" v="22" actId="26606"/>
          <ac:spMkLst>
            <pc:docMk/>
            <pc:sldMk cId="3204810995" sldId="264"/>
            <ac:spMk id="20" creationId="{F40015F0-B4D1-BB68-4676-C8DABFD8339F}"/>
          </ac:spMkLst>
        </pc:spChg>
        <pc:grpChg chg="add del">
          <ac:chgData name="annamuller86@outlook.cz" userId="fff6f5d8c752e6e7" providerId="LiveId" clId="{736320E5-1724-49C6-9A85-EB5C6EA9CC42}" dt="2024-04-14T12:57:42.552" v="21" actId="26606"/>
          <ac:grpSpMkLst>
            <pc:docMk/>
            <pc:sldMk cId="3204810995" sldId="264"/>
            <ac:grpSpMk id="9" creationId="{9D9D6BF1-DFF2-4526-9D13-BF339D8C4163}"/>
          </ac:grpSpMkLst>
        </pc:grpChg>
        <pc:picChg chg="add del">
          <ac:chgData name="annamuller86@outlook.cz" userId="fff6f5d8c752e6e7" providerId="LiveId" clId="{736320E5-1724-49C6-9A85-EB5C6EA9CC42}" dt="2024-04-14T12:57:42.552" v="21" actId="26606"/>
          <ac:picMkLst>
            <pc:docMk/>
            <pc:sldMk cId="3204810995" sldId="264"/>
            <ac:picMk id="5" creationId="{A452A67E-3FF8-0000-E8F5-45E89DF37403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328C21-4FC3-4A9D-A756-22B2A30E461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151C7B6-4860-43EB-B71B-8B1A69316EFA}">
      <dgm:prSet/>
      <dgm:spPr/>
      <dgm:t>
        <a:bodyPr/>
        <a:lstStyle/>
        <a:p>
          <a:pPr>
            <a:defRPr cap="all"/>
          </a:pPr>
          <a:r>
            <a:rPr lang="cs-CZ" baseline="0" dirty="0"/>
            <a:t>Diskuze s dr. Havlíčkovou po praxích z didaktiky matematiky</a:t>
          </a:r>
          <a:endParaRPr lang="en-US" dirty="0"/>
        </a:p>
      </dgm:t>
    </dgm:pt>
    <dgm:pt modelId="{6B5BB97B-85F8-4DC6-9590-A3BA53DF2EBA}" type="parTrans" cxnId="{170495DF-7C23-4D15-8B46-10AE4950F54D}">
      <dgm:prSet/>
      <dgm:spPr/>
      <dgm:t>
        <a:bodyPr/>
        <a:lstStyle/>
        <a:p>
          <a:endParaRPr lang="en-US"/>
        </a:p>
      </dgm:t>
    </dgm:pt>
    <dgm:pt modelId="{F6D6EF12-0D4F-46AA-A814-E1919CDE5AF4}" type="sibTrans" cxnId="{170495DF-7C23-4D15-8B46-10AE4950F54D}">
      <dgm:prSet/>
      <dgm:spPr/>
      <dgm:t>
        <a:bodyPr/>
        <a:lstStyle/>
        <a:p>
          <a:endParaRPr lang="en-US"/>
        </a:p>
      </dgm:t>
    </dgm:pt>
    <dgm:pt modelId="{C214548B-7BF1-4325-93B7-A7C2E1226654}">
      <dgm:prSet/>
      <dgm:spPr/>
      <dgm:t>
        <a:bodyPr/>
        <a:lstStyle/>
        <a:p>
          <a:pPr>
            <a:defRPr cap="all"/>
          </a:pPr>
          <a:r>
            <a:rPr lang="cs-CZ" baseline="0"/>
            <a:t>Dotazník k praxím setkání kateder</a:t>
          </a:r>
          <a:endParaRPr lang="en-US"/>
        </a:p>
      </dgm:t>
    </dgm:pt>
    <dgm:pt modelId="{F278FDD2-A212-48AD-956E-3A62F2C1493B}" type="parTrans" cxnId="{3D12817C-07D7-4622-BC28-3F4CC3F7461E}">
      <dgm:prSet/>
      <dgm:spPr/>
      <dgm:t>
        <a:bodyPr/>
        <a:lstStyle/>
        <a:p>
          <a:endParaRPr lang="en-US"/>
        </a:p>
      </dgm:t>
    </dgm:pt>
    <dgm:pt modelId="{231835E7-F38E-4D42-8F7E-1AE123488881}" type="sibTrans" cxnId="{3D12817C-07D7-4622-BC28-3F4CC3F7461E}">
      <dgm:prSet/>
      <dgm:spPr/>
      <dgm:t>
        <a:bodyPr/>
        <a:lstStyle/>
        <a:p>
          <a:endParaRPr lang="en-US"/>
        </a:p>
      </dgm:t>
    </dgm:pt>
    <dgm:pt modelId="{09D2462E-842F-4B9C-8BE6-3F6E21A6F2F4}">
      <dgm:prSet/>
      <dgm:spPr/>
      <dgm:t>
        <a:bodyPr/>
        <a:lstStyle/>
        <a:p>
          <a:pPr>
            <a:defRPr cap="all"/>
          </a:pPr>
          <a:r>
            <a:rPr lang="cs-CZ" baseline="0"/>
            <a:t>Pošťouchnutí od spolužaček</a:t>
          </a:r>
          <a:endParaRPr lang="en-US"/>
        </a:p>
      </dgm:t>
    </dgm:pt>
    <dgm:pt modelId="{0F0AF884-2790-4B49-9B38-AD3C30EB93C7}" type="parTrans" cxnId="{FC7DCE9E-E09E-45EF-996D-29F4C5BEDB1E}">
      <dgm:prSet/>
      <dgm:spPr/>
      <dgm:t>
        <a:bodyPr/>
        <a:lstStyle/>
        <a:p>
          <a:endParaRPr lang="en-US"/>
        </a:p>
      </dgm:t>
    </dgm:pt>
    <dgm:pt modelId="{91660ECF-A50F-48CC-BE2F-FE908881C3DC}" type="sibTrans" cxnId="{FC7DCE9E-E09E-45EF-996D-29F4C5BEDB1E}">
      <dgm:prSet/>
      <dgm:spPr/>
      <dgm:t>
        <a:bodyPr/>
        <a:lstStyle/>
        <a:p>
          <a:endParaRPr lang="en-US"/>
        </a:p>
      </dgm:t>
    </dgm:pt>
    <dgm:pt modelId="{6D176090-B059-4801-B5B4-FC1C739639D5}" type="pres">
      <dgm:prSet presAssocID="{6A328C21-4FC3-4A9D-A756-22B2A30E461B}" presName="root" presStyleCnt="0">
        <dgm:presLayoutVars>
          <dgm:dir/>
          <dgm:resizeHandles val="exact"/>
        </dgm:presLayoutVars>
      </dgm:prSet>
      <dgm:spPr/>
    </dgm:pt>
    <dgm:pt modelId="{5A4A4ECA-90DC-4112-9766-750C5761D24C}" type="pres">
      <dgm:prSet presAssocID="{C151C7B6-4860-43EB-B71B-8B1A69316EFA}" presName="compNode" presStyleCnt="0"/>
      <dgm:spPr/>
    </dgm:pt>
    <dgm:pt modelId="{7F7CE460-7212-4604-95F3-67CB21947167}" type="pres">
      <dgm:prSet presAssocID="{C151C7B6-4860-43EB-B71B-8B1A69316EFA}" presName="iconBgRect" presStyleLbl="bgShp" presStyleIdx="0" presStyleCnt="3"/>
      <dgm:spPr/>
    </dgm:pt>
    <dgm:pt modelId="{206BD94D-8E0C-450A-B300-6A11E1C3A12B}" type="pres">
      <dgm:prSet presAssocID="{C151C7B6-4860-43EB-B71B-8B1A69316EF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EA67374-D840-4573-99A4-AFCB39EFF6A0}" type="pres">
      <dgm:prSet presAssocID="{C151C7B6-4860-43EB-B71B-8B1A69316EFA}" presName="spaceRect" presStyleCnt="0"/>
      <dgm:spPr/>
    </dgm:pt>
    <dgm:pt modelId="{D9C829CB-B6F7-4F3B-B3A2-BB42CB31701D}" type="pres">
      <dgm:prSet presAssocID="{C151C7B6-4860-43EB-B71B-8B1A69316EFA}" presName="textRect" presStyleLbl="revTx" presStyleIdx="0" presStyleCnt="3">
        <dgm:presLayoutVars>
          <dgm:chMax val="1"/>
          <dgm:chPref val="1"/>
        </dgm:presLayoutVars>
      </dgm:prSet>
      <dgm:spPr/>
    </dgm:pt>
    <dgm:pt modelId="{EC86875A-E0B1-4AD1-B62A-7D6716B71ADB}" type="pres">
      <dgm:prSet presAssocID="{F6D6EF12-0D4F-46AA-A814-E1919CDE5AF4}" presName="sibTrans" presStyleCnt="0"/>
      <dgm:spPr/>
    </dgm:pt>
    <dgm:pt modelId="{54D836BA-35DC-4206-8032-905FB8A61B2C}" type="pres">
      <dgm:prSet presAssocID="{C214548B-7BF1-4325-93B7-A7C2E1226654}" presName="compNode" presStyleCnt="0"/>
      <dgm:spPr/>
    </dgm:pt>
    <dgm:pt modelId="{A12193C5-499C-4FB2-9623-24DB3A3CDD56}" type="pres">
      <dgm:prSet presAssocID="{C214548B-7BF1-4325-93B7-A7C2E1226654}" presName="iconBgRect" presStyleLbl="bgShp" presStyleIdx="1" presStyleCnt="3"/>
      <dgm:spPr/>
    </dgm:pt>
    <dgm:pt modelId="{451DD3AB-DA71-4E3B-9B47-4CC3DFA3E0D7}" type="pres">
      <dgm:prSet presAssocID="{C214548B-7BF1-4325-93B7-A7C2E122665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ntrolní seznam"/>
        </a:ext>
      </dgm:extLst>
    </dgm:pt>
    <dgm:pt modelId="{7E49C347-294A-4EFD-BD3F-C7CFE4A727FB}" type="pres">
      <dgm:prSet presAssocID="{C214548B-7BF1-4325-93B7-A7C2E1226654}" presName="spaceRect" presStyleCnt="0"/>
      <dgm:spPr/>
    </dgm:pt>
    <dgm:pt modelId="{2DA10D0E-937B-4A08-9BC1-1D90EEC61468}" type="pres">
      <dgm:prSet presAssocID="{C214548B-7BF1-4325-93B7-A7C2E1226654}" presName="textRect" presStyleLbl="revTx" presStyleIdx="1" presStyleCnt="3">
        <dgm:presLayoutVars>
          <dgm:chMax val="1"/>
          <dgm:chPref val="1"/>
        </dgm:presLayoutVars>
      </dgm:prSet>
      <dgm:spPr/>
    </dgm:pt>
    <dgm:pt modelId="{8BCEF762-53CA-4509-BB42-A3ED68D59EEA}" type="pres">
      <dgm:prSet presAssocID="{231835E7-F38E-4D42-8F7E-1AE123488881}" presName="sibTrans" presStyleCnt="0"/>
      <dgm:spPr/>
    </dgm:pt>
    <dgm:pt modelId="{973EDEAE-4353-4E51-8C7D-5AE470DB234D}" type="pres">
      <dgm:prSet presAssocID="{09D2462E-842F-4B9C-8BE6-3F6E21A6F2F4}" presName="compNode" presStyleCnt="0"/>
      <dgm:spPr/>
    </dgm:pt>
    <dgm:pt modelId="{C347AA22-F9EA-4042-8F8C-2B98E2E7DBA8}" type="pres">
      <dgm:prSet presAssocID="{09D2462E-842F-4B9C-8BE6-3F6E21A6F2F4}" presName="iconBgRect" presStyleLbl="bgShp" presStyleIdx="2" presStyleCnt="3"/>
      <dgm:spPr/>
    </dgm:pt>
    <dgm:pt modelId="{35E84118-9FC7-4324-96D0-5BB20C04E444}" type="pres">
      <dgm:prSet presAssocID="{09D2462E-842F-4B9C-8BE6-3F6E21A6F2F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486517AE-94B0-485E-9FD3-C1FC8E9FF27D}" type="pres">
      <dgm:prSet presAssocID="{09D2462E-842F-4B9C-8BE6-3F6E21A6F2F4}" presName="spaceRect" presStyleCnt="0"/>
      <dgm:spPr/>
    </dgm:pt>
    <dgm:pt modelId="{562556CE-DF5C-47EB-A492-81F1DC0FC0C1}" type="pres">
      <dgm:prSet presAssocID="{09D2462E-842F-4B9C-8BE6-3F6E21A6F2F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ED1F76B-88E5-451A-B0BC-81A4643663CE}" type="presOf" srcId="{6A328C21-4FC3-4A9D-A756-22B2A30E461B}" destId="{6D176090-B059-4801-B5B4-FC1C739639D5}" srcOrd="0" destOrd="0" presId="urn:microsoft.com/office/officeart/2018/5/layout/IconCircleLabelList"/>
    <dgm:cxn modelId="{02235C7C-8260-42C1-BCA3-5559D7CC9C71}" type="presOf" srcId="{C214548B-7BF1-4325-93B7-A7C2E1226654}" destId="{2DA10D0E-937B-4A08-9BC1-1D90EEC61468}" srcOrd="0" destOrd="0" presId="urn:microsoft.com/office/officeart/2018/5/layout/IconCircleLabelList"/>
    <dgm:cxn modelId="{3D12817C-07D7-4622-BC28-3F4CC3F7461E}" srcId="{6A328C21-4FC3-4A9D-A756-22B2A30E461B}" destId="{C214548B-7BF1-4325-93B7-A7C2E1226654}" srcOrd="1" destOrd="0" parTransId="{F278FDD2-A212-48AD-956E-3A62F2C1493B}" sibTransId="{231835E7-F38E-4D42-8F7E-1AE123488881}"/>
    <dgm:cxn modelId="{FC7DCE9E-E09E-45EF-996D-29F4C5BEDB1E}" srcId="{6A328C21-4FC3-4A9D-A756-22B2A30E461B}" destId="{09D2462E-842F-4B9C-8BE6-3F6E21A6F2F4}" srcOrd="2" destOrd="0" parTransId="{0F0AF884-2790-4B49-9B38-AD3C30EB93C7}" sibTransId="{91660ECF-A50F-48CC-BE2F-FE908881C3DC}"/>
    <dgm:cxn modelId="{604A1FD4-5BAE-4821-B809-3AAA07AEDA52}" type="presOf" srcId="{C151C7B6-4860-43EB-B71B-8B1A69316EFA}" destId="{D9C829CB-B6F7-4F3B-B3A2-BB42CB31701D}" srcOrd="0" destOrd="0" presId="urn:microsoft.com/office/officeart/2018/5/layout/IconCircleLabelList"/>
    <dgm:cxn modelId="{170495DF-7C23-4D15-8B46-10AE4950F54D}" srcId="{6A328C21-4FC3-4A9D-A756-22B2A30E461B}" destId="{C151C7B6-4860-43EB-B71B-8B1A69316EFA}" srcOrd="0" destOrd="0" parTransId="{6B5BB97B-85F8-4DC6-9590-A3BA53DF2EBA}" sibTransId="{F6D6EF12-0D4F-46AA-A814-E1919CDE5AF4}"/>
    <dgm:cxn modelId="{A06352FE-62F6-4257-9C47-E38B7FAEB79C}" type="presOf" srcId="{09D2462E-842F-4B9C-8BE6-3F6E21A6F2F4}" destId="{562556CE-DF5C-47EB-A492-81F1DC0FC0C1}" srcOrd="0" destOrd="0" presId="urn:microsoft.com/office/officeart/2018/5/layout/IconCircleLabelList"/>
    <dgm:cxn modelId="{FD2168BC-8F41-46A9-8D91-FFDEE59875FF}" type="presParOf" srcId="{6D176090-B059-4801-B5B4-FC1C739639D5}" destId="{5A4A4ECA-90DC-4112-9766-750C5761D24C}" srcOrd="0" destOrd="0" presId="urn:microsoft.com/office/officeart/2018/5/layout/IconCircleLabelList"/>
    <dgm:cxn modelId="{B7E51B93-97E5-4087-986D-8CC6CA79C6CE}" type="presParOf" srcId="{5A4A4ECA-90DC-4112-9766-750C5761D24C}" destId="{7F7CE460-7212-4604-95F3-67CB21947167}" srcOrd="0" destOrd="0" presId="urn:microsoft.com/office/officeart/2018/5/layout/IconCircleLabelList"/>
    <dgm:cxn modelId="{077F58C0-1D31-4DAD-A361-493D4A10D328}" type="presParOf" srcId="{5A4A4ECA-90DC-4112-9766-750C5761D24C}" destId="{206BD94D-8E0C-450A-B300-6A11E1C3A12B}" srcOrd="1" destOrd="0" presId="urn:microsoft.com/office/officeart/2018/5/layout/IconCircleLabelList"/>
    <dgm:cxn modelId="{7F76BACC-9314-47AE-A8C8-267D50F3A150}" type="presParOf" srcId="{5A4A4ECA-90DC-4112-9766-750C5761D24C}" destId="{4EA67374-D840-4573-99A4-AFCB39EFF6A0}" srcOrd="2" destOrd="0" presId="urn:microsoft.com/office/officeart/2018/5/layout/IconCircleLabelList"/>
    <dgm:cxn modelId="{2C7B197C-E116-41F0-A775-5F030D57A47D}" type="presParOf" srcId="{5A4A4ECA-90DC-4112-9766-750C5761D24C}" destId="{D9C829CB-B6F7-4F3B-B3A2-BB42CB31701D}" srcOrd="3" destOrd="0" presId="urn:microsoft.com/office/officeart/2018/5/layout/IconCircleLabelList"/>
    <dgm:cxn modelId="{C45ADE2B-E679-47DC-97D7-E19157CBDA33}" type="presParOf" srcId="{6D176090-B059-4801-B5B4-FC1C739639D5}" destId="{EC86875A-E0B1-4AD1-B62A-7D6716B71ADB}" srcOrd="1" destOrd="0" presId="urn:microsoft.com/office/officeart/2018/5/layout/IconCircleLabelList"/>
    <dgm:cxn modelId="{535C0732-86B4-4997-B7AB-23DA1AC3F62A}" type="presParOf" srcId="{6D176090-B059-4801-B5B4-FC1C739639D5}" destId="{54D836BA-35DC-4206-8032-905FB8A61B2C}" srcOrd="2" destOrd="0" presId="urn:microsoft.com/office/officeart/2018/5/layout/IconCircleLabelList"/>
    <dgm:cxn modelId="{CB9E317A-6C7C-41D0-BCAD-DC394DCA9A0E}" type="presParOf" srcId="{54D836BA-35DC-4206-8032-905FB8A61B2C}" destId="{A12193C5-499C-4FB2-9623-24DB3A3CDD56}" srcOrd="0" destOrd="0" presId="urn:microsoft.com/office/officeart/2018/5/layout/IconCircleLabelList"/>
    <dgm:cxn modelId="{DDDB20B8-B477-4ACF-90A7-953C16AC8D04}" type="presParOf" srcId="{54D836BA-35DC-4206-8032-905FB8A61B2C}" destId="{451DD3AB-DA71-4E3B-9B47-4CC3DFA3E0D7}" srcOrd="1" destOrd="0" presId="urn:microsoft.com/office/officeart/2018/5/layout/IconCircleLabelList"/>
    <dgm:cxn modelId="{099D43F3-46E1-4FDC-A73D-12510B6F5250}" type="presParOf" srcId="{54D836BA-35DC-4206-8032-905FB8A61B2C}" destId="{7E49C347-294A-4EFD-BD3F-C7CFE4A727FB}" srcOrd="2" destOrd="0" presId="urn:microsoft.com/office/officeart/2018/5/layout/IconCircleLabelList"/>
    <dgm:cxn modelId="{9734811C-461A-4D41-B3B5-09F1FBFDB1DC}" type="presParOf" srcId="{54D836BA-35DC-4206-8032-905FB8A61B2C}" destId="{2DA10D0E-937B-4A08-9BC1-1D90EEC61468}" srcOrd="3" destOrd="0" presId="urn:microsoft.com/office/officeart/2018/5/layout/IconCircleLabelList"/>
    <dgm:cxn modelId="{3CED4F87-2C37-4507-9394-93E2A783A49F}" type="presParOf" srcId="{6D176090-B059-4801-B5B4-FC1C739639D5}" destId="{8BCEF762-53CA-4509-BB42-A3ED68D59EEA}" srcOrd="3" destOrd="0" presId="urn:microsoft.com/office/officeart/2018/5/layout/IconCircleLabelList"/>
    <dgm:cxn modelId="{8E3D7083-C299-4BFC-91A5-CC36F7CCD574}" type="presParOf" srcId="{6D176090-B059-4801-B5B4-FC1C739639D5}" destId="{973EDEAE-4353-4E51-8C7D-5AE470DB234D}" srcOrd="4" destOrd="0" presId="urn:microsoft.com/office/officeart/2018/5/layout/IconCircleLabelList"/>
    <dgm:cxn modelId="{52955D8B-BDF9-47B5-9ED6-F2DA8C489663}" type="presParOf" srcId="{973EDEAE-4353-4E51-8C7D-5AE470DB234D}" destId="{C347AA22-F9EA-4042-8F8C-2B98E2E7DBA8}" srcOrd="0" destOrd="0" presId="urn:microsoft.com/office/officeart/2018/5/layout/IconCircleLabelList"/>
    <dgm:cxn modelId="{8A4A2B59-5558-4CD5-B25D-93C31351B081}" type="presParOf" srcId="{973EDEAE-4353-4E51-8C7D-5AE470DB234D}" destId="{35E84118-9FC7-4324-96D0-5BB20C04E444}" srcOrd="1" destOrd="0" presId="urn:microsoft.com/office/officeart/2018/5/layout/IconCircleLabelList"/>
    <dgm:cxn modelId="{7F28F1C3-AA27-4961-8554-1F248D71AF28}" type="presParOf" srcId="{973EDEAE-4353-4E51-8C7D-5AE470DB234D}" destId="{486517AE-94B0-485E-9FD3-C1FC8E9FF27D}" srcOrd="2" destOrd="0" presId="urn:microsoft.com/office/officeart/2018/5/layout/IconCircleLabelList"/>
    <dgm:cxn modelId="{00B1EAB8-F013-44A5-8142-01297A7F623E}" type="presParOf" srcId="{973EDEAE-4353-4E51-8C7D-5AE470DB234D}" destId="{562556CE-DF5C-47EB-A492-81F1DC0FC0C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9BAED8-D10C-410F-ABB9-6D809214154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B24F160-F4D3-4154-AD35-3EED4BE1C77D}">
      <dgm:prSet/>
      <dgm:spPr/>
      <dgm:t>
        <a:bodyPr/>
        <a:lstStyle/>
        <a:p>
          <a:pPr>
            <a:defRPr cap="all"/>
          </a:pPr>
          <a:r>
            <a:rPr lang="cs-CZ" baseline="0" dirty="0"/>
            <a:t>Reflektivní pojetí praxí z pohledu studentů a učitelů</a:t>
          </a:r>
          <a:endParaRPr lang="en-US" dirty="0"/>
        </a:p>
      </dgm:t>
    </dgm:pt>
    <dgm:pt modelId="{BD1245D5-3298-45C2-A8B6-5A8F18EA4FBB}" type="parTrans" cxnId="{5D4F008B-7EBB-40D4-B54A-0736646D4EC2}">
      <dgm:prSet/>
      <dgm:spPr/>
      <dgm:t>
        <a:bodyPr/>
        <a:lstStyle/>
        <a:p>
          <a:endParaRPr lang="en-US"/>
        </a:p>
      </dgm:t>
    </dgm:pt>
    <dgm:pt modelId="{AB1DD6A8-DD61-4D8D-B746-526156B08B2C}" type="sibTrans" cxnId="{5D4F008B-7EBB-40D4-B54A-0736646D4EC2}">
      <dgm:prSet/>
      <dgm:spPr/>
      <dgm:t>
        <a:bodyPr/>
        <a:lstStyle/>
        <a:p>
          <a:endParaRPr lang="en-US"/>
        </a:p>
      </dgm:t>
    </dgm:pt>
    <dgm:pt modelId="{A6977D42-9E50-4DC8-9756-82D47D7A6E95}">
      <dgm:prSet/>
      <dgm:spPr/>
      <dgm:t>
        <a:bodyPr/>
        <a:lstStyle/>
        <a:p>
          <a:pPr>
            <a:defRPr cap="all"/>
          </a:pPr>
          <a:r>
            <a:rPr lang="cs-CZ" baseline="0" dirty="0"/>
            <a:t>Vedoucí DP: Jana </a:t>
          </a:r>
          <a:r>
            <a:rPr lang="cs-CZ" baseline="0" dirty="0" err="1"/>
            <a:t>Poche</a:t>
          </a:r>
          <a:r>
            <a:rPr lang="cs-CZ" baseline="0" dirty="0"/>
            <a:t> </a:t>
          </a:r>
          <a:r>
            <a:rPr lang="cs-CZ" baseline="0" dirty="0" err="1"/>
            <a:t>Kargerová</a:t>
          </a:r>
          <a:endParaRPr lang="en-US" dirty="0"/>
        </a:p>
      </dgm:t>
    </dgm:pt>
    <dgm:pt modelId="{BD13884E-9BBD-4152-BA73-F4424C7C0732}" type="parTrans" cxnId="{A92CADA8-B784-43D4-A1C5-46F243DA8136}">
      <dgm:prSet/>
      <dgm:spPr/>
      <dgm:t>
        <a:bodyPr/>
        <a:lstStyle/>
        <a:p>
          <a:endParaRPr lang="en-US"/>
        </a:p>
      </dgm:t>
    </dgm:pt>
    <dgm:pt modelId="{5945797C-F3E5-422B-9DAC-4727214D6F76}" type="sibTrans" cxnId="{A92CADA8-B784-43D4-A1C5-46F243DA8136}">
      <dgm:prSet/>
      <dgm:spPr/>
      <dgm:t>
        <a:bodyPr/>
        <a:lstStyle/>
        <a:p>
          <a:endParaRPr lang="en-US"/>
        </a:p>
      </dgm:t>
    </dgm:pt>
    <dgm:pt modelId="{79B6CECE-67D0-448F-B26E-2E1CB3DA8C49}" type="pres">
      <dgm:prSet presAssocID="{E99BAED8-D10C-410F-ABB9-6D8092141546}" presName="root" presStyleCnt="0">
        <dgm:presLayoutVars>
          <dgm:dir/>
          <dgm:resizeHandles val="exact"/>
        </dgm:presLayoutVars>
      </dgm:prSet>
      <dgm:spPr/>
    </dgm:pt>
    <dgm:pt modelId="{97AED819-1B17-4911-A2C2-B61B7B23022D}" type="pres">
      <dgm:prSet presAssocID="{CB24F160-F4D3-4154-AD35-3EED4BE1C77D}" presName="compNode" presStyleCnt="0"/>
      <dgm:spPr/>
    </dgm:pt>
    <dgm:pt modelId="{58C4D140-CD07-48F5-8F79-94D9F81FEDF0}" type="pres">
      <dgm:prSet presAssocID="{CB24F160-F4D3-4154-AD35-3EED4BE1C77D}" presName="iconBgRect" presStyleLbl="bgShp" presStyleIdx="0" presStyleCnt="2"/>
      <dgm:spPr/>
    </dgm:pt>
    <dgm:pt modelId="{E15469D1-65BF-42BA-BD7A-EBA50C30F954}" type="pres">
      <dgm:prSet presAssocID="{CB24F160-F4D3-4154-AD35-3EED4BE1C77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FCCBCA0B-6434-4725-B129-13AE95020669}" type="pres">
      <dgm:prSet presAssocID="{CB24F160-F4D3-4154-AD35-3EED4BE1C77D}" presName="spaceRect" presStyleCnt="0"/>
      <dgm:spPr/>
    </dgm:pt>
    <dgm:pt modelId="{F2DF7C33-4588-41E1-A44B-3BE8F63B1245}" type="pres">
      <dgm:prSet presAssocID="{CB24F160-F4D3-4154-AD35-3EED4BE1C77D}" presName="textRect" presStyleLbl="revTx" presStyleIdx="0" presStyleCnt="2">
        <dgm:presLayoutVars>
          <dgm:chMax val="1"/>
          <dgm:chPref val="1"/>
        </dgm:presLayoutVars>
      </dgm:prSet>
      <dgm:spPr/>
    </dgm:pt>
    <dgm:pt modelId="{533D7295-DECD-4214-869E-852ED81CBB48}" type="pres">
      <dgm:prSet presAssocID="{AB1DD6A8-DD61-4D8D-B746-526156B08B2C}" presName="sibTrans" presStyleCnt="0"/>
      <dgm:spPr/>
    </dgm:pt>
    <dgm:pt modelId="{4E705479-6A5E-40DB-A61A-2948FDFAAA7D}" type="pres">
      <dgm:prSet presAssocID="{A6977D42-9E50-4DC8-9756-82D47D7A6E95}" presName="compNode" presStyleCnt="0"/>
      <dgm:spPr/>
    </dgm:pt>
    <dgm:pt modelId="{743B990B-9ADF-42F9-8D6D-7C0E4C55C8AE}" type="pres">
      <dgm:prSet presAssocID="{A6977D42-9E50-4DC8-9756-82D47D7A6E95}" presName="iconBgRect" presStyleLbl="bgShp" presStyleIdx="1" presStyleCnt="2"/>
      <dgm:spPr/>
    </dgm:pt>
    <dgm:pt modelId="{F8AF67BC-F6FF-4F4C-B45B-595111079250}" type="pres">
      <dgm:prSet presAssocID="{A6977D42-9E50-4DC8-9756-82D47D7A6E9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"/>
        </a:ext>
      </dgm:extLst>
    </dgm:pt>
    <dgm:pt modelId="{622D6446-458F-4405-A9F9-00E3938512FC}" type="pres">
      <dgm:prSet presAssocID="{A6977D42-9E50-4DC8-9756-82D47D7A6E95}" presName="spaceRect" presStyleCnt="0"/>
      <dgm:spPr/>
    </dgm:pt>
    <dgm:pt modelId="{993B670C-70D7-48D4-A3FC-9900557E12AC}" type="pres">
      <dgm:prSet presAssocID="{A6977D42-9E50-4DC8-9756-82D47D7A6E9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B192765-F330-4DDF-903E-710451A17533}" type="presOf" srcId="{E99BAED8-D10C-410F-ABB9-6D8092141546}" destId="{79B6CECE-67D0-448F-B26E-2E1CB3DA8C49}" srcOrd="0" destOrd="0" presId="urn:microsoft.com/office/officeart/2018/5/layout/IconCircleLabelList"/>
    <dgm:cxn modelId="{5D4F008B-7EBB-40D4-B54A-0736646D4EC2}" srcId="{E99BAED8-D10C-410F-ABB9-6D8092141546}" destId="{CB24F160-F4D3-4154-AD35-3EED4BE1C77D}" srcOrd="0" destOrd="0" parTransId="{BD1245D5-3298-45C2-A8B6-5A8F18EA4FBB}" sibTransId="{AB1DD6A8-DD61-4D8D-B746-526156B08B2C}"/>
    <dgm:cxn modelId="{A92CADA8-B784-43D4-A1C5-46F243DA8136}" srcId="{E99BAED8-D10C-410F-ABB9-6D8092141546}" destId="{A6977D42-9E50-4DC8-9756-82D47D7A6E95}" srcOrd="1" destOrd="0" parTransId="{BD13884E-9BBD-4152-BA73-F4424C7C0732}" sibTransId="{5945797C-F3E5-422B-9DAC-4727214D6F76}"/>
    <dgm:cxn modelId="{322572DD-A9B0-4BA0-A959-9485E776CF51}" type="presOf" srcId="{A6977D42-9E50-4DC8-9756-82D47D7A6E95}" destId="{993B670C-70D7-48D4-A3FC-9900557E12AC}" srcOrd="0" destOrd="0" presId="urn:microsoft.com/office/officeart/2018/5/layout/IconCircleLabelList"/>
    <dgm:cxn modelId="{7AF363EC-B0DA-41E4-B0F7-0CAA7F39B4EE}" type="presOf" srcId="{CB24F160-F4D3-4154-AD35-3EED4BE1C77D}" destId="{F2DF7C33-4588-41E1-A44B-3BE8F63B1245}" srcOrd="0" destOrd="0" presId="urn:microsoft.com/office/officeart/2018/5/layout/IconCircleLabelList"/>
    <dgm:cxn modelId="{75CDCD05-500A-4362-83C2-C862182476F4}" type="presParOf" srcId="{79B6CECE-67D0-448F-B26E-2E1CB3DA8C49}" destId="{97AED819-1B17-4911-A2C2-B61B7B23022D}" srcOrd="0" destOrd="0" presId="urn:microsoft.com/office/officeart/2018/5/layout/IconCircleLabelList"/>
    <dgm:cxn modelId="{CC28005F-175B-446A-89A3-A4135F32A2BE}" type="presParOf" srcId="{97AED819-1B17-4911-A2C2-B61B7B23022D}" destId="{58C4D140-CD07-48F5-8F79-94D9F81FEDF0}" srcOrd="0" destOrd="0" presId="urn:microsoft.com/office/officeart/2018/5/layout/IconCircleLabelList"/>
    <dgm:cxn modelId="{C416CCBD-E2E1-4B7B-99BA-D18AA55C7132}" type="presParOf" srcId="{97AED819-1B17-4911-A2C2-B61B7B23022D}" destId="{E15469D1-65BF-42BA-BD7A-EBA50C30F954}" srcOrd="1" destOrd="0" presId="urn:microsoft.com/office/officeart/2018/5/layout/IconCircleLabelList"/>
    <dgm:cxn modelId="{F1CCEFA1-A3F4-467B-9524-D0E87A435EFA}" type="presParOf" srcId="{97AED819-1B17-4911-A2C2-B61B7B23022D}" destId="{FCCBCA0B-6434-4725-B129-13AE95020669}" srcOrd="2" destOrd="0" presId="urn:microsoft.com/office/officeart/2018/5/layout/IconCircleLabelList"/>
    <dgm:cxn modelId="{D8C29901-FD4A-4AAB-A70F-A69F5680712C}" type="presParOf" srcId="{97AED819-1B17-4911-A2C2-B61B7B23022D}" destId="{F2DF7C33-4588-41E1-A44B-3BE8F63B1245}" srcOrd="3" destOrd="0" presId="urn:microsoft.com/office/officeart/2018/5/layout/IconCircleLabelList"/>
    <dgm:cxn modelId="{F7DB8B5A-A7E1-4655-B211-414F87B1E682}" type="presParOf" srcId="{79B6CECE-67D0-448F-B26E-2E1CB3DA8C49}" destId="{533D7295-DECD-4214-869E-852ED81CBB48}" srcOrd="1" destOrd="0" presId="urn:microsoft.com/office/officeart/2018/5/layout/IconCircleLabelList"/>
    <dgm:cxn modelId="{0FB75FCE-DFB4-4D1C-A992-C3CCE83E3FED}" type="presParOf" srcId="{79B6CECE-67D0-448F-B26E-2E1CB3DA8C49}" destId="{4E705479-6A5E-40DB-A61A-2948FDFAAA7D}" srcOrd="2" destOrd="0" presId="urn:microsoft.com/office/officeart/2018/5/layout/IconCircleLabelList"/>
    <dgm:cxn modelId="{9B83CAAE-2819-4D5F-AACE-990F10DB540E}" type="presParOf" srcId="{4E705479-6A5E-40DB-A61A-2948FDFAAA7D}" destId="{743B990B-9ADF-42F9-8D6D-7C0E4C55C8AE}" srcOrd="0" destOrd="0" presId="urn:microsoft.com/office/officeart/2018/5/layout/IconCircleLabelList"/>
    <dgm:cxn modelId="{547A4022-D7E2-4568-898C-55B4FC42B4EC}" type="presParOf" srcId="{4E705479-6A5E-40DB-A61A-2948FDFAAA7D}" destId="{F8AF67BC-F6FF-4F4C-B45B-595111079250}" srcOrd="1" destOrd="0" presId="urn:microsoft.com/office/officeart/2018/5/layout/IconCircleLabelList"/>
    <dgm:cxn modelId="{E364A950-8213-409C-8C81-C2D1267B5463}" type="presParOf" srcId="{4E705479-6A5E-40DB-A61A-2948FDFAAA7D}" destId="{622D6446-458F-4405-A9F9-00E3938512FC}" srcOrd="2" destOrd="0" presId="urn:microsoft.com/office/officeart/2018/5/layout/IconCircleLabelList"/>
    <dgm:cxn modelId="{A48A8352-F655-4F60-AC7A-83C800F280E2}" type="presParOf" srcId="{4E705479-6A5E-40DB-A61A-2948FDFAAA7D}" destId="{993B670C-70D7-48D4-A3FC-9900557E12A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30BD5E-FA05-4E0A-9CD7-65C6C5B5700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A4B38F-FFFE-4B4D-8EB4-8E36D154ECE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Dotazník studentům 1.-5. ročníku 1. STZŠ</a:t>
          </a:r>
          <a:endParaRPr lang="en-US"/>
        </a:p>
      </dgm:t>
    </dgm:pt>
    <dgm:pt modelId="{FA00DEDD-7ABC-4A85-988C-096D00686917}" type="parTrans" cxnId="{93C92E3B-20ED-45E4-886A-DDDA513EFDF9}">
      <dgm:prSet/>
      <dgm:spPr/>
      <dgm:t>
        <a:bodyPr/>
        <a:lstStyle/>
        <a:p>
          <a:endParaRPr lang="en-US"/>
        </a:p>
      </dgm:t>
    </dgm:pt>
    <dgm:pt modelId="{DF6CFAAD-58C3-492E-BC03-6145AB74FF88}" type="sibTrans" cxnId="{93C92E3B-20ED-45E4-886A-DDDA513EFDF9}">
      <dgm:prSet/>
      <dgm:spPr/>
      <dgm:t>
        <a:bodyPr/>
        <a:lstStyle/>
        <a:p>
          <a:endParaRPr lang="en-US"/>
        </a:p>
      </dgm:t>
    </dgm:pt>
    <dgm:pt modelId="{D9C83FCC-B11C-4BFA-9F19-5AF1778E95B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Fokus groups se studenty</a:t>
          </a:r>
          <a:endParaRPr lang="en-US"/>
        </a:p>
      </dgm:t>
    </dgm:pt>
    <dgm:pt modelId="{7B1404F6-FD14-4C7F-A766-156E1BF20E2F}" type="parTrans" cxnId="{8723E501-4EAD-41A8-A753-752FFA3A0C2B}">
      <dgm:prSet/>
      <dgm:spPr/>
      <dgm:t>
        <a:bodyPr/>
        <a:lstStyle/>
        <a:p>
          <a:endParaRPr lang="en-US"/>
        </a:p>
      </dgm:t>
    </dgm:pt>
    <dgm:pt modelId="{B0FDF8F6-DC86-43F4-9E68-33B623B9639E}" type="sibTrans" cxnId="{8723E501-4EAD-41A8-A753-752FFA3A0C2B}">
      <dgm:prSet/>
      <dgm:spPr/>
      <dgm:t>
        <a:bodyPr/>
        <a:lstStyle/>
        <a:p>
          <a:endParaRPr lang="en-US"/>
        </a:p>
      </dgm:t>
    </dgm:pt>
    <dgm:pt modelId="{1AB42011-1061-4519-A959-3BFD2569556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Hloubkové rozhovory s učiteli VŠ a ZŠ</a:t>
          </a:r>
          <a:endParaRPr lang="en-US"/>
        </a:p>
      </dgm:t>
    </dgm:pt>
    <dgm:pt modelId="{C03A90B0-8988-4951-929F-FB6CEF23DEDE}" type="parTrans" cxnId="{882B238C-F923-477C-91D1-D5B37F9322D0}">
      <dgm:prSet/>
      <dgm:spPr/>
      <dgm:t>
        <a:bodyPr/>
        <a:lstStyle/>
        <a:p>
          <a:endParaRPr lang="en-US"/>
        </a:p>
      </dgm:t>
    </dgm:pt>
    <dgm:pt modelId="{8DB2D7D5-DA21-47B8-99DD-8D5173C4CB4F}" type="sibTrans" cxnId="{882B238C-F923-477C-91D1-D5B37F9322D0}">
      <dgm:prSet/>
      <dgm:spPr/>
      <dgm:t>
        <a:bodyPr/>
        <a:lstStyle/>
        <a:p>
          <a:endParaRPr lang="en-US"/>
        </a:p>
      </dgm:t>
    </dgm:pt>
    <dgm:pt modelId="{F12D814F-7C31-46B9-93EE-99EDB3B30DBC}" type="pres">
      <dgm:prSet presAssocID="{9D30BD5E-FA05-4E0A-9CD7-65C6C5B57009}" presName="root" presStyleCnt="0">
        <dgm:presLayoutVars>
          <dgm:dir/>
          <dgm:resizeHandles val="exact"/>
        </dgm:presLayoutVars>
      </dgm:prSet>
      <dgm:spPr/>
    </dgm:pt>
    <dgm:pt modelId="{59B31067-1418-49C1-96A7-288DED6BD231}" type="pres">
      <dgm:prSet presAssocID="{13A4B38F-FFFE-4B4D-8EB4-8E36D154ECEF}" presName="compNode" presStyleCnt="0"/>
      <dgm:spPr/>
    </dgm:pt>
    <dgm:pt modelId="{B0930614-22C1-4A59-993F-7F03949871EB}" type="pres">
      <dgm:prSet presAssocID="{13A4B38F-FFFE-4B4D-8EB4-8E36D154ECEF}" presName="bgRect" presStyleLbl="bgShp" presStyleIdx="0" presStyleCnt="3"/>
      <dgm:spPr/>
    </dgm:pt>
    <dgm:pt modelId="{0E547DC1-4729-4AD7-8D29-FBD2D34809FE}" type="pres">
      <dgm:prSet presAssocID="{13A4B38F-FFFE-4B4D-8EB4-8E36D154ECE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sací podložka s klipsou"/>
        </a:ext>
      </dgm:extLst>
    </dgm:pt>
    <dgm:pt modelId="{2CDA3CBD-0144-453C-8767-2AD713631513}" type="pres">
      <dgm:prSet presAssocID="{13A4B38F-FFFE-4B4D-8EB4-8E36D154ECEF}" presName="spaceRect" presStyleCnt="0"/>
      <dgm:spPr/>
    </dgm:pt>
    <dgm:pt modelId="{72FF83F1-E33B-435F-A433-C032B968F391}" type="pres">
      <dgm:prSet presAssocID="{13A4B38F-FFFE-4B4D-8EB4-8E36D154ECEF}" presName="parTx" presStyleLbl="revTx" presStyleIdx="0" presStyleCnt="3">
        <dgm:presLayoutVars>
          <dgm:chMax val="0"/>
          <dgm:chPref val="0"/>
        </dgm:presLayoutVars>
      </dgm:prSet>
      <dgm:spPr/>
    </dgm:pt>
    <dgm:pt modelId="{26B841DD-C485-4B2F-9B64-41971E8E91D1}" type="pres">
      <dgm:prSet presAssocID="{DF6CFAAD-58C3-492E-BC03-6145AB74FF88}" presName="sibTrans" presStyleCnt="0"/>
      <dgm:spPr/>
    </dgm:pt>
    <dgm:pt modelId="{9711E0AE-F07A-4A0D-9098-7D2E0BDBB6F5}" type="pres">
      <dgm:prSet presAssocID="{D9C83FCC-B11C-4BFA-9F19-5AF1778E95B1}" presName="compNode" presStyleCnt="0"/>
      <dgm:spPr/>
    </dgm:pt>
    <dgm:pt modelId="{0F464D55-203C-4A41-909A-DB97E147D95C}" type="pres">
      <dgm:prSet presAssocID="{D9C83FCC-B11C-4BFA-9F19-5AF1778E95B1}" presName="bgRect" presStyleLbl="bgShp" presStyleIdx="1" presStyleCnt="3"/>
      <dgm:spPr/>
    </dgm:pt>
    <dgm:pt modelId="{58E1E1DC-27A6-428A-B5AC-9728738F2243}" type="pres">
      <dgm:prSet presAssocID="{D9C83FCC-B11C-4BFA-9F19-5AF1778E95B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B598B92F-2A5D-4D25-AABD-9794F9FF8EDE}" type="pres">
      <dgm:prSet presAssocID="{D9C83FCC-B11C-4BFA-9F19-5AF1778E95B1}" presName="spaceRect" presStyleCnt="0"/>
      <dgm:spPr/>
    </dgm:pt>
    <dgm:pt modelId="{73B55F07-863F-49EB-B37F-721BBF618B8A}" type="pres">
      <dgm:prSet presAssocID="{D9C83FCC-B11C-4BFA-9F19-5AF1778E95B1}" presName="parTx" presStyleLbl="revTx" presStyleIdx="1" presStyleCnt="3">
        <dgm:presLayoutVars>
          <dgm:chMax val="0"/>
          <dgm:chPref val="0"/>
        </dgm:presLayoutVars>
      </dgm:prSet>
      <dgm:spPr/>
    </dgm:pt>
    <dgm:pt modelId="{7ADDF255-D0C5-49C0-BE12-F3A3038FE280}" type="pres">
      <dgm:prSet presAssocID="{B0FDF8F6-DC86-43F4-9E68-33B623B9639E}" presName="sibTrans" presStyleCnt="0"/>
      <dgm:spPr/>
    </dgm:pt>
    <dgm:pt modelId="{CB1FA106-AC07-47FA-BD44-3FD19864AD1B}" type="pres">
      <dgm:prSet presAssocID="{1AB42011-1061-4519-A959-3BFD25695565}" presName="compNode" presStyleCnt="0"/>
      <dgm:spPr/>
    </dgm:pt>
    <dgm:pt modelId="{ADDA400A-E90D-45E9-A39E-DD3C4EC2E4C1}" type="pres">
      <dgm:prSet presAssocID="{1AB42011-1061-4519-A959-3BFD25695565}" presName="bgRect" presStyleLbl="bgShp" presStyleIdx="2" presStyleCnt="3"/>
      <dgm:spPr/>
    </dgm:pt>
    <dgm:pt modelId="{4D272E95-461E-4AB2-991C-DB136454EF06}" type="pres">
      <dgm:prSet presAssocID="{1AB42011-1061-4519-A959-3BFD2569556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FA241085-0FF9-4EE4-8D99-DAF6D6115240}" type="pres">
      <dgm:prSet presAssocID="{1AB42011-1061-4519-A959-3BFD25695565}" presName="spaceRect" presStyleCnt="0"/>
      <dgm:spPr/>
    </dgm:pt>
    <dgm:pt modelId="{E3E1984B-73CC-4086-9053-ED835C2EF9EA}" type="pres">
      <dgm:prSet presAssocID="{1AB42011-1061-4519-A959-3BFD2569556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723E501-4EAD-41A8-A753-752FFA3A0C2B}" srcId="{9D30BD5E-FA05-4E0A-9CD7-65C6C5B57009}" destId="{D9C83FCC-B11C-4BFA-9F19-5AF1778E95B1}" srcOrd="1" destOrd="0" parTransId="{7B1404F6-FD14-4C7F-A766-156E1BF20E2F}" sibTransId="{B0FDF8F6-DC86-43F4-9E68-33B623B9639E}"/>
    <dgm:cxn modelId="{870D7922-B3FA-4CCD-94AE-BBB69ED21A07}" type="presOf" srcId="{1AB42011-1061-4519-A959-3BFD25695565}" destId="{E3E1984B-73CC-4086-9053-ED835C2EF9EA}" srcOrd="0" destOrd="0" presId="urn:microsoft.com/office/officeart/2018/2/layout/IconVerticalSolidList"/>
    <dgm:cxn modelId="{10587D36-554E-46D4-8A32-2396A6917CE6}" type="presOf" srcId="{13A4B38F-FFFE-4B4D-8EB4-8E36D154ECEF}" destId="{72FF83F1-E33B-435F-A433-C032B968F391}" srcOrd="0" destOrd="0" presId="urn:microsoft.com/office/officeart/2018/2/layout/IconVerticalSolidList"/>
    <dgm:cxn modelId="{93C92E3B-20ED-45E4-886A-DDDA513EFDF9}" srcId="{9D30BD5E-FA05-4E0A-9CD7-65C6C5B57009}" destId="{13A4B38F-FFFE-4B4D-8EB4-8E36D154ECEF}" srcOrd="0" destOrd="0" parTransId="{FA00DEDD-7ABC-4A85-988C-096D00686917}" sibTransId="{DF6CFAAD-58C3-492E-BC03-6145AB74FF88}"/>
    <dgm:cxn modelId="{5B761574-6DE4-47D7-8EF1-5381D29379D0}" type="presOf" srcId="{9D30BD5E-FA05-4E0A-9CD7-65C6C5B57009}" destId="{F12D814F-7C31-46B9-93EE-99EDB3B30DBC}" srcOrd="0" destOrd="0" presId="urn:microsoft.com/office/officeart/2018/2/layout/IconVerticalSolidList"/>
    <dgm:cxn modelId="{882B238C-F923-477C-91D1-D5B37F9322D0}" srcId="{9D30BD5E-FA05-4E0A-9CD7-65C6C5B57009}" destId="{1AB42011-1061-4519-A959-3BFD25695565}" srcOrd="2" destOrd="0" parTransId="{C03A90B0-8988-4951-929F-FB6CEF23DEDE}" sibTransId="{8DB2D7D5-DA21-47B8-99DD-8D5173C4CB4F}"/>
    <dgm:cxn modelId="{AAC517A2-7BF0-4749-9518-536C81F9DFED}" type="presOf" srcId="{D9C83FCC-B11C-4BFA-9F19-5AF1778E95B1}" destId="{73B55F07-863F-49EB-B37F-721BBF618B8A}" srcOrd="0" destOrd="0" presId="urn:microsoft.com/office/officeart/2018/2/layout/IconVerticalSolidList"/>
    <dgm:cxn modelId="{0D1A9068-5652-4B8D-9C0B-1AF90DBA69D8}" type="presParOf" srcId="{F12D814F-7C31-46B9-93EE-99EDB3B30DBC}" destId="{59B31067-1418-49C1-96A7-288DED6BD231}" srcOrd="0" destOrd="0" presId="urn:microsoft.com/office/officeart/2018/2/layout/IconVerticalSolidList"/>
    <dgm:cxn modelId="{447E1390-EFB1-421C-AEB3-C65FE20B7DEB}" type="presParOf" srcId="{59B31067-1418-49C1-96A7-288DED6BD231}" destId="{B0930614-22C1-4A59-993F-7F03949871EB}" srcOrd="0" destOrd="0" presId="urn:microsoft.com/office/officeart/2018/2/layout/IconVerticalSolidList"/>
    <dgm:cxn modelId="{397CF55B-34CB-4BEA-87D0-A269D748C835}" type="presParOf" srcId="{59B31067-1418-49C1-96A7-288DED6BD231}" destId="{0E547DC1-4729-4AD7-8D29-FBD2D34809FE}" srcOrd="1" destOrd="0" presId="urn:microsoft.com/office/officeart/2018/2/layout/IconVerticalSolidList"/>
    <dgm:cxn modelId="{3A683073-A4CE-4559-840F-58B5D0492DA0}" type="presParOf" srcId="{59B31067-1418-49C1-96A7-288DED6BD231}" destId="{2CDA3CBD-0144-453C-8767-2AD713631513}" srcOrd="2" destOrd="0" presId="urn:microsoft.com/office/officeart/2018/2/layout/IconVerticalSolidList"/>
    <dgm:cxn modelId="{FA63C359-B1FE-4E86-A78A-D48BEB3386FB}" type="presParOf" srcId="{59B31067-1418-49C1-96A7-288DED6BD231}" destId="{72FF83F1-E33B-435F-A433-C032B968F391}" srcOrd="3" destOrd="0" presId="urn:microsoft.com/office/officeart/2018/2/layout/IconVerticalSolidList"/>
    <dgm:cxn modelId="{3257FDBC-C3A9-4933-807B-2745E182D062}" type="presParOf" srcId="{F12D814F-7C31-46B9-93EE-99EDB3B30DBC}" destId="{26B841DD-C485-4B2F-9B64-41971E8E91D1}" srcOrd="1" destOrd="0" presId="urn:microsoft.com/office/officeart/2018/2/layout/IconVerticalSolidList"/>
    <dgm:cxn modelId="{2D9E069D-91AC-4442-8BBD-0249C232242B}" type="presParOf" srcId="{F12D814F-7C31-46B9-93EE-99EDB3B30DBC}" destId="{9711E0AE-F07A-4A0D-9098-7D2E0BDBB6F5}" srcOrd="2" destOrd="0" presId="urn:microsoft.com/office/officeart/2018/2/layout/IconVerticalSolidList"/>
    <dgm:cxn modelId="{33F14651-14E9-4D02-8DC8-695CBD573F0F}" type="presParOf" srcId="{9711E0AE-F07A-4A0D-9098-7D2E0BDBB6F5}" destId="{0F464D55-203C-4A41-909A-DB97E147D95C}" srcOrd="0" destOrd="0" presId="urn:microsoft.com/office/officeart/2018/2/layout/IconVerticalSolidList"/>
    <dgm:cxn modelId="{15F68CFA-CDF6-4BD6-811A-313A94EFE58A}" type="presParOf" srcId="{9711E0AE-F07A-4A0D-9098-7D2E0BDBB6F5}" destId="{58E1E1DC-27A6-428A-B5AC-9728738F2243}" srcOrd="1" destOrd="0" presId="urn:microsoft.com/office/officeart/2018/2/layout/IconVerticalSolidList"/>
    <dgm:cxn modelId="{3F115721-FECB-43CF-B4A7-0B057D74823B}" type="presParOf" srcId="{9711E0AE-F07A-4A0D-9098-7D2E0BDBB6F5}" destId="{B598B92F-2A5D-4D25-AABD-9794F9FF8EDE}" srcOrd="2" destOrd="0" presId="urn:microsoft.com/office/officeart/2018/2/layout/IconVerticalSolidList"/>
    <dgm:cxn modelId="{46E33450-9F3D-49F2-9827-4C1F33876FC8}" type="presParOf" srcId="{9711E0AE-F07A-4A0D-9098-7D2E0BDBB6F5}" destId="{73B55F07-863F-49EB-B37F-721BBF618B8A}" srcOrd="3" destOrd="0" presId="urn:microsoft.com/office/officeart/2018/2/layout/IconVerticalSolidList"/>
    <dgm:cxn modelId="{0B826503-1502-45F1-B4EB-256B0192EFE8}" type="presParOf" srcId="{F12D814F-7C31-46B9-93EE-99EDB3B30DBC}" destId="{7ADDF255-D0C5-49C0-BE12-F3A3038FE280}" srcOrd="3" destOrd="0" presId="urn:microsoft.com/office/officeart/2018/2/layout/IconVerticalSolidList"/>
    <dgm:cxn modelId="{C9C3D669-63AB-4FDF-ADD1-CFF625942AC0}" type="presParOf" srcId="{F12D814F-7C31-46B9-93EE-99EDB3B30DBC}" destId="{CB1FA106-AC07-47FA-BD44-3FD19864AD1B}" srcOrd="4" destOrd="0" presId="urn:microsoft.com/office/officeart/2018/2/layout/IconVerticalSolidList"/>
    <dgm:cxn modelId="{EA3F4A61-2938-4E3E-907D-F205F8D3EA13}" type="presParOf" srcId="{CB1FA106-AC07-47FA-BD44-3FD19864AD1B}" destId="{ADDA400A-E90D-45E9-A39E-DD3C4EC2E4C1}" srcOrd="0" destOrd="0" presId="urn:microsoft.com/office/officeart/2018/2/layout/IconVerticalSolidList"/>
    <dgm:cxn modelId="{B4457FAC-7646-404B-B6A8-1113A6C3FDFD}" type="presParOf" srcId="{CB1FA106-AC07-47FA-BD44-3FD19864AD1B}" destId="{4D272E95-461E-4AB2-991C-DB136454EF06}" srcOrd="1" destOrd="0" presId="urn:microsoft.com/office/officeart/2018/2/layout/IconVerticalSolidList"/>
    <dgm:cxn modelId="{3A8CF8FB-5B0F-47C5-BC28-073A0A0FB26C}" type="presParOf" srcId="{CB1FA106-AC07-47FA-BD44-3FD19864AD1B}" destId="{FA241085-0FF9-4EE4-8D99-DAF6D6115240}" srcOrd="2" destOrd="0" presId="urn:microsoft.com/office/officeart/2018/2/layout/IconVerticalSolidList"/>
    <dgm:cxn modelId="{D3A98CA4-F445-49CA-A489-33184683CFA5}" type="presParOf" srcId="{CB1FA106-AC07-47FA-BD44-3FD19864AD1B}" destId="{E3E1984B-73CC-4086-9053-ED835C2EF9E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7ED0DC-073D-4CC1-AF7D-060EEDF066D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5CB76F9-D0DA-4F22-9F1E-DED4AB713109}">
      <dgm:prSet/>
      <dgm:spPr/>
      <dgm:t>
        <a:bodyPr/>
        <a:lstStyle/>
        <a:p>
          <a:r>
            <a:rPr lang="cs-CZ" baseline="0" dirty="0"/>
            <a:t>Martin Chvál – k dotazníku a otázkám pro fokus </a:t>
          </a:r>
          <a:r>
            <a:rPr lang="cs-CZ" baseline="0" dirty="0" err="1"/>
            <a:t>group</a:t>
          </a:r>
          <a:endParaRPr lang="en-US" dirty="0"/>
        </a:p>
      </dgm:t>
    </dgm:pt>
    <dgm:pt modelId="{6FA31D96-D34D-4A70-A52B-9D2A7878E401}" type="parTrans" cxnId="{75268D84-B6A2-4B3B-A1B1-A39546A9197B}">
      <dgm:prSet/>
      <dgm:spPr/>
      <dgm:t>
        <a:bodyPr/>
        <a:lstStyle/>
        <a:p>
          <a:endParaRPr lang="en-US"/>
        </a:p>
      </dgm:t>
    </dgm:pt>
    <dgm:pt modelId="{06FEC50A-20AE-427A-96DC-103890600CE0}" type="sibTrans" cxnId="{75268D84-B6A2-4B3B-A1B1-A39546A9197B}">
      <dgm:prSet/>
      <dgm:spPr/>
      <dgm:t>
        <a:bodyPr/>
        <a:lstStyle/>
        <a:p>
          <a:endParaRPr lang="en-US"/>
        </a:p>
      </dgm:t>
    </dgm:pt>
    <dgm:pt modelId="{16ADDBF0-58FA-45D7-93F6-A46145FD9F3D}">
      <dgm:prSet/>
      <dgm:spPr/>
      <dgm:t>
        <a:bodyPr/>
        <a:lstStyle/>
        <a:p>
          <a:r>
            <a:rPr lang="cs-CZ" baseline="0" dirty="0"/>
            <a:t>Petra </a:t>
          </a:r>
          <a:r>
            <a:rPr lang="cs-CZ" baseline="0" dirty="0" err="1"/>
            <a:t>Vallin</a:t>
          </a:r>
          <a:r>
            <a:rPr lang="cs-CZ" baseline="0" dirty="0"/>
            <a:t> – jak aktuálně fakulta pracuje s proměnou přípravy učitelů</a:t>
          </a:r>
          <a:endParaRPr lang="en-US" dirty="0"/>
        </a:p>
      </dgm:t>
    </dgm:pt>
    <dgm:pt modelId="{1B56BB83-105A-4C1A-AB3C-7DAAFC2BDD4E}" type="parTrans" cxnId="{C39B77CF-BCE4-4229-A600-9F151F64A287}">
      <dgm:prSet/>
      <dgm:spPr/>
      <dgm:t>
        <a:bodyPr/>
        <a:lstStyle/>
        <a:p>
          <a:endParaRPr lang="en-US"/>
        </a:p>
      </dgm:t>
    </dgm:pt>
    <dgm:pt modelId="{7325DD0E-1477-4103-8BE5-2803E6B4DC48}" type="sibTrans" cxnId="{C39B77CF-BCE4-4229-A600-9F151F64A287}">
      <dgm:prSet/>
      <dgm:spPr/>
      <dgm:t>
        <a:bodyPr/>
        <a:lstStyle/>
        <a:p>
          <a:endParaRPr lang="en-US"/>
        </a:p>
      </dgm:t>
    </dgm:pt>
    <dgm:pt modelId="{16A35F5F-60ED-436C-9771-47B420005296}" type="pres">
      <dgm:prSet presAssocID="{CC7ED0DC-073D-4CC1-AF7D-060EEDF066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CF0B3C4-B846-4EB0-97D1-4008D432CD90}" type="pres">
      <dgm:prSet presAssocID="{35CB76F9-D0DA-4F22-9F1E-DED4AB713109}" presName="hierRoot1" presStyleCnt="0"/>
      <dgm:spPr/>
    </dgm:pt>
    <dgm:pt modelId="{2C58E5EE-7C7A-48DD-9846-6DC13A54F3EB}" type="pres">
      <dgm:prSet presAssocID="{35CB76F9-D0DA-4F22-9F1E-DED4AB713109}" presName="composite" presStyleCnt="0"/>
      <dgm:spPr/>
    </dgm:pt>
    <dgm:pt modelId="{69F4B40B-8D6D-42E6-A439-72E1A6516401}" type="pres">
      <dgm:prSet presAssocID="{35CB76F9-D0DA-4F22-9F1E-DED4AB713109}" presName="background" presStyleLbl="node0" presStyleIdx="0" presStyleCnt="2"/>
      <dgm:spPr/>
    </dgm:pt>
    <dgm:pt modelId="{6E927653-C38E-4602-83B7-CE5A69C7A6BE}" type="pres">
      <dgm:prSet presAssocID="{35CB76F9-D0DA-4F22-9F1E-DED4AB713109}" presName="text" presStyleLbl="fgAcc0" presStyleIdx="0" presStyleCnt="2">
        <dgm:presLayoutVars>
          <dgm:chPref val="3"/>
        </dgm:presLayoutVars>
      </dgm:prSet>
      <dgm:spPr/>
    </dgm:pt>
    <dgm:pt modelId="{7A18B7B2-AA12-4592-8F4C-33C76636D2A5}" type="pres">
      <dgm:prSet presAssocID="{35CB76F9-D0DA-4F22-9F1E-DED4AB713109}" presName="hierChild2" presStyleCnt="0"/>
      <dgm:spPr/>
    </dgm:pt>
    <dgm:pt modelId="{53A87357-2AD3-4AB1-8A54-5FBE6589AF20}" type="pres">
      <dgm:prSet presAssocID="{16ADDBF0-58FA-45D7-93F6-A46145FD9F3D}" presName="hierRoot1" presStyleCnt="0"/>
      <dgm:spPr/>
    </dgm:pt>
    <dgm:pt modelId="{F1C44054-6105-46AC-B5BF-DC3DE5944760}" type="pres">
      <dgm:prSet presAssocID="{16ADDBF0-58FA-45D7-93F6-A46145FD9F3D}" presName="composite" presStyleCnt="0"/>
      <dgm:spPr/>
    </dgm:pt>
    <dgm:pt modelId="{BE7B3A35-27EB-4AA4-89F7-DF81D004FBAC}" type="pres">
      <dgm:prSet presAssocID="{16ADDBF0-58FA-45D7-93F6-A46145FD9F3D}" presName="background" presStyleLbl="node0" presStyleIdx="1" presStyleCnt="2"/>
      <dgm:spPr/>
    </dgm:pt>
    <dgm:pt modelId="{5B9E562D-90E4-4DAA-9360-C11C9F4AAB47}" type="pres">
      <dgm:prSet presAssocID="{16ADDBF0-58FA-45D7-93F6-A46145FD9F3D}" presName="text" presStyleLbl="fgAcc0" presStyleIdx="1" presStyleCnt="2">
        <dgm:presLayoutVars>
          <dgm:chPref val="3"/>
        </dgm:presLayoutVars>
      </dgm:prSet>
      <dgm:spPr/>
    </dgm:pt>
    <dgm:pt modelId="{6253CF45-75B3-4D3A-B4FD-40372961588A}" type="pres">
      <dgm:prSet presAssocID="{16ADDBF0-58FA-45D7-93F6-A46145FD9F3D}" presName="hierChild2" presStyleCnt="0"/>
      <dgm:spPr/>
    </dgm:pt>
  </dgm:ptLst>
  <dgm:cxnLst>
    <dgm:cxn modelId="{97E94B7B-E3FD-43F3-B4D4-CC885814E7F4}" type="presOf" srcId="{CC7ED0DC-073D-4CC1-AF7D-060EEDF066D8}" destId="{16A35F5F-60ED-436C-9771-47B420005296}" srcOrd="0" destOrd="0" presId="urn:microsoft.com/office/officeart/2005/8/layout/hierarchy1"/>
    <dgm:cxn modelId="{75268D84-B6A2-4B3B-A1B1-A39546A9197B}" srcId="{CC7ED0DC-073D-4CC1-AF7D-060EEDF066D8}" destId="{35CB76F9-D0DA-4F22-9F1E-DED4AB713109}" srcOrd="0" destOrd="0" parTransId="{6FA31D96-D34D-4A70-A52B-9D2A7878E401}" sibTransId="{06FEC50A-20AE-427A-96DC-103890600CE0}"/>
    <dgm:cxn modelId="{54452CA6-C3BB-4FD2-99A5-FF6EDA2411F6}" type="presOf" srcId="{16ADDBF0-58FA-45D7-93F6-A46145FD9F3D}" destId="{5B9E562D-90E4-4DAA-9360-C11C9F4AAB47}" srcOrd="0" destOrd="0" presId="urn:microsoft.com/office/officeart/2005/8/layout/hierarchy1"/>
    <dgm:cxn modelId="{A23AD8C7-79CA-4F3F-B607-89CE4F6E293A}" type="presOf" srcId="{35CB76F9-D0DA-4F22-9F1E-DED4AB713109}" destId="{6E927653-C38E-4602-83B7-CE5A69C7A6BE}" srcOrd="0" destOrd="0" presId="urn:microsoft.com/office/officeart/2005/8/layout/hierarchy1"/>
    <dgm:cxn modelId="{C39B77CF-BCE4-4229-A600-9F151F64A287}" srcId="{CC7ED0DC-073D-4CC1-AF7D-060EEDF066D8}" destId="{16ADDBF0-58FA-45D7-93F6-A46145FD9F3D}" srcOrd="1" destOrd="0" parTransId="{1B56BB83-105A-4C1A-AB3C-7DAAFC2BDD4E}" sibTransId="{7325DD0E-1477-4103-8BE5-2803E6B4DC48}"/>
    <dgm:cxn modelId="{0C6BB347-A6A4-4C1F-8221-3A38C54D55D5}" type="presParOf" srcId="{16A35F5F-60ED-436C-9771-47B420005296}" destId="{ECF0B3C4-B846-4EB0-97D1-4008D432CD90}" srcOrd="0" destOrd="0" presId="urn:microsoft.com/office/officeart/2005/8/layout/hierarchy1"/>
    <dgm:cxn modelId="{29ADDF20-E17E-40E1-82B6-AB8A55501AB8}" type="presParOf" srcId="{ECF0B3C4-B846-4EB0-97D1-4008D432CD90}" destId="{2C58E5EE-7C7A-48DD-9846-6DC13A54F3EB}" srcOrd="0" destOrd="0" presId="urn:microsoft.com/office/officeart/2005/8/layout/hierarchy1"/>
    <dgm:cxn modelId="{2CA81F10-AB7A-43FA-86AF-EC425766FBED}" type="presParOf" srcId="{2C58E5EE-7C7A-48DD-9846-6DC13A54F3EB}" destId="{69F4B40B-8D6D-42E6-A439-72E1A6516401}" srcOrd="0" destOrd="0" presId="urn:microsoft.com/office/officeart/2005/8/layout/hierarchy1"/>
    <dgm:cxn modelId="{9334E3E0-DB9E-466D-A5B9-883DFB296F23}" type="presParOf" srcId="{2C58E5EE-7C7A-48DD-9846-6DC13A54F3EB}" destId="{6E927653-C38E-4602-83B7-CE5A69C7A6BE}" srcOrd="1" destOrd="0" presId="urn:microsoft.com/office/officeart/2005/8/layout/hierarchy1"/>
    <dgm:cxn modelId="{1F12D215-55DF-4121-A5FD-241522864AE6}" type="presParOf" srcId="{ECF0B3C4-B846-4EB0-97D1-4008D432CD90}" destId="{7A18B7B2-AA12-4592-8F4C-33C76636D2A5}" srcOrd="1" destOrd="0" presId="urn:microsoft.com/office/officeart/2005/8/layout/hierarchy1"/>
    <dgm:cxn modelId="{B071A242-BA52-4000-A529-1BAAEC0052AD}" type="presParOf" srcId="{16A35F5F-60ED-436C-9771-47B420005296}" destId="{53A87357-2AD3-4AB1-8A54-5FBE6589AF20}" srcOrd="1" destOrd="0" presId="urn:microsoft.com/office/officeart/2005/8/layout/hierarchy1"/>
    <dgm:cxn modelId="{CEC399D1-C1C3-4E87-A840-925DA8A94603}" type="presParOf" srcId="{53A87357-2AD3-4AB1-8A54-5FBE6589AF20}" destId="{F1C44054-6105-46AC-B5BF-DC3DE5944760}" srcOrd="0" destOrd="0" presId="urn:microsoft.com/office/officeart/2005/8/layout/hierarchy1"/>
    <dgm:cxn modelId="{96B1F866-BBCD-4E9A-9915-1106F925F044}" type="presParOf" srcId="{F1C44054-6105-46AC-B5BF-DC3DE5944760}" destId="{BE7B3A35-27EB-4AA4-89F7-DF81D004FBAC}" srcOrd="0" destOrd="0" presId="urn:microsoft.com/office/officeart/2005/8/layout/hierarchy1"/>
    <dgm:cxn modelId="{10087AAB-A0D4-488E-B1D9-C24E248F8E34}" type="presParOf" srcId="{F1C44054-6105-46AC-B5BF-DC3DE5944760}" destId="{5B9E562D-90E4-4DAA-9360-C11C9F4AAB47}" srcOrd="1" destOrd="0" presId="urn:microsoft.com/office/officeart/2005/8/layout/hierarchy1"/>
    <dgm:cxn modelId="{909BFD21-C12C-4F51-82A4-335EBC2AE715}" type="presParOf" srcId="{53A87357-2AD3-4AB1-8A54-5FBE6589AF20}" destId="{6253CF45-75B3-4D3A-B4FD-4037296158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E460-7212-4604-95F3-67CB21947167}">
      <dsp:nvSpPr>
        <dsp:cNvPr id="0" name=""/>
        <dsp:cNvSpPr/>
      </dsp:nvSpPr>
      <dsp:spPr>
        <a:xfrm>
          <a:off x="638099" y="305700"/>
          <a:ext cx="1715625" cy="17156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BD94D-8E0C-450A-B300-6A11E1C3A12B}">
      <dsp:nvSpPr>
        <dsp:cNvPr id="0" name=""/>
        <dsp:cNvSpPr/>
      </dsp:nvSpPr>
      <dsp:spPr>
        <a:xfrm>
          <a:off x="1003724" y="671325"/>
          <a:ext cx="984375" cy="9843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829CB-B6F7-4F3B-B3A2-BB42CB31701D}">
      <dsp:nvSpPr>
        <dsp:cNvPr id="0" name=""/>
        <dsp:cNvSpPr/>
      </dsp:nvSpPr>
      <dsp:spPr>
        <a:xfrm>
          <a:off x="89662" y="2555700"/>
          <a:ext cx="28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baseline="0" dirty="0"/>
            <a:t>Diskuze s dr. Havlíčkovou po praxích z didaktiky matematiky</a:t>
          </a:r>
          <a:endParaRPr lang="en-US" sz="1800" kern="1200" dirty="0"/>
        </a:p>
      </dsp:txBody>
      <dsp:txXfrm>
        <a:off x="89662" y="2555700"/>
        <a:ext cx="2812500" cy="720000"/>
      </dsp:txXfrm>
    </dsp:sp>
    <dsp:sp modelId="{A12193C5-499C-4FB2-9623-24DB3A3CDD56}">
      <dsp:nvSpPr>
        <dsp:cNvPr id="0" name=""/>
        <dsp:cNvSpPr/>
      </dsp:nvSpPr>
      <dsp:spPr>
        <a:xfrm>
          <a:off x="3942787" y="305700"/>
          <a:ext cx="1715625" cy="17156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DD3AB-DA71-4E3B-9B47-4CC3DFA3E0D7}">
      <dsp:nvSpPr>
        <dsp:cNvPr id="0" name=""/>
        <dsp:cNvSpPr/>
      </dsp:nvSpPr>
      <dsp:spPr>
        <a:xfrm>
          <a:off x="4308412" y="671325"/>
          <a:ext cx="984375" cy="9843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10D0E-937B-4A08-9BC1-1D90EEC61468}">
      <dsp:nvSpPr>
        <dsp:cNvPr id="0" name=""/>
        <dsp:cNvSpPr/>
      </dsp:nvSpPr>
      <dsp:spPr>
        <a:xfrm>
          <a:off x="3394350" y="2555700"/>
          <a:ext cx="28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baseline="0"/>
            <a:t>Dotazník k praxím setkání kateder</a:t>
          </a:r>
          <a:endParaRPr lang="en-US" sz="1800" kern="1200"/>
        </a:p>
      </dsp:txBody>
      <dsp:txXfrm>
        <a:off x="3394350" y="2555700"/>
        <a:ext cx="2812500" cy="720000"/>
      </dsp:txXfrm>
    </dsp:sp>
    <dsp:sp modelId="{C347AA22-F9EA-4042-8F8C-2B98E2E7DBA8}">
      <dsp:nvSpPr>
        <dsp:cNvPr id="0" name=""/>
        <dsp:cNvSpPr/>
      </dsp:nvSpPr>
      <dsp:spPr>
        <a:xfrm>
          <a:off x="7247475" y="305700"/>
          <a:ext cx="1715625" cy="17156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E84118-9FC7-4324-96D0-5BB20C04E444}">
      <dsp:nvSpPr>
        <dsp:cNvPr id="0" name=""/>
        <dsp:cNvSpPr/>
      </dsp:nvSpPr>
      <dsp:spPr>
        <a:xfrm>
          <a:off x="7613100" y="671325"/>
          <a:ext cx="984375" cy="9843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2556CE-DF5C-47EB-A492-81F1DC0FC0C1}">
      <dsp:nvSpPr>
        <dsp:cNvPr id="0" name=""/>
        <dsp:cNvSpPr/>
      </dsp:nvSpPr>
      <dsp:spPr>
        <a:xfrm>
          <a:off x="6699037" y="2555700"/>
          <a:ext cx="28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baseline="0"/>
            <a:t>Pošťouchnutí od spolužaček</a:t>
          </a:r>
          <a:endParaRPr lang="en-US" sz="1800" kern="1200"/>
        </a:p>
      </dsp:txBody>
      <dsp:txXfrm>
        <a:off x="6699037" y="2555700"/>
        <a:ext cx="2812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4D140-CD07-48F5-8F79-94D9F81FEDF0}">
      <dsp:nvSpPr>
        <dsp:cNvPr id="0" name=""/>
        <dsp:cNvSpPr/>
      </dsp:nvSpPr>
      <dsp:spPr>
        <a:xfrm>
          <a:off x="1637803" y="13199"/>
          <a:ext cx="2161687" cy="21616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5469D1-65BF-42BA-BD7A-EBA50C30F954}">
      <dsp:nvSpPr>
        <dsp:cNvPr id="0" name=""/>
        <dsp:cNvSpPr/>
      </dsp:nvSpPr>
      <dsp:spPr>
        <a:xfrm>
          <a:off x="2098490" y="473887"/>
          <a:ext cx="1240312" cy="12403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F7C33-4588-41E1-A44B-3BE8F63B1245}">
      <dsp:nvSpPr>
        <dsp:cNvPr id="0" name=""/>
        <dsp:cNvSpPr/>
      </dsp:nvSpPr>
      <dsp:spPr>
        <a:xfrm>
          <a:off x="946771" y="2848200"/>
          <a:ext cx="354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 baseline="0" dirty="0"/>
            <a:t>Reflektivní pojetí praxí z pohledu studentů a učitelů</a:t>
          </a:r>
          <a:endParaRPr lang="en-US" sz="2000" kern="1200" dirty="0"/>
        </a:p>
      </dsp:txBody>
      <dsp:txXfrm>
        <a:off x="946771" y="2848200"/>
        <a:ext cx="3543750" cy="720000"/>
      </dsp:txXfrm>
    </dsp:sp>
    <dsp:sp modelId="{743B990B-9ADF-42F9-8D6D-7C0E4C55C8AE}">
      <dsp:nvSpPr>
        <dsp:cNvPr id="0" name=""/>
        <dsp:cNvSpPr/>
      </dsp:nvSpPr>
      <dsp:spPr>
        <a:xfrm>
          <a:off x="5801709" y="13199"/>
          <a:ext cx="2161687" cy="21616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F67BC-F6FF-4F4C-B45B-595111079250}">
      <dsp:nvSpPr>
        <dsp:cNvPr id="0" name=""/>
        <dsp:cNvSpPr/>
      </dsp:nvSpPr>
      <dsp:spPr>
        <a:xfrm>
          <a:off x="6262396" y="473887"/>
          <a:ext cx="1240312" cy="12403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B670C-70D7-48D4-A3FC-9900557E12AC}">
      <dsp:nvSpPr>
        <dsp:cNvPr id="0" name=""/>
        <dsp:cNvSpPr/>
      </dsp:nvSpPr>
      <dsp:spPr>
        <a:xfrm>
          <a:off x="5110678" y="2848200"/>
          <a:ext cx="354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 baseline="0" dirty="0"/>
            <a:t>Vedoucí DP: Jana </a:t>
          </a:r>
          <a:r>
            <a:rPr lang="cs-CZ" sz="2000" kern="1200" baseline="0" dirty="0" err="1"/>
            <a:t>Poche</a:t>
          </a:r>
          <a:r>
            <a:rPr lang="cs-CZ" sz="2000" kern="1200" baseline="0" dirty="0"/>
            <a:t> </a:t>
          </a:r>
          <a:r>
            <a:rPr lang="cs-CZ" sz="2000" kern="1200" baseline="0" dirty="0" err="1"/>
            <a:t>Kargerová</a:t>
          </a:r>
          <a:endParaRPr lang="en-US" sz="2000" kern="1200" dirty="0"/>
        </a:p>
      </dsp:txBody>
      <dsp:txXfrm>
        <a:off x="5110678" y="2848200"/>
        <a:ext cx="35437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30614-22C1-4A59-993F-7F03949871EB}">
      <dsp:nvSpPr>
        <dsp:cNvPr id="0" name=""/>
        <dsp:cNvSpPr/>
      </dsp:nvSpPr>
      <dsp:spPr>
        <a:xfrm>
          <a:off x="0" y="437"/>
          <a:ext cx="9601200" cy="102300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547DC1-4729-4AD7-8D29-FBD2D34809FE}">
      <dsp:nvSpPr>
        <dsp:cNvPr id="0" name=""/>
        <dsp:cNvSpPr/>
      </dsp:nvSpPr>
      <dsp:spPr>
        <a:xfrm>
          <a:off x="309459" y="230613"/>
          <a:ext cx="562654" cy="562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F83F1-E33B-435F-A433-C032B968F391}">
      <dsp:nvSpPr>
        <dsp:cNvPr id="0" name=""/>
        <dsp:cNvSpPr/>
      </dsp:nvSpPr>
      <dsp:spPr>
        <a:xfrm>
          <a:off x="1181573" y="437"/>
          <a:ext cx="8419626" cy="1023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268" tIns="108268" rIns="108268" bIns="10826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Dotazník studentům 1.-5. ročníku 1. STZŠ</a:t>
          </a:r>
          <a:endParaRPr lang="en-US" sz="2500" kern="1200"/>
        </a:p>
      </dsp:txBody>
      <dsp:txXfrm>
        <a:off x="1181573" y="437"/>
        <a:ext cx="8419626" cy="1023007"/>
      </dsp:txXfrm>
    </dsp:sp>
    <dsp:sp modelId="{0F464D55-203C-4A41-909A-DB97E147D95C}">
      <dsp:nvSpPr>
        <dsp:cNvPr id="0" name=""/>
        <dsp:cNvSpPr/>
      </dsp:nvSpPr>
      <dsp:spPr>
        <a:xfrm>
          <a:off x="0" y="1279196"/>
          <a:ext cx="9601200" cy="102300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E1E1DC-27A6-428A-B5AC-9728738F2243}">
      <dsp:nvSpPr>
        <dsp:cNvPr id="0" name=""/>
        <dsp:cNvSpPr/>
      </dsp:nvSpPr>
      <dsp:spPr>
        <a:xfrm>
          <a:off x="309459" y="1509372"/>
          <a:ext cx="562654" cy="562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55F07-863F-49EB-B37F-721BBF618B8A}">
      <dsp:nvSpPr>
        <dsp:cNvPr id="0" name=""/>
        <dsp:cNvSpPr/>
      </dsp:nvSpPr>
      <dsp:spPr>
        <a:xfrm>
          <a:off x="1181573" y="1279196"/>
          <a:ext cx="8419626" cy="1023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268" tIns="108268" rIns="108268" bIns="10826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Fokus groups se studenty</a:t>
          </a:r>
          <a:endParaRPr lang="en-US" sz="2500" kern="1200"/>
        </a:p>
      </dsp:txBody>
      <dsp:txXfrm>
        <a:off x="1181573" y="1279196"/>
        <a:ext cx="8419626" cy="1023007"/>
      </dsp:txXfrm>
    </dsp:sp>
    <dsp:sp modelId="{ADDA400A-E90D-45E9-A39E-DD3C4EC2E4C1}">
      <dsp:nvSpPr>
        <dsp:cNvPr id="0" name=""/>
        <dsp:cNvSpPr/>
      </dsp:nvSpPr>
      <dsp:spPr>
        <a:xfrm>
          <a:off x="0" y="2557955"/>
          <a:ext cx="9601200" cy="102300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72E95-461E-4AB2-991C-DB136454EF06}">
      <dsp:nvSpPr>
        <dsp:cNvPr id="0" name=""/>
        <dsp:cNvSpPr/>
      </dsp:nvSpPr>
      <dsp:spPr>
        <a:xfrm>
          <a:off x="309459" y="2788132"/>
          <a:ext cx="562654" cy="562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E1984B-73CC-4086-9053-ED835C2EF9EA}">
      <dsp:nvSpPr>
        <dsp:cNvPr id="0" name=""/>
        <dsp:cNvSpPr/>
      </dsp:nvSpPr>
      <dsp:spPr>
        <a:xfrm>
          <a:off x="1181573" y="2557955"/>
          <a:ext cx="8419626" cy="1023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268" tIns="108268" rIns="108268" bIns="10826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Hloubkové rozhovory s učiteli VŠ a ZŠ</a:t>
          </a:r>
          <a:endParaRPr lang="en-US" sz="2500" kern="1200"/>
        </a:p>
      </dsp:txBody>
      <dsp:txXfrm>
        <a:off x="1181573" y="2557955"/>
        <a:ext cx="8419626" cy="10230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4B40B-8D6D-42E6-A439-72E1A6516401}">
      <dsp:nvSpPr>
        <dsp:cNvPr id="0" name=""/>
        <dsp:cNvSpPr/>
      </dsp:nvSpPr>
      <dsp:spPr>
        <a:xfrm>
          <a:off x="1172" y="267452"/>
          <a:ext cx="4113795" cy="2612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927653-C38E-4602-83B7-CE5A69C7A6BE}">
      <dsp:nvSpPr>
        <dsp:cNvPr id="0" name=""/>
        <dsp:cNvSpPr/>
      </dsp:nvSpPr>
      <dsp:spPr>
        <a:xfrm>
          <a:off x="458260" y="701686"/>
          <a:ext cx="4113795" cy="2612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baseline="0" dirty="0"/>
            <a:t>Martin Chvál – k dotazníku a otázkám pro fokus </a:t>
          </a:r>
          <a:r>
            <a:rPr lang="cs-CZ" sz="3400" kern="1200" baseline="0" dirty="0" err="1"/>
            <a:t>group</a:t>
          </a:r>
          <a:endParaRPr lang="en-US" sz="3400" kern="1200" dirty="0"/>
        </a:p>
      </dsp:txBody>
      <dsp:txXfrm>
        <a:off x="534770" y="778196"/>
        <a:ext cx="3960775" cy="2459240"/>
      </dsp:txXfrm>
    </dsp:sp>
    <dsp:sp modelId="{BE7B3A35-27EB-4AA4-89F7-DF81D004FBAC}">
      <dsp:nvSpPr>
        <dsp:cNvPr id="0" name=""/>
        <dsp:cNvSpPr/>
      </dsp:nvSpPr>
      <dsp:spPr>
        <a:xfrm>
          <a:off x="5029144" y="267452"/>
          <a:ext cx="4113795" cy="2612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E562D-90E4-4DAA-9360-C11C9F4AAB47}">
      <dsp:nvSpPr>
        <dsp:cNvPr id="0" name=""/>
        <dsp:cNvSpPr/>
      </dsp:nvSpPr>
      <dsp:spPr>
        <a:xfrm>
          <a:off x="5486232" y="701686"/>
          <a:ext cx="4113795" cy="2612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baseline="0" dirty="0"/>
            <a:t>Petra </a:t>
          </a:r>
          <a:r>
            <a:rPr lang="cs-CZ" sz="3400" kern="1200" baseline="0" dirty="0" err="1"/>
            <a:t>Vallin</a:t>
          </a:r>
          <a:r>
            <a:rPr lang="cs-CZ" sz="3400" kern="1200" baseline="0" dirty="0"/>
            <a:t> – jak aktuálně fakulta pracuje s proměnou přípravy učitelů</a:t>
          </a:r>
          <a:endParaRPr lang="en-US" sz="3400" kern="1200" dirty="0"/>
        </a:p>
      </dsp:txBody>
      <dsp:txXfrm>
        <a:off x="5562742" y="778196"/>
        <a:ext cx="3960775" cy="2459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72146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0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56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39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9516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84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21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08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83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435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50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FC6C1F6-0662-4D65-AE30-1AA9309F02A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6A6094B-1C65-49C3-8EC6-9A09D0F3BF1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33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046FAA7-9D85-C383-C7DA-164B68EBD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751537" cy="3848521"/>
          </a:xfrm>
        </p:spPr>
        <p:txBody>
          <a:bodyPr anchor="ctr">
            <a:normAutofit/>
          </a:bodyPr>
          <a:lstStyle/>
          <a:p>
            <a:pPr algn="r"/>
            <a:r>
              <a:rPr lang="cs-CZ" sz="6600"/>
              <a:t>Diplomová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BFFEB0-0A1D-B810-80BD-DF11115DF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9870" y="1480929"/>
            <a:ext cx="2593610" cy="384852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Anna Vlachová</a:t>
            </a:r>
            <a:endParaRPr lang="cs-CZ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47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BA753-D7D6-C981-0A79-92E6A1C89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Původní DP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3106CE-95DE-41EB-D593-8E0980964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Původní DP jsem měla psát na KMDM, téma znělo </a:t>
            </a:r>
            <a:r>
              <a:rPr lang="cs-CZ" sz="2800" i="1" dirty="0"/>
              <a:t>Porozumění obsahu v geometrii u žáků 2. a 3. ročníku ZŠ ve vybraných úlohách</a:t>
            </a:r>
          </a:p>
          <a:p>
            <a:r>
              <a:rPr lang="cs-CZ" sz="2800" dirty="0"/>
              <a:t>Měla jsem zpracovaná data z didaktických testů z projektu Inovace v pedagogice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69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72B78-D3F5-43FA-E6DF-8B2E8A8CB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cs-CZ" dirty="0"/>
              <a:t>Motivace ke změně DP a vedoucí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9611588-BA57-081B-7DD6-DACF85E46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026516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512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ECE7A-D2D5-0A55-29E5-2E3E6654A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cs-CZ" dirty="0"/>
              <a:t>Aktuální DP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C9C7EF3-3864-5348-3B3F-30020931C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143311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355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153E1-FEBE-AE4E-1BCF-1E0337D7C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1179E2-0422-A485-DF01-76A28390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600" kern="100" dirty="0">
                <a:effectLst/>
                <a:latin typeface="Franklin Gothic Book (Základní text)"/>
                <a:ea typeface="Calibri" panose="020F0502020204030204" pitchFamily="34" charset="0"/>
                <a:cs typeface="Calibri" panose="020F0502020204030204" pitchFamily="34" charset="0"/>
              </a:rPr>
              <a:t>Prozkoumat klíčové teoretické rámce a modely týkající se chápání praxí ve vzdělávání a prostudovat existující literaturu zabývající se reflexí v kontextu vzdělávání a praxe.</a:t>
            </a:r>
            <a:endParaRPr lang="cs-CZ" sz="2600" kern="100" dirty="0">
              <a:effectLst/>
              <a:latin typeface="Franklin Gothic Book (Základní text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600" kern="100" dirty="0">
                <a:effectLst/>
                <a:latin typeface="Franklin Gothic Book (Základní text)"/>
                <a:ea typeface="Calibri" panose="020F0502020204030204" pitchFamily="34" charset="0"/>
                <a:cs typeface="Times New Roman" panose="02020603050405020304" pitchFamily="18" charset="0"/>
              </a:rPr>
              <a:t>Analyzovat vnímání praxí ze strany studentů a učitelů. </a:t>
            </a:r>
          </a:p>
          <a:p>
            <a:pPr>
              <a:lnSpc>
                <a:spcPct val="150000"/>
              </a:lnSpc>
            </a:pPr>
            <a:r>
              <a:rPr lang="cs-CZ" sz="2600" kern="100" dirty="0">
                <a:effectLst/>
                <a:latin typeface="Franklin Gothic Book (Základní text)"/>
                <a:ea typeface="Calibri" panose="020F0502020204030204" pitchFamily="34" charset="0"/>
                <a:cs typeface="Calibri" panose="020F0502020204030204" pitchFamily="34" charset="0"/>
              </a:rPr>
              <a:t>Navrhnout konkrétní kroky, které mohou pomoci zlepšit porozumění mezi studenty a učiteli v oblasti praxí.</a:t>
            </a:r>
            <a:endParaRPr lang="cs-CZ" sz="2600" kern="100" dirty="0">
              <a:effectLst/>
              <a:latin typeface="Franklin Gothic Book (Základní text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650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164E5-95D8-E24F-5A00-D3F2A4ED5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aktuálně jsem?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2EDE1-0091-EFB6-B9C8-A3D7CF436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Načítání literatury</a:t>
            </a:r>
          </a:p>
          <a:p>
            <a:r>
              <a:rPr lang="cs-CZ" sz="2400" dirty="0"/>
              <a:t>Analýza studijních plánů oboru Učitelství pro 1. stupeň na jiných fakultách – počet hodin praxí a z toho počet reflektovaných praxí</a:t>
            </a:r>
          </a:p>
          <a:p>
            <a:r>
              <a:rPr lang="cs-CZ" sz="2400" dirty="0"/>
              <a:t>Rozhovor s Martinem Kopečkem a Matoušem </a:t>
            </a:r>
            <a:r>
              <a:rPr lang="cs-CZ" sz="2400" dirty="0" err="1"/>
              <a:t>Bořkovcem</a:t>
            </a:r>
            <a:r>
              <a:rPr lang="cs-CZ" sz="2400" dirty="0"/>
              <a:t> z MŠMT k plánované reformě přípravě učitelů</a:t>
            </a:r>
          </a:p>
        </p:txBody>
      </p:sp>
    </p:spTree>
    <p:extLst>
      <p:ext uri="{BB962C8B-B14F-4D97-AF65-F5344CB8AC3E}">
        <p14:creationId xmlns:p14="http://schemas.microsoft.com/office/powerpoint/2010/main" val="2912468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8EA8A-7257-64C2-7601-35CB361F1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část</a:t>
            </a:r>
          </a:p>
        </p:txBody>
      </p:sp>
      <p:graphicFrame>
        <p:nvGraphicFramePr>
          <p:cNvPr id="11" name="Zástupný obsah 2">
            <a:extLst>
              <a:ext uri="{FF2B5EF4-FFF2-40B4-BE49-F238E27FC236}">
                <a16:creationId xmlns:a16="http://schemas.microsoft.com/office/drawing/2014/main" id="{00DD88E4-024C-4176-1661-ECBBB2ED45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4295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E94D9-0F23-0582-5921-32D007A7C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cs-CZ" dirty="0"/>
              <a:t>Konzultace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035B07C-22A7-1E54-9CA7-16551B210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238702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476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C159B63-C56D-4E4E-8B07-40A1346DC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5FB551-1BAB-C378-4EA9-86359478C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902" y="1194180"/>
            <a:ext cx="7068658" cy="5020353"/>
          </a:xfrm>
        </p:spPr>
        <p:txBody>
          <a:bodyPr>
            <a:normAutofit/>
          </a:bodyPr>
          <a:lstStyle/>
          <a:p>
            <a:r>
              <a:rPr lang="cs-CZ" sz="5400" dirty="0"/>
              <a:t>Děkuji za pozornost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27DEF201-077E-444A-A3F0-66E142535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Zástupný obsah 2">
            <a:extLst>
              <a:ext uri="{FF2B5EF4-FFF2-40B4-BE49-F238E27FC236}">
                <a16:creationId xmlns:a16="http://schemas.microsoft.com/office/drawing/2014/main" id="{F40015F0-B4D1-BB68-4676-C8DABFD83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6541" y="1194179"/>
            <a:ext cx="6114847" cy="5020353"/>
          </a:xfrm>
        </p:spPr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81099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192</TotalTime>
  <Words>226</Words>
  <Application>Microsoft Office PowerPoint</Application>
  <PresentationFormat>Širokoúhlá obrazovka</PresentationFormat>
  <Paragraphs>28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Franklin Gothic Book</vt:lpstr>
      <vt:lpstr>Franklin Gothic Book (Základní text)</vt:lpstr>
      <vt:lpstr>Oříznutí</vt:lpstr>
      <vt:lpstr>Diplomová práce</vt:lpstr>
      <vt:lpstr>Původní DP</vt:lpstr>
      <vt:lpstr>Motivace ke změně DP a vedoucí</vt:lpstr>
      <vt:lpstr>Aktuální DP</vt:lpstr>
      <vt:lpstr>Cíle</vt:lpstr>
      <vt:lpstr>Kde aktuálně jsem?</vt:lpstr>
      <vt:lpstr>Výzkumná část</vt:lpstr>
      <vt:lpstr>Konzultace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Diplomová práce</dc:title>
  <dc:creator>annamuller86@outlook.cz</dc:creator>
  <cp:lastModifiedBy>annamuller86@outlook.cz</cp:lastModifiedBy>
  <cp:revision>2</cp:revision>
  <dcterms:created xsi:type="dcterms:W3CDTF">2024-04-14T09:48:10Z</dcterms:created>
  <dcterms:modified xsi:type="dcterms:W3CDTF">2024-04-18T09:17:28Z</dcterms:modified>
</cp:coreProperties>
</file>