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EB0BC7-9F49-4B18-BE36-58DA7D10CBB6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525C96-AD14-4162-A649-4E720D99F86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0BC7-9F49-4B18-BE36-58DA7D10CBB6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5C96-AD14-4162-A649-4E720D99F8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0BC7-9F49-4B18-BE36-58DA7D10CBB6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5C96-AD14-4162-A649-4E720D99F8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EB0BC7-9F49-4B18-BE36-58DA7D10CBB6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525C96-AD14-4162-A649-4E720D99F86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EB0BC7-9F49-4B18-BE36-58DA7D10CBB6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525C96-AD14-4162-A649-4E720D99F86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0BC7-9F49-4B18-BE36-58DA7D10CBB6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5C96-AD14-4162-A649-4E720D99F86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0BC7-9F49-4B18-BE36-58DA7D10CBB6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5C96-AD14-4162-A649-4E720D99F86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EB0BC7-9F49-4B18-BE36-58DA7D10CBB6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525C96-AD14-4162-A649-4E720D99F86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0BC7-9F49-4B18-BE36-58DA7D10CBB6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5C96-AD14-4162-A649-4E720D99F8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EB0BC7-9F49-4B18-BE36-58DA7D10CBB6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525C96-AD14-4162-A649-4E720D99F86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EB0BC7-9F49-4B18-BE36-58DA7D10CBB6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525C96-AD14-4162-A649-4E720D99F86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EB0BC7-9F49-4B18-BE36-58DA7D10CBB6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525C96-AD14-4162-A649-4E720D99F86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Diplomová práce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Diana </a:t>
            </a:r>
            <a:r>
              <a:rPr lang="cs-CZ" dirty="0" err="1" smtClean="0"/>
              <a:t>Tillová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STZŠ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MOTIVACE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Specializace DV</a:t>
            </a:r>
          </a:p>
          <a:p>
            <a:r>
              <a:rPr lang="cs-CZ" sz="3200" dirty="0" smtClean="0"/>
              <a:t>Zájem o dramatickou výchovu </a:t>
            </a:r>
          </a:p>
          <a:p>
            <a:r>
              <a:rPr lang="cs-CZ" sz="3200" dirty="0" smtClean="0"/>
              <a:t>Prohloubení  zkušeností s třídnickými hodinami </a:t>
            </a:r>
          </a:p>
          <a:p>
            <a:r>
              <a:rPr lang="cs-CZ" sz="3200" dirty="0" smtClean="0"/>
              <a:t>Propojování kolektivních vztahů </a:t>
            </a: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/>
          </a:bodyPr>
          <a:lstStyle/>
          <a:p>
            <a:r>
              <a:rPr lang="cs-CZ" b="1" dirty="0" smtClean="0"/>
              <a:t>Metody dramatické výchovy rozvíjející kolektivní vztahy ve třídě v rámci třídnických hodin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r>
              <a:rPr lang="cs-CZ" dirty="0" smtClean="0"/>
              <a:t>Hlavní výzkumná otázka:</a:t>
            </a:r>
          </a:p>
          <a:p>
            <a:pPr lvl="1"/>
            <a:r>
              <a:rPr lang="cs-CZ" dirty="0" smtClean="0"/>
              <a:t> </a:t>
            </a:r>
            <a:r>
              <a:rPr lang="cs-CZ" b="1" dirty="0" smtClean="0"/>
              <a:t>Jak můžou metody dramatické výchovy rozvíjet kolektivní vztahy ve třídě v rámci třídnických hodin?</a:t>
            </a:r>
          </a:p>
          <a:p>
            <a:r>
              <a:rPr lang="cs-CZ" dirty="0" smtClean="0"/>
              <a:t>Dílčí výzkumné otázky:</a:t>
            </a:r>
          </a:p>
          <a:p>
            <a:pPr lvl="1"/>
            <a:r>
              <a:rPr lang="cs-CZ" dirty="0" smtClean="0"/>
              <a:t>Jak utužit kolektivní vztahy ve třídě prostřednictvím třídnických hodin s propojením dramatické výchovy?</a:t>
            </a:r>
          </a:p>
          <a:p>
            <a:pPr lvl="1"/>
            <a:r>
              <a:rPr lang="cs-CZ" dirty="0" smtClean="0"/>
              <a:t>Jakým způsobem vzbudit vzájemnou důvěru mezi žáky pomocí metod dramatické výchovy?</a:t>
            </a:r>
          </a:p>
          <a:p>
            <a:pPr lvl="1"/>
            <a:r>
              <a:rPr lang="cs-CZ" dirty="0" smtClean="0"/>
              <a:t>Jakým způsobem pomocí metod dramatické výchovy začlenit introvertní žáky do kolektivu? 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/>
          </a:bodyPr>
          <a:lstStyle/>
          <a:p>
            <a:r>
              <a:rPr lang="cs-CZ" b="1" dirty="0" smtClean="0"/>
              <a:t>Metody dramatické výchovy rozvíjející kolektivní vztahy ve třídě v rámci třídnických hodin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/>
          <a:lstStyle/>
          <a:p>
            <a:r>
              <a:rPr lang="cs-CZ" dirty="0" smtClean="0"/>
              <a:t>Katedra </a:t>
            </a:r>
            <a:r>
              <a:rPr lang="cs-CZ" dirty="0" err="1" smtClean="0"/>
              <a:t>preprimární</a:t>
            </a:r>
            <a:r>
              <a:rPr lang="cs-CZ" dirty="0" smtClean="0"/>
              <a:t> a primární pedagogiky </a:t>
            </a:r>
          </a:p>
          <a:p>
            <a:r>
              <a:rPr lang="cs-CZ" dirty="0" smtClean="0"/>
              <a:t>Vedoucí: Doc. Mgr. </a:t>
            </a:r>
            <a:r>
              <a:rPr lang="cs-CZ" dirty="0" err="1" smtClean="0"/>
              <a:t>MgA</a:t>
            </a:r>
            <a:r>
              <a:rPr lang="cs-CZ" dirty="0" smtClean="0"/>
              <a:t>. Ivana Sobková </a:t>
            </a:r>
          </a:p>
          <a:p>
            <a:r>
              <a:rPr lang="cs-CZ" dirty="0" smtClean="0"/>
              <a:t>Obor: dramatická výchova </a:t>
            </a:r>
          </a:p>
          <a:p>
            <a:r>
              <a:rPr lang="cs-CZ" dirty="0" smtClean="0"/>
              <a:t>Ve své práci bych se ráda zaměřila na kolektivní vztahy ve třídě, které jsou rozvíjeny v rámci třídnických hodin za pomocí metod dramatické výchovy, návrh jednotlivých dramatických </a:t>
            </a:r>
            <a:r>
              <a:rPr lang="cs-CZ" dirty="0" smtClean="0"/>
              <a:t>lekcí na </a:t>
            </a:r>
            <a:r>
              <a:rPr lang="cs-CZ" dirty="0" smtClean="0"/>
              <a:t>utužení kolektivu. 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Možná struktura diplomové práce – teoretická část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1. 	Pojem -</a:t>
            </a:r>
            <a:r>
              <a:rPr lang="cs-CZ" dirty="0" smtClean="0"/>
              <a:t> </a:t>
            </a:r>
            <a:r>
              <a:rPr lang="cs-CZ" dirty="0" smtClean="0"/>
              <a:t>výukové metody a </a:t>
            </a:r>
            <a:r>
              <a:rPr lang="cs-CZ" dirty="0" smtClean="0"/>
              <a:t>techniky v DV</a:t>
            </a:r>
            <a:endParaRPr lang="cs-CZ" dirty="0" smtClean="0"/>
          </a:p>
          <a:p>
            <a:r>
              <a:rPr lang="cs-CZ" dirty="0" smtClean="0"/>
              <a:t>1.1	Klasifikace výukových metod a </a:t>
            </a:r>
            <a:r>
              <a:rPr lang="cs-CZ" dirty="0" smtClean="0"/>
              <a:t>technik v DV</a:t>
            </a:r>
            <a:endParaRPr lang="cs-CZ" dirty="0" smtClean="0"/>
          </a:p>
          <a:p>
            <a:r>
              <a:rPr lang="cs-CZ" dirty="0" smtClean="0"/>
              <a:t>2. 	Pojem </a:t>
            </a:r>
            <a:r>
              <a:rPr lang="cs-CZ" dirty="0" smtClean="0"/>
              <a:t>- dramatická </a:t>
            </a:r>
            <a:r>
              <a:rPr lang="cs-CZ" dirty="0" smtClean="0"/>
              <a:t>výchova </a:t>
            </a:r>
          </a:p>
          <a:p>
            <a:r>
              <a:rPr lang="cs-CZ" dirty="0" smtClean="0"/>
              <a:t>2.1	Dramatická výchova v rámci RVP pro základní školy </a:t>
            </a:r>
          </a:p>
          <a:p>
            <a:r>
              <a:rPr lang="cs-CZ" dirty="0" smtClean="0"/>
              <a:t>2.2 	Cíle dramatické výchovy </a:t>
            </a:r>
          </a:p>
          <a:p>
            <a:r>
              <a:rPr lang="cs-CZ" dirty="0" smtClean="0"/>
              <a:t>2.3 </a:t>
            </a:r>
            <a:r>
              <a:rPr lang="cs-CZ" dirty="0" smtClean="0"/>
              <a:t>	Učitel dramatické výchovy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3. 	Třída jako sociální skupina </a:t>
            </a:r>
          </a:p>
          <a:p>
            <a:r>
              <a:rPr lang="cs-CZ" dirty="0" smtClean="0"/>
              <a:t>3.1 	Specifika školní třídy jako sociální skupiny</a:t>
            </a:r>
          </a:p>
          <a:p>
            <a:r>
              <a:rPr lang="cs-CZ" dirty="0" smtClean="0"/>
              <a:t>3.2	Ovlivňování klimatu školní třídy</a:t>
            </a:r>
          </a:p>
          <a:p>
            <a:r>
              <a:rPr lang="cs-CZ" dirty="0" smtClean="0"/>
              <a:t>3.3	Role učitele</a:t>
            </a:r>
          </a:p>
          <a:p>
            <a:r>
              <a:rPr lang="cs-CZ" dirty="0" smtClean="0"/>
              <a:t>3.4 	Role žáka</a:t>
            </a:r>
          </a:p>
          <a:p>
            <a:r>
              <a:rPr lang="cs-CZ" dirty="0" smtClean="0"/>
              <a:t>3.5	Role spolužáka </a:t>
            </a:r>
          </a:p>
          <a:p>
            <a:r>
              <a:rPr lang="cs-CZ" dirty="0" smtClean="0"/>
              <a:t>3.6	Problémové situace ve třídě</a:t>
            </a:r>
          </a:p>
          <a:p>
            <a:r>
              <a:rPr lang="cs-CZ" dirty="0" smtClean="0"/>
              <a:t>3.7	Vztah učitel – žák </a:t>
            </a:r>
          </a:p>
          <a:p>
            <a:r>
              <a:rPr lang="cs-CZ" dirty="0" smtClean="0"/>
              <a:t>3.8	Vztah žák – </a:t>
            </a:r>
            <a:r>
              <a:rPr lang="cs-CZ" dirty="0" err="1" smtClean="0"/>
              <a:t>žák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Možná struktura diplomové práce – teoretická část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4. </a:t>
            </a:r>
            <a:r>
              <a:rPr lang="cs-CZ" dirty="0" smtClean="0"/>
              <a:t>    Třídnická </a:t>
            </a:r>
            <a:r>
              <a:rPr lang="cs-CZ" dirty="0" smtClean="0"/>
              <a:t>hodina</a:t>
            </a:r>
          </a:p>
          <a:p>
            <a:r>
              <a:rPr lang="cs-CZ" dirty="0" smtClean="0"/>
              <a:t>4.1	Zásady práce v třídnické hodině</a:t>
            </a:r>
          </a:p>
          <a:p>
            <a:r>
              <a:rPr lang="cs-CZ" dirty="0" smtClean="0"/>
              <a:t>4.2	Struktura třídnické hodiny</a:t>
            </a:r>
          </a:p>
          <a:p>
            <a:r>
              <a:rPr lang="cs-CZ" dirty="0" smtClean="0"/>
              <a:t>4.3	Způsoby práce v třídnické hodině</a:t>
            </a:r>
          </a:p>
          <a:p>
            <a:r>
              <a:rPr lang="cs-CZ" dirty="0" smtClean="0"/>
              <a:t>4.4	Metodika vedení třídnické hodiny</a:t>
            </a:r>
          </a:p>
          <a:p>
            <a:r>
              <a:rPr lang="cs-CZ" dirty="0" smtClean="0"/>
              <a:t>4.5	Zapojení dramatických metod do třídnické hodiny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Možná struktura diplomové práce – praktická část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5. 	Cíle a metodika práce</a:t>
            </a:r>
          </a:p>
          <a:p>
            <a:r>
              <a:rPr lang="cs-CZ" dirty="0" smtClean="0"/>
              <a:t>5.1	Návrh lekcí s využitím dramatických metod</a:t>
            </a:r>
          </a:p>
          <a:p>
            <a:r>
              <a:rPr lang="cs-CZ" dirty="0" smtClean="0"/>
              <a:t>5.2	</a:t>
            </a:r>
            <a:r>
              <a:rPr lang="cs-CZ" b="1" dirty="0" smtClean="0"/>
              <a:t>Lekce zaměřena na budování vzájemného respektu mezi žáky </a:t>
            </a:r>
          </a:p>
          <a:p>
            <a:r>
              <a:rPr lang="cs-CZ" b="1" dirty="0" smtClean="0"/>
              <a:t>5.3 	Lekce zaměřena na zapojení nového žáka do kolektivu </a:t>
            </a:r>
          </a:p>
          <a:p>
            <a:r>
              <a:rPr lang="cs-CZ" b="1" dirty="0" smtClean="0"/>
              <a:t>5.4	Lekce zaměřena na spolupráci mezi žáky </a:t>
            </a:r>
          </a:p>
          <a:p>
            <a:r>
              <a:rPr lang="cs-CZ" b="1" dirty="0" smtClean="0"/>
              <a:t>5.5	Lekce zaměřena na respekt vůči jiným osobnostním temperamentům </a:t>
            </a:r>
          </a:p>
          <a:p>
            <a:r>
              <a:rPr lang="cs-CZ" b="1" dirty="0" smtClean="0"/>
              <a:t>5.6	Lekce zaměřena na rozvoj komunikace žáků s introvertní povahou </a:t>
            </a:r>
          </a:p>
          <a:p>
            <a:r>
              <a:rPr lang="cs-CZ" b="1" dirty="0" smtClean="0"/>
              <a:t>5.7	Lekce zaměřena na podporu práce ve dvojicích</a:t>
            </a:r>
          </a:p>
          <a:p>
            <a:r>
              <a:rPr lang="cs-CZ" dirty="0" smtClean="0"/>
              <a:t>5.8	Zhodnocení realizovaných třídnických hodin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6</a:t>
            </a:r>
            <a:r>
              <a:rPr lang="cs-CZ" dirty="0" smtClean="0"/>
              <a:t>.	Výsledky </a:t>
            </a:r>
            <a:r>
              <a:rPr lang="cs-CZ" dirty="0" smtClean="0"/>
              <a:t>reflexí žáků na lekce</a:t>
            </a:r>
            <a:endParaRPr lang="cs-CZ" dirty="0" smtClean="0"/>
          </a:p>
          <a:p>
            <a:r>
              <a:rPr lang="cs-CZ" dirty="0" smtClean="0"/>
              <a:t>6.1	Rozhovor s třídním učitelem </a:t>
            </a:r>
          </a:p>
          <a:p>
            <a:r>
              <a:rPr lang="cs-CZ" dirty="0" smtClean="0"/>
              <a:t>6.2	Shrnutí výsledků praktické části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Možná použitelná literatura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 smtClean="0"/>
              <a:t>MACHKOVÁ, Eva. </a:t>
            </a:r>
            <a:r>
              <a:rPr lang="cs-CZ" i="1" dirty="0" smtClean="0"/>
              <a:t>Úvod do studia dramatické výchovy</a:t>
            </a:r>
            <a:r>
              <a:rPr lang="cs-CZ" dirty="0" smtClean="0"/>
              <a:t>. 3., aktualizované vydání. Praha: Národní informační a poradenské středisko pro kulturu, 2018. ISBN 978-80-7068-317-0.</a:t>
            </a:r>
            <a:endParaRPr lang="cs-CZ" b="1" dirty="0" smtClean="0"/>
          </a:p>
          <a:p>
            <a:pPr lvl="0"/>
            <a:r>
              <a:rPr lang="cs-CZ" dirty="0" smtClean="0"/>
              <a:t>VALENTA, Josef. </a:t>
            </a:r>
            <a:r>
              <a:rPr lang="cs-CZ" i="1" dirty="0" smtClean="0"/>
              <a:t>Metody a techniky dramatické výchovy</a:t>
            </a:r>
            <a:r>
              <a:rPr lang="cs-CZ" dirty="0" smtClean="0"/>
              <a:t>. Praha: Agentura Strom, 1997. ISBN 80-901954-1-5.</a:t>
            </a:r>
            <a:endParaRPr lang="cs-CZ" b="1" dirty="0" smtClean="0"/>
          </a:p>
          <a:p>
            <a:pPr lvl="0"/>
            <a:r>
              <a:rPr lang="cs-CZ" dirty="0" smtClean="0"/>
              <a:t>MACHKOVÁ, Eva. </a:t>
            </a:r>
            <a:r>
              <a:rPr lang="cs-CZ" i="1" dirty="0" smtClean="0"/>
              <a:t>Dramatické metody ve vyučování</a:t>
            </a:r>
            <a:r>
              <a:rPr lang="cs-CZ" dirty="0" smtClean="0"/>
              <a:t>. Praha: NAMU, 2022. ISBN 978-80-7331-610-5.</a:t>
            </a:r>
            <a:endParaRPr lang="cs-CZ" b="1" dirty="0" smtClean="0"/>
          </a:p>
          <a:p>
            <a:pPr lvl="0"/>
            <a:r>
              <a:rPr lang="cs-CZ" dirty="0" smtClean="0"/>
              <a:t>BLÁHOVÁ, Krista. </a:t>
            </a:r>
            <a:r>
              <a:rPr lang="cs-CZ" i="1" dirty="0" smtClean="0"/>
              <a:t>Uvedení do systému školní dramatiky: dramatická výchova pro učitele obecné, základní a národní školy</a:t>
            </a:r>
            <a:r>
              <a:rPr lang="cs-CZ" dirty="0" smtClean="0"/>
              <a:t>. Praha: IPOS - Informační a poradenské středisko pro místní kulturu, 1996. ISBN 80-7068-070-9.</a:t>
            </a:r>
            <a:endParaRPr lang="cs-CZ" b="1" dirty="0" smtClean="0"/>
          </a:p>
          <a:p>
            <a:pPr lvl="0"/>
            <a:r>
              <a:rPr lang="cs-CZ" dirty="0" smtClean="0"/>
              <a:t>ROSENBERG, </a:t>
            </a:r>
            <a:r>
              <a:rPr lang="cs-CZ" dirty="0" err="1" smtClean="0"/>
              <a:t>Marshall</a:t>
            </a:r>
            <a:r>
              <a:rPr lang="cs-CZ" dirty="0" smtClean="0"/>
              <a:t> B. </a:t>
            </a:r>
            <a:r>
              <a:rPr lang="cs-CZ" i="1" dirty="0" smtClean="0"/>
              <a:t>Nenásilná komunikace ve škole</a:t>
            </a:r>
            <a:r>
              <a:rPr lang="cs-CZ" dirty="0" smtClean="0"/>
              <a:t>. Přeložil Kateřina PIETRASOVÁ. Praha: Portál, 2023. ISBN 978-80-262-2006-0.</a:t>
            </a:r>
            <a:endParaRPr lang="cs-CZ" b="1" dirty="0" smtClean="0"/>
          </a:p>
          <a:p>
            <a:pPr lvl="0"/>
            <a:r>
              <a:rPr lang="cs-CZ" dirty="0" smtClean="0"/>
              <a:t>ČAPEK, Robert. </a:t>
            </a:r>
            <a:r>
              <a:rPr lang="cs-CZ" i="1" dirty="0" smtClean="0"/>
              <a:t>Třídní klima a školní klima</a:t>
            </a:r>
            <a:r>
              <a:rPr lang="cs-CZ" dirty="0" smtClean="0"/>
              <a:t>. Pedagogika (</a:t>
            </a:r>
            <a:r>
              <a:rPr lang="cs-CZ" dirty="0" err="1" smtClean="0"/>
              <a:t>Grada</a:t>
            </a:r>
            <a:r>
              <a:rPr lang="cs-CZ" dirty="0" smtClean="0"/>
              <a:t>). Praha: </a:t>
            </a:r>
            <a:r>
              <a:rPr lang="cs-CZ" dirty="0" err="1" smtClean="0"/>
              <a:t>Grada</a:t>
            </a:r>
            <a:r>
              <a:rPr lang="cs-CZ" dirty="0" smtClean="0"/>
              <a:t>, 2010. ISBN 978-80-247-2742-4.</a:t>
            </a:r>
            <a:endParaRPr lang="cs-CZ" b="1" dirty="0" smtClean="0"/>
          </a:p>
          <a:p>
            <a:pPr lvl="0"/>
            <a:r>
              <a:rPr lang="cs-CZ" dirty="0" smtClean="0"/>
              <a:t>ŽENATOVÁ, Zdenka. </a:t>
            </a:r>
            <a:r>
              <a:rPr lang="cs-CZ" i="1" dirty="0" smtClean="0"/>
              <a:t>Vztahy a nástrahy ve školní třídě</a:t>
            </a:r>
            <a:r>
              <a:rPr lang="cs-CZ" dirty="0" smtClean="0"/>
              <a:t>. Dobrá škola. Praha: </a:t>
            </a:r>
            <a:r>
              <a:rPr lang="cs-CZ" dirty="0" err="1" smtClean="0"/>
              <a:t>Raabe</a:t>
            </a:r>
            <a:r>
              <a:rPr lang="cs-CZ" dirty="0" smtClean="0"/>
              <a:t>, [2018]. ISBN 978-80-7496-391-9.</a:t>
            </a:r>
            <a:endParaRPr lang="cs-CZ" b="1" dirty="0" smtClean="0"/>
          </a:p>
          <a:p>
            <a:pPr lvl="0"/>
            <a:r>
              <a:rPr lang="cs-CZ" dirty="0" smtClean="0"/>
              <a:t>MACHKOVÁ, Eva. </a:t>
            </a:r>
            <a:r>
              <a:rPr lang="cs-CZ" i="1" dirty="0" smtClean="0"/>
              <a:t>Nástin historie a teorie dramatické výchovy</a:t>
            </a:r>
            <a:r>
              <a:rPr lang="cs-CZ" dirty="0" smtClean="0"/>
              <a:t>. Praha: NAMU, 2018. ISBN 978-80-7331-487-3.</a:t>
            </a:r>
            <a:endParaRPr lang="cs-CZ" b="1" dirty="0" smtClean="0"/>
          </a:p>
          <a:p>
            <a:pPr lvl="0"/>
            <a:r>
              <a:rPr lang="cs-CZ" dirty="0" smtClean="0"/>
              <a:t>MACKOVÁ, </a:t>
            </a:r>
            <a:r>
              <a:rPr lang="cs-CZ" dirty="0" err="1" smtClean="0"/>
              <a:t>Silva</a:t>
            </a:r>
            <a:r>
              <a:rPr lang="cs-CZ" dirty="0" smtClean="0"/>
              <a:t>. Dramatická výchova ve škole. Brno: Janáčkova akademie múzických umění, 1995. ISBN 80-85429-16-0.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Děkuji za pozornost </a:t>
            </a:r>
            <a:r>
              <a:rPr lang="cs-CZ" sz="3600" dirty="0" smtClean="0">
                <a:sym typeface="Wingdings" pitchFamily="2" charset="2"/>
              </a:rPr>
              <a:t> 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187</Words>
  <Application>Microsoft Office PowerPoint</Application>
  <PresentationFormat>Předvádění na obrazovce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Diplomová práce </vt:lpstr>
      <vt:lpstr>MOTIVACE</vt:lpstr>
      <vt:lpstr>Metody dramatické výchovy rozvíjející kolektivní vztahy ve třídě v rámci třídnických hodin</vt:lpstr>
      <vt:lpstr>Metody dramatické výchovy rozvíjející kolektivní vztahy ve třídě v rámci třídnických hodin</vt:lpstr>
      <vt:lpstr>Možná struktura diplomové práce – teoretická část</vt:lpstr>
      <vt:lpstr>Možná struktura diplomové práce – teoretická část</vt:lpstr>
      <vt:lpstr>Možná struktura diplomové práce – praktická část</vt:lpstr>
      <vt:lpstr>Možná použitelná literatura </vt:lpstr>
      <vt:lpstr>Děkuji za pozornost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Diplomová práce</dc:title>
  <dc:creator>Diana Tillová</dc:creator>
  <cp:lastModifiedBy>Diana Tillová</cp:lastModifiedBy>
  <cp:revision>13</cp:revision>
  <dcterms:created xsi:type="dcterms:W3CDTF">2024-04-16T07:59:27Z</dcterms:created>
  <dcterms:modified xsi:type="dcterms:W3CDTF">2024-04-16T18:04:57Z</dcterms:modified>
</cp:coreProperties>
</file>