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BC6DF5-0E62-4855-B6DF-92606AED9FB2}" v="123" dt="2024-04-15T14:01:20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ška Bumbová" userId="68bc08f4a073fe80" providerId="LiveId" clId="{D3BC6DF5-0E62-4855-B6DF-92606AED9FB2}"/>
    <pc:docChg chg="undo redo custSel addSld modSld">
      <pc:chgData name="Eliška Bumbová" userId="68bc08f4a073fe80" providerId="LiveId" clId="{D3BC6DF5-0E62-4855-B6DF-92606AED9FB2}" dt="2024-04-15T14:01:25.204" v="1339" actId="1035"/>
      <pc:docMkLst>
        <pc:docMk/>
      </pc:docMkLst>
      <pc:sldChg chg="modSp mod">
        <pc:chgData name="Eliška Bumbová" userId="68bc08f4a073fe80" providerId="LiveId" clId="{D3BC6DF5-0E62-4855-B6DF-92606AED9FB2}" dt="2024-04-15T14:01:25.204" v="1339" actId="1035"/>
        <pc:sldMkLst>
          <pc:docMk/>
          <pc:sldMk cId="587983926" sldId="256"/>
        </pc:sldMkLst>
        <pc:spChg chg="mod">
          <ac:chgData name="Eliška Bumbová" userId="68bc08f4a073fe80" providerId="LiveId" clId="{D3BC6DF5-0E62-4855-B6DF-92606AED9FB2}" dt="2024-04-15T14:01:20.461" v="1337" actId="20577"/>
          <ac:spMkLst>
            <pc:docMk/>
            <pc:sldMk cId="587983926" sldId="256"/>
            <ac:spMk id="2" creationId="{4B517397-5B4C-A084-45B3-608636574FCB}"/>
          </ac:spMkLst>
        </pc:spChg>
        <pc:picChg chg="mod">
          <ac:chgData name="Eliška Bumbová" userId="68bc08f4a073fe80" providerId="LiveId" clId="{D3BC6DF5-0E62-4855-B6DF-92606AED9FB2}" dt="2024-04-15T14:01:25.204" v="1339" actId="1035"/>
          <ac:picMkLst>
            <pc:docMk/>
            <pc:sldMk cId="587983926" sldId="256"/>
            <ac:picMk id="4" creationId="{2BC41C81-8D8E-E9D5-7075-913AE3B89605}"/>
          </ac:picMkLst>
        </pc:picChg>
      </pc:sldChg>
      <pc:sldChg chg="modSp mod">
        <pc:chgData name="Eliška Bumbová" userId="68bc08f4a073fe80" providerId="LiveId" clId="{D3BC6DF5-0E62-4855-B6DF-92606AED9FB2}" dt="2024-04-15T13:58:24.370" v="1100" actId="27636"/>
        <pc:sldMkLst>
          <pc:docMk/>
          <pc:sldMk cId="3185537699" sldId="259"/>
        </pc:sldMkLst>
        <pc:spChg chg="mod">
          <ac:chgData name="Eliška Bumbová" userId="68bc08f4a073fe80" providerId="LiveId" clId="{D3BC6DF5-0E62-4855-B6DF-92606AED9FB2}" dt="2024-04-15T13:58:24.370" v="1100" actId="27636"/>
          <ac:spMkLst>
            <pc:docMk/>
            <pc:sldMk cId="3185537699" sldId="259"/>
            <ac:spMk id="3" creationId="{DCB6595D-C4EE-A3FD-A0AF-CB016FDB8100}"/>
          </ac:spMkLst>
        </pc:spChg>
      </pc:sldChg>
      <pc:sldChg chg="modSp">
        <pc:chgData name="Eliška Bumbová" userId="68bc08f4a073fe80" providerId="LiveId" clId="{D3BC6DF5-0E62-4855-B6DF-92606AED9FB2}" dt="2024-04-15T13:58:47.280" v="1101"/>
        <pc:sldMkLst>
          <pc:docMk/>
          <pc:sldMk cId="2263818024" sldId="261"/>
        </pc:sldMkLst>
        <pc:spChg chg="mod">
          <ac:chgData name="Eliška Bumbová" userId="68bc08f4a073fe80" providerId="LiveId" clId="{D3BC6DF5-0E62-4855-B6DF-92606AED9FB2}" dt="2024-04-15T13:58:47.280" v="1101"/>
          <ac:spMkLst>
            <pc:docMk/>
            <pc:sldMk cId="2263818024" sldId="261"/>
            <ac:spMk id="7" creationId="{82D234AB-077B-D93C-523C-5DA1A4C995AD}"/>
          </ac:spMkLst>
        </pc:spChg>
      </pc:sldChg>
      <pc:sldChg chg="modSp new mod">
        <pc:chgData name="Eliška Bumbová" userId="68bc08f4a073fe80" providerId="LiveId" clId="{D3BC6DF5-0E62-4855-B6DF-92606AED9FB2}" dt="2024-04-15T13:56:09.175" v="968" actId="20577"/>
        <pc:sldMkLst>
          <pc:docMk/>
          <pc:sldMk cId="2145899775" sldId="262"/>
        </pc:sldMkLst>
        <pc:spChg chg="mod">
          <ac:chgData name="Eliška Bumbová" userId="68bc08f4a073fe80" providerId="LiveId" clId="{D3BC6DF5-0E62-4855-B6DF-92606AED9FB2}" dt="2024-04-15T13:56:09.175" v="968" actId="20577"/>
          <ac:spMkLst>
            <pc:docMk/>
            <pc:sldMk cId="2145899775" sldId="262"/>
            <ac:spMk id="2" creationId="{C18CDB56-10C1-00C1-5EAE-5D125EFFE9FC}"/>
          </ac:spMkLst>
        </pc:spChg>
        <pc:spChg chg="mod">
          <ac:chgData name="Eliška Bumbová" userId="68bc08f4a073fe80" providerId="LiveId" clId="{D3BC6DF5-0E62-4855-B6DF-92606AED9FB2}" dt="2024-04-15T13:54:38.809" v="921" actId="20577"/>
          <ac:spMkLst>
            <pc:docMk/>
            <pc:sldMk cId="2145899775" sldId="262"/>
            <ac:spMk id="3" creationId="{B094F95E-430F-ADC6-7081-034872E2C04C}"/>
          </ac:spMkLst>
        </pc:spChg>
      </pc:sldChg>
      <pc:sldChg chg="modSp new mod">
        <pc:chgData name="Eliška Bumbová" userId="68bc08f4a073fe80" providerId="LiveId" clId="{D3BC6DF5-0E62-4855-B6DF-92606AED9FB2}" dt="2024-04-15T13:56:00.252" v="959" actId="5793"/>
        <pc:sldMkLst>
          <pc:docMk/>
          <pc:sldMk cId="2819844976" sldId="263"/>
        </pc:sldMkLst>
        <pc:spChg chg="mod">
          <ac:chgData name="Eliška Bumbová" userId="68bc08f4a073fe80" providerId="LiveId" clId="{D3BC6DF5-0E62-4855-B6DF-92606AED9FB2}" dt="2024-04-15T13:56:00.252" v="959" actId="5793"/>
          <ac:spMkLst>
            <pc:docMk/>
            <pc:sldMk cId="2819844976" sldId="263"/>
            <ac:spMk id="2" creationId="{C0CDED15-FF97-27EC-8D63-F15B684E7132}"/>
          </ac:spMkLst>
        </pc:spChg>
        <pc:spChg chg="mod">
          <ac:chgData name="Eliška Bumbová" userId="68bc08f4a073fe80" providerId="LiveId" clId="{D3BC6DF5-0E62-4855-B6DF-92606AED9FB2}" dt="2024-04-15T13:55:54.896" v="949" actId="5793"/>
          <ac:spMkLst>
            <pc:docMk/>
            <pc:sldMk cId="2819844976" sldId="263"/>
            <ac:spMk id="3" creationId="{0732421C-3F08-BA41-3F7F-F9E0536B2375}"/>
          </ac:spMkLst>
        </pc:spChg>
      </pc:sldChg>
      <pc:sldChg chg="modSp new mod">
        <pc:chgData name="Eliška Bumbová" userId="68bc08f4a073fe80" providerId="LiveId" clId="{D3BC6DF5-0E62-4855-B6DF-92606AED9FB2}" dt="2024-04-15T14:00:49.139" v="1333" actId="20577"/>
        <pc:sldMkLst>
          <pc:docMk/>
          <pc:sldMk cId="772810199" sldId="264"/>
        </pc:sldMkLst>
        <pc:spChg chg="mod">
          <ac:chgData name="Eliška Bumbová" userId="68bc08f4a073fe80" providerId="LiveId" clId="{D3BC6DF5-0E62-4855-B6DF-92606AED9FB2}" dt="2024-04-15T13:59:09.580" v="1120" actId="20577"/>
          <ac:spMkLst>
            <pc:docMk/>
            <pc:sldMk cId="772810199" sldId="264"/>
            <ac:spMk id="2" creationId="{596836FD-04EB-3393-4BF2-E75A61FD85EB}"/>
          </ac:spMkLst>
        </pc:spChg>
        <pc:spChg chg="mod">
          <ac:chgData name="Eliška Bumbová" userId="68bc08f4a073fe80" providerId="LiveId" clId="{D3BC6DF5-0E62-4855-B6DF-92606AED9FB2}" dt="2024-04-15T14:00:49.139" v="1333" actId="20577"/>
          <ac:spMkLst>
            <pc:docMk/>
            <pc:sldMk cId="772810199" sldId="264"/>
            <ac:spMk id="3" creationId="{D94C34FD-F773-4E5A-8004-28D9BBA9A921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5T13:06:44.942"/>
    </inkml:context>
    <inkml:brush xml:id="br0">
      <inkml:brushProperty name="width" value="0.05" units="cm"/>
      <inkml:brushProperty name="height" value="0.05" units="cm"/>
      <inkml:brushProperty name="color" value="#663300"/>
    </inkml:brush>
  </inkml:definitions>
  <inkml:trace contextRef="#ctx0" brushRef="#br0">1 1 24575,'11'7'0,"-1"0"0,1 1 0,-1 1 0,-1-1 0,17 21 0,7 6 0,0-3 0,-1 2 0,-2 0 0,-1 3 0,-2 0 0,-2 2 0,21 41 0,-9 12 0,-11-26 0,-22-54 0,1 1 0,-2 0 0,0 0 0,0 0 0,1 27 0,-6 70 0,0-49 0,3-24 0,-3 0 0,-1 0 0,-1 0 0,-3 0 0,-18 63 0,-2-3 0,22-72 0,-2 1 0,-1-1 0,-18 42 0,-21 39 0,19-38 0,20-48-1365,2-1-5461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5T13:06:46.893"/>
    </inkml:context>
    <inkml:brush xml:id="br0">
      <inkml:brushProperty name="width" value="0.05" units="cm"/>
      <inkml:brushProperty name="height" value="0.05" units="cm"/>
      <inkml:brushProperty name="color" value="#663300"/>
    </inkml:brush>
  </inkml:definitions>
  <inkml:trace contextRef="#ctx0" brushRef="#br0">0 0 24575,'2'9'0,"0"0"0,0 0 0,1-1 0,0 1 0,0-1 0,1 0 0,7 13 0,6 3 0,0 0 0,2 0 0,35 32 0,-28-29 0,33 44 0,-56-68 0,-1 0 0,1 0 0,-1 0 0,1 0 0,0 0 0,0-1 0,1 1 0,-1-1 0,0 0 0,1 1 0,-1-2 0,1 1 0,0 0 0,0-1 0,-1 0 0,1 0 0,0 0 0,0 0 0,0 0 0,0-1 0,0 0 0,0 0 0,0 0 0,1 0 0,-1-1 0,0 0 0,6-1 0,7-4 0,-1 0 0,0-1 0,0-1 0,0 0 0,14-11 0,-17 12 0,1 1 0,1 0 0,-1 1 0,1 0 0,23-3 0,-19 4 0,-1-1 0,1-1 0,17-8 0,36-19-1365,-49 25-5461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5T13:10:19.188"/>
    </inkml:context>
    <inkml:brush xml:id="br0">
      <inkml:brushProperty name="width" value="0.05" units="cm"/>
      <inkml:brushProperty name="height" value="0.05" units="cm"/>
      <inkml:brushProperty name="color" value="#663300"/>
    </inkml:brush>
  </inkml:definitions>
  <inkml:trace contextRef="#ctx0" brushRef="#br0">1 1 24575,'13'8'0,"0"1"0,-1 0 0,-1 1 0,1 1 0,18 22 0,10 9 0,-1-4 0,-2 2 0,-1 1 0,-2 2 0,-3 1 0,-1 1 0,24 51 0,-9 12 0,-15-30 0,-25-63 0,0 0 0,0 0 0,-2 0 0,0 1 0,2 31 0,-7 83 0,0-58 0,2-28 0,-1 0 0,-3 0 0,-1 0 0,-3-1 0,-22 75 0,-2-3 0,26-85 0,-2 0 0,-1-1 0,-23 51 0,-23 45 0,22-45 0,24-56-1365,2-2-5461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5T13:10:19.189"/>
    </inkml:context>
    <inkml:brush xml:id="br0">
      <inkml:brushProperty name="width" value="0.05" units="cm"/>
      <inkml:brushProperty name="height" value="0.05" units="cm"/>
      <inkml:brushProperty name="color" value="#663300"/>
    </inkml:brush>
  </inkml:definitions>
  <inkml:trace contextRef="#ctx0" brushRef="#br0">0 0 24575,'2'11'0,"0"-1"0,1 0 0,0 1 0,1-1 0,0 0 0,0-1 0,10 15 0,5 6 0,2-2 0,1-1 0,42 41 0,-33-36 0,39 50 0,-67-78 0,-1 0 0,2 0 0,-1-1 0,0 1 0,1-1 0,-1 0 0,1 0 0,0 0 0,0-1 0,0 1 0,0-1 0,1 0 0,-1 0 0,1 0 0,-1-1 0,1 0 0,0 0 0,-1 0 0,1 0 0,0-1 0,0 1 0,-1-1 0,1-1 0,0 1 0,0-1 0,-1 1 0,9-4 0,6-2 0,1-1 0,-1-2 0,0 0 0,-1-1 0,18-12 0,-20 14 0,1 0 0,-1 1 0,2 1 0,-1 1 0,28-5 0,-23 5 0,0-1 0,0 0 0,21-11 0,42-22-1365,-58 30-5461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5T13:26:36.051"/>
    </inkml:context>
    <inkml:brush xml:id="br0">
      <inkml:brushProperty name="width" value="0.05" units="cm"/>
      <inkml:brushProperty name="height" value="0.05" units="cm"/>
      <inkml:brushProperty name="color" value="#663300"/>
    </inkml:brush>
  </inkml:definitions>
  <inkml:trace contextRef="#ctx0" brushRef="#br0">5 1 24575,'17'38'0,"17"58"0,-16-40 0,7 16 0,28 140 0,-48-185 0,20 50 0,-7-22 0,-12-25 0,-1 0 0,-1 1 0,-2 0 0,-1 0 0,-5 48 0,2 2 0,1 479-1365,1-535-5461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5T13:26:43.519"/>
    </inkml:context>
    <inkml:brush xml:id="br0">
      <inkml:brushProperty name="width" value="0.05" units="cm"/>
      <inkml:brushProperty name="height" value="0.05" units="cm"/>
      <inkml:brushProperty name="color" value="#663300"/>
    </inkml:brush>
  </inkml:definitions>
  <inkml:trace contextRef="#ctx0" brushRef="#br0">0 71 24575,'5'4'0,"-1"-1"0,1 1 0,0-1 0,0 0 0,0-1 0,10 5 0,-10-5 0,1 0 0,-1 1 0,0-1 0,0 1 0,0 0 0,0 1 0,5 4 0,5 8 0,-6-6 0,0 0 0,1-1 0,0 0 0,0-1 0,16 10 0,-23-16 0,0 0 0,1-1 0,-1 0 0,1 0 0,-1 1 0,1-2 0,-1 1 0,1 0 0,0-1 0,-1 0 0,1 0 0,0 0 0,0 0 0,-1 0 0,1-1 0,-1 0 0,1 0 0,0 0 0,-1 0 0,0 0 0,1-1 0,-1 1 0,0-1 0,5-3 0,105-76 0,-96 69 39,-1 0-1,27-25 1,2-2-1520,-22 22-5345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5T13:26:51.292"/>
    </inkml:context>
    <inkml:brush xml:id="br0">
      <inkml:brushProperty name="width" value="0.05" units="cm"/>
      <inkml:brushProperty name="height" value="0.05" units="cm"/>
      <inkml:brushProperty name="color" value="#663300"/>
    </inkml:brush>
  </inkml:definitions>
  <inkml:trace contextRef="#ctx0" brushRef="#br0">120 0 24575,'0'689'0,"-2"-657"0,-11 62 0,-1 10 0,12-80 0,-10 40 0,6-41 0,-3 43 0,5-30 44,-2 0 0,-15 52 1,11-47-794,-8 54 0,16-71-6077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15T13:26:54.999"/>
    </inkml:context>
    <inkml:brush xml:id="br0">
      <inkml:brushProperty name="width" value="0.05" units="cm"/>
      <inkml:brushProperty name="height" value="0.05" units="cm"/>
      <inkml:brushProperty name="color" value="#663300"/>
    </inkml:brush>
  </inkml:definitions>
  <inkml:trace contextRef="#ctx0" brushRef="#br0">0 1 24575,'1'0'0,"1"0"0,-1 1 0,0-1 0,0 1 0,0-1 0,0 1 0,0-1 0,0 1 0,0 0 0,0-1 0,0 1 0,0 0 0,-1 0 0,1 0 0,0 0 0,0 0 0,-1 0 0,1 0 0,0 2 0,14 26 0,-9-16 0,-5-11 0,62 107 0,-53-94 0,1-1 0,0 0 0,1-1 0,0 0 0,16 12 0,-26-23 0,0-1 0,0 1 0,0 0 0,0-1 0,0 0 0,1 0 0,-1 1 0,0-1 0,1-1 0,-1 1 0,1 0 0,-1 0 0,1-1 0,-1 0 0,1 1 0,-1-1 0,1 0 0,-1 0 0,1 0 0,-1-1 0,1 1 0,-1-1 0,1 1 0,-1-1 0,1 0 0,-1 0 0,0 0 0,4-2 0,2-3 0,0 0 0,-1-1 0,0 0 0,0 0 0,12-17 0,-18 23 0,9-11-124,1 2 0,0-1 0,1 1 0,0 1 0,0 0 0,1 1-1,0 0 1,1 1 0,-1 0 0,20-6 0,-7 3-6702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22F8D-8C7E-4470-A42A-AC4C1DE0C9BB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8E21E-68FE-4B4C-8869-9DE451561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089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8E21E-68FE-4B4C-8869-9DE4515613F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47122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15356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54811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3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78048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44574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15018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12383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2376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2784935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6876659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BA78304-8938-479D-8111-AA943458A814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990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image" Target="../media/image8.png"/><Relationship Id="rId4" Type="http://schemas.openxmlformats.org/officeDocument/2006/relationships/customXml" Target="../ink/ink6.xml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09ADC9-6EAF-4268-9415-1ED5ECFA2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ohled na první desku s rostlinou, bílá klávesnice, káva v bílé půllitr, poznámkovém bloku a Peru">
            <a:extLst>
              <a:ext uri="{FF2B5EF4-FFF2-40B4-BE49-F238E27FC236}">
                <a16:creationId xmlns:a16="http://schemas.microsoft.com/office/drawing/2014/main" id="{2BC41C81-8D8E-E9D5-7075-913AE3B896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t="1474" b="15501"/>
          <a:stretch/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B517397-5B4C-A084-45B3-608636574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>
            <a:normAutofit fontScale="90000"/>
          </a:bodyPr>
          <a:lstStyle/>
          <a:p>
            <a:r>
              <a:rPr lang="cs-CZ" dirty="0"/>
              <a:t>JAK SI VEDU S mou </a:t>
            </a:r>
            <a:br>
              <a:rPr lang="cs-CZ" dirty="0"/>
            </a:br>
            <a:r>
              <a:rPr lang="cs-CZ" dirty="0"/>
              <a:t>DIPLOMOVOU PRACÍ?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52AD1A-0CDA-B2F1-35A9-9C776CFA4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Bumbová Eliška </a:t>
            </a:r>
          </a:p>
          <a:p>
            <a:pPr>
              <a:spcAft>
                <a:spcPts val="600"/>
              </a:spcAft>
            </a:pPr>
            <a:r>
              <a:rPr lang="cs-CZ" dirty="0"/>
              <a:t>2023/2024</a:t>
            </a:r>
          </a:p>
        </p:txBody>
      </p:sp>
    </p:spTree>
    <p:extLst>
      <p:ext uri="{BB962C8B-B14F-4D97-AF65-F5344CB8AC3E}">
        <p14:creationId xmlns:p14="http://schemas.microsoft.com/office/powerpoint/2010/main" val="58798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9B52A-AEB0-49B8-FD9A-4EEFDA485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7819"/>
          </a:xfrm>
        </p:spPr>
        <p:txBody>
          <a:bodyPr/>
          <a:lstStyle/>
          <a:p>
            <a:r>
              <a:rPr lang="cs-CZ" dirty="0"/>
              <a:t>Výběr tématu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51CE2-6D9A-16CA-3C2B-3FE1C52AE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oblasti</a:t>
            </a:r>
          </a:p>
          <a:p>
            <a:endParaRPr lang="cs-CZ" dirty="0"/>
          </a:p>
          <a:p>
            <a:r>
              <a:rPr lang="cs-CZ" dirty="0"/>
              <a:t>Užší zaměření </a:t>
            </a:r>
            <a:r>
              <a:rPr lang="cs-CZ" dirty="0">
                <a:sym typeface="Wingdings" panose="05000000000000000000" pitchFamily="2" charset="2"/>
              </a:rPr>
              <a:t>– </a:t>
            </a:r>
            <a:r>
              <a:rPr lang="cs-CZ" dirty="0"/>
              <a:t>Myšlenková mapa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C6702A-48D8-0A5C-0284-8603B1B3D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A5BC6D-C678-E7FD-A747-6ED251706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FC1429-779B-075E-064C-FB8655F82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2</a:t>
            </a:fld>
            <a:endParaRPr lang="en-US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CB3C4FBC-AFC5-0E99-783B-DD202A031D75}"/>
              </a:ext>
            </a:extLst>
          </p:cNvPr>
          <p:cNvGrpSpPr/>
          <p:nvPr/>
        </p:nvGrpSpPr>
        <p:grpSpPr>
          <a:xfrm>
            <a:off x="3391527" y="2477018"/>
            <a:ext cx="264960" cy="572400"/>
            <a:chOff x="3391527" y="2477018"/>
            <a:chExt cx="264960" cy="57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7" name="Rukopis 6">
                  <a:extLst>
                    <a:ext uri="{FF2B5EF4-FFF2-40B4-BE49-F238E27FC236}">
                      <a16:creationId xmlns:a16="http://schemas.microsoft.com/office/drawing/2014/main" id="{886927C7-1E63-29AB-A4B5-2BFD7C3F4F5F}"/>
                    </a:ext>
                  </a:extLst>
                </p14:cNvPr>
                <p14:cNvContentPartPr/>
                <p14:nvPr/>
              </p14:nvContentPartPr>
              <p14:xfrm>
                <a:off x="3402327" y="2477018"/>
                <a:ext cx="150480" cy="564480"/>
              </p14:xfrm>
            </p:contentPart>
          </mc:Choice>
          <mc:Fallback>
            <p:pic>
              <p:nvPicPr>
                <p:cNvPr id="7" name="Rukopis 6">
                  <a:extLst>
                    <a:ext uri="{FF2B5EF4-FFF2-40B4-BE49-F238E27FC236}">
                      <a16:creationId xmlns:a16="http://schemas.microsoft.com/office/drawing/2014/main" id="{886927C7-1E63-29AB-A4B5-2BFD7C3F4F5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393687" y="2468378"/>
                  <a:ext cx="168120" cy="58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FB7F0A96-7951-5EB9-2C6F-74EDC5490BC2}"/>
                    </a:ext>
                  </a:extLst>
                </p14:cNvPr>
                <p14:cNvContentPartPr/>
                <p14:nvPr/>
              </p14:nvContentPartPr>
              <p14:xfrm>
                <a:off x="3391527" y="2923778"/>
                <a:ext cx="264960" cy="12564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FB7F0A96-7951-5EB9-2C6F-74EDC5490BC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382527" y="2914778"/>
                  <a:ext cx="282600" cy="1432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4" name="Obrázek 13" descr="Obsah obrázku text, snímek obrazovky, Písmo, algebra&#10;&#10;Popis byl vytvořen automaticky">
            <a:extLst>
              <a:ext uri="{FF2B5EF4-FFF2-40B4-BE49-F238E27FC236}">
                <a16:creationId xmlns:a16="http://schemas.microsoft.com/office/drawing/2014/main" id="{0545F4F3-35B7-3324-8CB3-AC5F0B2073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845" y="2285245"/>
            <a:ext cx="5274590" cy="2923679"/>
          </a:xfrm>
          <a:prstGeom prst="rect">
            <a:avLst/>
          </a:prstGeom>
          <a:ln w="952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5352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6380C-4529-DE0A-2450-4205EE78D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vedoucího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142C59-3FE1-93CC-79A3-E98D93B62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vedoucí se tímto tématem zabývá?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Schůzka </a:t>
            </a:r>
          </a:p>
          <a:p>
            <a:pPr lvl="1"/>
            <a:r>
              <a:rPr lang="cs-CZ" dirty="0"/>
              <a:t>Specifikace tématu </a:t>
            </a:r>
          </a:p>
          <a:p>
            <a:pPr lvl="1"/>
            <a:r>
              <a:rPr lang="cs-CZ" dirty="0"/>
              <a:t>Rešerše literatury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E04F64-1C3D-2850-C781-D161A212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1CA197-015E-2963-49B6-E0B140D39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DE3204-1229-407F-EE03-AD80E63B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3</a:t>
            </a:fld>
            <a:endParaRPr lang="en-US"/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8DD327F3-2F23-0EBC-93BA-8B339DC140ED}"/>
              </a:ext>
            </a:extLst>
          </p:cNvPr>
          <p:cNvGrpSpPr/>
          <p:nvPr/>
        </p:nvGrpSpPr>
        <p:grpSpPr>
          <a:xfrm rot="1884624">
            <a:off x="3046957" y="2917175"/>
            <a:ext cx="313258" cy="676740"/>
            <a:chOff x="3391527" y="2477018"/>
            <a:chExt cx="264960" cy="57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8E874443-50DB-C117-C155-346D92232205}"/>
                    </a:ext>
                  </a:extLst>
                </p14:cNvPr>
                <p14:cNvContentPartPr/>
                <p14:nvPr/>
              </p14:nvContentPartPr>
              <p14:xfrm>
                <a:off x="3402327" y="2477018"/>
                <a:ext cx="150480" cy="56448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8E874443-50DB-C117-C155-346D9223220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394712" y="2469711"/>
                  <a:ext cx="165406" cy="57939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" name="Rukopis 8">
                  <a:extLst>
                    <a:ext uri="{FF2B5EF4-FFF2-40B4-BE49-F238E27FC236}">
                      <a16:creationId xmlns:a16="http://schemas.microsoft.com/office/drawing/2014/main" id="{4FA400EE-370E-B8D8-BBC4-24AE0508F896}"/>
                    </a:ext>
                  </a:extLst>
                </p14:cNvPr>
                <p14:cNvContentPartPr/>
                <p14:nvPr/>
              </p14:nvContentPartPr>
              <p14:xfrm>
                <a:off x="3391527" y="2923778"/>
                <a:ext cx="264960" cy="125640"/>
              </p14:xfrm>
            </p:contentPart>
          </mc:Choice>
          <mc:Fallback>
            <p:pic>
              <p:nvPicPr>
                <p:cNvPr id="9" name="Rukopis 8">
                  <a:extLst>
                    <a:ext uri="{FF2B5EF4-FFF2-40B4-BE49-F238E27FC236}">
                      <a16:creationId xmlns:a16="http://schemas.microsoft.com/office/drawing/2014/main" id="{4FA400EE-370E-B8D8-BBC4-24AE0508F89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383913" y="2916173"/>
                  <a:ext cx="279883" cy="140546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6239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5B39B-7914-A6BA-B418-D6E33BFB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vedoucího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B6595D-C4EE-A3FD-A0AF-CB016FDB8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38300"/>
            <a:ext cx="9601200" cy="442225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Obavy, stres, nejistota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Změna vedoucího – změna tématu?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Schůzka </a:t>
            </a:r>
          </a:p>
          <a:p>
            <a:pPr lvl="1"/>
            <a:r>
              <a:rPr lang="cs-CZ" dirty="0"/>
              <a:t>Představa – návrhy  </a:t>
            </a:r>
          </a:p>
          <a:p>
            <a:pPr lvl="1"/>
            <a:r>
              <a:rPr lang="cs-CZ" dirty="0"/>
              <a:t>Specifikace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i="1" dirty="0"/>
              <a:t>Tip: </a:t>
            </a:r>
            <a:r>
              <a:rPr lang="cs-CZ" i="1" dirty="0"/>
              <a:t>Pokud ti vědoucí nesedí, je to v pořádku. Vyber si jiného. </a:t>
            </a:r>
            <a:br>
              <a:rPr lang="cs-CZ" i="1" dirty="0"/>
            </a:br>
            <a:r>
              <a:rPr lang="cs-CZ" i="1" dirty="0"/>
              <a:t>Budeš s ním spolupracovat dlouhou dobu a důležité, abyste si rozuměli.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F95D9E-613E-4089-A65D-B3A450BD6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182E82-EA5A-07D7-2F3F-7DD7F0170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43014D-5236-58B6-D298-306C31B5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D4A70A33-A512-F97B-F4FB-19F784195FFE}"/>
                  </a:ext>
                </a:extLst>
              </p14:cNvPr>
              <p14:cNvContentPartPr/>
              <p14:nvPr/>
            </p14:nvContentPartPr>
            <p14:xfrm>
              <a:off x="4104327" y="2041418"/>
              <a:ext cx="77040" cy="55188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D4A70A33-A512-F97B-F4FB-19F784195FF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95687" y="2032778"/>
                <a:ext cx="94680" cy="56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B997C01C-DF72-1E03-0984-04F4B970F896}"/>
                  </a:ext>
                </a:extLst>
              </p14:cNvPr>
              <p14:cNvContentPartPr/>
              <p14:nvPr/>
            </p14:nvContentPartPr>
            <p14:xfrm>
              <a:off x="4104327" y="2494298"/>
              <a:ext cx="190440" cy="77400"/>
            </p14:xfrm>
          </p:contentPart>
        </mc:Choice>
        <mc:Fallback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B997C01C-DF72-1E03-0984-04F4B970F89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95327" y="2485658"/>
                <a:ext cx="208080" cy="9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D6144E38-8D71-F0E2-2785-DE7AD0B38219}"/>
                  </a:ext>
                </a:extLst>
              </p14:cNvPr>
              <p14:cNvContentPartPr/>
              <p14:nvPr/>
            </p14:nvContentPartPr>
            <p14:xfrm>
              <a:off x="4146087" y="3104498"/>
              <a:ext cx="43200" cy="510120"/>
            </p14:xfrm>
          </p:contentPart>
        </mc:Choice>
        <mc:Fallback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D6144E38-8D71-F0E2-2785-DE7AD0B3821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37447" y="3095498"/>
                <a:ext cx="60840" cy="52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3B79E915-CD04-615F-6C8F-10644FA22148}"/>
                  </a:ext>
                </a:extLst>
              </p14:cNvPr>
              <p14:cNvContentPartPr/>
              <p14:nvPr/>
            </p14:nvContentPartPr>
            <p14:xfrm>
              <a:off x="4082727" y="3550898"/>
              <a:ext cx="178920" cy="10116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3B79E915-CD04-615F-6C8F-10644FA2214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73727" y="3542258"/>
                <a:ext cx="196560" cy="11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8553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C10B3-9320-14FC-B49C-D616D210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Specifikace tématu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5AFFAA-9273-CD1D-FDE1-88E7C05DF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Propojení témat </a:t>
            </a:r>
          </a:p>
          <a:p>
            <a:pPr lvl="1"/>
            <a:r>
              <a:rPr lang="cs-CZ" dirty="0"/>
              <a:t>Literatura pro děti  </a:t>
            </a:r>
          </a:p>
          <a:p>
            <a:pPr lvl="1"/>
            <a:r>
              <a:rPr lang="cs-CZ" dirty="0"/>
              <a:t>Téma – jinakost, odlišnost, šikana</a:t>
            </a:r>
          </a:p>
          <a:p>
            <a:pPr lvl="1"/>
            <a:r>
              <a:rPr lang="cs-CZ" dirty="0"/>
              <a:t>Bezpečné klima ve třídě</a:t>
            </a:r>
          </a:p>
          <a:p>
            <a:pPr lvl="1"/>
            <a:r>
              <a:rPr lang="cs-CZ" dirty="0"/>
              <a:t>Práce s žáky </a:t>
            </a:r>
          </a:p>
          <a:p>
            <a:pPr lvl="1"/>
            <a:r>
              <a:rPr lang="cs-CZ" dirty="0"/>
              <a:t>Třídní kolektiv </a:t>
            </a:r>
          </a:p>
          <a:p>
            <a:pPr marL="530352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047818-3884-0A2A-2A76-6128EBEC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70FEDA-4C63-3006-72DA-41B3C896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AB38D6-2AA8-FC9D-0766-03A8A76F6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6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838DC-43F0-94B2-01D4-5DCEEA888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práce do SIS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574DE3-11E3-C244-BD13-FCE21318A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Specifikace tématu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Zápis do systému</a:t>
            </a:r>
          </a:p>
          <a:p>
            <a:pPr lvl="1"/>
            <a:r>
              <a:rPr lang="cs-CZ" dirty="0"/>
              <a:t>Klíčová slova </a:t>
            </a:r>
          </a:p>
          <a:p>
            <a:pPr lvl="1"/>
            <a:r>
              <a:rPr lang="cs-CZ" dirty="0"/>
              <a:t>Vyhledání literatury </a:t>
            </a:r>
          </a:p>
          <a:p>
            <a:pPr lvl="1"/>
            <a:r>
              <a:rPr lang="cs-CZ" dirty="0"/>
              <a:t>Návrh výzkumu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F94DC5-B44F-6B57-6462-2FA33A2F7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0504B7-095F-4D92-BEB4-E2E05B474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2AC710-AA32-D0E2-CACE-0D894E058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6</a:t>
            </a:fld>
            <a:endParaRPr lang="en-US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2D234AB-077B-D93C-523C-5DA1A4C995AD}"/>
              </a:ext>
            </a:extLst>
          </p:cNvPr>
          <p:cNvSpPr txBox="1"/>
          <p:nvPr/>
        </p:nvSpPr>
        <p:spPr>
          <a:xfrm>
            <a:off x="3732028" y="2886740"/>
            <a:ext cx="748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T</a:t>
            </a:r>
            <a:r>
              <a:rPr lang="cs-CZ" b="0" i="0" dirty="0">
                <a:solidFill>
                  <a:schemeClr val="tx2"/>
                </a:solidFill>
                <a:highlight>
                  <a:srgbClr val="FAFAFA"/>
                </a:highlight>
                <a:latin typeface="arial" panose="020B0604020202020204" pitchFamily="34" charset="0"/>
              </a:rPr>
              <a:t>éma šikany v dětské literatuře 21. století pohledem učitelů a žáků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E67D5F6-BF0E-6947-6CCC-32984EADBC0F}"/>
              </a:ext>
            </a:extLst>
          </p:cNvPr>
          <p:cNvSpPr/>
          <p:nvPr/>
        </p:nvSpPr>
        <p:spPr>
          <a:xfrm>
            <a:off x="3646971" y="2810851"/>
            <a:ext cx="7247860" cy="538407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818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CDB56-10C1-00C1-5EAE-5D125EFFE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výzkumu – kvalitativní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4F95E-430F-ADC6-7081-034872E2C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Hloubkové polostrukturované rozhovory s učiteli</a:t>
            </a:r>
          </a:p>
          <a:p>
            <a:pPr lvl="1"/>
            <a:r>
              <a:rPr lang="cs-CZ" dirty="0"/>
              <a:t>Téma šikany u nich ve třídě </a:t>
            </a:r>
          </a:p>
          <a:p>
            <a:pPr lvl="1"/>
            <a:r>
              <a:rPr lang="cs-CZ" dirty="0"/>
              <a:t>Práce s tématem šikany – kdy, v jakých hodinách, jakým způsobem  </a:t>
            </a:r>
          </a:p>
          <a:p>
            <a:r>
              <a:rPr lang="cs-CZ" dirty="0"/>
              <a:t>Akční výzkum ve třídách </a:t>
            </a:r>
          </a:p>
          <a:p>
            <a:pPr lvl="1"/>
            <a:r>
              <a:rPr lang="cs-CZ" dirty="0"/>
              <a:t>Návrh tří literárních lekcí + odučení </a:t>
            </a:r>
          </a:p>
          <a:p>
            <a:pPr lvl="1"/>
            <a:r>
              <a:rPr lang="cs-CZ" dirty="0"/>
              <a:t>Zpětná vazba od žáků </a:t>
            </a:r>
          </a:p>
          <a:p>
            <a:pPr marL="530352" lvl="1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725874-5B84-D431-D87F-BAD4DD42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3FB61D-539D-3455-5071-A89F7BEF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BBC475-DD23-92E5-CAF1-B109D18A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99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DED15-FF97-27EC-8D63-F15B684E7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 – návrh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32421C-3F08-BA41-3F7F-F9E0536B2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Kdy pracují učitelé na 1. stupni s tématem šikany?</a:t>
            </a:r>
          </a:p>
          <a:p>
            <a:pPr marL="0" indent="0">
              <a:buNone/>
            </a:pPr>
            <a:r>
              <a:rPr lang="cs-CZ" dirty="0"/>
              <a:t>2. Jakým způsobem učitelé na 1. stupni ZŠ téma šikany začleňují?</a:t>
            </a:r>
          </a:p>
          <a:p>
            <a:pPr marL="0" indent="0">
              <a:buNone/>
            </a:pPr>
            <a:r>
              <a:rPr lang="cs-CZ" dirty="0"/>
              <a:t>3. Jaké jsou zkušenosti žáků s tématem šikany v literatuře pro děti?</a:t>
            </a:r>
          </a:p>
          <a:p>
            <a:pPr marL="0" indent="0">
              <a:buNone/>
            </a:pPr>
            <a:r>
              <a:rPr lang="cs-CZ" dirty="0"/>
              <a:t>4. Jakým způsobem na téma šikany v realizovaných lekcí žáci reagovali?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63D867-87A1-CE4E-81EC-E9E7DC23D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5521E0-29D4-CB4E-3E6F-1064BCFB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B8F901-1124-3C4C-8F7B-B822F471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4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836FD-04EB-3393-4BF2-E75A61FD8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bude dál?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4C34FD-F773-4E5A-8004-28D9BBA9A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Udělat teoretické státnice: květen, září 2024</a:t>
            </a:r>
          </a:p>
          <a:p>
            <a:r>
              <a:rPr lang="cs-CZ" dirty="0"/>
              <a:t>Začít psát: září 2024</a:t>
            </a:r>
          </a:p>
          <a:p>
            <a:r>
              <a:rPr lang="cs-CZ" dirty="0"/>
              <a:t>Uskutečnit výzkum: září – prosinec 2024</a:t>
            </a:r>
          </a:p>
          <a:p>
            <a:r>
              <a:rPr lang="cs-CZ" dirty="0"/>
              <a:t>Odevzdat práci: květen 2025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0EDCAF-0BD5-DA01-CE7A-12D36C4F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4/15/2024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898A8A-2AB9-9DF8-A77E-C855F579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8C5387-7B25-D146-DC1B-3E7B6742C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1019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65</TotalTime>
  <Words>300</Words>
  <Application>Microsoft Office PowerPoint</Application>
  <PresentationFormat>Širokoúhlá obrazovka</PresentationFormat>
  <Paragraphs>84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Aptos</vt:lpstr>
      <vt:lpstr>Arial</vt:lpstr>
      <vt:lpstr>Franklin Gothic Book</vt:lpstr>
      <vt:lpstr>Wingdings</vt:lpstr>
      <vt:lpstr>Oříznutí</vt:lpstr>
      <vt:lpstr>JAK SI VEDU S mou  DIPLOMOVOU PRACÍ?</vt:lpstr>
      <vt:lpstr>Výběr tématu  </vt:lpstr>
      <vt:lpstr>Výběr vedoucího </vt:lpstr>
      <vt:lpstr>Změna vedoucího </vt:lpstr>
      <vt:lpstr>Specifikace tématu </vt:lpstr>
      <vt:lpstr>Zápis práce do SIS</vt:lpstr>
      <vt:lpstr>Návrh výzkumu – kvalitativní </vt:lpstr>
      <vt:lpstr>Výzkumné otázky – návrh  </vt:lpstr>
      <vt:lpstr>Co bude dál?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 DIPLOMOVÉ PRÁCE</dc:title>
  <dc:creator>Eliška Bumbová</dc:creator>
  <cp:lastModifiedBy>Eliška Bumbová</cp:lastModifiedBy>
  <cp:revision>1</cp:revision>
  <dcterms:created xsi:type="dcterms:W3CDTF">2024-04-15T12:55:43Z</dcterms:created>
  <dcterms:modified xsi:type="dcterms:W3CDTF">2024-04-15T14:01:28Z</dcterms:modified>
</cp:coreProperties>
</file>