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2"/>
    <p:restoredTop sz="94668"/>
  </p:normalViewPr>
  <p:slideViewPr>
    <p:cSldViewPr snapToGrid="0">
      <p:cViewPr varScale="1">
        <p:scale>
          <a:sx n="105" d="100"/>
          <a:sy n="105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3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2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6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7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9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7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0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5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8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April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4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April 11,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9390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bsah obrázku kruh, Barevnost, umění&#10;&#10;Popis byl vytvořen automaticky">
            <a:extLst>
              <a:ext uri="{FF2B5EF4-FFF2-40B4-BE49-F238E27FC236}">
                <a16:creationId xmlns:a16="http://schemas.microsoft.com/office/drawing/2014/main" id="{0A21E37E-A1DC-3FFE-5720-422384FA5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9178" r="47840" b="1"/>
          <a:stretch/>
        </p:blipFill>
        <p:spPr>
          <a:xfrm>
            <a:off x="89857" y="0"/>
            <a:ext cx="4599845" cy="68758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9E6672-8502-FB64-6FF1-FFF2D6B64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3371" y="2589476"/>
            <a:ext cx="7056385" cy="3169674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cs-CZ" sz="4400" dirty="0">
                <a:solidFill>
                  <a:schemeClr val="bg1"/>
                </a:solidFill>
              </a:rPr>
              <a:t>ZPROSTŘEDKOVÁNÍ TÉMATU ŽÁK SE zdravotním handicapem PROSTŘEDNICTVÍM LITERATURY PRO DĚTI MLADŠÍHO ŠKOLNÍHO VĚKU </a:t>
            </a:r>
          </a:p>
        </p:txBody>
      </p:sp>
    </p:spTree>
    <p:extLst>
      <p:ext uri="{BB962C8B-B14F-4D97-AF65-F5344CB8AC3E}">
        <p14:creationId xmlns:p14="http://schemas.microsoft.com/office/powerpoint/2010/main" val="406028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658B0-D72D-3D70-A179-DC22C5D7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AA4F5-E582-66D7-91FC-467DB561B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Vedoucí: 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w Cen MT" panose="020B0602020104020603" pitchFamily="34" charset="0"/>
              </a:rPr>
              <a:t>PhDr. Veronika </a:t>
            </a:r>
            <a:r>
              <a:rPr lang="cs-CZ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w Cen MT" panose="020B0602020104020603" pitchFamily="34" charset="0"/>
              </a:rPr>
              <a:t>Laufková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w Cen MT" panose="020B0602020104020603" pitchFamily="34" charset="0"/>
              </a:rPr>
              <a:t>, Ph.D.</a:t>
            </a:r>
          </a:p>
          <a:p>
            <a:r>
              <a:rPr lang="cs-CZ" dirty="0">
                <a:solidFill>
                  <a:srgbClr val="333333"/>
                </a:solidFill>
                <a:highlight>
                  <a:srgbClr val="FFFFFF"/>
                </a:highlight>
                <a:latin typeface="Tw Cen MT" panose="020B0602020104020603" pitchFamily="34" charset="0"/>
              </a:rPr>
              <a:t>obhajoba jaro 2025</a:t>
            </a:r>
          </a:p>
          <a:p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w Cen MT" panose="020B0602020104020603" pitchFamily="34" charset="0"/>
              </a:rPr>
              <a:t>Fáze: sbírání materiálů, tipů, seminářů, organizací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78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BFFF8-FAD1-FF38-F0AE-C3CE0340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5574"/>
            <a:ext cx="10241280" cy="1234440"/>
          </a:xfrm>
        </p:spPr>
        <p:txBody>
          <a:bodyPr/>
          <a:lstStyle/>
          <a:p>
            <a:r>
              <a:rPr lang="cs-CZ" dirty="0"/>
              <a:t>Motivace a 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D2922-9A5A-1387-CB56-72331C02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3822"/>
            <a:ext cx="10241280" cy="39593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Aktuální trend inkluzivního vzdělávání </a:t>
            </a:r>
          </a:p>
          <a:p>
            <a:r>
              <a:rPr lang="cs-CZ" dirty="0"/>
              <a:t>Zdravotní handicap je viditelná vada, problémem začlenění do společnosti -&gt; nedostatek znalostí lidí </a:t>
            </a:r>
          </a:p>
          <a:p>
            <a:r>
              <a:rPr lang="cs-CZ" dirty="0"/>
              <a:t>Je žádoucí, aby žáci měli povědomí o těchto handicapech, protože je to nejen vede k pochopení druhých ale především k empatii k ostatním. 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CÍL – lekce pro pedagogy, přiblížit svět zdravotně znevýhodněných, jak se k nim chovat </a:t>
            </a:r>
          </a:p>
        </p:txBody>
      </p:sp>
    </p:spTree>
    <p:extLst>
      <p:ext uri="{BB962C8B-B14F-4D97-AF65-F5344CB8AC3E}">
        <p14:creationId xmlns:p14="http://schemas.microsoft.com/office/powerpoint/2010/main" val="260326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CCC42-D822-4ADD-A402-382D330A8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297"/>
            <a:ext cx="10241280" cy="1234440"/>
          </a:xfrm>
        </p:spPr>
        <p:txBody>
          <a:bodyPr/>
          <a:lstStyle/>
          <a:p>
            <a:r>
              <a:rPr lang="cs-CZ" dirty="0"/>
              <a:t>NÁVRH TEORETICKÉ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BEA35-F214-82D9-3128-6C2475B0E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8201"/>
            <a:ext cx="10241280" cy="39593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DÍTĚ SE ZDRAVOTNÍM HANDICAPEM – vymezení pojmu, klasifikace pojmu, základní charakteristiky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RODINA A DÍTĚ SE ZDRAVOTNÍM HANDICAPEM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ŽÁK SE ZDRAVOTNÍM HANDICAPEM VE ŠKOLE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ZPRACOVÁNÍ TÉMATU ŽÁK SE ZDRAVOTNÍM HANDICAPEM V DĚTSKÉ LITERATUŘE, POPŘÍPADĚ I DALŠÍ HANDICAPY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47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AEA06-E67E-6DE6-D31B-0B9312DD5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206" y="124346"/>
            <a:ext cx="10241280" cy="1234440"/>
          </a:xfrm>
        </p:spPr>
        <p:txBody>
          <a:bodyPr/>
          <a:lstStyle/>
          <a:p>
            <a:r>
              <a:rPr lang="cs-CZ" dirty="0"/>
              <a:t>Zpracování PRAKTICKÉ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B850EE-6C97-3251-A293-07FCB684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514" y="1383873"/>
            <a:ext cx="10980972" cy="3651652"/>
          </a:xfrm>
        </p:spPr>
        <p:txBody>
          <a:bodyPr>
            <a:normAutofit/>
          </a:bodyPr>
          <a:lstStyle/>
          <a:p>
            <a:r>
              <a:rPr lang="cs-CZ" sz="2000" dirty="0"/>
              <a:t>Akční výzkum </a:t>
            </a:r>
          </a:p>
          <a:p>
            <a:r>
              <a:rPr lang="cs-CZ" sz="2000" dirty="0"/>
              <a:t>Vytvoření několika čtenářských lekcí ve spojení s osobnostně-sociální výchovou</a:t>
            </a:r>
          </a:p>
          <a:p>
            <a:r>
              <a:rPr lang="cs-CZ" sz="2000" dirty="0" err="1"/>
              <a:t>Pretest</a:t>
            </a:r>
            <a:r>
              <a:rPr lang="cs-CZ" sz="2000" dirty="0"/>
              <a:t> – </a:t>
            </a:r>
            <a:r>
              <a:rPr lang="cs-CZ" sz="2000" dirty="0" err="1"/>
              <a:t>postest</a:t>
            </a:r>
            <a:r>
              <a:rPr lang="cs-CZ" sz="2000" dirty="0"/>
              <a:t> , reflexe</a:t>
            </a:r>
          </a:p>
          <a:p>
            <a:r>
              <a:rPr lang="cs-CZ" sz="2000" dirty="0"/>
              <a:t>Odučení ve 4. třídě ZŠ Lyčkovo náměstí (popřípadě ve více třídách nebo zadám jinému pedagogovi, aby lekci odučil)</a:t>
            </a:r>
          </a:p>
          <a:p>
            <a:r>
              <a:rPr lang="cs-CZ" sz="2000" dirty="0"/>
              <a:t>Knihy: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pic>
        <p:nvPicPr>
          <p:cNvPr id="1026" name="Picture 2" descr="Kluk a pes bazar knih | Databáze knih">
            <a:extLst>
              <a:ext uri="{FF2B5EF4-FFF2-40B4-BE49-F238E27FC236}">
                <a16:creationId xmlns:a16="http://schemas.microsoft.com/office/drawing/2014/main" id="{2D058442-2C30-B1EC-472C-20EE747BB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299" y="4062333"/>
            <a:ext cx="1793808" cy="254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ak voní týden - Olga Masiuková | Databáze knih">
            <a:extLst>
              <a:ext uri="{FF2B5EF4-FFF2-40B4-BE49-F238E27FC236}">
                <a16:creationId xmlns:a16="http://schemas.microsoft.com/office/drawing/2014/main" id="{A727AE58-B741-F0FF-1E14-2C183F42A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06" y="4096999"/>
            <a:ext cx="1618453" cy="250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pumi and Jabu's Magical Day by Lebohang Masango | Goodreads">
            <a:extLst>
              <a:ext uri="{FF2B5EF4-FFF2-40B4-BE49-F238E27FC236}">
                <a16:creationId xmlns:a16="http://schemas.microsoft.com/office/drawing/2014/main" id="{47A12201-59B3-7B6B-F748-6CF8E2316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97" y="4369643"/>
            <a:ext cx="2349266" cy="192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imi a Líza, Knihy pro děti, Pro děti a mládež, Knihy v češtině, Slovart -  knihy moderního člověka">
            <a:extLst>
              <a:ext uri="{FF2B5EF4-FFF2-40B4-BE49-F238E27FC236}">
                <a16:creationId xmlns:a16="http://schemas.microsoft.com/office/drawing/2014/main" id="{D2C570B9-229E-ADAD-0415-748FE3A15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569" y="4047367"/>
            <a:ext cx="2298803" cy="249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61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8116F-5F8C-12D0-D705-13EFAADD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764728"/>
            <a:ext cx="10241280" cy="3959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800" dirty="0"/>
              <a:t>💖 VŠECHNY TIPY NA KNIHY S TOUTO TÉMATIKOU VÍTÁNY 💖</a:t>
            </a:r>
          </a:p>
          <a:p>
            <a:pPr marL="0" indent="0" algn="ctr">
              <a:buNone/>
            </a:pPr>
            <a:endParaRPr lang="cs-CZ" sz="6000" b="1" dirty="0"/>
          </a:p>
          <a:p>
            <a:pPr marL="0" indent="0" algn="ctr">
              <a:buNone/>
            </a:pPr>
            <a:r>
              <a:rPr lang="cs-CZ" sz="6000" b="1" dirty="0"/>
              <a:t>ZPĚTNÁ VAZBA</a:t>
            </a:r>
          </a:p>
          <a:p>
            <a:pPr marL="0" indent="0" algn="ctr">
              <a:buNone/>
            </a:pPr>
            <a:r>
              <a:rPr lang="cs-CZ" sz="6000" b="1" dirty="0"/>
              <a:t>DOTAZY</a:t>
            </a:r>
          </a:p>
        </p:txBody>
      </p:sp>
    </p:spTree>
    <p:extLst>
      <p:ext uri="{BB962C8B-B14F-4D97-AF65-F5344CB8AC3E}">
        <p14:creationId xmlns:p14="http://schemas.microsoft.com/office/powerpoint/2010/main" val="169674589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413124"/>
      </a:dk2>
      <a:lt2>
        <a:srgbClr val="E2E5E8"/>
      </a:lt2>
      <a:accent1>
        <a:srgbClr val="CB9871"/>
      </a:accent1>
      <a:accent2>
        <a:srgbClr val="AEA360"/>
      </a:accent2>
      <a:accent3>
        <a:srgbClr val="98A86D"/>
      </a:accent3>
      <a:accent4>
        <a:srgbClr val="79AF60"/>
      </a:accent4>
      <a:accent5>
        <a:srgbClr val="6AB172"/>
      </a:accent5>
      <a:accent6>
        <a:srgbClr val="61B18B"/>
      </a:accent6>
      <a:hlink>
        <a:srgbClr val="5B86A7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201</Words>
  <Application>Microsoft Macintosh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Tw Cen MT</vt:lpstr>
      <vt:lpstr>GradientRiseVTI</vt:lpstr>
      <vt:lpstr>ZPROSTŘEDKOVÁNÍ TÉMATU ŽÁK SE zdravotním handicapem PROSTŘEDNICTVÍM LITERATURY PRO DĚTI MLADŠÍHO ŠKOLNÍHO VĚKU </vt:lpstr>
      <vt:lpstr>Obecné informace</vt:lpstr>
      <vt:lpstr>Motivace a cíl práce</vt:lpstr>
      <vt:lpstr>NÁVRH TEORETICKÉ ČÁSTI</vt:lpstr>
      <vt:lpstr>Zpracování PRAKTICKÉ ČÁSTI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ZPROSTŘEDKOVÁNÍ TÉMATU ŽÁK SE zdravotním handicapem PROSTŘEDNICTVÍM LITERATURY PRO DĚTI MLADŠÍHO ŠKOLNÍHO VĚKU </dc:title>
  <dc:creator>Sandra Pechová</dc:creator>
  <cp:lastModifiedBy>Sandra Pechová</cp:lastModifiedBy>
  <cp:revision>2</cp:revision>
  <dcterms:created xsi:type="dcterms:W3CDTF">2024-04-10T12:55:43Z</dcterms:created>
  <dcterms:modified xsi:type="dcterms:W3CDTF">2024-04-11T09:10:53Z</dcterms:modified>
</cp:coreProperties>
</file>