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1" r:id="rId8"/>
    <p:sldId id="259" r:id="rId9"/>
    <p:sldId id="262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BBB2C2-CD1B-43A2-9541-A51DF7E03A9E}" v="27" dt="2024-04-04T18:39:20.9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Jetelová" userId="5ffa5c8883b1f5b2" providerId="LiveId" clId="{6CBBB2C2-CD1B-43A2-9541-A51DF7E03A9E}"/>
    <pc:docChg chg="undo custSel addSld modSld sldOrd">
      <pc:chgData name="Kateřina Jetelová" userId="5ffa5c8883b1f5b2" providerId="LiveId" clId="{6CBBB2C2-CD1B-43A2-9541-A51DF7E03A9E}" dt="2024-04-04T18:41:13.355" v="1378" actId="26606"/>
      <pc:docMkLst>
        <pc:docMk/>
      </pc:docMkLst>
      <pc:sldChg chg="addSp delSp modSp new mod setBg addAnim">
        <pc:chgData name="Kateřina Jetelová" userId="5ffa5c8883b1f5b2" providerId="LiveId" clId="{6CBBB2C2-CD1B-43A2-9541-A51DF7E03A9E}" dt="2024-04-04T18:01:39.074" v="399" actId="26606"/>
        <pc:sldMkLst>
          <pc:docMk/>
          <pc:sldMk cId="2234912570" sldId="256"/>
        </pc:sldMkLst>
        <pc:spChg chg="mod">
          <ac:chgData name="Kateřina Jetelová" userId="5ffa5c8883b1f5b2" providerId="LiveId" clId="{6CBBB2C2-CD1B-43A2-9541-A51DF7E03A9E}" dt="2024-04-04T18:01:39.074" v="399" actId="26606"/>
          <ac:spMkLst>
            <pc:docMk/>
            <pc:sldMk cId="2234912570" sldId="256"/>
            <ac:spMk id="2" creationId="{AF734746-85B5-CC16-78E3-4E03C4649093}"/>
          </ac:spMkLst>
        </pc:spChg>
        <pc:spChg chg="mod">
          <ac:chgData name="Kateřina Jetelová" userId="5ffa5c8883b1f5b2" providerId="LiveId" clId="{6CBBB2C2-CD1B-43A2-9541-A51DF7E03A9E}" dt="2024-04-04T18:01:39.074" v="399" actId="26606"/>
          <ac:spMkLst>
            <pc:docMk/>
            <pc:sldMk cId="2234912570" sldId="256"/>
            <ac:spMk id="3" creationId="{BC52F574-188F-30EE-AC0F-A8417E5CA756}"/>
          </ac:spMkLst>
        </pc:spChg>
        <pc:spChg chg="add del">
          <ac:chgData name="Kateřina Jetelová" userId="5ffa5c8883b1f5b2" providerId="LiveId" clId="{6CBBB2C2-CD1B-43A2-9541-A51DF7E03A9E}" dt="2024-04-04T18:01:39.074" v="399" actId="26606"/>
          <ac:spMkLst>
            <pc:docMk/>
            <pc:sldMk cId="2234912570" sldId="256"/>
            <ac:spMk id="9" creationId="{2D170B9C-85A5-4673-981C-DDDBAC51F745}"/>
          </ac:spMkLst>
        </pc:spChg>
        <pc:spChg chg="add del">
          <ac:chgData name="Kateřina Jetelová" userId="5ffa5c8883b1f5b2" providerId="LiveId" clId="{6CBBB2C2-CD1B-43A2-9541-A51DF7E03A9E}" dt="2024-04-04T18:01:39.074" v="399" actId="26606"/>
          <ac:spMkLst>
            <pc:docMk/>
            <pc:sldMk cId="2234912570" sldId="256"/>
            <ac:spMk id="11" creationId="{1C82216A-4221-434A-B11C-7E13B4A1FC25}"/>
          </ac:spMkLst>
        </pc:spChg>
        <pc:spChg chg="add">
          <ac:chgData name="Kateřina Jetelová" userId="5ffa5c8883b1f5b2" providerId="LiveId" clId="{6CBBB2C2-CD1B-43A2-9541-A51DF7E03A9E}" dt="2024-04-04T18:01:39.074" v="399" actId="26606"/>
          <ac:spMkLst>
            <pc:docMk/>
            <pc:sldMk cId="2234912570" sldId="256"/>
            <ac:spMk id="16" creationId="{EF1A96B9-F717-4812-9DB0-C99D994623B8}"/>
          </ac:spMkLst>
        </pc:spChg>
        <pc:spChg chg="add">
          <ac:chgData name="Kateřina Jetelová" userId="5ffa5c8883b1f5b2" providerId="LiveId" clId="{6CBBB2C2-CD1B-43A2-9541-A51DF7E03A9E}" dt="2024-04-04T18:01:39.074" v="399" actId="26606"/>
          <ac:spMkLst>
            <pc:docMk/>
            <pc:sldMk cId="2234912570" sldId="256"/>
            <ac:spMk id="18" creationId="{226038F9-8CE0-4A41-9EF0-3A27023DEF39}"/>
          </ac:spMkLst>
        </pc:spChg>
        <pc:spChg chg="add">
          <ac:chgData name="Kateřina Jetelová" userId="5ffa5c8883b1f5b2" providerId="LiveId" clId="{6CBBB2C2-CD1B-43A2-9541-A51DF7E03A9E}" dt="2024-04-04T18:01:39.074" v="399" actId="26606"/>
          <ac:spMkLst>
            <pc:docMk/>
            <pc:sldMk cId="2234912570" sldId="256"/>
            <ac:spMk id="20" creationId="{BB5C5996-5C1E-4768-90AE-87BED835C607}"/>
          </ac:spMkLst>
        </pc:spChg>
        <pc:picChg chg="add mod">
          <ac:chgData name="Kateřina Jetelová" userId="5ffa5c8883b1f5b2" providerId="LiveId" clId="{6CBBB2C2-CD1B-43A2-9541-A51DF7E03A9E}" dt="2024-04-04T18:01:39.074" v="399" actId="26606"/>
          <ac:picMkLst>
            <pc:docMk/>
            <pc:sldMk cId="2234912570" sldId="256"/>
            <ac:picMk id="5" creationId="{B490958A-B347-735C-2109-40C64F246335}"/>
          </ac:picMkLst>
        </pc:picChg>
      </pc:sldChg>
      <pc:sldChg chg="addSp delSp modSp new mod setBg">
        <pc:chgData name="Kateřina Jetelová" userId="5ffa5c8883b1f5b2" providerId="LiveId" clId="{6CBBB2C2-CD1B-43A2-9541-A51DF7E03A9E}" dt="2024-04-04T18:39:20.909" v="1377" actId="20577"/>
        <pc:sldMkLst>
          <pc:docMk/>
          <pc:sldMk cId="4098062269" sldId="257"/>
        </pc:sldMkLst>
        <pc:spChg chg="mod">
          <ac:chgData name="Kateřina Jetelová" userId="5ffa5c8883b1f5b2" providerId="LiveId" clId="{6CBBB2C2-CD1B-43A2-9541-A51DF7E03A9E}" dt="2024-04-04T18:02:21.438" v="402" actId="26606"/>
          <ac:spMkLst>
            <pc:docMk/>
            <pc:sldMk cId="4098062269" sldId="257"/>
            <ac:spMk id="2" creationId="{26FEB7B9-5716-9DA9-0EF6-A5A81891735B}"/>
          </ac:spMkLst>
        </pc:spChg>
        <pc:spChg chg="add del mod">
          <ac:chgData name="Kateřina Jetelová" userId="5ffa5c8883b1f5b2" providerId="LiveId" clId="{6CBBB2C2-CD1B-43A2-9541-A51DF7E03A9E}" dt="2024-04-04T17:52:19.805" v="328" actId="26606"/>
          <ac:spMkLst>
            <pc:docMk/>
            <pc:sldMk cId="4098062269" sldId="257"/>
            <ac:spMk id="3" creationId="{C90E95EB-11C5-09EA-E57C-3C651565C9B5}"/>
          </ac:spMkLst>
        </pc:spChg>
        <pc:spChg chg="add del">
          <ac:chgData name="Kateřina Jetelová" userId="5ffa5c8883b1f5b2" providerId="LiveId" clId="{6CBBB2C2-CD1B-43A2-9541-A51DF7E03A9E}" dt="2024-04-04T17:52:08.025" v="323" actId="26606"/>
          <ac:spMkLst>
            <pc:docMk/>
            <pc:sldMk cId="4098062269" sldId="257"/>
            <ac:spMk id="12" creationId="{A6B16355-27FB-445B-B646-02AB73637459}"/>
          </ac:spMkLst>
        </pc:spChg>
        <pc:spChg chg="add del">
          <ac:chgData name="Kateřina Jetelová" userId="5ffa5c8883b1f5b2" providerId="LiveId" clId="{6CBBB2C2-CD1B-43A2-9541-A51DF7E03A9E}" dt="2024-04-04T17:52:08.025" v="323" actId="26606"/>
          <ac:spMkLst>
            <pc:docMk/>
            <pc:sldMk cId="4098062269" sldId="257"/>
            <ac:spMk id="13" creationId="{6B3BF2E5-C3AB-441F-A430-491119C56D26}"/>
          </ac:spMkLst>
        </pc:spChg>
        <pc:spChg chg="add del">
          <ac:chgData name="Kateřina Jetelová" userId="5ffa5c8883b1f5b2" providerId="LiveId" clId="{6CBBB2C2-CD1B-43A2-9541-A51DF7E03A9E}" dt="2024-04-04T17:52:08.025" v="323" actId="26606"/>
          <ac:spMkLst>
            <pc:docMk/>
            <pc:sldMk cId="4098062269" sldId="257"/>
            <ac:spMk id="15" creationId="{DD07C90B-B81A-473B-8919-CA924E61FFCF}"/>
          </ac:spMkLst>
        </pc:spChg>
        <pc:spChg chg="add">
          <ac:chgData name="Kateřina Jetelová" userId="5ffa5c8883b1f5b2" providerId="LiveId" clId="{6CBBB2C2-CD1B-43A2-9541-A51DF7E03A9E}" dt="2024-04-04T18:02:21.438" v="402" actId="26606"/>
          <ac:spMkLst>
            <pc:docMk/>
            <pc:sldMk cId="4098062269" sldId="257"/>
            <ac:spMk id="23" creationId="{1E1665A6-74DB-4F44-A6EF-F01205E8718B}"/>
          </ac:spMkLst>
        </pc:spChg>
        <pc:spChg chg="add del">
          <ac:chgData name="Kateřina Jetelová" userId="5ffa5c8883b1f5b2" providerId="LiveId" clId="{6CBBB2C2-CD1B-43A2-9541-A51DF7E03A9E}" dt="2024-04-04T17:55:21.495" v="334" actId="26606"/>
          <ac:spMkLst>
            <pc:docMk/>
            <pc:sldMk cId="4098062269" sldId="257"/>
            <ac:spMk id="26" creationId="{A6B16355-27FB-445B-B646-02AB73637459}"/>
          </ac:spMkLst>
        </pc:spChg>
        <pc:spChg chg="add del">
          <ac:chgData name="Kateřina Jetelová" userId="5ffa5c8883b1f5b2" providerId="LiveId" clId="{6CBBB2C2-CD1B-43A2-9541-A51DF7E03A9E}" dt="2024-04-04T17:55:21.495" v="334" actId="26606"/>
          <ac:spMkLst>
            <pc:docMk/>
            <pc:sldMk cId="4098062269" sldId="257"/>
            <ac:spMk id="30" creationId="{6B3BF2E5-C3AB-441F-A430-491119C56D26}"/>
          </ac:spMkLst>
        </pc:spChg>
        <pc:spChg chg="add del">
          <ac:chgData name="Kateřina Jetelová" userId="5ffa5c8883b1f5b2" providerId="LiveId" clId="{6CBBB2C2-CD1B-43A2-9541-A51DF7E03A9E}" dt="2024-04-04T17:55:21.495" v="334" actId="26606"/>
          <ac:spMkLst>
            <pc:docMk/>
            <pc:sldMk cId="4098062269" sldId="257"/>
            <ac:spMk id="32" creationId="{DD07C90B-B81A-473B-8919-CA924E61FFCF}"/>
          </ac:spMkLst>
        </pc:spChg>
        <pc:graphicFrameChg chg="add del">
          <ac:chgData name="Kateřina Jetelová" userId="5ffa5c8883b1f5b2" providerId="LiveId" clId="{6CBBB2C2-CD1B-43A2-9541-A51DF7E03A9E}" dt="2024-04-04T17:51:53.935" v="317" actId="26606"/>
          <ac:graphicFrameMkLst>
            <pc:docMk/>
            <pc:sldMk cId="4098062269" sldId="257"/>
            <ac:graphicFrameMk id="5" creationId="{D79FAAC9-A598-ADD5-6E6D-720F4E7630A9}"/>
          </ac:graphicFrameMkLst>
        </pc:graphicFrameChg>
        <pc:graphicFrameChg chg="add del">
          <ac:chgData name="Kateřina Jetelová" userId="5ffa5c8883b1f5b2" providerId="LiveId" clId="{6CBBB2C2-CD1B-43A2-9541-A51DF7E03A9E}" dt="2024-04-04T17:51:58.254" v="319" actId="26606"/>
          <ac:graphicFrameMkLst>
            <pc:docMk/>
            <pc:sldMk cId="4098062269" sldId="257"/>
            <ac:graphicFrameMk id="7" creationId="{CB8B13CE-C64C-989A-86C8-432DB70D8F1B}"/>
          </ac:graphicFrameMkLst>
        </pc:graphicFrameChg>
        <pc:graphicFrameChg chg="add del">
          <ac:chgData name="Kateřina Jetelová" userId="5ffa5c8883b1f5b2" providerId="LiveId" clId="{6CBBB2C2-CD1B-43A2-9541-A51DF7E03A9E}" dt="2024-04-04T17:52:05.145" v="321" actId="26606"/>
          <ac:graphicFrameMkLst>
            <pc:docMk/>
            <pc:sldMk cId="4098062269" sldId="257"/>
            <ac:graphicFrameMk id="9" creationId="{D79FAAC9-A598-ADD5-6E6D-720F4E7630A9}"/>
          </ac:graphicFrameMkLst>
        </pc:graphicFrameChg>
        <pc:graphicFrameChg chg="add del">
          <ac:chgData name="Kateřina Jetelová" userId="5ffa5c8883b1f5b2" providerId="LiveId" clId="{6CBBB2C2-CD1B-43A2-9541-A51DF7E03A9E}" dt="2024-04-04T17:52:08.025" v="323" actId="26606"/>
          <ac:graphicFrameMkLst>
            <pc:docMk/>
            <pc:sldMk cId="4098062269" sldId="257"/>
            <ac:graphicFrameMk id="14" creationId="{BF9C382B-D7FD-3F37-4308-8DE8E9B31552}"/>
          </ac:graphicFrameMkLst>
        </pc:graphicFrameChg>
        <pc:graphicFrameChg chg="add del">
          <ac:chgData name="Kateřina Jetelová" userId="5ffa5c8883b1f5b2" providerId="LiveId" clId="{6CBBB2C2-CD1B-43A2-9541-A51DF7E03A9E}" dt="2024-04-04T17:52:16.536" v="325" actId="26606"/>
          <ac:graphicFrameMkLst>
            <pc:docMk/>
            <pc:sldMk cId="4098062269" sldId="257"/>
            <ac:graphicFrameMk id="17" creationId="{CB8B13CE-C64C-989A-86C8-432DB70D8F1B}"/>
          </ac:graphicFrameMkLst>
        </pc:graphicFrameChg>
        <pc:graphicFrameChg chg="add del">
          <ac:chgData name="Kateřina Jetelová" userId="5ffa5c8883b1f5b2" providerId="LiveId" clId="{6CBBB2C2-CD1B-43A2-9541-A51DF7E03A9E}" dt="2024-04-04T17:52:19.788" v="327" actId="26606"/>
          <ac:graphicFrameMkLst>
            <pc:docMk/>
            <pc:sldMk cId="4098062269" sldId="257"/>
            <ac:graphicFrameMk id="19" creationId="{D79FAAC9-A598-ADD5-6E6D-720F4E7630A9}"/>
          </ac:graphicFrameMkLst>
        </pc:graphicFrameChg>
        <pc:graphicFrameChg chg="add mod modGraphic">
          <ac:chgData name="Kateřina Jetelová" userId="5ffa5c8883b1f5b2" providerId="LiveId" clId="{6CBBB2C2-CD1B-43A2-9541-A51DF7E03A9E}" dt="2024-04-04T18:39:20.909" v="1377" actId="20577"/>
          <ac:graphicFrameMkLst>
            <pc:docMk/>
            <pc:sldMk cId="4098062269" sldId="257"/>
            <ac:graphicFrameMk id="21" creationId="{CB8B13CE-C64C-989A-86C8-432DB70D8F1B}"/>
          </ac:graphicFrameMkLst>
        </pc:graphicFrameChg>
        <pc:cxnChg chg="add del">
          <ac:chgData name="Kateřina Jetelová" userId="5ffa5c8883b1f5b2" providerId="LiveId" clId="{6CBBB2C2-CD1B-43A2-9541-A51DF7E03A9E}" dt="2024-04-04T17:52:08.025" v="323" actId="26606"/>
          <ac:cxnSpMkLst>
            <pc:docMk/>
            <pc:sldMk cId="4098062269" sldId="257"/>
            <ac:cxnSpMk id="11" creationId="{06DA680F-F6AC-453E-A8BF-C5BDED2851DE}"/>
          </ac:cxnSpMkLst>
        </pc:cxnChg>
        <pc:cxnChg chg="add del">
          <ac:chgData name="Kateřina Jetelová" userId="5ffa5c8883b1f5b2" providerId="LiveId" clId="{6CBBB2C2-CD1B-43A2-9541-A51DF7E03A9E}" dt="2024-04-04T17:55:21.495" v="334" actId="26606"/>
          <ac:cxnSpMkLst>
            <pc:docMk/>
            <pc:sldMk cId="4098062269" sldId="257"/>
            <ac:cxnSpMk id="28" creationId="{06DA680F-F6AC-453E-A8BF-C5BDED2851DE}"/>
          </ac:cxnSpMkLst>
        </pc:cxnChg>
      </pc:sldChg>
      <pc:sldChg chg="addSp delSp modSp new mod ord setBg delDesignElem">
        <pc:chgData name="Kateřina Jetelová" userId="5ffa5c8883b1f5b2" providerId="LiveId" clId="{6CBBB2C2-CD1B-43A2-9541-A51DF7E03A9E}" dt="2024-04-04T18:02:44.244" v="405" actId="26606"/>
        <pc:sldMkLst>
          <pc:docMk/>
          <pc:sldMk cId="89520258" sldId="258"/>
        </pc:sldMkLst>
        <pc:spChg chg="mod">
          <ac:chgData name="Kateřina Jetelová" userId="5ffa5c8883b1f5b2" providerId="LiveId" clId="{6CBBB2C2-CD1B-43A2-9541-A51DF7E03A9E}" dt="2024-04-04T18:02:44.244" v="405" actId="26606"/>
          <ac:spMkLst>
            <pc:docMk/>
            <pc:sldMk cId="89520258" sldId="258"/>
            <ac:spMk id="2" creationId="{DF1BF84E-2D4D-F72A-371F-E53F5054AB50}"/>
          </ac:spMkLst>
        </pc:spChg>
        <pc:spChg chg="add del mod">
          <ac:chgData name="Kateřina Jetelová" userId="5ffa5c8883b1f5b2" providerId="LiveId" clId="{6CBBB2C2-CD1B-43A2-9541-A51DF7E03A9E}" dt="2024-04-04T17:51:34.162" v="315" actId="26606"/>
          <ac:spMkLst>
            <pc:docMk/>
            <pc:sldMk cId="89520258" sldId="258"/>
            <ac:spMk id="3" creationId="{1646B1A6-2F03-0394-40A8-5A87710CF9C5}"/>
          </ac:spMkLst>
        </pc:spChg>
        <pc:spChg chg="add del">
          <ac:chgData name="Kateřina Jetelová" userId="5ffa5c8883b1f5b2" providerId="LiveId" clId="{6CBBB2C2-CD1B-43A2-9541-A51DF7E03A9E}" dt="2024-04-04T17:54:57.580" v="330"/>
          <ac:spMkLst>
            <pc:docMk/>
            <pc:sldMk cId="89520258" sldId="258"/>
            <ac:spMk id="9" creationId="{FB5993E2-C02B-4335-ABA5-D8EC465551E3}"/>
          </ac:spMkLst>
        </pc:spChg>
        <pc:spChg chg="add del">
          <ac:chgData name="Kateřina Jetelová" userId="5ffa5c8883b1f5b2" providerId="LiveId" clId="{6CBBB2C2-CD1B-43A2-9541-A51DF7E03A9E}" dt="2024-04-04T18:02:44.228" v="404" actId="26606"/>
          <ac:spMkLst>
            <pc:docMk/>
            <pc:sldMk cId="89520258" sldId="258"/>
            <ac:spMk id="10" creationId="{1E1665A6-74DB-4F44-A6EF-F01205E8718B}"/>
          </ac:spMkLst>
        </pc:spChg>
        <pc:spChg chg="add del">
          <ac:chgData name="Kateřina Jetelová" userId="5ffa5c8883b1f5b2" providerId="LiveId" clId="{6CBBB2C2-CD1B-43A2-9541-A51DF7E03A9E}" dt="2024-04-04T17:54:57.580" v="330"/>
          <ac:spMkLst>
            <pc:docMk/>
            <pc:sldMk cId="89520258" sldId="258"/>
            <ac:spMk id="11" creationId="{C0B801A2-5622-4BE8-9AD2-C337A2CD0022}"/>
          </ac:spMkLst>
        </pc:spChg>
        <pc:spChg chg="add del">
          <ac:chgData name="Kateřina Jetelová" userId="5ffa5c8883b1f5b2" providerId="LiveId" clId="{6CBBB2C2-CD1B-43A2-9541-A51DF7E03A9E}" dt="2024-04-04T17:57:14.635" v="346" actId="26606"/>
          <ac:spMkLst>
            <pc:docMk/>
            <pc:sldMk cId="89520258" sldId="258"/>
            <ac:spMk id="12" creationId="{EE1530B0-6F96-46C0-8B3E-3215CB756BE4}"/>
          </ac:spMkLst>
        </pc:spChg>
        <pc:spChg chg="add del">
          <ac:chgData name="Kateřina Jetelová" userId="5ffa5c8883b1f5b2" providerId="LiveId" clId="{6CBBB2C2-CD1B-43A2-9541-A51DF7E03A9E}" dt="2024-04-04T17:54:57.580" v="330"/>
          <ac:spMkLst>
            <pc:docMk/>
            <pc:sldMk cId="89520258" sldId="258"/>
            <ac:spMk id="13" creationId="{B7AF614F-5BC3-4086-99F5-B87C5847A071}"/>
          </ac:spMkLst>
        </pc:spChg>
        <pc:spChg chg="add del">
          <ac:chgData name="Kateřina Jetelová" userId="5ffa5c8883b1f5b2" providerId="LiveId" clId="{6CBBB2C2-CD1B-43A2-9541-A51DF7E03A9E}" dt="2024-04-04T17:57:14.635" v="346" actId="26606"/>
          <ac:spMkLst>
            <pc:docMk/>
            <pc:sldMk cId="89520258" sldId="258"/>
            <ac:spMk id="14" creationId="{754910CF-1B56-45D3-960A-E89F7B3B9131}"/>
          </ac:spMkLst>
        </pc:spChg>
        <pc:spChg chg="add">
          <ac:chgData name="Kateřina Jetelová" userId="5ffa5c8883b1f5b2" providerId="LiveId" clId="{6CBBB2C2-CD1B-43A2-9541-A51DF7E03A9E}" dt="2024-04-04T18:02:44.244" v="405" actId="26606"/>
          <ac:spMkLst>
            <pc:docMk/>
            <pc:sldMk cId="89520258" sldId="258"/>
            <ac:spMk id="15" creationId="{1E1665A6-74DB-4F44-A6EF-F01205E8718B}"/>
          </ac:spMkLst>
        </pc:spChg>
        <pc:spChg chg="add del">
          <ac:chgData name="Kateřina Jetelová" userId="5ffa5c8883b1f5b2" providerId="LiveId" clId="{6CBBB2C2-CD1B-43A2-9541-A51DF7E03A9E}" dt="2024-04-04T17:57:14.635" v="346" actId="26606"/>
          <ac:spMkLst>
            <pc:docMk/>
            <pc:sldMk cId="89520258" sldId="258"/>
            <ac:spMk id="16" creationId="{6669F804-A677-4B75-95F4-A5E4426FB774}"/>
          </ac:spMkLst>
        </pc:spChg>
        <pc:spChg chg="add del">
          <ac:chgData name="Kateřina Jetelová" userId="5ffa5c8883b1f5b2" providerId="LiveId" clId="{6CBBB2C2-CD1B-43A2-9541-A51DF7E03A9E}" dt="2024-04-04T17:57:19.562" v="348" actId="26606"/>
          <ac:spMkLst>
            <pc:docMk/>
            <pc:sldMk cId="89520258" sldId="258"/>
            <ac:spMk id="18" creationId="{63E00694-E403-4987-8634-15F6D8E4C38C}"/>
          </ac:spMkLst>
        </pc:spChg>
        <pc:spChg chg="add del">
          <ac:chgData name="Kateřina Jetelová" userId="5ffa5c8883b1f5b2" providerId="LiveId" clId="{6CBBB2C2-CD1B-43A2-9541-A51DF7E03A9E}" dt="2024-04-04T18:00:34.724" v="395"/>
          <ac:spMkLst>
            <pc:docMk/>
            <pc:sldMk cId="89520258" sldId="258"/>
            <ac:spMk id="20" creationId="{EE1530B0-6F96-46C0-8B3E-3215CB756BE4}"/>
          </ac:spMkLst>
        </pc:spChg>
        <pc:spChg chg="add del">
          <ac:chgData name="Kateřina Jetelová" userId="5ffa5c8883b1f5b2" providerId="LiveId" clId="{6CBBB2C2-CD1B-43A2-9541-A51DF7E03A9E}" dt="2024-04-04T18:00:34.724" v="395"/>
          <ac:spMkLst>
            <pc:docMk/>
            <pc:sldMk cId="89520258" sldId="258"/>
            <ac:spMk id="21" creationId="{754910CF-1B56-45D3-960A-E89F7B3B9131}"/>
          </ac:spMkLst>
        </pc:spChg>
        <pc:spChg chg="add del">
          <ac:chgData name="Kateřina Jetelová" userId="5ffa5c8883b1f5b2" providerId="LiveId" clId="{6CBBB2C2-CD1B-43A2-9541-A51DF7E03A9E}" dt="2024-04-04T18:00:34.724" v="395"/>
          <ac:spMkLst>
            <pc:docMk/>
            <pc:sldMk cId="89520258" sldId="258"/>
            <ac:spMk id="22" creationId="{6669F804-A677-4B75-95F4-A5E4426FB774}"/>
          </ac:spMkLst>
        </pc:spChg>
        <pc:graphicFrameChg chg="add del">
          <ac:chgData name="Kateřina Jetelová" userId="5ffa5c8883b1f5b2" providerId="LiveId" clId="{6CBBB2C2-CD1B-43A2-9541-A51DF7E03A9E}" dt="2024-04-04T17:51:34.130" v="314" actId="26606"/>
          <ac:graphicFrameMkLst>
            <pc:docMk/>
            <pc:sldMk cId="89520258" sldId="258"/>
            <ac:graphicFrameMk id="5" creationId="{69D28372-7661-21B3-5F80-0AD77DDBE4C1}"/>
          </ac:graphicFrameMkLst>
        </pc:graphicFrameChg>
        <pc:graphicFrameChg chg="add mod modGraphic">
          <ac:chgData name="Kateřina Jetelová" userId="5ffa5c8883b1f5b2" providerId="LiveId" clId="{6CBBB2C2-CD1B-43A2-9541-A51DF7E03A9E}" dt="2024-04-04T18:02:44.244" v="405" actId="26606"/>
          <ac:graphicFrameMkLst>
            <pc:docMk/>
            <pc:sldMk cId="89520258" sldId="258"/>
            <ac:graphicFrameMk id="7" creationId="{FD6B73C3-54E1-5EA5-3E92-6E1913AB63BF}"/>
          </ac:graphicFrameMkLst>
        </pc:graphicFrameChg>
      </pc:sldChg>
      <pc:sldChg chg="addSp delSp modSp new mod setBg">
        <pc:chgData name="Kateřina Jetelová" userId="5ffa5c8883b1f5b2" providerId="LiveId" clId="{6CBBB2C2-CD1B-43A2-9541-A51DF7E03A9E}" dt="2024-04-04T18:15:25.406" v="941" actId="26606"/>
        <pc:sldMkLst>
          <pc:docMk/>
          <pc:sldMk cId="1237358463" sldId="259"/>
        </pc:sldMkLst>
        <pc:spChg chg="mod">
          <ac:chgData name="Kateřina Jetelová" userId="5ffa5c8883b1f5b2" providerId="LiveId" clId="{6CBBB2C2-CD1B-43A2-9541-A51DF7E03A9E}" dt="2024-04-04T18:15:25.406" v="941" actId="26606"/>
          <ac:spMkLst>
            <pc:docMk/>
            <pc:sldMk cId="1237358463" sldId="259"/>
            <ac:spMk id="2" creationId="{450B744E-4BF2-D705-3788-988B0AB81041}"/>
          </ac:spMkLst>
        </pc:spChg>
        <pc:spChg chg="add del mod">
          <ac:chgData name="Kateřina Jetelová" userId="5ffa5c8883b1f5b2" providerId="LiveId" clId="{6CBBB2C2-CD1B-43A2-9541-A51DF7E03A9E}" dt="2024-04-04T18:15:25.406" v="941" actId="26606"/>
          <ac:spMkLst>
            <pc:docMk/>
            <pc:sldMk cId="1237358463" sldId="259"/>
            <ac:spMk id="3" creationId="{51A4AA60-246A-E3AD-664C-8D22C842F58B}"/>
          </ac:spMkLst>
        </pc:spChg>
        <pc:spChg chg="add del">
          <ac:chgData name="Kateřina Jetelová" userId="5ffa5c8883b1f5b2" providerId="LiveId" clId="{6CBBB2C2-CD1B-43A2-9541-A51DF7E03A9E}" dt="2024-04-04T18:15:25.390" v="940" actId="26606"/>
          <ac:spMkLst>
            <pc:docMk/>
            <pc:sldMk cId="1237358463" sldId="259"/>
            <ac:spMk id="9" creationId="{1E1665A6-74DB-4F44-A6EF-F01205E8718B}"/>
          </ac:spMkLst>
        </pc:spChg>
        <pc:graphicFrameChg chg="add del">
          <ac:chgData name="Kateřina Jetelová" userId="5ffa5c8883b1f5b2" providerId="LiveId" clId="{6CBBB2C2-CD1B-43A2-9541-A51DF7E03A9E}" dt="2024-04-04T18:15:25.390" v="940" actId="26606"/>
          <ac:graphicFrameMkLst>
            <pc:docMk/>
            <pc:sldMk cId="1237358463" sldId="259"/>
            <ac:graphicFrameMk id="5" creationId="{9DF54211-8B7F-C980-C035-EE17D1C7983E}"/>
          </ac:graphicFrameMkLst>
        </pc:graphicFrameChg>
        <pc:graphicFrameChg chg="add">
          <ac:chgData name="Kateřina Jetelová" userId="5ffa5c8883b1f5b2" providerId="LiveId" clId="{6CBBB2C2-CD1B-43A2-9541-A51DF7E03A9E}" dt="2024-04-04T18:15:25.406" v="941" actId="26606"/>
          <ac:graphicFrameMkLst>
            <pc:docMk/>
            <pc:sldMk cId="1237358463" sldId="259"/>
            <ac:graphicFrameMk id="11" creationId="{DCF8E422-DCD2-A4B3-4537-BE0FC75CAFF7}"/>
          </ac:graphicFrameMkLst>
        </pc:graphicFrameChg>
      </pc:sldChg>
      <pc:sldChg chg="modSp new mod">
        <pc:chgData name="Kateřina Jetelová" userId="5ffa5c8883b1f5b2" providerId="LiveId" clId="{6CBBB2C2-CD1B-43A2-9541-A51DF7E03A9E}" dt="2024-04-04T18:07:22.499" v="708" actId="20577"/>
        <pc:sldMkLst>
          <pc:docMk/>
          <pc:sldMk cId="1670801948" sldId="260"/>
        </pc:sldMkLst>
        <pc:spChg chg="mod">
          <ac:chgData name="Kateřina Jetelová" userId="5ffa5c8883b1f5b2" providerId="LiveId" clId="{6CBBB2C2-CD1B-43A2-9541-A51DF7E03A9E}" dt="2024-04-04T18:00:34.724" v="395"/>
          <ac:spMkLst>
            <pc:docMk/>
            <pc:sldMk cId="1670801948" sldId="260"/>
            <ac:spMk id="2" creationId="{3841FDAD-B6F6-C875-810A-DD382E80DD49}"/>
          </ac:spMkLst>
        </pc:spChg>
        <pc:spChg chg="mod">
          <ac:chgData name="Kateřina Jetelová" userId="5ffa5c8883b1f5b2" providerId="LiveId" clId="{6CBBB2C2-CD1B-43A2-9541-A51DF7E03A9E}" dt="2024-04-04T18:07:22.499" v="708" actId="20577"/>
          <ac:spMkLst>
            <pc:docMk/>
            <pc:sldMk cId="1670801948" sldId="260"/>
            <ac:spMk id="3" creationId="{5858065C-36AB-C7D2-F1C8-2B451B27D275}"/>
          </ac:spMkLst>
        </pc:spChg>
      </pc:sldChg>
      <pc:sldChg chg="addSp delSp modSp new mod setBg">
        <pc:chgData name="Kateřina Jetelová" userId="5ffa5c8883b1f5b2" providerId="LiveId" clId="{6CBBB2C2-CD1B-43A2-9541-A51DF7E03A9E}" dt="2024-04-04T18:18:40.073" v="1016" actId="26606"/>
        <pc:sldMkLst>
          <pc:docMk/>
          <pc:sldMk cId="2089314716" sldId="261"/>
        </pc:sldMkLst>
        <pc:spChg chg="mod">
          <ac:chgData name="Kateřina Jetelová" userId="5ffa5c8883b1f5b2" providerId="LiveId" clId="{6CBBB2C2-CD1B-43A2-9541-A51DF7E03A9E}" dt="2024-04-04T18:18:40.073" v="1016" actId="26606"/>
          <ac:spMkLst>
            <pc:docMk/>
            <pc:sldMk cId="2089314716" sldId="261"/>
            <ac:spMk id="2" creationId="{3A3CBD79-A96B-C32F-2761-71F34A6E7A74}"/>
          </ac:spMkLst>
        </pc:spChg>
        <pc:spChg chg="add del mod">
          <ac:chgData name="Kateřina Jetelová" userId="5ffa5c8883b1f5b2" providerId="LiveId" clId="{6CBBB2C2-CD1B-43A2-9541-A51DF7E03A9E}" dt="2024-04-04T18:18:12.689" v="995" actId="26606"/>
          <ac:spMkLst>
            <pc:docMk/>
            <pc:sldMk cId="2089314716" sldId="261"/>
            <ac:spMk id="3" creationId="{6E94213C-D2CE-867B-C57A-0D860361E543}"/>
          </ac:spMkLst>
        </pc:spChg>
        <pc:spChg chg="add del">
          <ac:chgData name="Kateřina Jetelová" userId="5ffa5c8883b1f5b2" providerId="LiveId" clId="{6CBBB2C2-CD1B-43A2-9541-A51DF7E03A9E}" dt="2024-04-04T18:18:12.648" v="994" actId="26606"/>
          <ac:spMkLst>
            <pc:docMk/>
            <pc:sldMk cId="2089314716" sldId="261"/>
            <ac:spMk id="9" creationId="{1E1665A6-74DB-4F44-A6EF-F01205E8718B}"/>
          </ac:spMkLst>
        </pc:spChg>
        <pc:graphicFrameChg chg="add del">
          <ac:chgData name="Kateřina Jetelová" userId="5ffa5c8883b1f5b2" providerId="LiveId" clId="{6CBBB2C2-CD1B-43A2-9541-A51DF7E03A9E}" dt="2024-04-04T18:18:12.648" v="994" actId="26606"/>
          <ac:graphicFrameMkLst>
            <pc:docMk/>
            <pc:sldMk cId="2089314716" sldId="261"/>
            <ac:graphicFrameMk id="5" creationId="{DD52765E-C02C-1C91-8390-37BA0906F178}"/>
          </ac:graphicFrameMkLst>
        </pc:graphicFrameChg>
        <pc:graphicFrameChg chg="add mod modGraphic">
          <ac:chgData name="Kateřina Jetelová" userId="5ffa5c8883b1f5b2" providerId="LiveId" clId="{6CBBB2C2-CD1B-43A2-9541-A51DF7E03A9E}" dt="2024-04-04T18:18:40.073" v="1016" actId="26606"/>
          <ac:graphicFrameMkLst>
            <pc:docMk/>
            <pc:sldMk cId="2089314716" sldId="261"/>
            <ac:graphicFrameMk id="11" creationId="{801E1B7E-B244-27C3-2642-124BE625CF38}"/>
          </ac:graphicFrameMkLst>
        </pc:graphicFrameChg>
      </pc:sldChg>
      <pc:sldChg chg="addSp delSp modSp new mod setBg">
        <pc:chgData name="Kateřina Jetelová" userId="5ffa5c8883b1f5b2" providerId="LiveId" clId="{6CBBB2C2-CD1B-43A2-9541-A51DF7E03A9E}" dt="2024-04-04T18:41:13.355" v="1378" actId="26606"/>
        <pc:sldMkLst>
          <pc:docMk/>
          <pc:sldMk cId="1014759191" sldId="262"/>
        </pc:sldMkLst>
        <pc:spChg chg="mod">
          <ac:chgData name="Kateřina Jetelová" userId="5ffa5c8883b1f5b2" providerId="LiveId" clId="{6CBBB2C2-CD1B-43A2-9541-A51DF7E03A9E}" dt="2024-04-04T18:41:13.355" v="1378" actId="26606"/>
          <ac:spMkLst>
            <pc:docMk/>
            <pc:sldMk cId="1014759191" sldId="262"/>
            <ac:spMk id="2" creationId="{7071157C-09EC-0783-AB3A-782878E67854}"/>
          </ac:spMkLst>
        </pc:spChg>
        <pc:spChg chg="add del mod">
          <ac:chgData name="Kateřina Jetelová" userId="5ffa5c8883b1f5b2" providerId="LiveId" clId="{6CBBB2C2-CD1B-43A2-9541-A51DF7E03A9E}" dt="2024-04-04T18:41:13.355" v="1378" actId="26606"/>
          <ac:spMkLst>
            <pc:docMk/>
            <pc:sldMk cId="1014759191" sldId="262"/>
            <ac:spMk id="3" creationId="{4ED19931-6C27-2950-AE48-39E9EEC55637}"/>
          </ac:spMkLst>
        </pc:spChg>
        <pc:spChg chg="add">
          <ac:chgData name="Kateřina Jetelová" userId="5ffa5c8883b1f5b2" providerId="LiveId" clId="{6CBBB2C2-CD1B-43A2-9541-A51DF7E03A9E}" dt="2024-04-04T18:41:13.355" v="1378" actId="26606"/>
          <ac:spMkLst>
            <pc:docMk/>
            <pc:sldMk cId="1014759191" sldId="262"/>
            <ac:spMk id="8" creationId="{7C159B63-C56D-4E4E-8B07-40A1346DC926}"/>
          </ac:spMkLst>
        </pc:spChg>
        <pc:spChg chg="add">
          <ac:chgData name="Kateřina Jetelová" userId="5ffa5c8883b1f5b2" providerId="LiveId" clId="{6CBBB2C2-CD1B-43A2-9541-A51DF7E03A9E}" dt="2024-04-04T18:41:13.355" v="1378" actId="26606"/>
          <ac:spMkLst>
            <pc:docMk/>
            <pc:sldMk cId="1014759191" sldId="262"/>
            <ac:spMk id="10" creationId="{27DEF201-077E-444A-A3F0-66E14253572F}"/>
          </ac:spMkLst>
        </pc:spChg>
        <pc:graphicFrameChg chg="add del">
          <ac:chgData name="Kateřina Jetelová" userId="5ffa5c8883b1f5b2" providerId="LiveId" clId="{6CBBB2C2-CD1B-43A2-9541-A51DF7E03A9E}" dt="2024-04-04T18:20:40.731" v="1019" actId="26606"/>
          <ac:graphicFrameMkLst>
            <pc:docMk/>
            <pc:sldMk cId="1014759191" sldId="262"/>
            <ac:graphicFrameMk id="5" creationId="{EDD97FFE-17B9-8491-F544-805285B11E0B}"/>
          </ac:graphicFrameMkLst>
        </pc:graphicFrameChg>
      </pc:sldChg>
      <pc:sldChg chg="modSp new mod">
        <pc:chgData name="Kateřina Jetelová" userId="5ffa5c8883b1f5b2" providerId="LiveId" clId="{6CBBB2C2-CD1B-43A2-9541-A51DF7E03A9E}" dt="2024-04-04T18:09:11.929" v="711" actId="1076"/>
        <pc:sldMkLst>
          <pc:docMk/>
          <pc:sldMk cId="3953803117" sldId="263"/>
        </pc:sldMkLst>
        <pc:spChg chg="mod">
          <ac:chgData name="Kateřina Jetelová" userId="5ffa5c8883b1f5b2" providerId="LiveId" clId="{6CBBB2C2-CD1B-43A2-9541-A51DF7E03A9E}" dt="2024-04-04T18:00:34.724" v="395"/>
          <ac:spMkLst>
            <pc:docMk/>
            <pc:sldMk cId="3953803117" sldId="263"/>
            <ac:spMk id="2" creationId="{6872D987-B9F5-F181-7B3E-C8A93C72B0C9}"/>
          </ac:spMkLst>
        </pc:spChg>
        <pc:spChg chg="mod">
          <ac:chgData name="Kateřina Jetelová" userId="5ffa5c8883b1f5b2" providerId="LiveId" clId="{6CBBB2C2-CD1B-43A2-9541-A51DF7E03A9E}" dt="2024-04-04T18:09:11.929" v="711" actId="1076"/>
          <ac:spMkLst>
            <pc:docMk/>
            <pc:sldMk cId="3953803117" sldId="263"/>
            <ac:spMk id="3" creationId="{A8CE8A9B-A622-EBBB-89D7-B380557CFB98}"/>
          </ac:spMkLst>
        </pc:spChg>
      </pc:sldChg>
      <pc:sldChg chg="modSp new mod">
        <pc:chgData name="Kateřina Jetelová" userId="5ffa5c8883b1f5b2" providerId="LiveId" clId="{6CBBB2C2-CD1B-43A2-9541-A51DF7E03A9E}" dt="2024-04-04T18:10:27.139" v="726"/>
        <pc:sldMkLst>
          <pc:docMk/>
          <pc:sldMk cId="585217678" sldId="264"/>
        </pc:sldMkLst>
        <pc:spChg chg="mod">
          <ac:chgData name="Kateřina Jetelová" userId="5ffa5c8883b1f5b2" providerId="LiveId" clId="{6CBBB2C2-CD1B-43A2-9541-A51DF7E03A9E}" dt="2024-04-04T18:09:57.511" v="725" actId="20577"/>
          <ac:spMkLst>
            <pc:docMk/>
            <pc:sldMk cId="585217678" sldId="264"/>
            <ac:spMk id="2" creationId="{E9232E72-7C14-0CB9-F753-7C9D6EEF1840}"/>
          </ac:spMkLst>
        </pc:spChg>
        <pc:spChg chg="mod">
          <ac:chgData name="Kateřina Jetelová" userId="5ffa5c8883b1f5b2" providerId="LiveId" clId="{6CBBB2C2-CD1B-43A2-9541-A51DF7E03A9E}" dt="2024-04-04T18:10:27.139" v="726"/>
          <ac:spMkLst>
            <pc:docMk/>
            <pc:sldMk cId="585217678" sldId="264"/>
            <ac:spMk id="3" creationId="{6C401155-2758-EBE0-DE84-AC3C17F3D3D0}"/>
          </ac:spMkLst>
        </pc:spChg>
      </pc:sldChg>
      <pc:sldChg chg="addSp delSp modSp new mod setBg">
        <pc:chgData name="Kateřina Jetelová" userId="5ffa5c8883b1f5b2" providerId="LiveId" clId="{6CBBB2C2-CD1B-43A2-9541-A51DF7E03A9E}" dt="2024-04-04T18:33:24.705" v="1336" actId="26606"/>
        <pc:sldMkLst>
          <pc:docMk/>
          <pc:sldMk cId="1776563524" sldId="265"/>
        </pc:sldMkLst>
        <pc:spChg chg="mod">
          <ac:chgData name="Kateřina Jetelová" userId="5ffa5c8883b1f5b2" providerId="LiveId" clId="{6CBBB2C2-CD1B-43A2-9541-A51DF7E03A9E}" dt="2024-04-04T18:33:24.669" v="1335" actId="26606"/>
          <ac:spMkLst>
            <pc:docMk/>
            <pc:sldMk cId="1776563524" sldId="265"/>
            <ac:spMk id="2" creationId="{850FA3FB-0D8C-24B1-299C-7F17A0C3CC53}"/>
          </ac:spMkLst>
        </pc:spChg>
        <pc:spChg chg="add del mod">
          <ac:chgData name="Kateřina Jetelová" userId="5ffa5c8883b1f5b2" providerId="LiveId" clId="{6CBBB2C2-CD1B-43A2-9541-A51DF7E03A9E}" dt="2024-04-04T18:32:14.282" v="1323" actId="26606"/>
          <ac:spMkLst>
            <pc:docMk/>
            <pc:sldMk cId="1776563524" sldId="265"/>
            <ac:spMk id="3" creationId="{599B09FB-C09B-7535-6AF0-6A39B619E01A}"/>
          </ac:spMkLst>
        </pc:spChg>
        <pc:spChg chg="add del">
          <ac:chgData name="Kateřina Jetelová" userId="5ffa5c8883b1f5b2" providerId="LiveId" clId="{6CBBB2C2-CD1B-43A2-9541-A51DF7E03A9E}" dt="2024-04-04T18:33:24.669" v="1335" actId="26606"/>
          <ac:spMkLst>
            <pc:docMk/>
            <pc:sldMk cId="1776563524" sldId="265"/>
            <ac:spMk id="9" creationId="{1E1665A6-74DB-4F44-A6EF-F01205E8718B}"/>
          </ac:spMkLst>
        </pc:spChg>
        <pc:spChg chg="add del">
          <ac:chgData name="Kateřina Jetelová" userId="5ffa5c8883b1f5b2" providerId="LiveId" clId="{6CBBB2C2-CD1B-43A2-9541-A51DF7E03A9E}" dt="2024-04-04T18:32:46.382" v="1327" actId="26606"/>
          <ac:spMkLst>
            <pc:docMk/>
            <pc:sldMk cId="1776563524" sldId="265"/>
            <ac:spMk id="12" creationId="{62DAC179-C790-4427-B1A0-AF7E55B8E6FA}"/>
          </ac:spMkLst>
        </pc:spChg>
        <pc:spChg chg="add del">
          <ac:chgData name="Kateřina Jetelová" userId="5ffa5c8883b1f5b2" providerId="LiveId" clId="{6CBBB2C2-CD1B-43A2-9541-A51DF7E03A9E}" dt="2024-04-04T18:32:46.382" v="1327" actId="26606"/>
          <ac:spMkLst>
            <pc:docMk/>
            <pc:sldMk cId="1776563524" sldId="265"/>
            <ac:spMk id="14" creationId="{EA392D87-3787-45D6-976E-B85674C09048}"/>
          </ac:spMkLst>
        </pc:spChg>
        <pc:spChg chg="add del">
          <ac:chgData name="Kateřina Jetelová" userId="5ffa5c8883b1f5b2" providerId="LiveId" clId="{6CBBB2C2-CD1B-43A2-9541-A51DF7E03A9E}" dt="2024-04-04T18:32:46.382" v="1327" actId="26606"/>
          <ac:spMkLst>
            <pc:docMk/>
            <pc:sldMk cId="1776563524" sldId="265"/>
            <ac:spMk id="16" creationId="{DEFE8E04-DEE3-49FD-89A2-285FAD1CB6E0}"/>
          </ac:spMkLst>
        </pc:spChg>
        <pc:graphicFrameChg chg="add del">
          <ac:chgData name="Kateřina Jetelová" userId="5ffa5c8883b1f5b2" providerId="LiveId" clId="{6CBBB2C2-CD1B-43A2-9541-A51DF7E03A9E}" dt="2024-04-04T18:32:14.250" v="1322" actId="26606"/>
          <ac:graphicFrameMkLst>
            <pc:docMk/>
            <pc:sldMk cId="1776563524" sldId="265"/>
            <ac:graphicFrameMk id="5" creationId="{F75143A0-0A87-ACEC-CC68-126C8BB57B58}"/>
          </ac:graphicFrameMkLst>
        </pc:graphicFrameChg>
        <pc:graphicFrameChg chg="add mod modGraphic">
          <ac:chgData name="Kateřina Jetelová" userId="5ffa5c8883b1f5b2" providerId="LiveId" clId="{6CBBB2C2-CD1B-43A2-9541-A51DF7E03A9E}" dt="2024-04-04T18:33:24.705" v="1336" actId="26606"/>
          <ac:graphicFrameMkLst>
            <pc:docMk/>
            <pc:sldMk cId="1776563524" sldId="265"/>
            <ac:graphicFrameMk id="7" creationId="{DC6E08FB-9CB9-0DBE-531A-25D683569340}"/>
          </ac:graphicFrameMkLst>
        </pc:graphicFrameChg>
      </pc:sldChg>
      <pc:sldChg chg="addSp modSp new mod">
        <pc:chgData name="Kateřina Jetelová" userId="5ffa5c8883b1f5b2" providerId="LiveId" clId="{6CBBB2C2-CD1B-43A2-9541-A51DF7E03A9E}" dt="2024-04-04T18:37:05.363" v="1368" actId="1076"/>
        <pc:sldMkLst>
          <pc:docMk/>
          <pc:sldMk cId="1041806617" sldId="266"/>
        </pc:sldMkLst>
        <pc:spChg chg="mod">
          <ac:chgData name="Kateřina Jetelová" userId="5ffa5c8883b1f5b2" providerId="LiveId" clId="{6CBBB2C2-CD1B-43A2-9541-A51DF7E03A9E}" dt="2024-04-04T18:31:36.325" v="1301" actId="20577"/>
          <ac:spMkLst>
            <pc:docMk/>
            <pc:sldMk cId="1041806617" sldId="266"/>
            <ac:spMk id="2" creationId="{FFB753DF-164C-2E56-1989-53E2F3204FD1}"/>
          </ac:spMkLst>
        </pc:spChg>
        <pc:picChg chg="add mod">
          <ac:chgData name="Kateřina Jetelová" userId="5ffa5c8883b1f5b2" providerId="LiveId" clId="{6CBBB2C2-CD1B-43A2-9541-A51DF7E03A9E}" dt="2024-04-04T18:36:51.484" v="1363" actId="1076"/>
          <ac:picMkLst>
            <pc:docMk/>
            <pc:sldMk cId="1041806617" sldId="266"/>
            <ac:picMk id="5" creationId="{297F6DED-99CE-1E51-3DC5-CA199483AD25}"/>
          </ac:picMkLst>
        </pc:picChg>
        <pc:picChg chg="add mod">
          <ac:chgData name="Kateřina Jetelová" userId="5ffa5c8883b1f5b2" providerId="LiveId" clId="{6CBBB2C2-CD1B-43A2-9541-A51DF7E03A9E}" dt="2024-04-04T18:37:05.363" v="1368" actId="1076"/>
          <ac:picMkLst>
            <pc:docMk/>
            <pc:sldMk cId="1041806617" sldId="266"/>
            <ac:picMk id="7" creationId="{AB160FB4-BADB-EFBD-26EC-6EBE8A08346B}"/>
          </ac:picMkLst>
        </pc:picChg>
      </pc:sldChg>
      <pc:sldChg chg="addSp delSp modSp new mod setBg">
        <pc:chgData name="Kateřina Jetelová" userId="5ffa5c8883b1f5b2" providerId="LiveId" clId="{6CBBB2C2-CD1B-43A2-9541-A51DF7E03A9E}" dt="2024-04-04T18:37:49.435" v="1373" actId="26606"/>
        <pc:sldMkLst>
          <pc:docMk/>
          <pc:sldMk cId="3093291579" sldId="267"/>
        </pc:sldMkLst>
        <pc:spChg chg="mod">
          <ac:chgData name="Kateřina Jetelová" userId="5ffa5c8883b1f5b2" providerId="LiveId" clId="{6CBBB2C2-CD1B-43A2-9541-A51DF7E03A9E}" dt="2024-04-04T18:37:49.435" v="1373" actId="26606"/>
          <ac:spMkLst>
            <pc:docMk/>
            <pc:sldMk cId="3093291579" sldId="267"/>
            <ac:spMk id="2" creationId="{01FF36EE-55FA-E2CD-47AD-C74C210A2898}"/>
          </ac:spMkLst>
        </pc:spChg>
        <pc:spChg chg="add del">
          <ac:chgData name="Kateřina Jetelová" userId="5ffa5c8883b1f5b2" providerId="LiveId" clId="{6CBBB2C2-CD1B-43A2-9541-A51DF7E03A9E}" dt="2024-04-04T18:37:49.435" v="1373" actId="26606"/>
          <ac:spMkLst>
            <pc:docMk/>
            <pc:sldMk cId="3093291579" sldId="267"/>
            <ac:spMk id="3" creationId="{E24FF738-5065-3A86-4725-77CB566DF74C}"/>
          </ac:spMkLst>
        </pc:spChg>
        <pc:spChg chg="add">
          <ac:chgData name="Kateřina Jetelová" userId="5ffa5c8883b1f5b2" providerId="LiveId" clId="{6CBBB2C2-CD1B-43A2-9541-A51DF7E03A9E}" dt="2024-04-04T18:37:49.435" v="1373" actId="26606"/>
          <ac:spMkLst>
            <pc:docMk/>
            <pc:sldMk cId="3093291579" sldId="267"/>
            <ac:spMk id="12" creationId="{9ECB0E0D-AC1B-4E83-84EA-237BFA20636D}"/>
          </ac:spMkLst>
        </pc:spChg>
        <pc:spChg chg="add del">
          <ac:chgData name="Kateřina Jetelová" userId="5ffa5c8883b1f5b2" providerId="LiveId" clId="{6CBBB2C2-CD1B-43A2-9541-A51DF7E03A9E}" dt="2024-04-04T18:37:40.133" v="1370" actId="26606"/>
          <ac:spMkLst>
            <pc:docMk/>
            <pc:sldMk cId="3093291579" sldId="267"/>
            <ac:spMk id="13" creationId="{F33867FC-EB8E-4B00-B7D5-7967D9DF1C62}"/>
          </ac:spMkLst>
        </pc:spChg>
        <pc:spChg chg="add del">
          <ac:chgData name="Kateřina Jetelová" userId="5ffa5c8883b1f5b2" providerId="LiveId" clId="{6CBBB2C2-CD1B-43A2-9541-A51DF7E03A9E}" dt="2024-04-04T18:37:40.133" v="1370" actId="26606"/>
          <ac:spMkLst>
            <pc:docMk/>
            <pc:sldMk cId="3093291579" sldId="267"/>
            <ac:spMk id="15" creationId="{D69E00ED-B0F1-4570-A74E-E05D0E9A86C9}"/>
          </ac:spMkLst>
        </pc:spChg>
        <pc:spChg chg="add del">
          <ac:chgData name="Kateřina Jetelová" userId="5ffa5c8883b1f5b2" providerId="LiveId" clId="{6CBBB2C2-CD1B-43A2-9541-A51DF7E03A9E}" dt="2024-04-04T18:37:40.133" v="1370" actId="26606"/>
          <ac:spMkLst>
            <pc:docMk/>
            <pc:sldMk cId="3093291579" sldId="267"/>
            <ac:spMk id="17" creationId="{074D0BE7-DDD8-46AB-A2C1-5B7FFD921AE2}"/>
          </ac:spMkLst>
        </pc:spChg>
        <pc:spChg chg="add del">
          <ac:chgData name="Kateřina Jetelová" userId="5ffa5c8883b1f5b2" providerId="LiveId" clId="{6CBBB2C2-CD1B-43A2-9541-A51DF7E03A9E}" dt="2024-04-04T18:37:49.420" v="1372" actId="26606"/>
          <ac:spMkLst>
            <pc:docMk/>
            <pc:sldMk cId="3093291579" sldId="267"/>
            <ac:spMk id="22" creationId="{2D170B9C-85A5-4673-981C-DDDBAC51F745}"/>
          </ac:spMkLst>
        </pc:spChg>
        <pc:spChg chg="add del">
          <ac:chgData name="Kateřina Jetelová" userId="5ffa5c8883b1f5b2" providerId="LiveId" clId="{6CBBB2C2-CD1B-43A2-9541-A51DF7E03A9E}" dt="2024-04-04T18:37:49.420" v="1372" actId="26606"/>
          <ac:spMkLst>
            <pc:docMk/>
            <pc:sldMk cId="3093291579" sldId="267"/>
            <ac:spMk id="24" creationId="{1C82216A-4221-434A-B11C-7E13B4A1FC25}"/>
          </ac:spMkLst>
        </pc:spChg>
        <pc:grpChg chg="add">
          <ac:chgData name="Kateřina Jetelová" userId="5ffa5c8883b1f5b2" providerId="LiveId" clId="{6CBBB2C2-CD1B-43A2-9541-A51DF7E03A9E}" dt="2024-04-04T18:37:49.435" v="1373" actId="26606"/>
          <ac:grpSpMkLst>
            <pc:docMk/>
            <pc:sldMk cId="3093291579" sldId="267"/>
            <ac:grpSpMk id="8" creationId="{8C89EA62-F38E-4285-A105-C5E1BD360093}"/>
          </ac:grpSpMkLst>
        </pc:grpChg>
        <pc:grpChg chg="add del">
          <ac:chgData name="Kateřina Jetelová" userId="5ffa5c8883b1f5b2" providerId="LiveId" clId="{6CBBB2C2-CD1B-43A2-9541-A51DF7E03A9E}" dt="2024-04-04T18:37:40.133" v="1370" actId="26606"/>
          <ac:grpSpMkLst>
            <pc:docMk/>
            <pc:sldMk cId="3093291579" sldId="267"/>
            <ac:grpSpMk id="9" creationId="{9D9D6BF1-DFF2-4526-9D13-BF339D8C4163}"/>
          </ac:grpSpMkLst>
        </pc:grpChg>
        <pc:grpChg chg="add">
          <ac:chgData name="Kateřina Jetelová" userId="5ffa5c8883b1f5b2" providerId="LiveId" clId="{6CBBB2C2-CD1B-43A2-9541-A51DF7E03A9E}" dt="2024-04-04T18:37:49.435" v="1373" actId="26606"/>
          <ac:grpSpMkLst>
            <pc:docMk/>
            <pc:sldMk cId="3093291579" sldId="267"/>
            <ac:grpSpMk id="14" creationId="{D6DCB3B1-E1A7-4510-831B-77C8EFF566AC}"/>
          </ac:grpSpMkLst>
        </pc:grpChg>
        <pc:grpChg chg="add del">
          <ac:chgData name="Kateřina Jetelová" userId="5ffa5c8883b1f5b2" providerId="LiveId" clId="{6CBBB2C2-CD1B-43A2-9541-A51DF7E03A9E}" dt="2024-04-04T18:37:49.420" v="1372" actId="26606"/>
          <ac:grpSpMkLst>
            <pc:docMk/>
            <pc:sldMk cId="3093291579" sldId="267"/>
            <ac:grpSpMk id="19" creationId="{9D9D6BF1-DFF2-4526-9D13-BF339D8C4163}"/>
          </ac:grpSpMkLst>
        </pc:grpChg>
        <pc:picChg chg="add del">
          <ac:chgData name="Kateřina Jetelová" userId="5ffa5c8883b1f5b2" providerId="LiveId" clId="{6CBBB2C2-CD1B-43A2-9541-A51DF7E03A9E}" dt="2024-04-04T18:37:40.133" v="1370" actId="26606"/>
          <ac:picMkLst>
            <pc:docMk/>
            <pc:sldMk cId="3093291579" sldId="267"/>
            <ac:picMk id="5" creationId="{F1B1CCAB-0828-D1F5-DACF-AE0A5359B812}"/>
          </ac:picMkLst>
        </pc:picChg>
        <pc:picChg chg="add del">
          <ac:chgData name="Kateřina Jetelová" userId="5ffa5c8883b1f5b2" providerId="LiveId" clId="{6CBBB2C2-CD1B-43A2-9541-A51DF7E03A9E}" dt="2024-04-04T18:37:49.420" v="1372" actId="26606"/>
          <ac:picMkLst>
            <pc:docMk/>
            <pc:sldMk cId="3093291579" sldId="267"/>
            <ac:picMk id="23" creationId="{80D56BE2-B66F-0187-333A-C8FF66D48087}"/>
          </ac:picMkLst>
        </pc:picChg>
        <pc:cxnChg chg="add">
          <ac:chgData name="Kateřina Jetelová" userId="5ffa5c8883b1f5b2" providerId="LiveId" clId="{6CBBB2C2-CD1B-43A2-9541-A51DF7E03A9E}" dt="2024-04-04T18:37:49.435" v="1373" actId="26606"/>
          <ac:cxnSpMkLst>
            <pc:docMk/>
            <pc:sldMk cId="3093291579" sldId="267"/>
            <ac:cxnSpMk id="18" creationId="{6116DDC6-8F07-46CC-8751-E5C9346B2A08}"/>
          </ac:cxnSpMkLst>
        </pc:cxn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2DF412-A204-4154-B7B4-1941CA7C22A3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228AE09-E630-4F38-8A40-20D8577B1386}">
      <dgm:prSet/>
      <dgm:spPr/>
      <dgm:t>
        <a:bodyPr/>
        <a:lstStyle/>
        <a:p>
          <a:r>
            <a:rPr lang="cs-CZ"/>
            <a:t>Trend inkluzivního vzdělávání. </a:t>
          </a:r>
          <a:endParaRPr lang="en-US"/>
        </a:p>
      </dgm:t>
    </dgm:pt>
    <dgm:pt modelId="{7DC8680C-3913-4B7B-BCFA-8AC2AC468AD3}" type="parTrans" cxnId="{20FCFB9C-2D43-4EE5-8849-5C9E60B00223}">
      <dgm:prSet/>
      <dgm:spPr/>
      <dgm:t>
        <a:bodyPr/>
        <a:lstStyle/>
        <a:p>
          <a:endParaRPr lang="en-US"/>
        </a:p>
      </dgm:t>
    </dgm:pt>
    <dgm:pt modelId="{A5C46D61-0456-4458-9A77-102AC5E4BBAA}" type="sibTrans" cxnId="{20FCFB9C-2D43-4EE5-8849-5C9E60B00223}">
      <dgm:prSet/>
      <dgm:spPr/>
      <dgm:t>
        <a:bodyPr/>
        <a:lstStyle/>
        <a:p>
          <a:endParaRPr lang="en-US"/>
        </a:p>
      </dgm:t>
    </dgm:pt>
    <dgm:pt modelId="{EE34C1C5-3BBD-4383-B07C-465E94269860}">
      <dgm:prSet/>
      <dgm:spPr/>
      <dgm:t>
        <a:bodyPr/>
        <a:lstStyle/>
        <a:p>
          <a:r>
            <a:rPr lang="cs-CZ"/>
            <a:t>Žák se v běžné třídě často setká se spolužákem či spolužačkou se specifickou poruchou učení či chování. </a:t>
          </a:r>
          <a:endParaRPr lang="en-US"/>
        </a:p>
      </dgm:t>
    </dgm:pt>
    <dgm:pt modelId="{6AAF1A4E-2C14-439B-A93C-9D3884957AE1}" type="parTrans" cxnId="{6530ECAB-BFE2-4668-838A-7EF0687A9B2C}">
      <dgm:prSet/>
      <dgm:spPr/>
      <dgm:t>
        <a:bodyPr/>
        <a:lstStyle/>
        <a:p>
          <a:endParaRPr lang="en-US"/>
        </a:p>
      </dgm:t>
    </dgm:pt>
    <dgm:pt modelId="{51AC7A6A-F4C4-4BEB-9A2F-3F336ED55779}" type="sibTrans" cxnId="{6530ECAB-BFE2-4668-838A-7EF0687A9B2C}">
      <dgm:prSet/>
      <dgm:spPr/>
      <dgm:t>
        <a:bodyPr/>
        <a:lstStyle/>
        <a:p>
          <a:endParaRPr lang="en-US"/>
        </a:p>
      </dgm:t>
    </dgm:pt>
    <dgm:pt modelId="{2B4D0C5C-727C-4488-8553-B6DD9D4FA6D0}">
      <dgm:prSet/>
      <dgm:spPr/>
      <dgm:t>
        <a:bodyPr/>
        <a:lstStyle/>
        <a:p>
          <a:r>
            <a:rPr lang="cs-CZ" dirty="0"/>
            <a:t>Je žádoucí, aby žáci měli povědomí o těchto poruchách, protože je to nejen vede k pochopení druhých a celkově inkluzivního vzdělávání, ale především k empatii k ostatním. </a:t>
          </a:r>
          <a:endParaRPr lang="en-US" dirty="0"/>
        </a:p>
      </dgm:t>
    </dgm:pt>
    <dgm:pt modelId="{D9D3A53C-4CBC-427F-B104-C2E8A7A1EEAF}" type="parTrans" cxnId="{3763D0E1-2BD4-453E-9C4C-DA8A89C31ED7}">
      <dgm:prSet/>
      <dgm:spPr/>
      <dgm:t>
        <a:bodyPr/>
        <a:lstStyle/>
        <a:p>
          <a:endParaRPr lang="en-US"/>
        </a:p>
      </dgm:t>
    </dgm:pt>
    <dgm:pt modelId="{7700E255-A437-437E-8B94-E41434AA897C}" type="sibTrans" cxnId="{3763D0E1-2BD4-453E-9C4C-DA8A89C31ED7}">
      <dgm:prSet/>
      <dgm:spPr/>
      <dgm:t>
        <a:bodyPr/>
        <a:lstStyle/>
        <a:p>
          <a:endParaRPr lang="en-US"/>
        </a:p>
      </dgm:t>
    </dgm:pt>
    <dgm:pt modelId="{1B4FCE3E-07C1-4B4E-A98E-A15E7A4A7183}" type="pres">
      <dgm:prSet presAssocID="{FF2DF412-A204-4154-B7B4-1941CA7C22A3}" presName="outerComposite" presStyleCnt="0">
        <dgm:presLayoutVars>
          <dgm:chMax val="5"/>
          <dgm:dir/>
          <dgm:resizeHandles val="exact"/>
        </dgm:presLayoutVars>
      </dgm:prSet>
      <dgm:spPr/>
    </dgm:pt>
    <dgm:pt modelId="{F3959C66-CE90-4D34-80B1-B62C4C7FB45D}" type="pres">
      <dgm:prSet presAssocID="{FF2DF412-A204-4154-B7B4-1941CA7C22A3}" presName="dummyMaxCanvas" presStyleCnt="0">
        <dgm:presLayoutVars/>
      </dgm:prSet>
      <dgm:spPr/>
    </dgm:pt>
    <dgm:pt modelId="{BAE5ED2A-1630-4CAE-BD75-B393E69E61ED}" type="pres">
      <dgm:prSet presAssocID="{FF2DF412-A204-4154-B7B4-1941CA7C22A3}" presName="ThreeNodes_1" presStyleLbl="node1" presStyleIdx="0" presStyleCnt="3">
        <dgm:presLayoutVars>
          <dgm:bulletEnabled val="1"/>
        </dgm:presLayoutVars>
      </dgm:prSet>
      <dgm:spPr/>
    </dgm:pt>
    <dgm:pt modelId="{5DF01CD5-F44E-49C8-8C1A-EA7AE96CE9CF}" type="pres">
      <dgm:prSet presAssocID="{FF2DF412-A204-4154-B7B4-1941CA7C22A3}" presName="ThreeNodes_2" presStyleLbl="node1" presStyleIdx="1" presStyleCnt="3">
        <dgm:presLayoutVars>
          <dgm:bulletEnabled val="1"/>
        </dgm:presLayoutVars>
      </dgm:prSet>
      <dgm:spPr/>
    </dgm:pt>
    <dgm:pt modelId="{13465A75-5E31-4BF5-B91B-13EFB42BBA12}" type="pres">
      <dgm:prSet presAssocID="{FF2DF412-A204-4154-B7B4-1941CA7C22A3}" presName="ThreeNodes_3" presStyleLbl="node1" presStyleIdx="2" presStyleCnt="3">
        <dgm:presLayoutVars>
          <dgm:bulletEnabled val="1"/>
        </dgm:presLayoutVars>
      </dgm:prSet>
      <dgm:spPr/>
    </dgm:pt>
    <dgm:pt modelId="{6A0D26C4-7781-4D54-8ACD-6B055B778206}" type="pres">
      <dgm:prSet presAssocID="{FF2DF412-A204-4154-B7B4-1941CA7C22A3}" presName="ThreeConn_1-2" presStyleLbl="fgAccFollowNode1" presStyleIdx="0" presStyleCnt="2">
        <dgm:presLayoutVars>
          <dgm:bulletEnabled val="1"/>
        </dgm:presLayoutVars>
      </dgm:prSet>
      <dgm:spPr/>
    </dgm:pt>
    <dgm:pt modelId="{D344477D-270D-4268-9498-1ECAE101C175}" type="pres">
      <dgm:prSet presAssocID="{FF2DF412-A204-4154-B7B4-1941CA7C22A3}" presName="ThreeConn_2-3" presStyleLbl="fgAccFollowNode1" presStyleIdx="1" presStyleCnt="2">
        <dgm:presLayoutVars>
          <dgm:bulletEnabled val="1"/>
        </dgm:presLayoutVars>
      </dgm:prSet>
      <dgm:spPr/>
    </dgm:pt>
    <dgm:pt modelId="{82456126-318D-4586-83F9-C8E1358AB3D3}" type="pres">
      <dgm:prSet presAssocID="{FF2DF412-A204-4154-B7B4-1941CA7C22A3}" presName="ThreeNodes_1_text" presStyleLbl="node1" presStyleIdx="2" presStyleCnt="3">
        <dgm:presLayoutVars>
          <dgm:bulletEnabled val="1"/>
        </dgm:presLayoutVars>
      </dgm:prSet>
      <dgm:spPr/>
    </dgm:pt>
    <dgm:pt modelId="{C9550B47-CD7C-49BF-8A62-5EF36D91354E}" type="pres">
      <dgm:prSet presAssocID="{FF2DF412-A204-4154-B7B4-1941CA7C22A3}" presName="ThreeNodes_2_text" presStyleLbl="node1" presStyleIdx="2" presStyleCnt="3">
        <dgm:presLayoutVars>
          <dgm:bulletEnabled val="1"/>
        </dgm:presLayoutVars>
      </dgm:prSet>
      <dgm:spPr/>
    </dgm:pt>
    <dgm:pt modelId="{C28A8DEE-A99D-44F4-8D8C-C646A31F8146}" type="pres">
      <dgm:prSet presAssocID="{FF2DF412-A204-4154-B7B4-1941CA7C22A3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CB1B7616-5EBB-4875-91EB-B0E29113D85F}" type="presOf" srcId="{51AC7A6A-F4C4-4BEB-9A2F-3F336ED55779}" destId="{D344477D-270D-4268-9498-1ECAE101C175}" srcOrd="0" destOrd="0" presId="urn:microsoft.com/office/officeart/2005/8/layout/vProcess5"/>
    <dgm:cxn modelId="{9A56371E-4CA8-42AA-93C0-727087007B45}" type="presOf" srcId="{2B4D0C5C-727C-4488-8553-B6DD9D4FA6D0}" destId="{C28A8DEE-A99D-44F4-8D8C-C646A31F8146}" srcOrd="1" destOrd="0" presId="urn:microsoft.com/office/officeart/2005/8/layout/vProcess5"/>
    <dgm:cxn modelId="{8994796A-49BD-4891-B031-EE6FA69D461D}" type="presOf" srcId="{FF2DF412-A204-4154-B7B4-1941CA7C22A3}" destId="{1B4FCE3E-07C1-4B4E-A98E-A15E7A4A7183}" srcOrd="0" destOrd="0" presId="urn:microsoft.com/office/officeart/2005/8/layout/vProcess5"/>
    <dgm:cxn modelId="{A10E1271-7F9F-44CD-9F30-46FBDECDCD6A}" type="presOf" srcId="{2B4D0C5C-727C-4488-8553-B6DD9D4FA6D0}" destId="{13465A75-5E31-4BF5-B91B-13EFB42BBA12}" srcOrd="0" destOrd="0" presId="urn:microsoft.com/office/officeart/2005/8/layout/vProcess5"/>
    <dgm:cxn modelId="{2CD71557-3B91-4A17-80F5-1E9B63B9383E}" type="presOf" srcId="{EE34C1C5-3BBD-4383-B07C-465E94269860}" destId="{C9550B47-CD7C-49BF-8A62-5EF36D91354E}" srcOrd="1" destOrd="0" presId="urn:microsoft.com/office/officeart/2005/8/layout/vProcess5"/>
    <dgm:cxn modelId="{AEC7ED58-FE42-4A93-9F55-AF261F3534B4}" type="presOf" srcId="{A5C46D61-0456-4458-9A77-102AC5E4BBAA}" destId="{6A0D26C4-7781-4D54-8ACD-6B055B778206}" srcOrd="0" destOrd="0" presId="urn:microsoft.com/office/officeart/2005/8/layout/vProcess5"/>
    <dgm:cxn modelId="{97A2807E-E68C-4C01-8B49-3ECA3F68347D}" type="presOf" srcId="{B228AE09-E630-4F38-8A40-20D8577B1386}" destId="{82456126-318D-4586-83F9-C8E1358AB3D3}" srcOrd="1" destOrd="0" presId="urn:microsoft.com/office/officeart/2005/8/layout/vProcess5"/>
    <dgm:cxn modelId="{20FCFB9C-2D43-4EE5-8849-5C9E60B00223}" srcId="{FF2DF412-A204-4154-B7B4-1941CA7C22A3}" destId="{B228AE09-E630-4F38-8A40-20D8577B1386}" srcOrd="0" destOrd="0" parTransId="{7DC8680C-3913-4B7B-BCFA-8AC2AC468AD3}" sibTransId="{A5C46D61-0456-4458-9A77-102AC5E4BBAA}"/>
    <dgm:cxn modelId="{6530ECAB-BFE2-4668-838A-7EF0687A9B2C}" srcId="{FF2DF412-A204-4154-B7B4-1941CA7C22A3}" destId="{EE34C1C5-3BBD-4383-B07C-465E94269860}" srcOrd="1" destOrd="0" parTransId="{6AAF1A4E-2C14-439B-A93C-9D3884957AE1}" sibTransId="{51AC7A6A-F4C4-4BEB-9A2F-3F336ED55779}"/>
    <dgm:cxn modelId="{3763D0E1-2BD4-453E-9C4C-DA8A89C31ED7}" srcId="{FF2DF412-A204-4154-B7B4-1941CA7C22A3}" destId="{2B4D0C5C-727C-4488-8553-B6DD9D4FA6D0}" srcOrd="2" destOrd="0" parTransId="{D9D3A53C-4CBC-427F-B104-C2E8A7A1EEAF}" sibTransId="{7700E255-A437-437E-8B94-E41434AA897C}"/>
    <dgm:cxn modelId="{5377A7F8-D554-48CB-AC89-471F86814E38}" type="presOf" srcId="{B228AE09-E630-4F38-8A40-20D8577B1386}" destId="{BAE5ED2A-1630-4CAE-BD75-B393E69E61ED}" srcOrd="0" destOrd="0" presId="urn:microsoft.com/office/officeart/2005/8/layout/vProcess5"/>
    <dgm:cxn modelId="{CD83F6F8-F516-4ADA-B74B-4B233891A522}" type="presOf" srcId="{EE34C1C5-3BBD-4383-B07C-465E94269860}" destId="{5DF01CD5-F44E-49C8-8C1A-EA7AE96CE9CF}" srcOrd="0" destOrd="0" presId="urn:microsoft.com/office/officeart/2005/8/layout/vProcess5"/>
    <dgm:cxn modelId="{D87747CF-149E-40C9-B7F3-90CD0878BA44}" type="presParOf" srcId="{1B4FCE3E-07C1-4B4E-A98E-A15E7A4A7183}" destId="{F3959C66-CE90-4D34-80B1-B62C4C7FB45D}" srcOrd="0" destOrd="0" presId="urn:microsoft.com/office/officeart/2005/8/layout/vProcess5"/>
    <dgm:cxn modelId="{2606BCA3-5AB0-43FD-B8CC-AA8EE0C0B6E6}" type="presParOf" srcId="{1B4FCE3E-07C1-4B4E-A98E-A15E7A4A7183}" destId="{BAE5ED2A-1630-4CAE-BD75-B393E69E61ED}" srcOrd="1" destOrd="0" presId="urn:microsoft.com/office/officeart/2005/8/layout/vProcess5"/>
    <dgm:cxn modelId="{867FF042-8187-41C0-996F-3E7155570A56}" type="presParOf" srcId="{1B4FCE3E-07C1-4B4E-A98E-A15E7A4A7183}" destId="{5DF01CD5-F44E-49C8-8C1A-EA7AE96CE9CF}" srcOrd="2" destOrd="0" presId="urn:microsoft.com/office/officeart/2005/8/layout/vProcess5"/>
    <dgm:cxn modelId="{445AB99A-919C-48AA-AC57-928B875178F2}" type="presParOf" srcId="{1B4FCE3E-07C1-4B4E-A98E-A15E7A4A7183}" destId="{13465A75-5E31-4BF5-B91B-13EFB42BBA12}" srcOrd="3" destOrd="0" presId="urn:microsoft.com/office/officeart/2005/8/layout/vProcess5"/>
    <dgm:cxn modelId="{8B8A3D97-8F43-468B-B070-DBDD95EE87D2}" type="presParOf" srcId="{1B4FCE3E-07C1-4B4E-A98E-A15E7A4A7183}" destId="{6A0D26C4-7781-4D54-8ACD-6B055B778206}" srcOrd="4" destOrd="0" presId="urn:microsoft.com/office/officeart/2005/8/layout/vProcess5"/>
    <dgm:cxn modelId="{CB3A114A-7024-483B-9F47-8FD739FF8A69}" type="presParOf" srcId="{1B4FCE3E-07C1-4B4E-A98E-A15E7A4A7183}" destId="{D344477D-270D-4268-9498-1ECAE101C175}" srcOrd="5" destOrd="0" presId="urn:microsoft.com/office/officeart/2005/8/layout/vProcess5"/>
    <dgm:cxn modelId="{3E00D320-A0A7-40B8-A551-01C6096CCF91}" type="presParOf" srcId="{1B4FCE3E-07C1-4B4E-A98E-A15E7A4A7183}" destId="{82456126-318D-4586-83F9-C8E1358AB3D3}" srcOrd="6" destOrd="0" presId="urn:microsoft.com/office/officeart/2005/8/layout/vProcess5"/>
    <dgm:cxn modelId="{619DE246-F442-4009-A13E-9884B3E1FA88}" type="presParOf" srcId="{1B4FCE3E-07C1-4B4E-A98E-A15E7A4A7183}" destId="{C9550B47-CD7C-49BF-8A62-5EF36D91354E}" srcOrd="7" destOrd="0" presId="urn:microsoft.com/office/officeart/2005/8/layout/vProcess5"/>
    <dgm:cxn modelId="{3EC1ADBB-B89C-4674-9E34-A1C01E9D526C}" type="presParOf" srcId="{1B4FCE3E-07C1-4B4E-A98E-A15E7A4A7183}" destId="{C28A8DEE-A99D-44F4-8D8C-C646A31F814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9057BC-4BBA-435E-8969-F9C9ECA6EC9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0A2E5F0-B74B-42A2-A0A8-8383749A6CCE}">
      <dgm:prSet/>
      <dgm:spPr/>
      <dgm:t>
        <a:bodyPr/>
        <a:lstStyle/>
        <a:p>
          <a:r>
            <a:rPr lang="cs-CZ"/>
            <a:t>Cílem práce je navrhnout lekce s knihami, které by žákům témata specifické poruchy učení a chování přiblížily, provést realizaci těchto lekcí a zhodnotit jejich dopad na porozumění žáků dané problematice. </a:t>
          </a:r>
          <a:endParaRPr lang="en-US"/>
        </a:p>
      </dgm:t>
    </dgm:pt>
    <dgm:pt modelId="{C56DDCCC-5C62-4C5F-9314-8D472560A7B8}" type="parTrans" cxnId="{CF2BE106-E5DC-4A68-B984-3B01323A6E81}">
      <dgm:prSet/>
      <dgm:spPr/>
      <dgm:t>
        <a:bodyPr/>
        <a:lstStyle/>
        <a:p>
          <a:endParaRPr lang="en-US"/>
        </a:p>
      </dgm:t>
    </dgm:pt>
    <dgm:pt modelId="{0364AF8C-DC9B-4BE9-860F-C8F52C0C2D45}" type="sibTrans" cxnId="{CF2BE106-E5DC-4A68-B984-3B01323A6E81}">
      <dgm:prSet/>
      <dgm:spPr/>
      <dgm:t>
        <a:bodyPr/>
        <a:lstStyle/>
        <a:p>
          <a:endParaRPr lang="en-US"/>
        </a:p>
      </dgm:t>
    </dgm:pt>
    <dgm:pt modelId="{F05B1CBF-3CFB-4961-8253-7F186FDF0047}">
      <dgm:prSet/>
      <dgm:spPr/>
      <dgm:t>
        <a:bodyPr/>
        <a:lstStyle/>
        <a:p>
          <a:r>
            <a:rPr lang="cs-CZ" dirty="0"/>
            <a:t>Dílčím cílem práce je zmapováním současné literatury pro děti mladšího školního věku, která se zabývá tématem specifických poruch učení a chování. </a:t>
          </a:r>
          <a:endParaRPr lang="en-US" dirty="0"/>
        </a:p>
      </dgm:t>
    </dgm:pt>
    <dgm:pt modelId="{68A9FB2E-DBC6-4182-B96C-DB1201033A21}" type="parTrans" cxnId="{2E88EF28-3E4F-4967-8C6F-F19DD6D8D4CF}">
      <dgm:prSet/>
      <dgm:spPr/>
      <dgm:t>
        <a:bodyPr/>
        <a:lstStyle/>
        <a:p>
          <a:endParaRPr lang="en-US"/>
        </a:p>
      </dgm:t>
    </dgm:pt>
    <dgm:pt modelId="{38180D61-5A3C-4E74-BDC8-BBD0E05B69E4}" type="sibTrans" cxnId="{2E88EF28-3E4F-4967-8C6F-F19DD6D8D4CF}">
      <dgm:prSet/>
      <dgm:spPr/>
      <dgm:t>
        <a:bodyPr/>
        <a:lstStyle/>
        <a:p>
          <a:endParaRPr lang="en-US"/>
        </a:p>
      </dgm:t>
    </dgm:pt>
    <dgm:pt modelId="{F80A0A48-2A54-4B45-A73C-CA3D8F729242}">
      <dgm:prSet/>
      <dgm:spPr/>
      <dgm:t>
        <a:bodyPr/>
        <a:lstStyle/>
        <a:p>
          <a:r>
            <a:rPr lang="cs-CZ"/>
            <a:t>Dalším dílčím cílem je zjištění pomocí pretestu a evokací v rámci lekcí, jaké mají žáci povědomí o specifických poruchách učení a chování. </a:t>
          </a:r>
          <a:endParaRPr lang="en-US"/>
        </a:p>
      </dgm:t>
    </dgm:pt>
    <dgm:pt modelId="{A85BFDB5-7DD1-4BFD-870E-BDE56BE0CB3D}" type="parTrans" cxnId="{33470CCE-3271-4E07-982F-663F264579D6}">
      <dgm:prSet/>
      <dgm:spPr/>
      <dgm:t>
        <a:bodyPr/>
        <a:lstStyle/>
        <a:p>
          <a:endParaRPr lang="en-US"/>
        </a:p>
      </dgm:t>
    </dgm:pt>
    <dgm:pt modelId="{EC03CCE5-501F-4B1E-B25C-7B57A0308F23}" type="sibTrans" cxnId="{33470CCE-3271-4E07-982F-663F264579D6}">
      <dgm:prSet/>
      <dgm:spPr/>
      <dgm:t>
        <a:bodyPr/>
        <a:lstStyle/>
        <a:p>
          <a:endParaRPr lang="en-US"/>
        </a:p>
      </dgm:t>
    </dgm:pt>
    <dgm:pt modelId="{4D3C5A9E-ED41-49AB-AC6B-604527D095E1}">
      <dgm:prSet/>
      <dgm:spPr/>
      <dgm:t>
        <a:bodyPr/>
        <a:lstStyle/>
        <a:p>
          <a:r>
            <a:rPr lang="cs-CZ"/>
            <a:t>Posledním cílem je posoudit jaký vliv mají realizované lekce na porozumění žákům i přijetí této problematiky.</a:t>
          </a:r>
          <a:endParaRPr lang="en-US"/>
        </a:p>
      </dgm:t>
    </dgm:pt>
    <dgm:pt modelId="{2C395B35-09D4-4F56-9ABD-497386AD0BC6}" type="parTrans" cxnId="{45BC3D60-817D-4E1F-8BAC-237DBD80ECF4}">
      <dgm:prSet/>
      <dgm:spPr/>
      <dgm:t>
        <a:bodyPr/>
        <a:lstStyle/>
        <a:p>
          <a:endParaRPr lang="en-US"/>
        </a:p>
      </dgm:t>
    </dgm:pt>
    <dgm:pt modelId="{561BDC6A-5941-40B9-AB5A-76778BE9CE54}" type="sibTrans" cxnId="{45BC3D60-817D-4E1F-8BAC-237DBD80ECF4}">
      <dgm:prSet/>
      <dgm:spPr/>
      <dgm:t>
        <a:bodyPr/>
        <a:lstStyle/>
        <a:p>
          <a:endParaRPr lang="en-US"/>
        </a:p>
      </dgm:t>
    </dgm:pt>
    <dgm:pt modelId="{92F54AE7-E4BA-4D85-A119-30E620596262}" type="pres">
      <dgm:prSet presAssocID="{719057BC-4BBA-435E-8969-F9C9ECA6EC91}" presName="vert0" presStyleCnt="0">
        <dgm:presLayoutVars>
          <dgm:dir/>
          <dgm:animOne val="branch"/>
          <dgm:animLvl val="lvl"/>
        </dgm:presLayoutVars>
      </dgm:prSet>
      <dgm:spPr/>
    </dgm:pt>
    <dgm:pt modelId="{C846B498-FB5B-4EFA-91B0-CAC55CC4ABEC}" type="pres">
      <dgm:prSet presAssocID="{40A2E5F0-B74B-42A2-A0A8-8383749A6CCE}" presName="thickLine" presStyleLbl="alignNode1" presStyleIdx="0" presStyleCnt="4"/>
      <dgm:spPr/>
    </dgm:pt>
    <dgm:pt modelId="{E5418D73-99AF-4408-90B9-DA06C4E6497A}" type="pres">
      <dgm:prSet presAssocID="{40A2E5F0-B74B-42A2-A0A8-8383749A6CCE}" presName="horz1" presStyleCnt="0"/>
      <dgm:spPr/>
    </dgm:pt>
    <dgm:pt modelId="{385D7224-B7F4-4C81-B200-2549B076B8E5}" type="pres">
      <dgm:prSet presAssocID="{40A2E5F0-B74B-42A2-A0A8-8383749A6CCE}" presName="tx1" presStyleLbl="revTx" presStyleIdx="0" presStyleCnt="4"/>
      <dgm:spPr/>
    </dgm:pt>
    <dgm:pt modelId="{55FDE36B-63AD-46F0-BE4F-5162CA384F1C}" type="pres">
      <dgm:prSet presAssocID="{40A2E5F0-B74B-42A2-A0A8-8383749A6CCE}" presName="vert1" presStyleCnt="0"/>
      <dgm:spPr/>
    </dgm:pt>
    <dgm:pt modelId="{BCF3EA4C-CBC6-4FB3-A26E-0865DE85EA01}" type="pres">
      <dgm:prSet presAssocID="{F05B1CBF-3CFB-4961-8253-7F186FDF0047}" presName="thickLine" presStyleLbl="alignNode1" presStyleIdx="1" presStyleCnt="4"/>
      <dgm:spPr/>
    </dgm:pt>
    <dgm:pt modelId="{01DC2C22-ED12-4ADD-9E79-96A6A9E0A4AC}" type="pres">
      <dgm:prSet presAssocID="{F05B1CBF-3CFB-4961-8253-7F186FDF0047}" presName="horz1" presStyleCnt="0"/>
      <dgm:spPr/>
    </dgm:pt>
    <dgm:pt modelId="{69BD1C47-671C-412F-A3E8-5B024B8D8A06}" type="pres">
      <dgm:prSet presAssocID="{F05B1CBF-3CFB-4961-8253-7F186FDF0047}" presName="tx1" presStyleLbl="revTx" presStyleIdx="1" presStyleCnt="4"/>
      <dgm:spPr/>
    </dgm:pt>
    <dgm:pt modelId="{4A98C366-8630-42DB-974F-BE3135DF9280}" type="pres">
      <dgm:prSet presAssocID="{F05B1CBF-3CFB-4961-8253-7F186FDF0047}" presName="vert1" presStyleCnt="0"/>
      <dgm:spPr/>
    </dgm:pt>
    <dgm:pt modelId="{0DA50C25-E11B-4D5B-B3E6-C63E7C54B62C}" type="pres">
      <dgm:prSet presAssocID="{F80A0A48-2A54-4B45-A73C-CA3D8F729242}" presName="thickLine" presStyleLbl="alignNode1" presStyleIdx="2" presStyleCnt="4"/>
      <dgm:spPr/>
    </dgm:pt>
    <dgm:pt modelId="{425366C6-107F-4972-BF91-FA3D7E2AD0AA}" type="pres">
      <dgm:prSet presAssocID="{F80A0A48-2A54-4B45-A73C-CA3D8F729242}" presName="horz1" presStyleCnt="0"/>
      <dgm:spPr/>
    </dgm:pt>
    <dgm:pt modelId="{02BEEBB3-A88A-415F-A732-3B1B37B86806}" type="pres">
      <dgm:prSet presAssocID="{F80A0A48-2A54-4B45-A73C-CA3D8F729242}" presName="tx1" presStyleLbl="revTx" presStyleIdx="2" presStyleCnt="4"/>
      <dgm:spPr/>
    </dgm:pt>
    <dgm:pt modelId="{5021D027-7E6C-456D-9376-DA630F340AFD}" type="pres">
      <dgm:prSet presAssocID="{F80A0A48-2A54-4B45-A73C-CA3D8F729242}" presName="vert1" presStyleCnt="0"/>
      <dgm:spPr/>
    </dgm:pt>
    <dgm:pt modelId="{CF5BB09F-ABFC-4BFF-B06C-11F901571F60}" type="pres">
      <dgm:prSet presAssocID="{4D3C5A9E-ED41-49AB-AC6B-604527D095E1}" presName="thickLine" presStyleLbl="alignNode1" presStyleIdx="3" presStyleCnt="4"/>
      <dgm:spPr/>
    </dgm:pt>
    <dgm:pt modelId="{1DEBAB3D-57DE-4381-B498-4060E6E75A2B}" type="pres">
      <dgm:prSet presAssocID="{4D3C5A9E-ED41-49AB-AC6B-604527D095E1}" presName="horz1" presStyleCnt="0"/>
      <dgm:spPr/>
    </dgm:pt>
    <dgm:pt modelId="{0C45D102-6E6C-4E65-8B67-6156708B0551}" type="pres">
      <dgm:prSet presAssocID="{4D3C5A9E-ED41-49AB-AC6B-604527D095E1}" presName="tx1" presStyleLbl="revTx" presStyleIdx="3" presStyleCnt="4"/>
      <dgm:spPr/>
    </dgm:pt>
    <dgm:pt modelId="{6C1ED924-80CE-47C5-9053-A336255A2854}" type="pres">
      <dgm:prSet presAssocID="{4D3C5A9E-ED41-49AB-AC6B-604527D095E1}" presName="vert1" presStyleCnt="0"/>
      <dgm:spPr/>
    </dgm:pt>
  </dgm:ptLst>
  <dgm:cxnLst>
    <dgm:cxn modelId="{CF2BE106-E5DC-4A68-B984-3B01323A6E81}" srcId="{719057BC-4BBA-435E-8969-F9C9ECA6EC91}" destId="{40A2E5F0-B74B-42A2-A0A8-8383749A6CCE}" srcOrd="0" destOrd="0" parTransId="{C56DDCCC-5C62-4C5F-9314-8D472560A7B8}" sibTransId="{0364AF8C-DC9B-4BE9-860F-C8F52C0C2D45}"/>
    <dgm:cxn modelId="{2E88EF28-3E4F-4967-8C6F-F19DD6D8D4CF}" srcId="{719057BC-4BBA-435E-8969-F9C9ECA6EC91}" destId="{F05B1CBF-3CFB-4961-8253-7F186FDF0047}" srcOrd="1" destOrd="0" parTransId="{68A9FB2E-DBC6-4182-B96C-DB1201033A21}" sibTransId="{38180D61-5A3C-4E74-BDC8-BBD0E05B69E4}"/>
    <dgm:cxn modelId="{6601D232-B532-41B3-95E6-B21E5DCF3DFC}" type="presOf" srcId="{4D3C5A9E-ED41-49AB-AC6B-604527D095E1}" destId="{0C45D102-6E6C-4E65-8B67-6156708B0551}" srcOrd="0" destOrd="0" presId="urn:microsoft.com/office/officeart/2008/layout/LinedList"/>
    <dgm:cxn modelId="{223B0639-F24B-45D6-B26A-4BCB07599172}" type="presOf" srcId="{40A2E5F0-B74B-42A2-A0A8-8383749A6CCE}" destId="{385D7224-B7F4-4C81-B200-2549B076B8E5}" srcOrd="0" destOrd="0" presId="urn:microsoft.com/office/officeart/2008/layout/LinedList"/>
    <dgm:cxn modelId="{7AD3E35C-CAA5-47CB-AA16-D9D9D7DBE975}" type="presOf" srcId="{F80A0A48-2A54-4B45-A73C-CA3D8F729242}" destId="{02BEEBB3-A88A-415F-A732-3B1B37B86806}" srcOrd="0" destOrd="0" presId="urn:microsoft.com/office/officeart/2008/layout/LinedList"/>
    <dgm:cxn modelId="{45BC3D60-817D-4E1F-8BAC-237DBD80ECF4}" srcId="{719057BC-4BBA-435E-8969-F9C9ECA6EC91}" destId="{4D3C5A9E-ED41-49AB-AC6B-604527D095E1}" srcOrd="3" destOrd="0" parTransId="{2C395B35-09D4-4F56-9ABD-497386AD0BC6}" sibTransId="{561BDC6A-5941-40B9-AB5A-76778BE9CE54}"/>
    <dgm:cxn modelId="{2FDE374E-8098-4296-929A-E3D6C0A02FEF}" type="presOf" srcId="{719057BC-4BBA-435E-8969-F9C9ECA6EC91}" destId="{92F54AE7-E4BA-4D85-A119-30E620596262}" srcOrd="0" destOrd="0" presId="urn:microsoft.com/office/officeart/2008/layout/LinedList"/>
    <dgm:cxn modelId="{56586DB4-6BFD-45B9-8B90-1FCBE5B1521C}" type="presOf" srcId="{F05B1CBF-3CFB-4961-8253-7F186FDF0047}" destId="{69BD1C47-671C-412F-A3E8-5B024B8D8A06}" srcOrd="0" destOrd="0" presId="urn:microsoft.com/office/officeart/2008/layout/LinedList"/>
    <dgm:cxn modelId="{33470CCE-3271-4E07-982F-663F264579D6}" srcId="{719057BC-4BBA-435E-8969-F9C9ECA6EC91}" destId="{F80A0A48-2A54-4B45-A73C-CA3D8F729242}" srcOrd="2" destOrd="0" parTransId="{A85BFDB5-7DD1-4BFD-870E-BDE56BE0CB3D}" sibTransId="{EC03CCE5-501F-4B1E-B25C-7B57A0308F23}"/>
    <dgm:cxn modelId="{C241B37C-E8CA-4708-9A32-B03F4DB3C0A5}" type="presParOf" srcId="{92F54AE7-E4BA-4D85-A119-30E620596262}" destId="{C846B498-FB5B-4EFA-91B0-CAC55CC4ABEC}" srcOrd="0" destOrd="0" presId="urn:microsoft.com/office/officeart/2008/layout/LinedList"/>
    <dgm:cxn modelId="{7B596F51-2403-4490-A856-D9AB20DD15F5}" type="presParOf" srcId="{92F54AE7-E4BA-4D85-A119-30E620596262}" destId="{E5418D73-99AF-4408-90B9-DA06C4E6497A}" srcOrd="1" destOrd="0" presId="urn:microsoft.com/office/officeart/2008/layout/LinedList"/>
    <dgm:cxn modelId="{30C0A83C-6EAA-47C6-AD25-B568226B2593}" type="presParOf" srcId="{E5418D73-99AF-4408-90B9-DA06C4E6497A}" destId="{385D7224-B7F4-4C81-B200-2549B076B8E5}" srcOrd="0" destOrd="0" presId="urn:microsoft.com/office/officeart/2008/layout/LinedList"/>
    <dgm:cxn modelId="{C88129C8-E8AD-454D-9234-BDC36190C9B7}" type="presParOf" srcId="{E5418D73-99AF-4408-90B9-DA06C4E6497A}" destId="{55FDE36B-63AD-46F0-BE4F-5162CA384F1C}" srcOrd="1" destOrd="0" presId="urn:microsoft.com/office/officeart/2008/layout/LinedList"/>
    <dgm:cxn modelId="{DF4D5FDC-8056-4108-879F-0F1F62176C2B}" type="presParOf" srcId="{92F54AE7-E4BA-4D85-A119-30E620596262}" destId="{BCF3EA4C-CBC6-4FB3-A26E-0865DE85EA01}" srcOrd="2" destOrd="0" presId="urn:microsoft.com/office/officeart/2008/layout/LinedList"/>
    <dgm:cxn modelId="{40EE29F6-2BDA-40A0-82BD-7D3D6BB849FE}" type="presParOf" srcId="{92F54AE7-E4BA-4D85-A119-30E620596262}" destId="{01DC2C22-ED12-4ADD-9E79-96A6A9E0A4AC}" srcOrd="3" destOrd="0" presId="urn:microsoft.com/office/officeart/2008/layout/LinedList"/>
    <dgm:cxn modelId="{E5697925-E0E9-4840-A987-C8ED5DCADFBF}" type="presParOf" srcId="{01DC2C22-ED12-4ADD-9E79-96A6A9E0A4AC}" destId="{69BD1C47-671C-412F-A3E8-5B024B8D8A06}" srcOrd="0" destOrd="0" presId="urn:microsoft.com/office/officeart/2008/layout/LinedList"/>
    <dgm:cxn modelId="{421AB19A-9381-4237-91E0-067320726BF3}" type="presParOf" srcId="{01DC2C22-ED12-4ADD-9E79-96A6A9E0A4AC}" destId="{4A98C366-8630-42DB-974F-BE3135DF9280}" srcOrd="1" destOrd="0" presId="urn:microsoft.com/office/officeart/2008/layout/LinedList"/>
    <dgm:cxn modelId="{860D5F2D-AB70-4665-B0E0-209B93B7C4B7}" type="presParOf" srcId="{92F54AE7-E4BA-4D85-A119-30E620596262}" destId="{0DA50C25-E11B-4D5B-B3E6-C63E7C54B62C}" srcOrd="4" destOrd="0" presId="urn:microsoft.com/office/officeart/2008/layout/LinedList"/>
    <dgm:cxn modelId="{31E75834-7A82-4B95-BDC6-941F37C3D6E5}" type="presParOf" srcId="{92F54AE7-E4BA-4D85-A119-30E620596262}" destId="{425366C6-107F-4972-BF91-FA3D7E2AD0AA}" srcOrd="5" destOrd="0" presId="urn:microsoft.com/office/officeart/2008/layout/LinedList"/>
    <dgm:cxn modelId="{90B4377F-7EAF-43A3-9D4B-AD2E338FF737}" type="presParOf" srcId="{425366C6-107F-4972-BF91-FA3D7E2AD0AA}" destId="{02BEEBB3-A88A-415F-A732-3B1B37B86806}" srcOrd="0" destOrd="0" presId="urn:microsoft.com/office/officeart/2008/layout/LinedList"/>
    <dgm:cxn modelId="{60296351-4D86-4678-9BDE-26D95E212139}" type="presParOf" srcId="{425366C6-107F-4972-BF91-FA3D7E2AD0AA}" destId="{5021D027-7E6C-456D-9376-DA630F340AFD}" srcOrd="1" destOrd="0" presId="urn:microsoft.com/office/officeart/2008/layout/LinedList"/>
    <dgm:cxn modelId="{BA68DB6C-7A5F-425D-959C-2D92FAB05DDA}" type="presParOf" srcId="{92F54AE7-E4BA-4D85-A119-30E620596262}" destId="{CF5BB09F-ABFC-4BFF-B06C-11F901571F60}" srcOrd="6" destOrd="0" presId="urn:microsoft.com/office/officeart/2008/layout/LinedList"/>
    <dgm:cxn modelId="{3407E41F-D3BE-4016-A84D-36DECA979977}" type="presParOf" srcId="{92F54AE7-E4BA-4D85-A119-30E620596262}" destId="{1DEBAB3D-57DE-4381-B498-4060E6E75A2B}" srcOrd="7" destOrd="0" presId="urn:microsoft.com/office/officeart/2008/layout/LinedList"/>
    <dgm:cxn modelId="{5DFC9058-78FA-4496-B6CD-F4AD3CF8E17A}" type="presParOf" srcId="{1DEBAB3D-57DE-4381-B498-4060E6E75A2B}" destId="{0C45D102-6E6C-4E65-8B67-6156708B0551}" srcOrd="0" destOrd="0" presId="urn:microsoft.com/office/officeart/2008/layout/LinedList"/>
    <dgm:cxn modelId="{0D79208F-D30F-4721-9C52-05034D8477CE}" type="presParOf" srcId="{1DEBAB3D-57DE-4381-B498-4060E6E75A2B}" destId="{6C1ED924-80CE-47C5-9053-A336255A285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782B97-E72D-4DED-A410-FD462208CBC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4F1C594-A805-4192-BD4A-455568298B7C}">
      <dgm:prSet/>
      <dgm:spPr/>
      <dgm:t>
        <a:bodyPr/>
        <a:lstStyle/>
        <a:p>
          <a:r>
            <a:rPr lang="cs-CZ" dirty="0"/>
            <a:t>Návrh, realizace a reflexe pěti literárních lekcí. </a:t>
          </a:r>
          <a:endParaRPr lang="en-US" dirty="0"/>
        </a:p>
      </dgm:t>
    </dgm:pt>
    <dgm:pt modelId="{318298E3-6D84-47A3-BA57-C0930789E9FA}" type="parTrans" cxnId="{C1BDA827-CA74-4828-BF25-0B1D02F6F06B}">
      <dgm:prSet/>
      <dgm:spPr/>
      <dgm:t>
        <a:bodyPr/>
        <a:lstStyle/>
        <a:p>
          <a:endParaRPr lang="en-US"/>
        </a:p>
      </dgm:t>
    </dgm:pt>
    <dgm:pt modelId="{55E7157E-F988-49CD-94A1-99EA1E0586FC}" type="sibTrans" cxnId="{C1BDA827-CA74-4828-BF25-0B1D02F6F06B}">
      <dgm:prSet/>
      <dgm:spPr/>
      <dgm:t>
        <a:bodyPr/>
        <a:lstStyle/>
        <a:p>
          <a:endParaRPr lang="en-US"/>
        </a:p>
      </dgm:t>
    </dgm:pt>
    <dgm:pt modelId="{8C560239-F5C9-4517-8CAC-F7074D5FBEE1}">
      <dgm:prSet/>
      <dgm:spPr/>
      <dgm:t>
        <a:bodyPr/>
        <a:lstStyle/>
        <a:p>
          <a:r>
            <a:rPr lang="cs-CZ"/>
            <a:t>Lekce vychází z třífázového modelu učení a metod doporučených pro práci s knihou.</a:t>
          </a:r>
          <a:endParaRPr lang="en-US"/>
        </a:p>
      </dgm:t>
    </dgm:pt>
    <dgm:pt modelId="{EF9C8678-23B3-48F0-93E9-D4B244ADC161}" type="parTrans" cxnId="{2737C2B9-30FE-4B34-9655-BD7159C5195E}">
      <dgm:prSet/>
      <dgm:spPr/>
      <dgm:t>
        <a:bodyPr/>
        <a:lstStyle/>
        <a:p>
          <a:endParaRPr lang="en-US"/>
        </a:p>
      </dgm:t>
    </dgm:pt>
    <dgm:pt modelId="{EBF3F172-31A2-417F-A0FC-316CC1A73BD9}" type="sibTrans" cxnId="{2737C2B9-30FE-4B34-9655-BD7159C5195E}">
      <dgm:prSet/>
      <dgm:spPr/>
      <dgm:t>
        <a:bodyPr/>
        <a:lstStyle/>
        <a:p>
          <a:endParaRPr lang="en-US"/>
        </a:p>
      </dgm:t>
    </dgm:pt>
    <dgm:pt modelId="{324F43C8-2B79-4D54-B85A-218EEF5C85E4}">
      <dgm:prSet/>
      <dgm:spPr/>
      <dgm:t>
        <a:bodyPr/>
        <a:lstStyle/>
        <a:p>
          <a:r>
            <a:rPr lang="cs-CZ" dirty="0"/>
            <a:t>Druhá třída, hlavní část výzkumu v pěti týdnech. </a:t>
          </a:r>
          <a:endParaRPr lang="en-US" dirty="0"/>
        </a:p>
      </dgm:t>
    </dgm:pt>
    <dgm:pt modelId="{D0AEEDE9-77ED-457C-9745-CCDE1D7ED318}" type="parTrans" cxnId="{B81FF906-8C07-43B2-A35E-2C8E1F2DCCAA}">
      <dgm:prSet/>
      <dgm:spPr/>
      <dgm:t>
        <a:bodyPr/>
        <a:lstStyle/>
        <a:p>
          <a:endParaRPr lang="en-US"/>
        </a:p>
      </dgm:t>
    </dgm:pt>
    <dgm:pt modelId="{E41F08FF-79D6-409E-BE24-D993FA7AA11B}" type="sibTrans" cxnId="{B81FF906-8C07-43B2-A35E-2C8E1F2DCCAA}">
      <dgm:prSet/>
      <dgm:spPr/>
      <dgm:t>
        <a:bodyPr/>
        <a:lstStyle/>
        <a:p>
          <a:endParaRPr lang="en-US"/>
        </a:p>
      </dgm:t>
    </dgm:pt>
    <dgm:pt modelId="{59B5A347-A430-4881-82FA-2A3DCA1D6EE1}" type="pres">
      <dgm:prSet presAssocID="{DB782B97-E72D-4DED-A410-FD462208CBC6}" presName="root" presStyleCnt="0">
        <dgm:presLayoutVars>
          <dgm:dir/>
          <dgm:resizeHandles val="exact"/>
        </dgm:presLayoutVars>
      </dgm:prSet>
      <dgm:spPr/>
    </dgm:pt>
    <dgm:pt modelId="{DBFF9426-6D3B-45AB-A938-F3D948F61211}" type="pres">
      <dgm:prSet presAssocID="{E4F1C594-A805-4192-BD4A-455568298B7C}" presName="compNode" presStyleCnt="0"/>
      <dgm:spPr/>
    </dgm:pt>
    <dgm:pt modelId="{6DE250CA-BC1D-4A0E-8B81-81263F88F4CA}" type="pres">
      <dgm:prSet presAssocID="{E4F1C594-A805-4192-BD4A-455568298B7C}" presName="bgRect" presStyleLbl="bgShp" presStyleIdx="0" presStyleCnt="3"/>
      <dgm:spPr/>
    </dgm:pt>
    <dgm:pt modelId="{047D0B65-BD2A-42D2-A335-252B239AC4A3}" type="pres">
      <dgm:prSet presAssocID="{E4F1C594-A805-4192-BD4A-455568298B7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ntrolní seznam"/>
        </a:ext>
      </dgm:extLst>
    </dgm:pt>
    <dgm:pt modelId="{3DBA16EB-0150-4470-AE32-5A36240D2B2D}" type="pres">
      <dgm:prSet presAssocID="{E4F1C594-A805-4192-BD4A-455568298B7C}" presName="spaceRect" presStyleCnt="0"/>
      <dgm:spPr/>
    </dgm:pt>
    <dgm:pt modelId="{21D4A265-2FE4-4E8A-BB06-A3605A5D3D25}" type="pres">
      <dgm:prSet presAssocID="{E4F1C594-A805-4192-BD4A-455568298B7C}" presName="parTx" presStyleLbl="revTx" presStyleIdx="0" presStyleCnt="3">
        <dgm:presLayoutVars>
          <dgm:chMax val="0"/>
          <dgm:chPref val="0"/>
        </dgm:presLayoutVars>
      </dgm:prSet>
      <dgm:spPr/>
    </dgm:pt>
    <dgm:pt modelId="{B742CE97-88FF-401B-9B5B-00CEA77B28E8}" type="pres">
      <dgm:prSet presAssocID="{55E7157E-F988-49CD-94A1-99EA1E0586FC}" presName="sibTrans" presStyleCnt="0"/>
      <dgm:spPr/>
    </dgm:pt>
    <dgm:pt modelId="{2F0CDE93-56BE-40CB-83D4-3797E9C16462}" type="pres">
      <dgm:prSet presAssocID="{8C560239-F5C9-4517-8CAC-F7074D5FBEE1}" presName="compNode" presStyleCnt="0"/>
      <dgm:spPr/>
    </dgm:pt>
    <dgm:pt modelId="{B0C65CD9-7418-427E-9AC9-DA1871002D0B}" type="pres">
      <dgm:prSet presAssocID="{8C560239-F5C9-4517-8CAC-F7074D5FBEE1}" presName="bgRect" presStyleLbl="bgShp" presStyleIdx="1" presStyleCnt="3"/>
      <dgm:spPr/>
    </dgm:pt>
    <dgm:pt modelId="{E1D2791F-4DEA-4022-9BFB-16C096988C93}" type="pres">
      <dgm:prSet presAssocID="{8C560239-F5C9-4517-8CAC-F7074D5FBEE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řída"/>
        </a:ext>
      </dgm:extLst>
    </dgm:pt>
    <dgm:pt modelId="{F57F4AB5-5783-4B94-866F-0C1FDA51E97C}" type="pres">
      <dgm:prSet presAssocID="{8C560239-F5C9-4517-8CAC-F7074D5FBEE1}" presName="spaceRect" presStyleCnt="0"/>
      <dgm:spPr/>
    </dgm:pt>
    <dgm:pt modelId="{3FAF7CA8-ABEB-440A-8AAF-8A8580960CE4}" type="pres">
      <dgm:prSet presAssocID="{8C560239-F5C9-4517-8CAC-F7074D5FBEE1}" presName="parTx" presStyleLbl="revTx" presStyleIdx="1" presStyleCnt="3">
        <dgm:presLayoutVars>
          <dgm:chMax val="0"/>
          <dgm:chPref val="0"/>
        </dgm:presLayoutVars>
      </dgm:prSet>
      <dgm:spPr/>
    </dgm:pt>
    <dgm:pt modelId="{DFEC7CBB-4F9B-48EE-AABA-B695B0199BDC}" type="pres">
      <dgm:prSet presAssocID="{EBF3F172-31A2-417F-A0FC-316CC1A73BD9}" presName="sibTrans" presStyleCnt="0"/>
      <dgm:spPr/>
    </dgm:pt>
    <dgm:pt modelId="{0C89D81C-60D6-4D1D-95AD-6A3030DDE763}" type="pres">
      <dgm:prSet presAssocID="{324F43C8-2B79-4D54-B85A-218EEF5C85E4}" presName="compNode" presStyleCnt="0"/>
      <dgm:spPr/>
    </dgm:pt>
    <dgm:pt modelId="{7DD57A64-FC63-4DDA-A0BD-ADCF2A7C4695}" type="pres">
      <dgm:prSet presAssocID="{324F43C8-2B79-4D54-B85A-218EEF5C85E4}" presName="bgRect" presStyleLbl="bgShp" presStyleIdx="2" presStyleCnt="3"/>
      <dgm:spPr/>
    </dgm:pt>
    <dgm:pt modelId="{332FF6A2-1D0E-4923-B1EE-D7B65222AE89}" type="pres">
      <dgm:prSet presAssocID="{324F43C8-2B79-4D54-B85A-218EEF5C85E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čitel"/>
        </a:ext>
      </dgm:extLst>
    </dgm:pt>
    <dgm:pt modelId="{809DF25C-721D-433C-BA3A-ECBC4E497918}" type="pres">
      <dgm:prSet presAssocID="{324F43C8-2B79-4D54-B85A-218EEF5C85E4}" presName="spaceRect" presStyleCnt="0"/>
      <dgm:spPr/>
    </dgm:pt>
    <dgm:pt modelId="{88C81F56-CEDA-4687-BC56-2ECCCAD36605}" type="pres">
      <dgm:prSet presAssocID="{324F43C8-2B79-4D54-B85A-218EEF5C85E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81FF906-8C07-43B2-A35E-2C8E1F2DCCAA}" srcId="{DB782B97-E72D-4DED-A410-FD462208CBC6}" destId="{324F43C8-2B79-4D54-B85A-218EEF5C85E4}" srcOrd="2" destOrd="0" parTransId="{D0AEEDE9-77ED-457C-9745-CCDE1D7ED318}" sibTransId="{E41F08FF-79D6-409E-BE24-D993FA7AA11B}"/>
    <dgm:cxn modelId="{76F1621D-85AB-4C80-8CAC-CCC1A488EDEC}" type="presOf" srcId="{DB782B97-E72D-4DED-A410-FD462208CBC6}" destId="{59B5A347-A430-4881-82FA-2A3DCA1D6EE1}" srcOrd="0" destOrd="0" presId="urn:microsoft.com/office/officeart/2018/2/layout/IconVerticalSolidList"/>
    <dgm:cxn modelId="{C1BDA827-CA74-4828-BF25-0B1D02F6F06B}" srcId="{DB782B97-E72D-4DED-A410-FD462208CBC6}" destId="{E4F1C594-A805-4192-BD4A-455568298B7C}" srcOrd="0" destOrd="0" parTransId="{318298E3-6D84-47A3-BA57-C0930789E9FA}" sibTransId="{55E7157E-F988-49CD-94A1-99EA1E0586FC}"/>
    <dgm:cxn modelId="{3E69F465-183D-4914-AA89-452153B03755}" type="presOf" srcId="{324F43C8-2B79-4D54-B85A-218EEF5C85E4}" destId="{88C81F56-CEDA-4687-BC56-2ECCCAD36605}" srcOrd="0" destOrd="0" presId="urn:microsoft.com/office/officeart/2018/2/layout/IconVerticalSolidList"/>
    <dgm:cxn modelId="{085DCA6D-3BFF-4567-A3F6-E3016457D180}" type="presOf" srcId="{8C560239-F5C9-4517-8CAC-F7074D5FBEE1}" destId="{3FAF7CA8-ABEB-440A-8AAF-8A8580960CE4}" srcOrd="0" destOrd="0" presId="urn:microsoft.com/office/officeart/2018/2/layout/IconVerticalSolidList"/>
    <dgm:cxn modelId="{BB202792-6B77-420F-9D90-7B4263E89076}" type="presOf" srcId="{E4F1C594-A805-4192-BD4A-455568298B7C}" destId="{21D4A265-2FE4-4E8A-BB06-A3605A5D3D25}" srcOrd="0" destOrd="0" presId="urn:microsoft.com/office/officeart/2018/2/layout/IconVerticalSolidList"/>
    <dgm:cxn modelId="{2737C2B9-30FE-4B34-9655-BD7159C5195E}" srcId="{DB782B97-E72D-4DED-A410-FD462208CBC6}" destId="{8C560239-F5C9-4517-8CAC-F7074D5FBEE1}" srcOrd="1" destOrd="0" parTransId="{EF9C8678-23B3-48F0-93E9-D4B244ADC161}" sibTransId="{EBF3F172-31A2-417F-A0FC-316CC1A73BD9}"/>
    <dgm:cxn modelId="{26FC6182-7150-483B-B41F-2BC4F292F2CD}" type="presParOf" srcId="{59B5A347-A430-4881-82FA-2A3DCA1D6EE1}" destId="{DBFF9426-6D3B-45AB-A938-F3D948F61211}" srcOrd="0" destOrd="0" presId="urn:microsoft.com/office/officeart/2018/2/layout/IconVerticalSolidList"/>
    <dgm:cxn modelId="{7F06FB65-413A-42B6-AF68-D4B854F6218A}" type="presParOf" srcId="{DBFF9426-6D3B-45AB-A938-F3D948F61211}" destId="{6DE250CA-BC1D-4A0E-8B81-81263F88F4CA}" srcOrd="0" destOrd="0" presId="urn:microsoft.com/office/officeart/2018/2/layout/IconVerticalSolidList"/>
    <dgm:cxn modelId="{19AD3B1C-6CB9-4FC3-9C57-3ED272716E07}" type="presParOf" srcId="{DBFF9426-6D3B-45AB-A938-F3D948F61211}" destId="{047D0B65-BD2A-42D2-A335-252B239AC4A3}" srcOrd="1" destOrd="0" presId="urn:microsoft.com/office/officeart/2018/2/layout/IconVerticalSolidList"/>
    <dgm:cxn modelId="{05D9BE49-A5F1-4694-9657-52540B293A34}" type="presParOf" srcId="{DBFF9426-6D3B-45AB-A938-F3D948F61211}" destId="{3DBA16EB-0150-4470-AE32-5A36240D2B2D}" srcOrd="2" destOrd="0" presId="urn:microsoft.com/office/officeart/2018/2/layout/IconVerticalSolidList"/>
    <dgm:cxn modelId="{D67FF7B5-747E-4899-856C-A5C166FEEE6C}" type="presParOf" srcId="{DBFF9426-6D3B-45AB-A938-F3D948F61211}" destId="{21D4A265-2FE4-4E8A-BB06-A3605A5D3D25}" srcOrd="3" destOrd="0" presId="urn:microsoft.com/office/officeart/2018/2/layout/IconVerticalSolidList"/>
    <dgm:cxn modelId="{A9983DC4-B1AB-4900-820E-12AC8319D745}" type="presParOf" srcId="{59B5A347-A430-4881-82FA-2A3DCA1D6EE1}" destId="{B742CE97-88FF-401B-9B5B-00CEA77B28E8}" srcOrd="1" destOrd="0" presId="urn:microsoft.com/office/officeart/2018/2/layout/IconVerticalSolidList"/>
    <dgm:cxn modelId="{EF6752B7-D75D-47A4-87F1-C3B0BA2C469C}" type="presParOf" srcId="{59B5A347-A430-4881-82FA-2A3DCA1D6EE1}" destId="{2F0CDE93-56BE-40CB-83D4-3797E9C16462}" srcOrd="2" destOrd="0" presId="urn:microsoft.com/office/officeart/2018/2/layout/IconVerticalSolidList"/>
    <dgm:cxn modelId="{556FACEE-EAE1-4B49-AEDC-F23992AA4216}" type="presParOf" srcId="{2F0CDE93-56BE-40CB-83D4-3797E9C16462}" destId="{B0C65CD9-7418-427E-9AC9-DA1871002D0B}" srcOrd="0" destOrd="0" presId="urn:microsoft.com/office/officeart/2018/2/layout/IconVerticalSolidList"/>
    <dgm:cxn modelId="{EE772029-0271-4134-B405-7FC552C78573}" type="presParOf" srcId="{2F0CDE93-56BE-40CB-83D4-3797E9C16462}" destId="{E1D2791F-4DEA-4022-9BFB-16C096988C93}" srcOrd="1" destOrd="0" presId="urn:microsoft.com/office/officeart/2018/2/layout/IconVerticalSolidList"/>
    <dgm:cxn modelId="{EEDE1EFE-89E6-40C7-B6F8-45B10F98D355}" type="presParOf" srcId="{2F0CDE93-56BE-40CB-83D4-3797E9C16462}" destId="{F57F4AB5-5783-4B94-866F-0C1FDA51E97C}" srcOrd="2" destOrd="0" presId="urn:microsoft.com/office/officeart/2018/2/layout/IconVerticalSolidList"/>
    <dgm:cxn modelId="{8771922D-C651-49DA-8095-C343FBDAC943}" type="presParOf" srcId="{2F0CDE93-56BE-40CB-83D4-3797E9C16462}" destId="{3FAF7CA8-ABEB-440A-8AAF-8A8580960CE4}" srcOrd="3" destOrd="0" presId="urn:microsoft.com/office/officeart/2018/2/layout/IconVerticalSolidList"/>
    <dgm:cxn modelId="{6E827F11-602D-4808-A54C-A85B5A095FF4}" type="presParOf" srcId="{59B5A347-A430-4881-82FA-2A3DCA1D6EE1}" destId="{DFEC7CBB-4F9B-48EE-AABA-B695B0199BDC}" srcOrd="3" destOrd="0" presId="urn:microsoft.com/office/officeart/2018/2/layout/IconVerticalSolidList"/>
    <dgm:cxn modelId="{3BD14363-1597-4A70-A06B-4619752320C1}" type="presParOf" srcId="{59B5A347-A430-4881-82FA-2A3DCA1D6EE1}" destId="{0C89D81C-60D6-4D1D-95AD-6A3030DDE763}" srcOrd="4" destOrd="0" presId="urn:microsoft.com/office/officeart/2018/2/layout/IconVerticalSolidList"/>
    <dgm:cxn modelId="{9D51FCEF-C04A-41F9-A798-7985E8AB95D1}" type="presParOf" srcId="{0C89D81C-60D6-4D1D-95AD-6A3030DDE763}" destId="{7DD57A64-FC63-4DDA-A0BD-ADCF2A7C4695}" srcOrd="0" destOrd="0" presId="urn:microsoft.com/office/officeart/2018/2/layout/IconVerticalSolidList"/>
    <dgm:cxn modelId="{418DB5F4-0E04-40BD-8DB9-AE54DD25492C}" type="presParOf" srcId="{0C89D81C-60D6-4D1D-95AD-6A3030DDE763}" destId="{332FF6A2-1D0E-4923-B1EE-D7B65222AE89}" srcOrd="1" destOrd="0" presId="urn:microsoft.com/office/officeart/2018/2/layout/IconVerticalSolidList"/>
    <dgm:cxn modelId="{1B6161D7-37D6-47D2-AA4B-5C8EA9C9BDC4}" type="presParOf" srcId="{0C89D81C-60D6-4D1D-95AD-6A3030DDE763}" destId="{809DF25C-721D-433C-BA3A-ECBC4E497918}" srcOrd="2" destOrd="0" presId="urn:microsoft.com/office/officeart/2018/2/layout/IconVerticalSolidList"/>
    <dgm:cxn modelId="{E0A7C308-D564-4145-BEAA-7FF7AA5E2056}" type="presParOf" srcId="{0C89D81C-60D6-4D1D-95AD-6A3030DDE763}" destId="{88C81F56-CEDA-4687-BC56-2ECCCAD3660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602B5A-8032-4BD7-BCB0-06C0F5F9B32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4C9EFC3-A822-4F59-8759-663C92396374}">
      <dgm:prSet/>
      <dgm:spPr/>
      <dgm:t>
        <a:bodyPr/>
        <a:lstStyle/>
        <a:p>
          <a:pPr>
            <a:defRPr cap="all"/>
          </a:pPr>
          <a:r>
            <a:rPr lang="cs-CZ" baseline="0"/>
            <a:t>Akční výzkum </a:t>
          </a:r>
          <a:endParaRPr lang="en-US"/>
        </a:p>
      </dgm:t>
    </dgm:pt>
    <dgm:pt modelId="{8D0F7CF1-8AEC-4218-B2DB-8D125CB032A5}" type="parTrans" cxnId="{938B09BC-6B6E-4ACF-8606-15CB9896E333}">
      <dgm:prSet/>
      <dgm:spPr/>
      <dgm:t>
        <a:bodyPr/>
        <a:lstStyle/>
        <a:p>
          <a:endParaRPr lang="en-US"/>
        </a:p>
      </dgm:t>
    </dgm:pt>
    <dgm:pt modelId="{9E7EE44E-1E75-4384-949A-15BF4E303ACD}" type="sibTrans" cxnId="{938B09BC-6B6E-4ACF-8606-15CB9896E333}">
      <dgm:prSet/>
      <dgm:spPr/>
      <dgm:t>
        <a:bodyPr/>
        <a:lstStyle/>
        <a:p>
          <a:endParaRPr lang="en-US"/>
        </a:p>
      </dgm:t>
    </dgm:pt>
    <dgm:pt modelId="{78C4A0A2-9987-4DEA-933C-7F2BB0125506}">
      <dgm:prSet/>
      <dgm:spPr/>
      <dgm:t>
        <a:bodyPr/>
        <a:lstStyle/>
        <a:p>
          <a:pPr>
            <a:defRPr cap="all"/>
          </a:pPr>
          <a:r>
            <a:rPr lang="cs-CZ" baseline="0"/>
            <a:t>Pretest, postest </a:t>
          </a:r>
          <a:endParaRPr lang="en-US"/>
        </a:p>
      </dgm:t>
    </dgm:pt>
    <dgm:pt modelId="{CC2872EF-7615-47BB-A2FF-8B2015994636}" type="parTrans" cxnId="{59559CB8-6EE2-4D19-9CAE-A18F25C4A1F9}">
      <dgm:prSet/>
      <dgm:spPr/>
      <dgm:t>
        <a:bodyPr/>
        <a:lstStyle/>
        <a:p>
          <a:endParaRPr lang="en-US"/>
        </a:p>
      </dgm:t>
    </dgm:pt>
    <dgm:pt modelId="{C0308D79-C8AF-4DAD-80EE-5E2B22F32ED3}" type="sibTrans" cxnId="{59559CB8-6EE2-4D19-9CAE-A18F25C4A1F9}">
      <dgm:prSet/>
      <dgm:spPr/>
      <dgm:t>
        <a:bodyPr/>
        <a:lstStyle/>
        <a:p>
          <a:endParaRPr lang="en-US"/>
        </a:p>
      </dgm:t>
    </dgm:pt>
    <dgm:pt modelId="{75CCD7E2-A115-406C-B4FE-9B418220F2D7}">
      <dgm:prSet/>
      <dgm:spPr/>
      <dgm:t>
        <a:bodyPr/>
        <a:lstStyle/>
        <a:p>
          <a:pPr>
            <a:defRPr cap="all"/>
          </a:pPr>
          <a:r>
            <a:rPr lang="cs-CZ" baseline="0"/>
            <a:t>Nahrávání průběhu lekcí, zpracování reflexí</a:t>
          </a:r>
          <a:endParaRPr lang="en-US"/>
        </a:p>
      </dgm:t>
    </dgm:pt>
    <dgm:pt modelId="{FA4641B1-93CF-4FAD-8FCF-CC9E62D8D19C}" type="parTrans" cxnId="{A07DE3CE-5329-4F59-AF38-E81E35A7EFA3}">
      <dgm:prSet/>
      <dgm:spPr/>
      <dgm:t>
        <a:bodyPr/>
        <a:lstStyle/>
        <a:p>
          <a:endParaRPr lang="en-US"/>
        </a:p>
      </dgm:t>
    </dgm:pt>
    <dgm:pt modelId="{A75C2A43-20DC-468E-934C-12B2E860ED84}" type="sibTrans" cxnId="{A07DE3CE-5329-4F59-AF38-E81E35A7EFA3}">
      <dgm:prSet/>
      <dgm:spPr/>
      <dgm:t>
        <a:bodyPr/>
        <a:lstStyle/>
        <a:p>
          <a:endParaRPr lang="en-US"/>
        </a:p>
      </dgm:t>
    </dgm:pt>
    <dgm:pt modelId="{B4484146-4D18-4E95-90B6-50ED9BF0B753}" type="pres">
      <dgm:prSet presAssocID="{83602B5A-8032-4BD7-BCB0-06C0F5F9B322}" presName="root" presStyleCnt="0">
        <dgm:presLayoutVars>
          <dgm:dir/>
          <dgm:resizeHandles val="exact"/>
        </dgm:presLayoutVars>
      </dgm:prSet>
      <dgm:spPr/>
    </dgm:pt>
    <dgm:pt modelId="{4C232609-D65F-4780-9F09-E3C05D87FBEA}" type="pres">
      <dgm:prSet presAssocID="{24C9EFC3-A822-4F59-8759-663C92396374}" presName="compNode" presStyleCnt="0"/>
      <dgm:spPr/>
    </dgm:pt>
    <dgm:pt modelId="{EC7ADC74-004C-4C43-99B0-50FE75A2873B}" type="pres">
      <dgm:prSet presAssocID="{24C9EFC3-A822-4F59-8759-663C92396374}" presName="iconBgRect" presStyleLbl="bgShp" presStyleIdx="0" presStyleCnt="3"/>
      <dgm:spPr/>
    </dgm:pt>
    <dgm:pt modelId="{CDA688F8-B169-465C-A04B-972DA04A9630}" type="pres">
      <dgm:prSet presAssocID="{24C9EFC3-A822-4F59-8759-663C9239637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3218D300-289F-47A1-A6E3-B687FB211755}" type="pres">
      <dgm:prSet presAssocID="{24C9EFC3-A822-4F59-8759-663C92396374}" presName="spaceRect" presStyleCnt="0"/>
      <dgm:spPr/>
    </dgm:pt>
    <dgm:pt modelId="{8BC7BAF0-793E-47F9-B234-9556D1CCD23B}" type="pres">
      <dgm:prSet presAssocID="{24C9EFC3-A822-4F59-8759-663C92396374}" presName="textRect" presStyleLbl="revTx" presStyleIdx="0" presStyleCnt="3">
        <dgm:presLayoutVars>
          <dgm:chMax val="1"/>
          <dgm:chPref val="1"/>
        </dgm:presLayoutVars>
      </dgm:prSet>
      <dgm:spPr/>
    </dgm:pt>
    <dgm:pt modelId="{45D0C145-8F77-47F4-AFCE-8A3F7B5D62B6}" type="pres">
      <dgm:prSet presAssocID="{9E7EE44E-1E75-4384-949A-15BF4E303ACD}" presName="sibTrans" presStyleCnt="0"/>
      <dgm:spPr/>
    </dgm:pt>
    <dgm:pt modelId="{187ED4F7-0C63-49F1-A985-FB3A2063EB14}" type="pres">
      <dgm:prSet presAssocID="{78C4A0A2-9987-4DEA-933C-7F2BB0125506}" presName="compNode" presStyleCnt="0"/>
      <dgm:spPr/>
    </dgm:pt>
    <dgm:pt modelId="{D3885ADF-0970-475A-AAB3-DBB6D591D8E9}" type="pres">
      <dgm:prSet presAssocID="{78C4A0A2-9987-4DEA-933C-7F2BB0125506}" presName="iconBgRect" presStyleLbl="bgShp" presStyleIdx="1" presStyleCnt="3"/>
      <dgm:spPr/>
    </dgm:pt>
    <dgm:pt modelId="{357298B4-7532-4916-A18F-BC359C82B0A0}" type="pres">
      <dgm:prSet presAssocID="{78C4A0A2-9987-4DEA-933C-7F2BB012550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FED29105-B8FD-4E9D-9209-55578AB64419}" type="pres">
      <dgm:prSet presAssocID="{78C4A0A2-9987-4DEA-933C-7F2BB0125506}" presName="spaceRect" presStyleCnt="0"/>
      <dgm:spPr/>
    </dgm:pt>
    <dgm:pt modelId="{0D69B758-62AE-4F55-B379-F819D9084037}" type="pres">
      <dgm:prSet presAssocID="{78C4A0A2-9987-4DEA-933C-7F2BB0125506}" presName="textRect" presStyleLbl="revTx" presStyleIdx="1" presStyleCnt="3">
        <dgm:presLayoutVars>
          <dgm:chMax val="1"/>
          <dgm:chPref val="1"/>
        </dgm:presLayoutVars>
      </dgm:prSet>
      <dgm:spPr/>
    </dgm:pt>
    <dgm:pt modelId="{93599E2A-1836-442B-B0AA-AFD894E6BDF2}" type="pres">
      <dgm:prSet presAssocID="{C0308D79-C8AF-4DAD-80EE-5E2B22F32ED3}" presName="sibTrans" presStyleCnt="0"/>
      <dgm:spPr/>
    </dgm:pt>
    <dgm:pt modelId="{3EB00B52-381F-47F7-AAB3-7DCB6484D337}" type="pres">
      <dgm:prSet presAssocID="{75CCD7E2-A115-406C-B4FE-9B418220F2D7}" presName="compNode" presStyleCnt="0"/>
      <dgm:spPr/>
    </dgm:pt>
    <dgm:pt modelId="{01D9BC45-2043-4544-B5D3-BAEFE73F68A6}" type="pres">
      <dgm:prSet presAssocID="{75CCD7E2-A115-406C-B4FE-9B418220F2D7}" presName="iconBgRect" presStyleLbl="bgShp" presStyleIdx="2" presStyleCnt="3"/>
      <dgm:spPr/>
    </dgm:pt>
    <dgm:pt modelId="{F1F5A92C-60C8-4ED9-BD4F-CD9CA5D908D4}" type="pres">
      <dgm:prSet presAssocID="{75CCD7E2-A115-406C-B4FE-9B418220F2D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áhnout"/>
        </a:ext>
      </dgm:extLst>
    </dgm:pt>
    <dgm:pt modelId="{FA379B7B-0B47-482E-B31C-6FD6CC9D9512}" type="pres">
      <dgm:prSet presAssocID="{75CCD7E2-A115-406C-B4FE-9B418220F2D7}" presName="spaceRect" presStyleCnt="0"/>
      <dgm:spPr/>
    </dgm:pt>
    <dgm:pt modelId="{E9D9E9FB-8CE7-4F74-86C8-45DF0905B5CF}" type="pres">
      <dgm:prSet presAssocID="{75CCD7E2-A115-406C-B4FE-9B418220F2D7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C38766A-04A1-4358-B205-61271C43DB29}" type="presOf" srcId="{78C4A0A2-9987-4DEA-933C-7F2BB0125506}" destId="{0D69B758-62AE-4F55-B379-F819D9084037}" srcOrd="0" destOrd="0" presId="urn:microsoft.com/office/officeart/2018/5/layout/IconCircleLabelList"/>
    <dgm:cxn modelId="{004C8696-E178-4A50-9645-E189B0CC1D9C}" type="presOf" srcId="{75CCD7E2-A115-406C-B4FE-9B418220F2D7}" destId="{E9D9E9FB-8CE7-4F74-86C8-45DF0905B5CF}" srcOrd="0" destOrd="0" presId="urn:microsoft.com/office/officeart/2018/5/layout/IconCircleLabelList"/>
    <dgm:cxn modelId="{59559CB8-6EE2-4D19-9CAE-A18F25C4A1F9}" srcId="{83602B5A-8032-4BD7-BCB0-06C0F5F9B322}" destId="{78C4A0A2-9987-4DEA-933C-7F2BB0125506}" srcOrd="1" destOrd="0" parTransId="{CC2872EF-7615-47BB-A2FF-8B2015994636}" sibTransId="{C0308D79-C8AF-4DAD-80EE-5E2B22F32ED3}"/>
    <dgm:cxn modelId="{938B09BC-6B6E-4ACF-8606-15CB9896E333}" srcId="{83602B5A-8032-4BD7-BCB0-06C0F5F9B322}" destId="{24C9EFC3-A822-4F59-8759-663C92396374}" srcOrd="0" destOrd="0" parTransId="{8D0F7CF1-8AEC-4218-B2DB-8D125CB032A5}" sibTransId="{9E7EE44E-1E75-4384-949A-15BF4E303ACD}"/>
    <dgm:cxn modelId="{A07DE3CE-5329-4F59-AF38-E81E35A7EFA3}" srcId="{83602B5A-8032-4BD7-BCB0-06C0F5F9B322}" destId="{75CCD7E2-A115-406C-B4FE-9B418220F2D7}" srcOrd="2" destOrd="0" parTransId="{FA4641B1-93CF-4FAD-8FCF-CC9E62D8D19C}" sibTransId="{A75C2A43-20DC-468E-934C-12B2E860ED84}"/>
    <dgm:cxn modelId="{A88DFCD8-5ED6-4F3A-978A-179EFB79BED1}" type="presOf" srcId="{83602B5A-8032-4BD7-BCB0-06C0F5F9B322}" destId="{B4484146-4D18-4E95-90B6-50ED9BF0B753}" srcOrd="0" destOrd="0" presId="urn:microsoft.com/office/officeart/2018/5/layout/IconCircleLabelList"/>
    <dgm:cxn modelId="{2B4779E7-0B84-45E8-962C-99BAA62A7701}" type="presOf" srcId="{24C9EFC3-A822-4F59-8759-663C92396374}" destId="{8BC7BAF0-793E-47F9-B234-9556D1CCD23B}" srcOrd="0" destOrd="0" presId="urn:microsoft.com/office/officeart/2018/5/layout/IconCircleLabelList"/>
    <dgm:cxn modelId="{4A82637B-53BF-48F5-96ED-7763ED0AB8BB}" type="presParOf" srcId="{B4484146-4D18-4E95-90B6-50ED9BF0B753}" destId="{4C232609-D65F-4780-9F09-E3C05D87FBEA}" srcOrd="0" destOrd="0" presId="urn:microsoft.com/office/officeart/2018/5/layout/IconCircleLabelList"/>
    <dgm:cxn modelId="{0461A4DF-57CB-41AB-B985-15FCD5083E1A}" type="presParOf" srcId="{4C232609-D65F-4780-9F09-E3C05D87FBEA}" destId="{EC7ADC74-004C-4C43-99B0-50FE75A2873B}" srcOrd="0" destOrd="0" presId="urn:microsoft.com/office/officeart/2018/5/layout/IconCircleLabelList"/>
    <dgm:cxn modelId="{ABB57FEF-40AB-4D02-9FF0-C22B4950489D}" type="presParOf" srcId="{4C232609-D65F-4780-9F09-E3C05D87FBEA}" destId="{CDA688F8-B169-465C-A04B-972DA04A9630}" srcOrd="1" destOrd="0" presId="urn:microsoft.com/office/officeart/2018/5/layout/IconCircleLabelList"/>
    <dgm:cxn modelId="{8975E556-F3BE-4542-8BE9-A5D19621B557}" type="presParOf" srcId="{4C232609-D65F-4780-9F09-E3C05D87FBEA}" destId="{3218D300-289F-47A1-A6E3-B687FB211755}" srcOrd="2" destOrd="0" presId="urn:microsoft.com/office/officeart/2018/5/layout/IconCircleLabelList"/>
    <dgm:cxn modelId="{8F684FE0-64C5-4F3E-8059-07FFDC397F09}" type="presParOf" srcId="{4C232609-D65F-4780-9F09-E3C05D87FBEA}" destId="{8BC7BAF0-793E-47F9-B234-9556D1CCD23B}" srcOrd="3" destOrd="0" presId="urn:microsoft.com/office/officeart/2018/5/layout/IconCircleLabelList"/>
    <dgm:cxn modelId="{5A0C9943-4608-4BD3-9799-72207DAD4036}" type="presParOf" srcId="{B4484146-4D18-4E95-90B6-50ED9BF0B753}" destId="{45D0C145-8F77-47F4-AFCE-8A3F7B5D62B6}" srcOrd="1" destOrd="0" presId="urn:microsoft.com/office/officeart/2018/5/layout/IconCircleLabelList"/>
    <dgm:cxn modelId="{876A0CB1-AFC6-410E-86D9-215B3F4CD2F2}" type="presParOf" srcId="{B4484146-4D18-4E95-90B6-50ED9BF0B753}" destId="{187ED4F7-0C63-49F1-A985-FB3A2063EB14}" srcOrd="2" destOrd="0" presId="urn:microsoft.com/office/officeart/2018/5/layout/IconCircleLabelList"/>
    <dgm:cxn modelId="{AC87816D-E4B6-4C63-A4C2-9B1F81E801BE}" type="presParOf" srcId="{187ED4F7-0C63-49F1-A985-FB3A2063EB14}" destId="{D3885ADF-0970-475A-AAB3-DBB6D591D8E9}" srcOrd="0" destOrd="0" presId="urn:microsoft.com/office/officeart/2018/5/layout/IconCircleLabelList"/>
    <dgm:cxn modelId="{0D01B36D-25E2-404E-AB44-5AD8CE3AF58A}" type="presParOf" srcId="{187ED4F7-0C63-49F1-A985-FB3A2063EB14}" destId="{357298B4-7532-4916-A18F-BC359C82B0A0}" srcOrd="1" destOrd="0" presId="urn:microsoft.com/office/officeart/2018/5/layout/IconCircleLabelList"/>
    <dgm:cxn modelId="{0ECD80D8-62C2-4106-AD95-5A6768DDE74F}" type="presParOf" srcId="{187ED4F7-0C63-49F1-A985-FB3A2063EB14}" destId="{FED29105-B8FD-4E9D-9209-55578AB64419}" srcOrd="2" destOrd="0" presId="urn:microsoft.com/office/officeart/2018/5/layout/IconCircleLabelList"/>
    <dgm:cxn modelId="{FBA7326B-FA67-4DB9-86D8-BAD243C4713E}" type="presParOf" srcId="{187ED4F7-0C63-49F1-A985-FB3A2063EB14}" destId="{0D69B758-62AE-4F55-B379-F819D9084037}" srcOrd="3" destOrd="0" presId="urn:microsoft.com/office/officeart/2018/5/layout/IconCircleLabelList"/>
    <dgm:cxn modelId="{431DB1E2-9E8B-4D85-A042-87BA7C7270FC}" type="presParOf" srcId="{B4484146-4D18-4E95-90B6-50ED9BF0B753}" destId="{93599E2A-1836-442B-B0AA-AFD894E6BDF2}" srcOrd="3" destOrd="0" presId="urn:microsoft.com/office/officeart/2018/5/layout/IconCircleLabelList"/>
    <dgm:cxn modelId="{ABC647C3-BDDF-479B-86A4-AF97AD0259AF}" type="presParOf" srcId="{B4484146-4D18-4E95-90B6-50ED9BF0B753}" destId="{3EB00B52-381F-47F7-AAB3-7DCB6484D337}" srcOrd="4" destOrd="0" presId="urn:microsoft.com/office/officeart/2018/5/layout/IconCircleLabelList"/>
    <dgm:cxn modelId="{E0A35FF6-96AB-4C16-A019-C3D826E17FC7}" type="presParOf" srcId="{3EB00B52-381F-47F7-AAB3-7DCB6484D337}" destId="{01D9BC45-2043-4544-B5D3-BAEFE73F68A6}" srcOrd="0" destOrd="0" presId="urn:microsoft.com/office/officeart/2018/5/layout/IconCircleLabelList"/>
    <dgm:cxn modelId="{6095CA87-772E-43E5-9D19-FBD1A44292F9}" type="presParOf" srcId="{3EB00B52-381F-47F7-AAB3-7DCB6484D337}" destId="{F1F5A92C-60C8-4ED9-BD4F-CD9CA5D908D4}" srcOrd="1" destOrd="0" presId="urn:microsoft.com/office/officeart/2018/5/layout/IconCircleLabelList"/>
    <dgm:cxn modelId="{2711B1A9-2133-4A9F-86A5-3DC8B018D128}" type="presParOf" srcId="{3EB00B52-381F-47F7-AAB3-7DCB6484D337}" destId="{FA379B7B-0B47-482E-B31C-6FD6CC9D9512}" srcOrd="2" destOrd="0" presId="urn:microsoft.com/office/officeart/2018/5/layout/IconCircleLabelList"/>
    <dgm:cxn modelId="{BA454531-24D6-4230-8143-5DA569B56515}" type="presParOf" srcId="{3EB00B52-381F-47F7-AAB3-7DCB6484D337}" destId="{E9D9E9FB-8CE7-4F74-86C8-45DF0905B5C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2CE28A-B799-4868-9EA8-44BEB76D1A6C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A62EA44-8190-4C33-879A-37775B75AA2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 baseline="0"/>
            <a:t>Můj brácha Tornádo (Štarková P.)</a:t>
          </a:r>
          <a:endParaRPr lang="en-US"/>
        </a:p>
      </dgm:t>
    </dgm:pt>
    <dgm:pt modelId="{1BD4C1A9-79EC-42EC-B3A8-F6993816A6B5}" type="parTrans" cxnId="{23BC1857-C064-47DC-BC2F-2B7DB7802AE6}">
      <dgm:prSet/>
      <dgm:spPr/>
      <dgm:t>
        <a:bodyPr/>
        <a:lstStyle/>
        <a:p>
          <a:endParaRPr lang="en-US"/>
        </a:p>
      </dgm:t>
    </dgm:pt>
    <dgm:pt modelId="{5CDDD0BC-7B01-49DF-B460-69FBDFE92B9E}" type="sibTrans" cxnId="{23BC1857-C064-47DC-BC2F-2B7DB7802AE6}">
      <dgm:prSet/>
      <dgm:spPr/>
      <dgm:t>
        <a:bodyPr/>
        <a:lstStyle/>
        <a:p>
          <a:endParaRPr lang="en-US"/>
        </a:p>
      </dgm:t>
    </dgm:pt>
    <dgm:pt modelId="{8DF55A19-1CF7-4F4C-B1D1-D1497018B76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 baseline="0"/>
            <a:t>Pravidla skutečných ninjů (Štarková P.)</a:t>
          </a:r>
          <a:endParaRPr lang="en-US"/>
        </a:p>
      </dgm:t>
    </dgm:pt>
    <dgm:pt modelId="{B84B3037-A1DA-4851-BC71-C817FB76F65B}" type="parTrans" cxnId="{9A074AE5-FA0F-48DA-88BC-044408CD16D9}">
      <dgm:prSet/>
      <dgm:spPr/>
      <dgm:t>
        <a:bodyPr/>
        <a:lstStyle/>
        <a:p>
          <a:endParaRPr lang="en-US"/>
        </a:p>
      </dgm:t>
    </dgm:pt>
    <dgm:pt modelId="{A2EBDE45-7381-4902-B73C-E3E8A46762F2}" type="sibTrans" cxnId="{9A074AE5-FA0F-48DA-88BC-044408CD16D9}">
      <dgm:prSet/>
      <dgm:spPr/>
      <dgm:t>
        <a:bodyPr/>
        <a:lstStyle/>
        <a:p>
          <a:endParaRPr lang="en-US"/>
        </a:p>
      </dgm:t>
    </dgm:pt>
    <dgm:pt modelId="{68D247A9-E655-4C27-A496-E5236E61358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 baseline="0"/>
            <a:t>Největší nemehlo pod sluncem (Štarková P.)</a:t>
          </a:r>
          <a:endParaRPr lang="en-US"/>
        </a:p>
      </dgm:t>
    </dgm:pt>
    <dgm:pt modelId="{0AA77720-48EA-4571-AA07-B0D4C22AEAB8}" type="parTrans" cxnId="{C34A942B-7AF0-4A32-9829-416F7E9C112C}">
      <dgm:prSet/>
      <dgm:spPr/>
      <dgm:t>
        <a:bodyPr/>
        <a:lstStyle/>
        <a:p>
          <a:endParaRPr lang="en-US"/>
        </a:p>
      </dgm:t>
    </dgm:pt>
    <dgm:pt modelId="{88222E08-197C-48FF-9BC3-151610C78EA9}" type="sibTrans" cxnId="{C34A942B-7AF0-4A32-9829-416F7E9C112C}">
      <dgm:prSet/>
      <dgm:spPr/>
      <dgm:t>
        <a:bodyPr/>
        <a:lstStyle/>
        <a:p>
          <a:endParaRPr lang="en-US"/>
        </a:p>
      </dgm:t>
    </dgm:pt>
    <dgm:pt modelId="{9F1A8DD0-7D4B-4D2F-9765-33D3838A38B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 baseline="0"/>
            <a:t>Mise dyslexie (McNeil J.)</a:t>
          </a:r>
          <a:endParaRPr lang="en-US"/>
        </a:p>
      </dgm:t>
    </dgm:pt>
    <dgm:pt modelId="{5DDB07C4-7D11-420E-A58C-653411466A69}" type="parTrans" cxnId="{947B1A38-73B1-44D4-B0B7-478B58CF8D0F}">
      <dgm:prSet/>
      <dgm:spPr/>
      <dgm:t>
        <a:bodyPr/>
        <a:lstStyle/>
        <a:p>
          <a:endParaRPr lang="en-US"/>
        </a:p>
      </dgm:t>
    </dgm:pt>
    <dgm:pt modelId="{C52255F8-29D8-49AB-866E-BAA13BD811F8}" type="sibTrans" cxnId="{947B1A38-73B1-44D4-B0B7-478B58CF8D0F}">
      <dgm:prSet/>
      <dgm:spPr/>
      <dgm:t>
        <a:bodyPr/>
        <a:lstStyle/>
        <a:p>
          <a:endParaRPr lang="en-US"/>
        </a:p>
      </dgm:t>
    </dgm:pt>
    <dgm:pt modelId="{60766D24-34FC-48D7-831F-9E81BC16AC7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 baseline="0"/>
            <a:t>Nikdo nejde z kola ven (Zobačová H.)</a:t>
          </a:r>
          <a:endParaRPr lang="en-US"/>
        </a:p>
      </dgm:t>
    </dgm:pt>
    <dgm:pt modelId="{1EE404B6-433B-4764-9F3E-53BF03ADF2DE}" type="parTrans" cxnId="{607CEF3C-FF90-4E07-AF56-654BDE846151}">
      <dgm:prSet/>
      <dgm:spPr/>
      <dgm:t>
        <a:bodyPr/>
        <a:lstStyle/>
        <a:p>
          <a:endParaRPr lang="en-US"/>
        </a:p>
      </dgm:t>
    </dgm:pt>
    <dgm:pt modelId="{04E9DE66-7C4A-413F-8066-C4E05E8718EC}" type="sibTrans" cxnId="{607CEF3C-FF90-4E07-AF56-654BDE846151}">
      <dgm:prSet/>
      <dgm:spPr/>
      <dgm:t>
        <a:bodyPr/>
        <a:lstStyle/>
        <a:p>
          <a:endParaRPr lang="en-US"/>
        </a:p>
      </dgm:t>
    </dgm:pt>
    <dgm:pt modelId="{54158C8B-2313-4B42-AF54-97E4F5061B26}" type="pres">
      <dgm:prSet presAssocID="{032CE28A-B799-4868-9EA8-44BEB76D1A6C}" presName="outerComposite" presStyleCnt="0">
        <dgm:presLayoutVars>
          <dgm:chMax val="5"/>
          <dgm:dir/>
          <dgm:resizeHandles val="exact"/>
        </dgm:presLayoutVars>
      </dgm:prSet>
      <dgm:spPr/>
    </dgm:pt>
    <dgm:pt modelId="{4B926F4B-E194-4E1A-9430-F46887B6D60E}" type="pres">
      <dgm:prSet presAssocID="{032CE28A-B799-4868-9EA8-44BEB76D1A6C}" presName="dummyMaxCanvas" presStyleCnt="0">
        <dgm:presLayoutVars/>
      </dgm:prSet>
      <dgm:spPr/>
    </dgm:pt>
    <dgm:pt modelId="{4C6087EC-91CE-4FEF-ABA1-30145B5245C0}" type="pres">
      <dgm:prSet presAssocID="{032CE28A-B799-4868-9EA8-44BEB76D1A6C}" presName="FiveNodes_1" presStyleLbl="node1" presStyleIdx="0" presStyleCnt="5">
        <dgm:presLayoutVars>
          <dgm:bulletEnabled val="1"/>
        </dgm:presLayoutVars>
      </dgm:prSet>
      <dgm:spPr/>
    </dgm:pt>
    <dgm:pt modelId="{B63017DE-C107-4279-A6EE-865A943CE89F}" type="pres">
      <dgm:prSet presAssocID="{032CE28A-B799-4868-9EA8-44BEB76D1A6C}" presName="FiveNodes_2" presStyleLbl="node1" presStyleIdx="1" presStyleCnt="5">
        <dgm:presLayoutVars>
          <dgm:bulletEnabled val="1"/>
        </dgm:presLayoutVars>
      </dgm:prSet>
      <dgm:spPr/>
    </dgm:pt>
    <dgm:pt modelId="{7F65B034-8D83-472B-B2D3-BE8C51030DB3}" type="pres">
      <dgm:prSet presAssocID="{032CE28A-B799-4868-9EA8-44BEB76D1A6C}" presName="FiveNodes_3" presStyleLbl="node1" presStyleIdx="2" presStyleCnt="5">
        <dgm:presLayoutVars>
          <dgm:bulletEnabled val="1"/>
        </dgm:presLayoutVars>
      </dgm:prSet>
      <dgm:spPr/>
    </dgm:pt>
    <dgm:pt modelId="{9AC9B4E4-D1C3-4979-B8D6-67226585DFA3}" type="pres">
      <dgm:prSet presAssocID="{032CE28A-B799-4868-9EA8-44BEB76D1A6C}" presName="FiveNodes_4" presStyleLbl="node1" presStyleIdx="3" presStyleCnt="5">
        <dgm:presLayoutVars>
          <dgm:bulletEnabled val="1"/>
        </dgm:presLayoutVars>
      </dgm:prSet>
      <dgm:spPr/>
    </dgm:pt>
    <dgm:pt modelId="{CC6543B5-0CF4-44EC-B9CE-D905B06CA1C4}" type="pres">
      <dgm:prSet presAssocID="{032CE28A-B799-4868-9EA8-44BEB76D1A6C}" presName="FiveNodes_5" presStyleLbl="node1" presStyleIdx="4" presStyleCnt="5">
        <dgm:presLayoutVars>
          <dgm:bulletEnabled val="1"/>
        </dgm:presLayoutVars>
      </dgm:prSet>
      <dgm:spPr/>
    </dgm:pt>
    <dgm:pt modelId="{80A1A206-0F8D-474B-B692-AEB95336B1E2}" type="pres">
      <dgm:prSet presAssocID="{032CE28A-B799-4868-9EA8-44BEB76D1A6C}" presName="FiveConn_1-2" presStyleLbl="fgAccFollowNode1" presStyleIdx="0" presStyleCnt="4">
        <dgm:presLayoutVars>
          <dgm:bulletEnabled val="1"/>
        </dgm:presLayoutVars>
      </dgm:prSet>
      <dgm:spPr/>
    </dgm:pt>
    <dgm:pt modelId="{A3893835-E4B3-4911-9CCC-84B2EE9103C4}" type="pres">
      <dgm:prSet presAssocID="{032CE28A-B799-4868-9EA8-44BEB76D1A6C}" presName="FiveConn_2-3" presStyleLbl="fgAccFollowNode1" presStyleIdx="1" presStyleCnt="4">
        <dgm:presLayoutVars>
          <dgm:bulletEnabled val="1"/>
        </dgm:presLayoutVars>
      </dgm:prSet>
      <dgm:spPr/>
    </dgm:pt>
    <dgm:pt modelId="{8F1FF357-F8C3-4CDD-8C23-640F99D2617A}" type="pres">
      <dgm:prSet presAssocID="{032CE28A-B799-4868-9EA8-44BEB76D1A6C}" presName="FiveConn_3-4" presStyleLbl="fgAccFollowNode1" presStyleIdx="2" presStyleCnt="4">
        <dgm:presLayoutVars>
          <dgm:bulletEnabled val="1"/>
        </dgm:presLayoutVars>
      </dgm:prSet>
      <dgm:spPr/>
    </dgm:pt>
    <dgm:pt modelId="{24EBDCB5-ECB4-4B6B-B599-5028E77B80D7}" type="pres">
      <dgm:prSet presAssocID="{032CE28A-B799-4868-9EA8-44BEB76D1A6C}" presName="FiveConn_4-5" presStyleLbl="fgAccFollowNode1" presStyleIdx="3" presStyleCnt="4">
        <dgm:presLayoutVars>
          <dgm:bulletEnabled val="1"/>
        </dgm:presLayoutVars>
      </dgm:prSet>
      <dgm:spPr/>
    </dgm:pt>
    <dgm:pt modelId="{88952A02-D4B7-4E14-9648-99584CB40D56}" type="pres">
      <dgm:prSet presAssocID="{032CE28A-B799-4868-9EA8-44BEB76D1A6C}" presName="FiveNodes_1_text" presStyleLbl="node1" presStyleIdx="4" presStyleCnt="5">
        <dgm:presLayoutVars>
          <dgm:bulletEnabled val="1"/>
        </dgm:presLayoutVars>
      </dgm:prSet>
      <dgm:spPr/>
    </dgm:pt>
    <dgm:pt modelId="{88124778-4A62-4B88-9385-46834282CC98}" type="pres">
      <dgm:prSet presAssocID="{032CE28A-B799-4868-9EA8-44BEB76D1A6C}" presName="FiveNodes_2_text" presStyleLbl="node1" presStyleIdx="4" presStyleCnt="5">
        <dgm:presLayoutVars>
          <dgm:bulletEnabled val="1"/>
        </dgm:presLayoutVars>
      </dgm:prSet>
      <dgm:spPr/>
    </dgm:pt>
    <dgm:pt modelId="{F685552B-46A0-44F0-B173-46EA1766EE4B}" type="pres">
      <dgm:prSet presAssocID="{032CE28A-B799-4868-9EA8-44BEB76D1A6C}" presName="FiveNodes_3_text" presStyleLbl="node1" presStyleIdx="4" presStyleCnt="5">
        <dgm:presLayoutVars>
          <dgm:bulletEnabled val="1"/>
        </dgm:presLayoutVars>
      </dgm:prSet>
      <dgm:spPr/>
    </dgm:pt>
    <dgm:pt modelId="{8941FA25-16D3-4A75-A029-D0DEE82B87E3}" type="pres">
      <dgm:prSet presAssocID="{032CE28A-B799-4868-9EA8-44BEB76D1A6C}" presName="FiveNodes_4_text" presStyleLbl="node1" presStyleIdx="4" presStyleCnt="5">
        <dgm:presLayoutVars>
          <dgm:bulletEnabled val="1"/>
        </dgm:presLayoutVars>
      </dgm:prSet>
      <dgm:spPr/>
    </dgm:pt>
    <dgm:pt modelId="{40677009-A7A0-4874-B9D9-975FE071AA17}" type="pres">
      <dgm:prSet presAssocID="{032CE28A-B799-4868-9EA8-44BEB76D1A6C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D4BDD325-7136-423A-B819-7311304676F4}" type="presOf" srcId="{5CDDD0BC-7B01-49DF-B460-69FBDFE92B9E}" destId="{80A1A206-0F8D-474B-B692-AEB95336B1E2}" srcOrd="0" destOrd="0" presId="urn:microsoft.com/office/officeart/2005/8/layout/vProcess5"/>
    <dgm:cxn modelId="{C34A942B-7AF0-4A32-9829-416F7E9C112C}" srcId="{032CE28A-B799-4868-9EA8-44BEB76D1A6C}" destId="{68D247A9-E655-4C27-A496-E5236E613588}" srcOrd="2" destOrd="0" parTransId="{0AA77720-48EA-4571-AA07-B0D4C22AEAB8}" sibTransId="{88222E08-197C-48FF-9BC3-151610C78EA9}"/>
    <dgm:cxn modelId="{947B1A38-73B1-44D4-B0B7-478B58CF8D0F}" srcId="{032CE28A-B799-4868-9EA8-44BEB76D1A6C}" destId="{9F1A8DD0-7D4B-4D2F-9765-33D3838A38B4}" srcOrd="3" destOrd="0" parTransId="{5DDB07C4-7D11-420E-A58C-653411466A69}" sibTransId="{C52255F8-29D8-49AB-866E-BAA13BD811F8}"/>
    <dgm:cxn modelId="{607CEF3C-FF90-4E07-AF56-654BDE846151}" srcId="{032CE28A-B799-4868-9EA8-44BEB76D1A6C}" destId="{60766D24-34FC-48D7-831F-9E81BC16AC73}" srcOrd="4" destOrd="0" parTransId="{1EE404B6-433B-4764-9F3E-53BF03ADF2DE}" sibTransId="{04E9DE66-7C4A-413F-8066-C4E05E8718EC}"/>
    <dgm:cxn modelId="{9372E33F-7DE8-4815-B801-0D0F3E301509}" type="presOf" srcId="{A2EBDE45-7381-4902-B73C-E3E8A46762F2}" destId="{A3893835-E4B3-4911-9CCC-84B2EE9103C4}" srcOrd="0" destOrd="0" presId="urn:microsoft.com/office/officeart/2005/8/layout/vProcess5"/>
    <dgm:cxn modelId="{C55EA85B-3DE7-4F32-882B-941FC159C191}" type="presOf" srcId="{032CE28A-B799-4868-9EA8-44BEB76D1A6C}" destId="{54158C8B-2313-4B42-AF54-97E4F5061B26}" srcOrd="0" destOrd="0" presId="urn:microsoft.com/office/officeart/2005/8/layout/vProcess5"/>
    <dgm:cxn modelId="{B4B1FA44-5477-46BE-8DC8-0808AFF9CA2F}" type="presOf" srcId="{8DF55A19-1CF7-4F4C-B1D1-D1497018B764}" destId="{B63017DE-C107-4279-A6EE-865A943CE89F}" srcOrd="0" destOrd="0" presId="urn:microsoft.com/office/officeart/2005/8/layout/vProcess5"/>
    <dgm:cxn modelId="{96E6264F-3A1B-481B-BF43-DE111B6708C9}" type="presOf" srcId="{68D247A9-E655-4C27-A496-E5236E613588}" destId="{7F65B034-8D83-472B-B2D3-BE8C51030DB3}" srcOrd="0" destOrd="0" presId="urn:microsoft.com/office/officeart/2005/8/layout/vProcess5"/>
    <dgm:cxn modelId="{23BC1857-C064-47DC-BC2F-2B7DB7802AE6}" srcId="{032CE28A-B799-4868-9EA8-44BEB76D1A6C}" destId="{3A62EA44-8190-4C33-879A-37775B75AA2F}" srcOrd="0" destOrd="0" parTransId="{1BD4C1A9-79EC-42EC-B3A8-F6993816A6B5}" sibTransId="{5CDDD0BC-7B01-49DF-B460-69FBDFE92B9E}"/>
    <dgm:cxn modelId="{8E3E4A7F-B01F-4001-947D-6FF1975C7CE0}" type="presOf" srcId="{88222E08-197C-48FF-9BC3-151610C78EA9}" destId="{8F1FF357-F8C3-4CDD-8C23-640F99D2617A}" srcOrd="0" destOrd="0" presId="urn:microsoft.com/office/officeart/2005/8/layout/vProcess5"/>
    <dgm:cxn modelId="{C0CE2C8A-70BF-483E-9DE0-3CE32DD022FB}" type="presOf" srcId="{68D247A9-E655-4C27-A496-E5236E613588}" destId="{F685552B-46A0-44F0-B173-46EA1766EE4B}" srcOrd="1" destOrd="0" presId="urn:microsoft.com/office/officeart/2005/8/layout/vProcess5"/>
    <dgm:cxn modelId="{271EC18B-6429-4160-9183-0E105FBFECF4}" type="presOf" srcId="{60766D24-34FC-48D7-831F-9E81BC16AC73}" destId="{CC6543B5-0CF4-44EC-B9CE-D905B06CA1C4}" srcOrd="0" destOrd="0" presId="urn:microsoft.com/office/officeart/2005/8/layout/vProcess5"/>
    <dgm:cxn modelId="{3E7C17B4-7AAD-4C93-8456-DFF410A01F33}" type="presOf" srcId="{3A62EA44-8190-4C33-879A-37775B75AA2F}" destId="{4C6087EC-91CE-4FEF-ABA1-30145B5245C0}" srcOrd="0" destOrd="0" presId="urn:microsoft.com/office/officeart/2005/8/layout/vProcess5"/>
    <dgm:cxn modelId="{67EE3CD3-AE19-416E-BCB4-0AA180CCA4E4}" type="presOf" srcId="{8DF55A19-1CF7-4F4C-B1D1-D1497018B764}" destId="{88124778-4A62-4B88-9385-46834282CC98}" srcOrd="1" destOrd="0" presId="urn:microsoft.com/office/officeart/2005/8/layout/vProcess5"/>
    <dgm:cxn modelId="{EA7DF6D7-EB91-456F-8049-1530E888C3F9}" type="presOf" srcId="{9F1A8DD0-7D4B-4D2F-9765-33D3838A38B4}" destId="{8941FA25-16D3-4A75-A029-D0DEE82B87E3}" srcOrd="1" destOrd="0" presId="urn:microsoft.com/office/officeart/2005/8/layout/vProcess5"/>
    <dgm:cxn modelId="{EEFBEBDC-1C2C-480B-93E0-14A2498E7032}" type="presOf" srcId="{C52255F8-29D8-49AB-866E-BAA13BD811F8}" destId="{24EBDCB5-ECB4-4B6B-B599-5028E77B80D7}" srcOrd="0" destOrd="0" presId="urn:microsoft.com/office/officeart/2005/8/layout/vProcess5"/>
    <dgm:cxn modelId="{9A074AE5-FA0F-48DA-88BC-044408CD16D9}" srcId="{032CE28A-B799-4868-9EA8-44BEB76D1A6C}" destId="{8DF55A19-1CF7-4F4C-B1D1-D1497018B764}" srcOrd="1" destOrd="0" parTransId="{B84B3037-A1DA-4851-BC71-C817FB76F65B}" sibTransId="{A2EBDE45-7381-4902-B73C-E3E8A46762F2}"/>
    <dgm:cxn modelId="{AEB30BE6-E781-4653-AED4-23CBE5A85F06}" type="presOf" srcId="{3A62EA44-8190-4C33-879A-37775B75AA2F}" destId="{88952A02-D4B7-4E14-9648-99584CB40D56}" srcOrd="1" destOrd="0" presId="urn:microsoft.com/office/officeart/2005/8/layout/vProcess5"/>
    <dgm:cxn modelId="{FC7E50F1-7D8D-4A21-B707-3E0EE137C874}" type="presOf" srcId="{60766D24-34FC-48D7-831F-9E81BC16AC73}" destId="{40677009-A7A0-4874-B9D9-975FE071AA17}" srcOrd="1" destOrd="0" presId="urn:microsoft.com/office/officeart/2005/8/layout/vProcess5"/>
    <dgm:cxn modelId="{60B413FC-7727-4ADF-9F78-558549A65CC7}" type="presOf" srcId="{9F1A8DD0-7D4B-4D2F-9765-33D3838A38B4}" destId="{9AC9B4E4-D1C3-4979-B8D6-67226585DFA3}" srcOrd="0" destOrd="0" presId="urn:microsoft.com/office/officeart/2005/8/layout/vProcess5"/>
    <dgm:cxn modelId="{F742F498-86ED-44BA-A988-C66418E95D17}" type="presParOf" srcId="{54158C8B-2313-4B42-AF54-97E4F5061B26}" destId="{4B926F4B-E194-4E1A-9430-F46887B6D60E}" srcOrd="0" destOrd="0" presId="urn:microsoft.com/office/officeart/2005/8/layout/vProcess5"/>
    <dgm:cxn modelId="{6FF50863-9405-4B2D-BA39-3D37DA9279A3}" type="presParOf" srcId="{54158C8B-2313-4B42-AF54-97E4F5061B26}" destId="{4C6087EC-91CE-4FEF-ABA1-30145B5245C0}" srcOrd="1" destOrd="0" presId="urn:microsoft.com/office/officeart/2005/8/layout/vProcess5"/>
    <dgm:cxn modelId="{37564D2A-89A2-4BA6-AEEB-FCFE1F2B5EC8}" type="presParOf" srcId="{54158C8B-2313-4B42-AF54-97E4F5061B26}" destId="{B63017DE-C107-4279-A6EE-865A943CE89F}" srcOrd="2" destOrd="0" presId="urn:microsoft.com/office/officeart/2005/8/layout/vProcess5"/>
    <dgm:cxn modelId="{A1583553-95DD-4DC8-A109-2316BC981B19}" type="presParOf" srcId="{54158C8B-2313-4B42-AF54-97E4F5061B26}" destId="{7F65B034-8D83-472B-B2D3-BE8C51030DB3}" srcOrd="3" destOrd="0" presId="urn:microsoft.com/office/officeart/2005/8/layout/vProcess5"/>
    <dgm:cxn modelId="{55891B77-BBF9-4816-89F9-0503B079E8DB}" type="presParOf" srcId="{54158C8B-2313-4B42-AF54-97E4F5061B26}" destId="{9AC9B4E4-D1C3-4979-B8D6-67226585DFA3}" srcOrd="4" destOrd="0" presId="urn:microsoft.com/office/officeart/2005/8/layout/vProcess5"/>
    <dgm:cxn modelId="{377EDAEB-A74E-452C-B25E-9CA5B423AAE1}" type="presParOf" srcId="{54158C8B-2313-4B42-AF54-97E4F5061B26}" destId="{CC6543B5-0CF4-44EC-B9CE-D905B06CA1C4}" srcOrd="5" destOrd="0" presId="urn:microsoft.com/office/officeart/2005/8/layout/vProcess5"/>
    <dgm:cxn modelId="{4867BD06-A5E3-4AE5-91DB-47C39CA50447}" type="presParOf" srcId="{54158C8B-2313-4B42-AF54-97E4F5061B26}" destId="{80A1A206-0F8D-474B-B692-AEB95336B1E2}" srcOrd="6" destOrd="0" presId="urn:microsoft.com/office/officeart/2005/8/layout/vProcess5"/>
    <dgm:cxn modelId="{01281F0F-654D-4F18-807C-E0A2AA574E6D}" type="presParOf" srcId="{54158C8B-2313-4B42-AF54-97E4F5061B26}" destId="{A3893835-E4B3-4911-9CCC-84B2EE9103C4}" srcOrd="7" destOrd="0" presId="urn:microsoft.com/office/officeart/2005/8/layout/vProcess5"/>
    <dgm:cxn modelId="{DBEEFD53-C336-45DE-8197-065A7F2F554B}" type="presParOf" srcId="{54158C8B-2313-4B42-AF54-97E4F5061B26}" destId="{8F1FF357-F8C3-4CDD-8C23-640F99D2617A}" srcOrd="8" destOrd="0" presId="urn:microsoft.com/office/officeart/2005/8/layout/vProcess5"/>
    <dgm:cxn modelId="{F1DF0321-2E22-46B4-94C0-239D15826E44}" type="presParOf" srcId="{54158C8B-2313-4B42-AF54-97E4F5061B26}" destId="{24EBDCB5-ECB4-4B6B-B599-5028E77B80D7}" srcOrd="9" destOrd="0" presId="urn:microsoft.com/office/officeart/2005/8/layout/vProcess5"/>
    <dgm:cxn modelId="{FBA2CCC5-A2BF-4BA5-AE46-25826E3FD2BF}" type="presParOf" srcId="{54158C8B-2313-4B42-AF54-97E4F5061B26}" destId="{88952A02-D4B7-4E14-9648-99584CB40D56}" srcOrd="10" destOrd="0" presId="urn:microsoft.com/office/officeart/2005/8/layout/vProcess5"/>
    <dgm:cxn modelId="{08503BE8-4B77-49FE-BFFB-03870D5A2025}" type="presParOf" srcId="{54158C8B-2313-4B42-AF54-97E4F5061B26}" destId="{88124778-4A62-4B88-9385-46834282CC98}" srcOrd="11" destOrd="0" presId="urn:microsoft.com/office/officeart/2005/8/layout/vProcess5"/>
    <dgm:cxn modelId="{C0CE3652-A33C-4C81-868F-C1F95AD575D7}" type="presParOf" srcId="{54158C8B-2313-4B42-AF54-97E4F5061B26}" destId="{F685552B-46A0-44F0-B173-46EA1766EE4B}" srcOrd="12" destOrd="0" presId="urn:microsoft.com/office/officeart/2005/8/layout/vProcess5"/>
    <dgm:cxn modelId="{040F4D60-9389-4CA7-8F57-FC87E36698BD}" type="presParOf" srcId="{54158C8B-2313-4B42-AF54-97E4F5061B26}" destId="{8941FA25-16D3-4A75-A029-D0DEE82B87E3}" srcOrd="13" destOrd="0" presId="urn:microsoft.com/office/officeart/2005/8/layout/vProcess5"/>
    <dgm:cxn modelId="{A3FC9AFE-85CA-4E51-A74C-9568F498B51C}" type="presParOf" srcId="{54158C8B-2313-4B42-AF54-97E4F5061B26}" destId="{40677009-A7A0-4874-B9D9-975FE071AA17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5ED2A-1630-4CAE-BD75-B393E69E61ED}">
      <dsp:nvSpPr>
        <dsp:cNvPr id="0" name=""/>
        <dsp:cNvSpPr/>
      </dsp:nvSpPr>
      <dsp:spPr>
        <a:xfrm>
          <a:off x="0" y="0"/>
          <a:ext cx="8454147" cy="107442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Trend inkluzivního vzdělávání. </a:t>
          </a:r>
          <a:endParaRPr lang="en-US" sz="2100" kern="1200"/>
        </a:p>
      </dsp:txBody>
      <dsp:txXfrm>
        <a:off x="31469" y="31469"/>
        <a:ext cx="7294763" cy="1011482"/>
      </dsp:txXfrm>
    </dsp:sp>
    <dsp:sp modelId="{5DF01CD5-F44E-49C8-8C1A-EA7AE96CE9CF}">
      <dsp:nvSpPr>
        <dsp:cNvPr id="0" name=""/>
        <dsp:cNvSpPr/>
      </dsp:nvSpPr>
      <dsp:spPr>
        <a:xfrm>
          <a:off x="745954" y="1253489"/>
          <a:ext cx="8454147" cy="1074420"/>
        </a:xfrm>
        <a:prstGeom prst="roundRect">
          <a:avLst>
            <a:gd name="adj" fmla="val 10000"/>
          </a:avLst>
        </a:prstGeom>
        <a:solidFill>
          <a:schemeClr val="accent5">
            <a:hueOff val="4416178"/>
            <a:satOff val="14379"/>
            <a:lumOff val="5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Žák se v běžné třídě často setká se spolužákem či spolužačkou se specifickou poruchou učení či chování. </a:t>
          </a:r>
          <a:endParaRPr lang="en-US" sz="2100" kern="1200"/>
        </a:p>
      </dsp:txBody>
      <dsp:txXfrm>
        <a:off x="777423" y="1284958"/>
        <a:ext cx="6946882" cy="1011482"/>
      </dsp:txXfrm>
    </dsp:sp>
    <dsp:sp modelId="{13465A75-5E31-4BF5-B91B-13EFB42BBA12}">
      <dsp:nvSpPr>
        <dsp:cNvPr id="0" name=""/>
        <dsp:cNvSpPr/>
      </dsp:nvSpPr>
      <dsp:spPr>
        <a:xfrm>
          <a:off x="1491908" y="2506979"/>
          <a:ext cx="8454147" cy="1074420"/>
        </a:xfrm>
        <a:prstGeom prst="roundRect">
          <a:avLst>
            <a:gd name="adj" fmla="val 10000"/>
          </a:avLst>
        </a:prstGeom>
        <a:solidFill>
          <a:schemeClr val="accent5">
            <a:hueOff val="8832355"/>
            <a:satOff val="28758"/>
            <a:lumOff val="10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Je žádoucí, aby žáci měli povědomí o těchto poruchách, protože je to nejen vede k pochopení druhých a celkově inkluzivního vzdělávání, ale především k empatii k ostatním. </a:t>
          </a:r>
          <a:endParaRPr lang="en-US" sz="2100" kern="1200" dirty="0"/>
        </a:p>
      </dsp:txBody>
      <dsp:txXfrm>
        <a:off x="1523377" y="2538448"/>
        <a:ext cx="6946882" cy="1011482"/>
      </dsp:txXfrm>
    </dsp:sp>
    <dsp:sp modelId="{6A0D26C4-7781-4D54-8ACD-6B055B778206}">
      <dsp:nvSpPr>
        <dsp:cNvPr id="0" name=""/>
        <dsp:cNvSpPr/>
      </dsp:nvSpPr>
      <dsp:spPr>
        <a:xfrm>
          <a:off x="7755774" y="814768"/>
          <a:ext cx="698373" cy="69837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7912908" y="814768"/>
        <a:ext cx="384105" cy="525526"/>
      </dsp:txXfrm>
    </dsp:sp>
    <dsp:sp modelId="{D344477D-270D-4268-9498-1ECAE101C175}">
      <dsp:nvSpPr>
        <dsp:cNvPr id="0" name=""/>
        <dsp:cNvSpPr/>
      </dsp:nvSpPr>
      <dsp:spPr>
        <a:xfrm>
          <a:off x="8501728" y="2061095"/>
          <a:ext cx="698373" cy="69837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8780593"/>
            <a:satOff val="29467"/>
            <a:lumOff val="3014"/>
            <a:alphaOff val="0"/>
          </a:schemeClr>
        </a:solidFill>
        <a:ln w="34925" cap="flat" cmpd="sng" algn="in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8658862" y="2061095"/>
        <a:ext cx="384105" cy="5255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46B498-FB5B-4EFA-91B0-CAC55CC4ABEC}">
      <dsp:nvSpPr>
        <dsp:cNvPr id="0" name=""/>
        <dsp:cNvSpPr/>
      </dsp:nvSpPr>
      <dsp:spPr>
        <a:xfrm>
          <a:off x="0" y="0"/>
          <a:ext cx="99460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5D7224-B7F4-4C81-B200-2549B076B8E5}">
      <dsp:nvSpPr>
        <dsp:cNvPr id="0" name=""/>
        <dsp:cNvSpPr/>
      </dsp:nvSpPr>
      <dsp:spPr>
        <a:xfrm>
          <a:off x="0" y="0"/>
          <a:ext cx="9946056" cy="895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Cílem práce je navrhnout lekce s knihami, které by žákům témata specifické poruchy učení a chování přiblížily, provést realizaci těchto lekcí a zhodnotit jejich dopad na porozumění žáků dané problematice. </a:t>
          </a:r>
          <a:endParaRPr lang="en-US" sz="1900" kern="1200"/>
        </a:p>
      </dsp:txBody>
      <dsp:txXfrm>
        <a:off x="0" y="0"/>
        <a:ext cx="9946056" cy="895350"/>
      </dsp:txXfrm>
    </dsp:sp>
    <dsp:sp modelId="{BCF3EA4C-CBC6-4FB3-A26E-0865DE85EA01}">
      <dsp:nvSpPr>
        <dsp:cNvPr id="0" name=""/>
        <dsp:cNvSpPr/>
      </dsp:nvSpPr>
      <dsp:spPr>
        <a:xfrm>
          <a:off x="0" y="895350"/>
          <a:ext cx="9946056" cy="0"/>
        </a:xfrm>
        <a:prstGeom prst="line">
          <a:avLst/>
        </a:prstGeom>
        <a:solidFill>
          <a:schemeClr val="accent2">
            <a:hueOff val="-55218"/>
            <a:satOff val="-18112"/>
            <a:lumOff val="-6601"/>
            <a:alphaOff val="0"/>
          </a:schemeClr>
        </a:solidFill>
        <a:ln w="34925" cap="flat" cmpd="sng" algn="in">
          <a:solidFill>
            <a:schemeClr val="accent2">
              <a:hueOff val="-55218"/>
              <a:satOff val="-18112"/>
              <a:lumOff val="-66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BD1C47-671C-412F-A3E8-5B024B8D8A06}">
      <dsp:nvSpPr>
        <dsp:cNvPr id="0" name=""/>
        <dsp:cNvSpPr/>
      </dsp:nvSpPr>
      <dsp:spPr>
        <a:xfrm>
          <a:off x="0" y="895350"/>
          <a:ext cx="9946056" cy="895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Dílčím cílem práce je zmapováním současné literatury pro děti mladšího školního věku, která se zabývá tématem specifických poruch učení a chování. </a:t>
          </a:r>
          <a:endParaRPr lang="en-US" sz="1900" kern="1200" dirty="0"/>
        </a:p>
      </dsp:txBody>
      <dsp:txXfrm>
        <a:off x="0" y="895350"/>
        <a:ext cx="9946056" cy="895350"/>
      </dsp:txXfrm>
    </dsp:sp>
    <dsp:sp modelId="{0DA50C25-E11B-4D5B-B3E6-C63E7C54B62C}">
      <dsp:nvSpPr>
        <dsp:cNvPr id="0" name=""/>
        <dsp:cNvSpPr/>
      </dsp:nvSpPr>
      <dsp:spPr>
        <a:xfrm>
          <a:off x="0" y="1790700"/>
          <a:ext cx="9946056" cy="0"/>
        </a:xfrm>
        <a:prstGeom prst="line">
          <a:avLst/>
        </a:prstGeom>
        <a:solidFill>
          <a:schemeClr val="accent2">
            <a:hueOff val="-110436"/>
            <a:satOff val="-36223"/>
            <a:lumOff val="-13202"/>
            <a:alphaOff val="0"/>
          </a:schemeClr>
        </a:solidFill>
        <a:ln w="34925" cap="flat" cmpd="sng" algn="in">
          <a:solidFill>
            <a:schemeClr val="accent2">
              <a:hueOff val="-110436"/>
              <a:satOff val="-36223"/>
              <a:lumOff val="-132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BEEBB3-A88A-415F-A732-3B1B37B86806}">
      <dsp:nvSpPr>
        <dsp:cNvPr id="0" name=""/>
        <dsp:cNvSpPr/>
      </dsp:nvSpPr>
      <dsp:spPr>
        <a:xfrm>
          <a:off x="0" y="1790700"/>
          <a:ext cx="9946056" cy="895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Dalším dílčím cílem je zjištění pomocí pretestu a evokací v rámci lekcí, jaké mají žáci povědomí o specifických poruchách učení a chování. </a:t>
          </a:r>
          <a:endParaRPr lang="en-US" sz="1900" kern="1200"/>
        </a:p>
      </dsp:txBody>
      <dsp:txXfrm>
        <a:off x="0" y="1790700"/>
        <a:ext cx="9946056" cy="895350"/>
      </dsp:txXfrm>
    </dsp:sp>
    <dsp:sp modelId="{CF5BB09F-ABFC-4BFF-B06C-11F901571F60}">
      <dsp:nvSpPr>
        <dsp:cNvPr id="0" name=""/>
        <dsp:cNvSpPr/>
      </dsp:nvSpPr>
      <dsp:spPr>
        <a:xfrm>
          <a:off x="0" y="2686050"/>
          <a:ext cx="9946056" cy="0"/>
        </a:xfrm>
        <a:prstGeom prst="line">
          <a:avLst/>
        </a:prstGeom>
        <a:solidFill>
          <a:schemeClr val="accent2">
            <a:hueOff val="-165654"/>
            <a:satOff val="-54335"/>
            <a:lumOff val="-19803"/>
            <a:alphaOff val="0"/>
          </a:schemeClr>
        </a:solidFill>
        <a:ln w="34925" cap="flat" cmpd="sng" algn="in">
          <a:solidFill>
            <a:schemeClr val="accent2">
              <a:hueOff val="-165654"/>
              <a:satOff val="-54335"/>
              <a:lumOff val="-198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45D102-6E6C-4E65-8B67-6156708B0551}">
      <dsp:nvSpPr>
        <dsp:cNvPr id="0" name=""/>
        <dsp:cNvSpPr/>
      </dsp:nvSpPr>
      <dsp:spPr>
        <a:xfrm>
          <a:off x="0" y="2686050"/>
          <a:ext cx="9946056" cy="895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Posledním cílem je posoudit jaký vliv mají realizované lekce na porozumění žákům i přijetí této problematiky.</a:t>
          </a:r>
          <a:endParaRPr lang="en-US" sz="1900" kern="1200"/>
        </a:p>
      </dsp:txBody>
      <dsp:txXfrm>
        <a:off x="0" y="2686050"/>
        <a:ext cx="9946056" cy="8953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E250CA-BC1D-4A0E-8B81-81263F88F4CA}">
      <dsp:nvSpPr>
        <dsp:cNvPr id="0" name=""/>
        <dsp:cNvSpPr/>
      </dsp:nvSpPr>
      <dsp:spPr>
        <a:xfrm>
          <a:off x="0" y="437"/>
          <a:ext cx="9601200" cy="10230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7D0B65-BD2A-42D2-A335-252B239AC4A3}">
      <dsp:nvSpPr>
        <dsp:cNvPr id="0" name=""/>
        <dsp:cNvSpPr/>
      </dsp:nvSpPr>
      <dsp:spPr>
        <a:xfrm>
          <a:off x="309459" y="230613"/>
          <a:ext cx="562654" cy="562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D4A265-2FE4-4E8A-BB06-A3605A5D3D25}">
      <dsp:nvSpPr>
        <dsp:cNvPr id="0" name=""/>
        <dsp:cNvSpPr/>
      </dsp:nvSpPr>
      <dsp:spPr>
        <a:xfrm>
          <a:off x="1181573" y="437"/>
          <a:ext cx="8419626" cy="1023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268" tIns="108268" rIns="108268" bIns="10826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Návrh, realizace a reflexe pěti literárních lekcí. </a:t>
          </a:r>
          <a:endParaRPr lang="en-US" sz="2500" kern="1200" dirty="0"/>
        </a:p>
      </dsp:txBody>
      <dsp:txXfrm>
        <a:off x="1181573" y="437"/>
        <a:ext cx="8419626" cy="1023007"/>
      </dsp:txXfrm>
    </dsp:sp>
    <dsp:sp modelId="{B0C65CD9-7418-427E-9AC9-DA1871002D0B}">
      <dsp:nvSpPr>
        <dsp:cNvPr id="0" name=""/>
        <dsp:cNvSpPr/>
      </dsp:nvSpPr>
      <dsp:spPr>
        <a:xfrm>
          <a:off x="0" y="1279196"/>
          <a:ext cx="9601200" cy="10230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D2791F-4DEA-4022-9BFB-16C096988C93}">
      <dsp:nvSpPr>
        <dsp:cNvPr id="0" name=""/>
        <dsp:cNvSpPr/>
      </dsp:nvSpPr>
      <dsp:spPr>
        <a:xfrm>
          <a:off x="309459" y="1509372"/>
          <a:ext cx="562654" cy="5626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AF7CA8-ABEB-440A-8AAF-8A8580960CE4}">
      <dsp:nvSpPr>
        <dsp:cNvPr id="0" name=""/>
        <dsp:cNvSpPr/>
      </dsp:nvSpPr>
      <dsp:spPr>
        <a:xfrm>
          <a:off x="1181573" y="1279196"/>
          <a:ext cx="8419626" cy="1023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268" tIns="108268" rIns="108268" bIns="10826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Lekce vychází z třífázového modelu učení a metod doporučených pro práci s knihou.</a:t>
          </a:r>
          <a:endParaRPr lang="en-US" sz="2500" kern="1200"/>
        </a:p>
      </dsp:txBody>
      <dsp:txXfrm>
        <a:off x="1181573" y="1279196"/>
        <a:ext cx="8419626" cy="1023007"/>
      </dsp:txXfrm>
    </dsp:sp>
    <dsp:sp modelId="{7DD57A64-FC63-4DDA-A0BD-ADCF2A7C4695}">
      <dsp:nvSpPr>
        <dsp:cNvPr id="0" name=""/>
        <dsp:cNvSpPr/>
      </dsp:nvSpPr>
      <dsp:spPr>
        <a:xfrm>
          <a:off x="0" y="2557955"/>
          <a:ext cx="9601200" cy="102300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2FF6A2-1D0E-4923-B1EE-D7B65222AE89}">
      <dsp:nvSpPr>
        <dsp:cNvPr id="0" name=""/>
        <dsp:cNvSpPr/>
      </dsp:nvSpPr>
      <dsp:spPr>
        <a:xfrm>
          <a:off x="309459" y="2788132"/>
          <a:ext cx="562654" cy="5626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C81F56-CEDA-4687-BC56-2ECCCAD36605}">
      <dsp:nvSpPr>
        <dsp:cNvPr id="0" name=""/>
        <dsp:cNvSpPr/>
      </dsp:nvSpPr>
      <dsp:spPr>
        <a:xfrm>
          <a:off x="1181573" y="2557955"/>
          <a:ext cx="8419626" cy="1023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268" tIns="108268" rIns="108268" bIns="10826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Druhá třída, hlavní část výzkumu v pěti týdnech. </a:t>
          </a:r>
          <a:endParaRPr lang="en-US" sz="2500" kern="1200" dirty="0"/>
        </a:p>
      </dsp:txBody>
      <dsp:txXfrm>
        <a:off x="1181573" y="2557955"/>
        <a:ext cx="8419626" cy="10230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7ADC74-004C-4C43-99B0-50FE75A2873B}">
      <dsp:nvSpPr>
        <dsp:cNvPr id="0" name=""/>
        <dsp:cNvSpPr/>
      </dsp:nvSpPr>
      <dsp:spPr>
        <a:xfrm>
          <a:off x="638099" y="305700"/>
          <a:ext cx="1715625" cy="17156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A688F8-B169-465C-A04B-972DA04A9630}">
      <dsp:nvSpPr>
        <dsp:cNvPr id="0" name=""/>
        <dsp:cNvSpPr/>
      </dsp:nvSpPr>
      <dsp:spPr>
        <a:xfrm>
          <a:off x="1003724" y="671325"/>
          <a:ext cx="984375" cy="9843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C7BAF0-793E-47F9-B234-9556D1CCD23B}">
      <dsp:nvSpPr>
        <dsp:cNvPr id="0" name=""/>
        <dsp:cNvSpPr/>
      </dsp:nvSpPr>
      <dsp:spPr>
        <a:xfrm>
          <a:off x="89662" y="2555700"/>
          <a:ext cx="281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baseline="0"/>
            <a:t>Akční výzkum </a:t>
          </a:r>
          <a:endParaRPr lang="en-US" sz="1800" kern="1200"/>
        </a:p>
      </dsp:txBody>
      <dsp:txXfrm>
        <a:off x="89662" y="2555700"/>
        <a:ext cx="2812500" cy="720000"/>
      </dsp:txXfrm>
    </dsp:sp>
    <dsp:sp modelId="{D3885ADF-0970-475A-AAB3-DBB6D591D8E9}">
      <dsp:nvSpPr>
        <dsp:cNvPr id="0" name=""/>
        <dsp:cNvSpPr/>
      </dsp:nvSpPr>
      <dsp:spPr>
        <a:xfrm>
          <a:off x="3942787" y="305700"/>
          <a:ext cx="1715625" cy="17156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7298B4-7532-4916-A18F-BC359C82B0A0}">
      <dsp:nvSpPr>
        <dsp:cNvPr id="0" name=""/>
        <dsp:cNvSpPr/>
      </dsp:nvSpPr>
      <dsp:spPr>
        <a:xfrm>
          <a:off x="4308412" y="671325"/>
          <a:ext cx="984375" cy="9843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69B758-62AE-4F55-B379-F819D9084037}">
      <dsp:nvSpPr>
        <dsp:cNvPr id="0" name=""/>
        <dsp:cNvSpPr/>
      </dsp:nvSpPr>
      <dsp:spPr>
        <a:xfrm>
          <a:off x="3394350" y="2555700"/>
          <a:ext cx="281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baseline="0"/>
            <a:t>Pretest, postest </a:t>
          </a:r>
          <a:endParaRPr lang="en-US" sz="1800" kern="1200"/>
        </a:p>
      </dsp:txBody>
      <dsp:txXfrm>
        <a:off x="3394350" y="2555700"/>
        <a:ext cx="2812500" cy="720000"/>
      </dsp:txXfrm>
    </dsp:sp>
    <dsp:sp modelId="{01D9BC45-2043-4544-B5D3-BAEFE73F68A6}">
      <dsp:nvSpPr>
        <dsp:cNvPr id="0" name=""/>
        <dsp:cNvSpPr/>
      </dsp:nvSpPr>
      <dsp:spPr>
        <a:xfrm>
          <a:off x="7247475" y="305700"/>
          <a:ext cx="1715625" cy="17156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F5A92C-60C8-4ED9-BD4F-CD9CA5D908D4}">
      <dsp:nvSpPr>
        <dsp:cNvPr id="0" name=""/>
        <dsp:cNvSpPr/>
      </dsp:nvSpPr>
      <dsp:spPr>
        <a:xfrm>
          <a:off x="7613100" y="671325"/>
          <a:ext cx="984375" cy="9843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D9E9FB-8CE7-4F74-86C8-45DF0905B5CF}">
      <dsp:nvSpPr>
        <dsp:cNvPr id="0" name=""/>
        <dsp:cNvSpPr/>
      </dsp:nvSpPr>
      <dsp:spPr>
        <a:xfrm>
          <a:off x="6699037" y="2555700"/>
          <a:ext cx="281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baseline="0"/>
            <a:t>Nahrávání průběhu lekcí, zpracování reflexí</a:t>
          </a:r>
          <a:endParaRPr lang="en-US" sz="1800" kern="1200"/>
        </a:p>
      </dsp:txBody>
      <dsp:txXfrm>
        <a:off x="6699037" y="2555700"/>
        <a:ext cx="281250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087EC-91CE-4FEF-ABA1-30145B5245C0}">
      <dsp:nvSpPr>
        <dsp:cNvPr id="0" name=""/>
        <dsp:cNvSpPr/>
      </dsp:nvSpPr>
      <dsp:spPr>
        <a:xfrm>
          <a:off x="0" y="0"/>
          <a:ext cx="7392924" cy="6446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200" kern="1200" baseline="0"/>
            <a:t>Můj brácha Tornádo (Štarková P.)</a:t>
          </a:r>
          <a:endParaRPr lang="en-US" sz="2200" kern="1200"/>
        </a:p>
      </dsp:txBody>
      <dsp:txXfrm>
        <a:off x="18881" y="18881"/>
        <a:ext cx="6621870" cy="606890"/>
      </dsp:txXfrm>
    </dsp:sp>
    <dsp:sp modelId="{B63017DE-C107-4279-A6EE-865A943CE89F}">
      <dsp:nvSpPr>
        <dsp:cNvPr id="0" name=""/>
        <dsp:cNvSpPr/>
      </dsp:nvSpPr>
      <dsp:spPr>
        <a:xfrm>
          <a:off x="552069" y="734187"/>
          <a:ext cx="7392924" cy="6446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200" kern="1200" baseline="0"/>
            <a:t>Pravidla skutečných ninjů (Štarková P.)</a:t>
          </a:r>
          <a:endParaRPr lang="en-US" sz="2200" kern="1200"/>
        </a:p>
      </dsp:txBody>
      <dsp:txXfrm>
        <a:off x="570950" y="753068"/>
        <a:ext cx="6384069" cy="606890"/>
      </dsp:txXfrm>
    </dsp:sp>
    <dsp:sp modelId="{7F65B034-8D83-472B-B2D3-BE8C51030DB3}">
      <dsp:nvSpPr>
        <dsp:cNvPr id="0" name=""/>
        <dsp:cNvSpPr/>
      </dsp:nvSpPr>
      <dsp:spPr>
        <a:xfrm>
          <a:off x="1104137" y="1468374"/>
          <a:ext cx="7392924" cy="64465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200" kern="1200" baseline="0"/>
            <a:t>Největší nemehlo pod sluncem (Štarková P.)</a:t>
          </a:r>
          <a:endParaRPr lang="en-US" sz="2200" kern="1200"/>
        </a:p>
      </dsp:txBody>
      <dsp:txXfrm>
        <a:off x="1123018" y="1487255"/>
        <a:ext cx="6384069" cy="606889"/>
      </dsp:txXfrm>
    </dsp:sp>
    <dsp:sp modelId="{9AC9B4E4-D1C3-4979-B8D6-67226585DFA3}">
      <dsp:nvSpPr>
        <dsp:cNvPr id="0" name=""/>
        <dsp:cNvSpPr/>
      </dsp:nvSpPr>
      <dsp:spPr>
        <a:xfrm>
          <a:off x="1656206" y="2202561"/>
          <a:ext cx="7392924" cy="64465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200" kern="1200" baseline="0"/>
            <a:t>Mise dyslexie (McNeil J.)</a:t>
          </a:r>
          <a:endParaRPr lang="en-US" sz="2200" kern="1200"/>
        </a:p>
      </dsp:txBody>
      <dsp:txXfrm>
        <a:off x="1675087" y="2221442"/>
        <a:ext cx="6384069" cy="606890"/>
      </dsp:txXfrm>
    </dsp:sp>
    <dsp:sp modelId="{CC6543B5-0CF4-44EC-B9CE-D905B06CA1C4}">
      <dsp:nvSpPr>
        <dsp:cNvPr id="0" name=""/>
        <dsp:cNvSpPr/>
      </dsp:nvSpPr>
      <dsp:spPr>
        <a:xfrm>
          <a:off x="2208275" y="2936748"/>
          <a:ext cx="7392924" cy="64465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200" kern="1200" baseline="0"/>
            <a:t>Nikdo nejde z kola ven (Zobačová H.)</a:t>
          </a:r>
          <a:endParaRPr lang="en-US" sz="2200" kern="1200"/>
        </a:p>
      </dsp:txBody>
      <dsp:txXfrm>
        <a:off x="2227156" y="2955629"/>
        <a:ext cx="6384069" cy="606889"/>
      </dsp:txXfrm>
    </dsp:sp>
    <dsp:sp modelId="{80A1A206-0F8D-474B-B692-AEB95336B1E2}">
      <dsp:nvSpPr>
        <dsp:cNvPr id="0" name=""/>
        <dsp:cNvSpPr/>
      </dsp:nvSpPr>
      <dsp:spPr>
        <a:xfrm>
          <a:off x="6973900" y="470954"/>
          <a:ext cx="419023" cy="41902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068180" y="470954"/>
        <a:ext cx="230463" cy="315315"/>
      </dsp:txXfrm>
    </dsp:sp>
    <dsp:sp modelId="{A3893835-E4B3-4911-9CCC-84B2EE9103C4}">
      <dsp:nvSpPr>
        <dsp:cNvPr id="0" name=""/>
        <dsp:cNvSpPr/>
      </dsp:nvSpPr>
      <dsp:spPr>
        <a:xfrm>
          <a:off x="7525969" y="1205141"/>
          <a:ext cx="419023" cy="41902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620249" y="1205141"/>
        <a:ext cx="230463" cy="315315"/>
      </dsp:txXfrm>
    </dsp:sp>
    <dsp:sp modelId="{8F1FF357-F8C3-4CDD-8C23-640F99D2617A}">
      <dsp:nvSpPr>
        <dsp:cNvPr id="0" name=""/>
        <dsp:cNvSpPr/>
      </dsp:nvSpPr>
      <dsp:spPr>
        <a:xfrm>
          <a:off x="8078038" y="1928583"/>
          <a:ext cx="419023" cy="419023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172318" y="1928583"/>
        <a:ext cx="230463" cy="315315"/>
      </dsp:txXfrm>
    </dsp:sp>
    <dsp:sp modelId="{24EBDCB5-ECB4-4B6B-B599-5028E77B80D7}">
      <dsp:nvSpPr>
        <dsp:cNvPr id="0" name=""/>
        <dsp:cNvSpPr/>
      </dsp:nvSpPr>
      <dsp:spPr>
        <a:xfrm>
          <a:off x="8630107" y="2669933"/>
          <a:ext cx="419023" cy="41902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724387" y="2669933"/>
        <a:ext cx="230463" cy="3153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8CFE24-3019-43E9-AAF8-88B8E2F7C3E9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3BB6A17-7045-4B32-A7C1-E05C9A1CA1A3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94826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FE24-3019-43E9-AAF8-88B8E2F7C3E9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6A17-7045-4B32-A7C1-E05C9A1CA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96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FE24-3019-43E9-AAF8-88B8E2F7C3E9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6A17-7045-4B32-A7C1-E05C9A1CA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95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FE24-3019-43E9-AAF8-88B8E2F7C3E9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6A17-7045-4B32-A7C1-E05C9A1CA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71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CFE24-3019-43E9-AAF8-88B8E2F7C3E9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BB6A17-7045-4B32-A7C1-E05C9A1CA1A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262708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FE24-3019-43E9-AAF8-88B8E2F7C3E9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6A17-7045-4B32-A7C1-E05C9A1CA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5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FE24-3019-43E9-AAF8-88B8E2F7C3E9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6A17-7045-4B32-A7C1-E05C9A1CA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57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FE24-3019-43E9-AAF8-88B8E2F7C3E9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6A17-7045-4B32-A7C1-E05C9A1CA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50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FE24-3019-43E9-AAF8-88B8E2F7C3E9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6A17-7045-4B32-A7C1-E05C9A1CA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214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CFE24-3019-43E9-AAF8-88B8E2F7C3E9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BB6A17-7045-4B32-A7C1-E05C9A1CA1A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81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CFE24-3019-43E9-AAF8-88B8E2F7C3E9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BB6A17-7045-4B32-A7C1-E05C9A1CA1A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710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D8CFE24-3019-43E9-AAF8-88B8E2F7C3E9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3BB6A17-7045-4B32-A7C1-E05C9A1CA1A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725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490958A-B347-735C-2109-40C64F2463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30" r="1" b="1"/>
          <a:stretch/>
        </p:blipFill>
        <p:spPr>
          <a:xfrm>
            <a:off x="20" y="10"/>
            <a:ext cx="12191980" cy="68593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F1A96B9-F717-4812-9DB0-C99D99462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560" y="1137137"/>
            <a:ext cx="9867482" cy="4570327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226038F9-8CE0-4A41-9EF0-3A27023DE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" name="Freeform 6">
            <a:extLst>
              <a:ext uri="{FF2B5EF4-FFF2-40B4-BE49-F238E27FC236}">
                <a16:creationId xmlns:a16="http://schemas.microsoft.com/office/drawing/2014/main" id="{BB5C5996-5C1E-4768-90AE-87BED835C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F734746-85B5-CC16-78E3-4E03C46490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>
            <a:normAutofit/>
          </a:bodyPr>
          <a:lstStyle/>
          <a:p>
            <a:r>
              <a:rPr lang="cs-CZ" sz="29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Zprostředkování tématu specifických poruch učení a chování žákům ve škole prostřednictvím literatury pro děti mladšího školního věku</a:t>
            </a:r>
            <a:br>
              <a:rPr lang="cs-CZ" sz="29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cs-CZ" sz="29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C52F574-188F-30EE-AC0F-A8417E5CA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>
                <a:solidFill>
                  <a:srgbClr val="191B0E"/>
                </a:solidFill>
              </a:rPr>
              <a:t>Kateřina Jetelová</a:t>
            </a:r>
          </a:p>
        </p:txBody>
      </p:sp>
    </p:spTree>
    <p:extLst>
      <p:ext uri="{BB962C8B-B14F-4D97-AF65-F5344CB8AC3E}">
        <p14:creationId xmlns:p14="http://schemas.microsoft.com/office/powerpoint/2010/main" val="223491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0FA3FB-0D8C-24B1-299C-7F17A0C3C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cs-CZ"/>
              <a:t>Lekce  </a:t>
            </a:r>
            <a:endParaRPr lang="cs-CZ" dirty="0"/>
          </a:p>
        </p:txBody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DC6E08FB-9CB9-0DBE-531A-25D6835693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5393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6563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B753DF-164C-2E56-1989-53E2F3204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pracovních listů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233B26-1A22-4F06-6A30-3836C2C1C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97F6DED-99CE-1E51-3DC5-CA199483AD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716" y="1809750"/>
            <a:ext cx="6312224" cy="425471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B160FB4-BADB-EFBD-26EC-6EBE8A0834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2542" y="204032"/>
            <a:ext cx="4702629" cy="644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806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ECB0E0D-AC1B-4E83-84EA-237BFA206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6DCB3B1-E1A7-4510-831B-77C8EFF56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10132A3B-10CF-4EEB-BA1F-A63D2ED61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014E52ED-3C51-46E6-BE4B-14FFAB2C3D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01FF36EE-55FA-E2CD-47AD-C74C210A2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8521" y="1480930"/>
            <a:ext cx="5751537" cy="38485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600" cap="all"/>
              <a:t>Děkuji za pozornost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16DDC6-8F07-46CC-8751-E5C9346B2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74964" y="2388358"/>
            <a:ext cx="0" cy="1856096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29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5">
            <a:extLst>
              <a:ext uri="{FF2B5EF4-FFF2-40B4-BE49-F238E27FC236}">
                <a16:creationId xmlns:a16="http://schemas.microsoft.com/office/drawing/2014/main" id="{1E1665A6-74DB-4F44-A6EF-F01205E87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6FEB7B9-5716-9DA9-0EF6-A5A818917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85800"/>
            <a:ext cx="10905066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cs-CZ" dirty="0"/>
              <a:t>Motivace </a:t>
            </a:r>
            <a:endParaRPr lang="cs-CZ"/>
          </a:p>
        </p:txBody>
      </p:sp>
      <p:graphicFrame>
        <p:nvGraphicFramePr>
          <p:cNvPr id="21" name="Zástupný obsah 2">
            <a:extLst>
              <a:ext uri="{FF2B5EF4-FFF2-40B4-BE49-F238E27FC236}">
                <a16:creationId xmlns:a16="http://schemas.microsoft.com/office/drawing/2014/main" id="{CB8B13CE-C64C-989A-86C8-432DB70D8F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714001"/>
              </p:ext>
            </p:extLst>
          </p:nvPr>
        </p:nvGraphicFramePr>
        <p:xfrm>
          <a:off x="1122972" y="2286000"/>
          <a:ext cx="9946056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8062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1">
            <a:extLst>
              <a:ext uri="{FF2B5EF4-FFF2-40B4-BE49-F238E27FC236}">
                <a16:creationId xmlns:a16="http://schemas.microsoft.com/office/drawing/2014/main" id="{1E1665A6-74DB-4F44-A6EF-F01205E87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F1BF84E-2D4D-F72A-371F-E53F5054A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85800"/>
            <a:ext cx="10905066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cs-CZ"/>
              <a:t>Cíle práce</a:t>
            </a:r>
          </a:p>
        </p:txBody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FD6B73C3-54E1-5EA5-3E92-6E1913AB63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140358"/>
              </p:ext>
            </p:extLst>
          </p:nvPr>
        </p:nvGraphicFramePr>
        <p:xfrm>
          <a:off x="1122972" y="2286000"/>
          <a:ext cx="9946056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52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41FDAD-B6F6-C875-810A-DD382E80D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Teoretická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58065C-36AB-C7D2-F1C8-2B451B27D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Specifické poruchy učení – vymezení pojmu, klasifikace pojmu, základní charakteristiky druhů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Specifické poruchy chování – vymezení pojmu, klasifikace pojmu, ADHD, ADD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Žák se specifickými poruchami učení a chování v rodině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Žák se specifickými poruchami učení a chování ve školním prostředí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Zpracování tématu poruchy učení a chování v dětské literatuře – vymezení pojmu, současná dětská literatura, vybrané tituly LPDM vzhledem k tématu práce, práce s knihou ve škole ve vztahu k tématu práce</a:t>
            </a:r>
          </a:p>
        </p:txBody>
      </p:sp>
    </p:spTree>
    <p:extLst>
      <p:ext uri="{BB962C8B-B14F-4D97-AF65-F5344CB8AC3E}">
        <p14:creationId xmlns:p14="http://schemas.microsoft.com/office/powerpoint/2010/main" val="1670801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72D987-B9F5-F181-7B3E-C8A93C72B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textu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CE8A9B-A622-EBBB-89D7-B380557CF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35628"/>
            <a:ext cx="9601200" cy="35814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 české literatuře není zcela sjednocena terminologie specifických poruch učení. Definice se tedy v některých případech různí. Autorky Michalová (2016) a Pokorná (2015) shodně uvádějí, že nejčastěji se pro tuto problematiku v literatuře využívají výrazy vývojové poruchy učení, specifické poruchy učení nebo specifické vývojové poruchy. Pro účely této práce bude využíván název specifické poruchy učení, jež je v literatuře také pojmenováván zkratkou SPU. Dle Michalové (2016), Pokorné (2015) a Zelinkové (2015) je tento pojem nadřazený termínům jako je například dyslexie, dysgrafie, dysortografie a dyskalkulie. V českém prostředí zařazujeme mezi tyto pojmy i někdy užívané termíny dysmúzie, </a:t>
            </a:r>
            <a:r>
              <a:rPr lang="cs-CZ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dyspinxie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dyspraxie.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3803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32E72-7C14-0CB9-F753-7C9D6EEF1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textu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401155-2758-EBE0-DE84-AC3C17F3D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Zelinková (2015, s. 10) definuje pojem specifické vývojové poruchy učení jako „termín označující heterogenní skupinu obtíží, které se projevují při osvojování a užívání řeči, čtení, psaní, naslouchání a matematiky. Tyto obtíže mají individuální charakter a vznikají na podkladě dysfunkcí centrální nervové soustavy.“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21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3CBD79-A96B-C32F-2761-71F34A6E7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cs-CZ"/>
              <a:t>Praktická část</a:t>
            </a:r>
            <a:endParaRPr lang="cs-CZ" dirty="0"/>
          </a:p>
        </p:txBody>
      </p:sp>
      <p:graphicFrame>
        <p:nvGraphicFramePr>
          <p:cNvPr id="11" name="Zástupný obsah 2">
            <a:extLst>
              <a:ext uri="{FF2B5EF4-FFF2-40B4-BE49-F238E27FC236}">
                <a16:creationId xmlns:a16="http://schemas.microsoft.com/office/drawing/2014/main" id="{801E1B7E-B244-27C3-2642-124BE625CF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481713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9314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0B744E-4BF2-D705-3788-988B0AB81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cs-CZ"/>
              <a:t>Metodologie</a:t>
            </a:r>
            <a:endParaRPr lang="cs-CZ" dirty="0"/>
          </a:p>
        </p:txBody>
      </p:sp>
      <p:graphicFrame>
        <p:nvGraphicFramePr>
          <p:cNvPr id="11" name="Zástupný obsah 2">
            <a:extLst>
              <a:ext uri="{FF2B5EF4-FFF2-40B4-BE49-F238E27FC236}">
                <a16:creationId xmlns:a16="http://schemas.microsoft.com/office/drawing/2014/main" id="{DCF8E422-DCD2-A4B3-4537-BE0FC75CAF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972092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7358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C159B63-C56D-4E4E-8B07-40A1346DC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071157C-09EC-0783-AB3A-782878E67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902" y="1194180"/>
            <a:ext cx="3523938" cy="5020353"/>
          </a:xfrm>
        </p:spPr>
        <p:txBody>
          <a:bodyPr>
            <a:normAutofit/>
          </a:bodyPr>
          <a:lstStyle/>
          <a:p>
            <a:r>
              <a:rPr lang="cs-CZ" dirty="0"/>
              <a:t>Výzkumná otázka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DEF201-077E-444A-A3F0-66E142535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D19931-6C27-2950-AE48-39E9EEC55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6541" y="1194179"/>
            <a:ext cx="6114847" cy="5020353"/>
          </a:xfrm>
        </p:spPr>
        <p:txBody>
          <a:bodyPr>
            <a:normAutofit/>
          </a:bodyPr>
          <a:lstStyle/>
          <a:p>
            <a:r>
              <a:rPr lang="cs-CZ" dirty="0"/>
              <a:t>HVO: Co vědí vybraní žáci o specifických poruchách učení a chování a jaký vliv na žákovské porozumění této problematice měly realizované lekce? </a:t>
            </a:r>
          </a:p>
          <a:p>
            <a:r>
              <a:rPr lang="cs-CZ" dirty="0"/>
              <a:t>DVO: </a:t>
            </a:r>
          </a:p>
          <a:p>
            <a:r>
              <a:rPr lang="cs-CZ" dirty="0"/>
              <a:t>1.	Jaká současná literatura pro děti mladšího školního věku se zabývá tématem specifických poruch učení a chování? </a:t>
            </a:r>
          </a:p>
          <a:p>
            <a:r>
              <a:rPr lang="cs-CZ" dirty="0"/>
              <a:t>2.	Jaké mají vybraní žáci povědomí o tématech specifických poruch učení a chování? </a:t>
            </a:r>
          </a:p>
          <a:p>
            <a:r>
              <a:rPr lang="cs-CZ" dirty="0"/>
              <a:t>3.	Jaký vliv mají realizované lekce na porozumění a přijetí této problematiky vybranými žáky v krátkodobém a dlouhodobém horizontu?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4759191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67</TotalTime>
  <Words>610</Words>
  <Application>Microsoft Office PowerPoint</Application>
  <PresentationFormat>Širokoúhlá obrazovka</PresentationFormat>
  <Paragraphs>43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Franklin Gothic Book</vt:lpstr>
      <vt:lpstr>Times New Roman</vt:lpstr>
      <vt:lpstr>Oříznutí</vt:lpstr>
      <vt:lpstr>Zprostředkování tématu specifických poruch učení a chování žákům ve škole prostřednictvím literatury pro děti mladšího školního věku </vt:lpstr>
      <vt:lpstr>Motivace </vt:lpstr>
      <vt:lpstr>Cíle práce</vt:lpstr>
      <vt:lpstr>Teoretická část</vt:lpstr>
      <vt:lpstr>Ukázka textu</vt:lpstr>
      <vt:lpstr>Ukázka textu </vt:lpstr>
      <vt:lpstr>Praktická část</vt:lpstr>
      <vt:lpstr>Metodologie</vt:lpstr>
      <vt:lpstr>Výzkumná otázka</vt:lpstr>
      <vt:lpstr>Lekce  </vt:lpstr>
      <vt:lpstr>Ukázka pracovních listů 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Zprostředkování tématu specifických poruch učení a chování žákům ve škole prostřednictvím literatury pro děti mladšího školního věku </dc:title>
  <dc:creator>Kateřina Jetelová</dc:creator>
  <cp:lastModifiedBy>Kateřina Jetelová</cp:lastModifiedBy>
  <cp:revision>1</cp:revision>
  <dcterms:created xsi:type="dcterms:W3CDTF">2024-04-04T12:05:55Z</dcterms:created>
  <dcterms:modified xsi:type="dcterms:W3CDTF">2024-04-04T18:41:22Z</dcterms:modified>
</cp:coreProperties>
</file>