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6" y="7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326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70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7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6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89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56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08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96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81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10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C51864D-D6F2-46B8-87C5-0556087D2D02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2F3EB1F-0B56-4803-8C00-6AE4D0797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4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POSTUP V DIPLOMOVÉ PRÁCI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 smtClean="0"/>
              <a:t>Laura Mayerová </a:t>
            </a:r>
          </a:p>
          <a:p>
            <a:r>
              <a:rPr lang="cs-CZ" dirty="0" smtClean="0"/>
              <a:t>5. ročník, LS, 1.STZŠ, 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41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tématu a vedoucího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782" y="2336800"/>
            <a:ext cx="10880436" cy="3971636"/>
          </a:xfrm>
        </p:spPr>
        <p:txBody>
          <a:bodyPr>
            <a:normAutofit/>
          </a:bodyPr>
          <a:lstStyle/>
          <a:p>
            <a:r>
              <a:rPr lang="cs-CZ" dirty="0"/>
              <a:t>4</a:t>
            </a:r>
            <a:r>
              <a:rPr lang="cs-CZ" dirty="0" smtClean="0"/>
              <a:t>. ZS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působení reklamy na žáky </a:t>
            </a:r>
            <a:r>
              <a:rPr lang="cs-CZ" dirty="0" smtClean="0">
                <a:sym typeface="Wingdings" panose="05000000000000000000" pitchFamily="2" charset="2"/>
              </a:rPr>
              <a:t> katedra českého jazyka  jedna konkrétní vedoucí  naplněná kapacita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/>
              <a:t>4. LS </a:t>
            </a:r>
            <a:r>
              <a:rPr lang="cs-CZ" dirty="0" smtClean="0">
                <a:sym typeface="Wingdings" panose="05000000000000000000" pitchFamily="2" charset="2"/>
              </a:rPr>
              <a:t> projektové vyučování v HV  katedra hudební výchovy  jedna konkrétní vedoucí  odchod ze školy  doporučení jiné vedoucí  přijala mne  má obava z tématu (odstoupila jsem od toho)</a:t>
            </a:r>
            <a:endParaRPr lang="cs-CZ" dirty="0" smtClean="0"/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5. ZS  něco s environmentální výchovou (MOP)  katedra biologie a environmetálních studií   4 vedoucí  plné kapacity, malé úvazky apod. 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5. ZS  doporučení tématu od spolužačky (anglicismy, vulgarismy, zkratky)  katedra českého jazyka  jedna konkrétní vedoucí  plná kapacita  doporučení jiné vedoucí  přijetí </a:t>
            </a:r>
          </a:p>
        </p:txBody>
      </p:sp>
    </p:spTree>
    <p:extLst>
      <p:ext uri="{BB962C8B-B14F-4D97-AF65-F5344CB8AC3E}">
        <p14:creationId xmlns:p14="http://schemas.microsoft.com/office/powerpoint/2010/main" val="306440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ZAČÁTEK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5782" y="2272145"/>
            <a:ext cx="10880436" cy="4110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ym typeface="Wingdings" panose="05000000000000000000" pitchFamily="2" charset="2"/>
              </a:rPr>
              <a:t>Určení tématu a názvu práce: </a:t>
            </a:r>
            <a:r>
              <a:rPr lang="cs-CZ" sz="2000" b="1" dirty="0" smtClean="0">
                <a:sym typeface="Wingdings" panose="05000000000000000000" pitchFamily="2" charset="2"/>
              </a:rPr>
              <a:t>Znalost zkratek anglického původu u žáků 1. stupně ZŠ</a:t>
            </a:r>
          </a:p>
          <a:p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000" dirty="0" smtClean="0">
                <a:sym typeface="Wingdings" panose="05000000000000000000" pitchFamily="2" charset="2"/>
              </a:rPr>
              <a:t>Vyhledání literatury a rešerše </a:t>
            </a:r>
          </a:p>
          <a:p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000" dirty="0" smtClean="0">
                <a:sym typeface="Wingdings" panose="05000000000000000000" pitchFamily="2" charset="2"/>
              </a:rPr>
              <a:t>Návrh anotace, klíčových slov (a osnovy)</a:t>
            </a:r>
          </a:p>
          <a:p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000" dirty="0" smtClean="0">
                <a:sym typeface="Wingdings" panose="05000000000000000000" pitchFamily="2" charset="2"/>
              </a:rPr>
              <a:t>Rozhodnutí, jak budu shromažďovat data – dotazník </a:t>
            </a:r>
          </a:p>
          <a:p>
            <a:endParaRPr lang="cs-CZ" sz="2000" dirty="0" smtClean="0">
              <a:sym typeface="Wingdings" panose="05000000000000000000" pitchFamily="2" charset="2"/>
            </a:endParaRPr>
          </a:p>
          <a:p>
            <a:r>
              <a:rPr lang="cs-CZ" sz="2000" dirty="0" smtClean="0">
                <a:sym typeface="Wingdings" panose="05000000000000000000" pitchFamily="2" charset="2"/>
              </a:rPr>
              <a:t>Konkretizování, jak bude </a:t>
            </a:r>
            <a:r>
              <a:rPr lang="cs-CZ" sz="2000" dirty="0">
                <a:sym typeface="Wingdings" panose="05000000000000000000" pitchFamily="2" charset="2"/>
              </a:rPr>
              <a:t>vypadat</a:t>
            </a:r>
            <a:r>
              <a:rPr lang="cs-CZ" sz="2000" dirty="0" smtClean="0">
                <a:sym typeface="Wingdings" panose="05000000000000000000" pitchFamily="2" charset="2"/>
              </a:rPr>
              <a:t> skupina respondentů </a:t>
            </a:r>
            <a:br>
              <a:rPr lang="cs-CZ" sz="2000" dirty="0" smtClean="0">
                <a:sym typeface="Wingdings" panose="05000000000000000000" pitchFamily="2" charset="2"/>
              </a:rPr>
            </a:br>
            <a:r>
              <a:rPr lang="cs-CZ" sz="2000" dirty="0" smtClean="0">
                <a:sym typeface="Wingdings" panose="05000000000000000000" pitchFamily="2" charset="2"/>
              </a:rPr>
              <a:t>(cca 100 žáků 4. a 5. tříd – z malotřídních, vesnických i pražských škol)</a:t>
            </a:r>
            <a:endParaRPr lang="cs-CZ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91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655782" y="2410691"/>
            <a:ext cx="10880436" cy="39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>
              <a:sym typeface="Wingdings" panose="05000000000000000000" pitchFamily="2" charset="2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8182" y="2410691"/>
            <a:ext cx="10880436" cy="412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>
                <a:sym typeface="Wingdings" panose="05000000000000000000" pitchFamily="2" charset="2"/>
              </a:rPr>
              <a:t>Hledání a shromažďování všech možných zkratek </a:t>
            </a:r>
            <a:br>
              <a:rPr lang="cs-CZ" sz="2200" dirty="0" smtClean="0">
                <a:sym typeface="Wingdings" panose="05000000000000000000" pitchFamily="2" charset="2"/>
              </a:rPr>
            </a:br>
            <a:r>
              <a:rPr lang="cs-CZ" sz="2200" dirty="0" smtClean="0">
                <a:sym typeface="Wingdings" panose="05000000000000000000" pitchFamily="2" charset="2"/>
              </a:rPr>
              <a:t>(literatura, diplomové práce, kontakt s dětmi, známí – hráči nebo v kontaktu s dětskými hráči)  </a:t>
            </a: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r>
              <a:rPr lang="cs-CZ" sz="2200" dirty="0" smtClean="0">
                <a:sym typeface="Wingdings" panose="05000000000000000000" pitchFamily="2" charset="2"/>
              </a:rPr>
              <a:t>Pensum zkratek – vybrala jsem 6 zkratek: </a:t>
            </a:r>
          </a:p>
          <a:p>
            <a:pPr lvl="1"/>
            <a:r>
              <a:rPr lang="cs-CZ" sz="2200" b="1" dirty="0" smtClean="0">
                <a:sym typeface="Wingdings" panose="05000000000000000000" pitchFamily="2" charset="2"/>
              </a:rPr>
              <a:t>BFF</a:t>
            </a:r>
          </a:p>
          <a:p>
            <a:pPr lvl="1"/>
            <a:r>
              <a:rPr lang="cs-CZ" sz="2200" b="1" dirty="0" smtClean="0">
                <a:sym typeface="Wingdings" panose="05000000000000000000" pitchFamily="2" charset="2"/>
              </a:rPr>
              <a:t>NPC</a:t>
            </a:r>
          </a:p>
          <a:p>
            <a:pPr lvl="1"/>
            <a:r>
              <a:rPr lang="cs-CZ" sz="2200" b="1" dirty="0" smtClean="0">
                <a:sym typeface="Wingdings" panose="05000000000000000000" pitchFamily="2" charset="2"/>
              </a:rPr>
              <a:t>LOL</a:t>
            </a:r>
          </a:p>
          <a:p>
            <a:pPr lvl="1"/>
            <a:r>
              <a:rPr lang="cs-CZ" sz="2200" b="1" dirty="0" smtClean="0">
                <a:sym typeface="Wingdings" panose="05000000000000000000" pitchFamily="2" charset="2"/>
              </a:rPr>
              <a:t>ILY</a:t>
            </a:r>
          </a:p>
          <a:p>
            <a:pPr lvl="1"/>
            <a:r>
              <a:rPr lang="cs-CZ" sz="2200" b="1" dirty="0" smtClean="0">
                <a:sym typeface="Wingdings" panose="05000000000000000000" pitchFamily="2" charset="2"/>
              </a:rPr>
              <a:t>OMG</a:t>
            </a:r>
          </a:p>
          <a:p>
            <a:pPr lvl="1"/>
            <a:r>
              <a:rPr lang="cs-CZ" sz="2200" b="1" dirty="0" smtClean="0">
                <a:sym typeface="Wingdings" panose="05000000000000000000" pitchFamily="2" charset="2"/>
              </a:rPr>
              <a:t>SUS</a:t>
            </a:r>
          </a:p>
          <a:p>
            <a:endParaRPr lang="cs-CZ" sz="1800" dirty="0" smtClean="0">
              <a:sym typeface="Wingdings" panose="05000000000000000000" pitchFamily="2" charset="2"/>
            </a:endParaRPr>
          </a:p>
          <a:p>
            <a:endParaRPr lang="cs-CZ" sz="2000" dirty="0">
              <a:sym typeface="Wingdings" panose="05000000000000000000" pitchFamily="2" charset="2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cs-CZ" dirty="0" smtClean="0"/>
              <a:t>HLEDÁNÍ ZKRATEK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65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DOTAZNÍKU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8182" y="2410691"/>
            <a:ext cx="5204691" cy="412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ym typeface="Wingdings" panose="05000000000000000000" pitchFamily="2" charset="2"/>
              </a:rPr>
              <a:t>Vytvoření návrhu dotazníku</a:t>
            </a:r>
          </a:p>
          <a:p>
            <a:pPr marL="0" indent="0">
              <a:buNone/>
            </a:pPr>
            <a:r>
              <a:rPr lang="cs-CZ" sz="2000" dirty="0" smtClean="0">
                <a:sym typeface="Wingdings" panose="05000000000000000000" pitchFamily="2" charset="2"/>
              </a:rPr>
              <a:t> </a:t>
            </a:r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000" dirty="0">
                <a:sym typeface="Wingdings" panose="05000000000000000000" pitchFamily="2" charset="2"/>
              </a:rPr>
              <a:t>O</a:t>
            </a:r>
            <a:r>
              <a:rPr lang="cs-CZ" sz="2000" dirty="0" smtClean="0">
                <a:sym typeface="Wingdings" panose="05000000000000000000" pitchFamily="2" charset="2"/>
              </a:rPr>
              <a:t>dsouhlasení dotazníku </a:t>
            </a:r>
          </a:p>
          <a:p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200" dirty="0">
                <a:sym typeface="Wingdings" panose="05000000000000000000" pitchFamily="2" charset="2"/>
              </a:rPr>
              <a:t>PROBLÉM: </a:t>
            </a:r>
          </a:p>
          <a:p>
            <a:pPr lvl="1"/>
            <a:r>
              <a:rPr lang="cs-CZ" sz="2000" dirty="0">
                <a:sym typeface="Wingdings" panose="05000000000000000000" pitchFamily="2" charset="2"/>
              </a:rPr>
              <a:t>papírová podoba X elektronická podoba</a:t>
            </a:r>
          </a:p>
          <a:p>
            <a:pPr lvl="1"/>
            <a:r>
              <a:rPr lang="cs-CZ" sz="2000" dirty="0">
                <a:sym typeface="Wingdings" panose="05000000000000000000" pitchFamily="2" charset="2"/>
              </a:rPr>
              <a:t>cca 100 respondentů = 600 stran k tisku (300 stran oboustranně)</a:t>
            </a:r>
          </a:p>
          <a:p>
            <a:endParaRPr lang="cs-CZ" sz="2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2000" dirty="0" smtClean="0">
              <a:sym typeface="Wingdings" panose="05000000000000000000" pitchFamily="2" charset="2"/>
            </a:endParaRPr>
          </a:p>
          <a:p>
            <a:endParaRPr lang="cs-CZ" sz="2000" dirty="0">
              <a:sym typeface="Wingdings" panose="05000000000000000000" pitchFamily="2" charset="2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873" y="2403781"/>
            <a:ext cx="3947991" cy="413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5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situace a další postup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8182" y="2410691"/>
            <a:ext cx="10880436" cy="412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ym typeface="Wingdings" panose="05000000000000000000" pitchFamily="2" charset="2"/>
              </a:rPr>
              <a:t>Pilotáž dotazníku </a:t>
            </a:r>
            <a:r>
              <a:rPr lang="cs-CZ" sz="2000" dirty="0" smtClean="0">
                <a:sym typeface="Wingdings" panose="05000000000000000000" pitchFamily="2" charset="2"/>
              </a:rPr>
              <a:t>– 3 vyplněné dotazníky (alespoň ještě dalších cca 5)</a:t>
            </a:r>
          </a:p>
          <a:p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000" dirty="0" smtClean="0">
                <a:sym typeface="Wingdings" panose="05000000000000000000" pitchFamily="2" charset="2"/>
              </a:rPr>
              <a:t>PRAXE – nebyl čas </a:t>
            </a:r>
          </a:p>
          <a:p>
            <a:pPr marL="0" indent="0">
              <a:buNone/>
            </a:pPr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000" dirty="0" smtClean="0">
                <a:sym typeface="Wingdings" panose="05000000000000000000" pitchFamily="2" charset="2"/>
              </a:rPr>
              <a:t>Chci začít </a:t>
            </a:r>
            <a:r>
              <a:rPr lang="cs-CZ" sz="2000" smtClean="0">
                <a:sym typeface="Wingdings" panose="05000000000000000000" pitchFamily="2" charset="2"/>
              </a:rPr>
              <a:t>číst </a:t>
            </a:r>
            <a:r>
              <a:rPr lang="cs-CZ" sz="2000" smtClean="0">
                <a:sym typeface="Wingdings" panose="05000000000000000000" pitchFamily="2" charset="2"/>
              </a:rPr>
              <a:t>literaturu.</a:t>
            </a:r>
            <a:endParaRPr lang="cs-CZ" sz="2000" dirty="0" smtClean="0">
              <a:sym typeface="Wingdings" panose="05000000000000000000" pitchFamily="2" charset="2"/>
            </a:endParaRPr>
          </a:p>
          <a:p>
            <a:endParaRPr lang="cs-CZ" sz="2000" dirty="0">
              <a:sym typeface="Wingdings" panose="05000000000000000000" pitchFamily="2" charset="2"/>
            </a:endParaRPr>
          </a:p>
          <a:p>
            <a:r>
              <a:rPr lang="cs-CZ" sz="2000" dirty="0" smtClean="0">
                <a:sym typeface="Wingdings" panose="05000000000000000000" pitchFamily="2" charset="2"/>
              </a:rPr>
              <a:t>Ráda bych začala obepisovat vybrané školy a dávala jim dotazníky k </a:t>
            </a:r>
            <a:r>
              <a:rPr lang="cs-CZ" sz="2000" dirty="0" smtClean="0">
                <a:sym typeface="Wingdings" panose="05000000000000000000" pitchFamily="2" charset="2"/>
              </a:rPr>
              <a:t>vyplnění.  </a:t>
            </a:r>
            <a:endParaRPr lang="cs-CZ" sz="2000" dirty="0" smtClean="0">
              <a:sym typeface="Wingdings" panose="05000000000000000000" pitchFamily="2" charset="2"/>
            </a:endParaRPr>
          </a:p>
          <a:p>
            <a:endParaRPr lang="cs-CZ" sz="2000" dirty="0" smtClean="0">
              <a:sym typeface="Wingdings" panose="05000000000000000000" pitchFamily="2" charset="2"/>
            </a:endParaRPr>
          </a:p>
          <a:p>
            <a:r>
              <a:rPr lang="cs-CZ" sz="2000" b="1" dirty="0" smtClean="0">
                <a:sym typeface="Wingdings" panose="05000000000000000000" pitchFamily="2" charset="2"/>
              </a:rPr>
              <a:t>DP chci určitě odevzdávat a obhajovat až v příštím roce. </a:t>
            </a:r>
            <a:endParaRPr lang="cs-CZ" sz="20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7907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90964" y="1444634"/>
            <a:ext cx="8991600" cy="164592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9172818" y="5978457"/>
            <a:ext cx="2819492" cy="53664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chemeClr val="bg1"/>
                </a:solidFill>
              </a:rPr>
              <a:t>Laura Mayerová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blackWhite">
          <a:xfrm>
            <a:off x="4112563" y="3604904"/>
            <a:ext cx="3948401" cy="164592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DOTAZY?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3755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57</TotalTime>
  <Words>275</Words>
  <Application>Microsoft Office PowerPoint</Application>
  <PresentationFormat>Širokoúhlá obrazovka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</vt:lpstr>
      <vt:lpstr>Parcel</vt:lpstr>
      <vt:lpstr>POSTUP V DIPLOMOVÉ PRÁCI</vt:lpstr>
      <vt:lpstr>Hledání tématu a vedoucího</vt:lpstr>
      <vt:lpstr>ZAČÁTEK</vt:lpstr>
      <vt:lpstr>HLEDÁNÍ ZKRATEK</vt:lpstr>
      <vt:lpstr>NÁVRH DOTAZNÍKU</vt:lpstr>
      <vt:lpstr>Aktuální situace a další postup</vt:lpstr>
      <vt:lpstr>Děkuji za pozornost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V DIPLOMOVÉ PRÁCI</dc:title>
  <dc:creator>User</dc:creator>
  <cp:lastModifiedBy>User</cp:lastModifiedBy>
  <cp:revision>8</cp:revision>
  <dcterms:created xsi:type="dcterms:W3CDTF">2024-03-31T13:32:44Z</dcterms:created>
  <dcterms:modified xsi:type="dcterms:W3CDTF">2024-04-01T10:58:36Z</dcterms:modified>
</cp:coreProperties>
</file>