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2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0E3D08-7D8C-8B65-8336-32682DA14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030D234-228F-518B-7FD2-56D2751A0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593D80-65AC-3FFD-0DE4-28E83F833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7A8C-6103-48CA-B85C-6FE7DCA9E188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00AAF8-C8AD-5C61-DECC-1ECE12B34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925AE1-3B11-80F2-1167-3C8F641A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91B4-16FB-4F23-8128-74F21B9A41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97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860DFA-EE2D-49C3-69E4-6BEA56EC8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5616E4A-BA36-B4B4-109C-534042605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DB4B24-E0D3-9629-AF8D-DCECAF1D9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7A8C-6103-48CA-B85C-6FE7DCA9E188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776944-9FB0-F455-DC4D-174DFB64B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C1ED04-F069-8D9C-DB26-08F8CBD11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91B4-16FB-4F23-8128-74F21B9A41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425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426C831-0FA2-C057-8ACB-36B828B75F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9BDC359-C395-8EF1-3F79-CE1448F2B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DB827C-BE0F-A03D-9880-973B6E510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7A8C-6103-48CA-B85C-6FE7DCA9E188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DB57C0-223E-769A-56AF-3943D8FB2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0DD357-96B0-FA0F-09E1-E72DF9B5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91B4-16FB-4F23-8128-74F21B9A41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44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BEB355-ABF5-4F12-4AC3-4BB9B4E08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88033B-9651-37E5-C971-B952B0A1E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153B29-4A12-6ED0-0790-5482885D6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7A8C-6103-48CA-B85C-6FE7DCA9E188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14743C-3961-3E6B-618D-5D46A89F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3F8AD8-1815-C6A2-2C15-23FCC92C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91B4-16FB-4F23-8128-74F21B9A41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30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A2C34E-4792-DE89-65FC-D0EDEAB2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04B4C1-AD2C-B6FA-6E75-BF081C698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B05D04-156B-D49A-5E3A-15BF783BC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7A8C-6103-48CA-B85C-6FE7DCA9E188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F50C5F-728A-8E88-32A0-23F5E6D34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32B03F-D5FE-B1FC-DB42-119F64487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91B4-16FB-4F23-8128-74F21B9A41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69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0E8D96-96A0-A3A0-2BCA-8F60FD80B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6B906D-F0F9-8B85-8F67-F8D96C523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00ED21-9A84-8748-5312-669071309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8BBFD14-5A71-1CC3-67B1-BC9C6BBA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7A8C-6103-48CA-B85C-6FE7DCA9E188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293425-43DD-4252-1C96-71FC9330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8FCC8D-6DC0-4547-F9D3-64122FF7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91B4-16FB-4F23-8128-74F21B9A41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65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3EDB56-A3BD-CE18-363B-DA98A5AC2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20AAF6-C889-113B-E84F-BEEA9BF6E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E42527B-DA82-D67A-725E-6549A4ABB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AAEAAA0-0FE4-9391-58E7-72086E137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5335063-65FB-E9BB-9BFD-05BDBC1A3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63025EE-D970-1A3A-4F0D-33118D6EA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7A8C-6103-48CA-B85C-6FE7DCA9E188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4CAA3B8-35F5-71A4-ECD0-6050E291B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163A231-5591-4113-C22B-CE65C793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91B4-16FB-4F23-8128-74F21B9A41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99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9D9D9-2A26-D669-BACE-91F9CCBD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88B3E00-694B-35D4-EE1C-2EC5EB898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7A8C-6103-48CA-B85C-6FE7DCA9E188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53023E3-1DA2-3959-1B6D-775D9B3B9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7528618-3BB8-EC8B-0B7C-BD0D85EA6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91B4-16FB-4F23-8128-74F21B9A41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07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3196861-DE98-7A46-69E4-AA2EBC8CC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7A8C-6103-48CA-B85C-6FE7DCA9E188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E9E15F3-D5E3-57DC-FEA8-4D6EEE04C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3CCAAF-9509-3934-F746-6C352C5F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91B4-16FB-4F23-8128-74F21B9A41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49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F37F7B-8705-61BC-1143-6D47C98F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A99ACC-4E61-DF91-4941-D04893BFE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E3AB59A-BFB9-8567-D9A8-80B1F24A7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8746E7-A022-4879-A218-A8D7C7A4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7A8C-6103-48CA-B85C-6FE7DCA9E188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05A02A-01C5-4F90-8367-3D624F408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8CD7B31-4798-F771-71A5-26C2DFDEA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91B4-16FB-4F23-8128-74F21B9A41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48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D4423C-4B88-0322-1653-2051A9C7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31C78A0-34E8-13FF-F739-4210C0669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8304427-96FB-021D-5967-237223F4B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6202B17-2333-4B12-9BD4-8C6830C57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7A8C-6103-48CA-B85C-6FE7DCA9E188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D190644-06D0-A394-EB49-024BE543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303477-8B08-7C2D-5CC2-A5161546A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91B4-16FB-4F23-8128-74F21B9A41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92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61D158B-EDF6-5405-5A2A-5D5D92B96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84965D1-E9AD-DB0E-D805-1D8EFE710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38E6F3-58B3-361A-A399-9771C9C783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B77A8C-6103-48CA-B85C-6FE7DCA9E188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6A3570-0936-F431-3B3C-21AFF0F94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ABA84A-E42F-1E86-90AD-B1D2E3A64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8B91B4-16FB-4F23-8128-74F21B9A41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20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CAAA7C5D-CD6B-122F-D257-F297F9EA6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90" y="2082800"/>
            <a:ext cx="12203290" cy="47752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FC123E1-42E7-B147-F26F-F2253463D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3290" cy="47752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14754CA-EC60-970A-77EE-89AEA07E4A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DIPLOMOVÁ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6AEA244-EBD0-11A1-B2C6-D8F9DC687E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Hudební pohádka Lotrando a Zubejda v hudební výchově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9443CEBD-F15A-CF03-427F-5FD9C5FEA65B}"/>
              </a:ext>
            </a:extLst>
          </p:cNvPr>
          <p:cNvSpPr txBox="1">
            <a:spLocks/>
          </p:cNvSpPr>
          <p:nvPr/>
        </p:nvSpPr>
        <p:spPr>
          <a:xfrm>
            <a:off x="7614458" y="5897563"/>
            <a:ext cx="5059680" cy="149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Kamila Blažková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60C0F3F6-C732-4D9F-37A2-D55FE4DE941C}"/>
              </a:ext>
            </a:extLst>
          </p:cNvPr>
          <p:cNvSpPr txBox="1">
            <a:spLocks/>
          </p:cNvSpPr>
          <p:nvPr/>
        </p:nvSpPr>
        <p:spPr>
          <a:xfrm>
            <a:off x="-919942" y="5879235"/>
            <a:ext cx="5059680" cy="149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055210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5AE686D-F6B3-05CF-C102-5EADE7050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707" y="1271870"/>
            <a:ext cx="4659400" cy="4314259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601BFB8-8834-6A22-43D4-71DD43734ACF}"/>
              </a:ext>
            </a:extLst>
          </p:cNvPr>
          <p:cNvSpPr txBox="1"/>
          <p:nvPr/>
        </p:nvSpPr>
        <p:spPr>
          <a:xfrm>
            <a:off x="553673" y="587013"/>
            <a:ext cx="484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Ukázka pracovního listu z práce: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338F281-411F-A475-2297-B542DA5C6594}"/>
              </a:ext>
            </a:extLst>
          </p:cNvPr>
          <p:cNvSpPr txBox="1"/>
          <p:nvPr/>
        </p:nvSpPr>
        <p:spPr>
          <a:xfrm>
            <a:off x="6096000" y="587013"/>
            <a:ext cx="484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Ukázky žákovských prací: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00C02FA-2AB3-048A-F268-2686AEFD8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408" y="1033003"/>
            <a:ext cx="4501863" cy="189701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6FE1E3A-C776-8DD3-B96B-366C923F0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498" y="3277517"/>
            <a:ext cx="4571682" cy="196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55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47400E61-F34D-9B8D-32C4-5D49748D3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7746" y="1819368"/>
            <a:ext cx="3892750" cy="3086259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20C85B3-CF27-2269-599E-067B34E531D1}"/>
              </a:ext>
            </a:extLst>
          </p:cNvPr>
          <p:cNvSpPr txBox="1"/>
          <p:nvPr/>
        </p:nvSpPr>
        <p:spPr>
          <a:xfrm>
            <a:off x="553673" y="587013"/>
            <a:ext cx="484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Ukázka dotazníku:</a:t>
            </a:r>
          </a:p>
        </p:txBody>
      </p:sp>
    </p:spTree>
    <p:extLst>
      <p:ext uri="{BB962C8B-B14F-4D97-AF65-F5344CB8AC3E}">
        <p14:creationId xmlns:p14="http://schemas.microsoft.com/office/powerpoint/2010/main" val="2268107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A627524-7712-F832-B9C9-96B85B906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4667" y="1825685"/>
            <a:ext cx="7715052" cy="3427957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B46C294-42A9-A048-039E-9698165B3A88}"/>
              </a:ext>
            </a:extLst>
          </p:cNvPr>
          <p:cNvSpPr txBox="1"/>
          <p:nvPr/>
        </p:nvSpPr>
        <p:spPr>
          <a:xfrm>
            <a:off x="553673" y="587013"/>
            <a:ext cx="484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Ukázka vyhodnocení dotazníku:</a:t>
            </a:r>
          </a:p>
        </p:txBody>
      </p:sp>
    </p:spTree>
    <p:extLst>
      <p:ext uri="{BB962C8B-B14F-4D97-AF65-F5344CB8AC3E}">
        <p14:creationId xmlns:p14="http://schemas.microsoft.com/office/powerpoint/2010/main" val="116989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50362B-7593-28B1-71E2-FD6B678D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682" y="695564"/>
            <a:ext cx="10515600" cy="5653477"/>
          </a:xfrm>
        </p:spPr>
        <p:txBody>
          <a:bodyPr>
            <a:normAutofit/>
          </a:bodyPr>
          <a:lstStyle/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Téma: Hudební pohádka Lotrando a Zubejda v hudební výchově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Práce p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ředstavuje jmenovanou hudební pohádku a její aplikaci v hudební výchově. 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Klíčová slova: h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udební pohádka, projektové vyučování, mladší školní věk, reflexe, mezipředmětové vztahy.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608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F642C4-05A4-1793-364A-985C42F1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Teoretická část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40D196-6208-668E-FB34-2674BC644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Původ a vznik pohádek. </a:t>
            </a:r>
          </a:p>
          <a:p>
            <a:pPr marL="0" indent="0">
              <a:buNone/>
            </a:pPr>
            <a:endParaRPr lang="cs-CZ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efinice pohádky jako literárního a hudebně dramatického žánru a vliv tohoto fenoménu na psychický vývoj dítěte. </a:t>
            </a:r>
          </a:p>
          <a:p>
            <a:pPr marL="0" indent="0">
              <a:buNone/>
            </a:pPr>
            <a:endParaRPr lang="cs-CZ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bdobí mladšího školního věku, které charakterizuje nejenom z hlediska sociálního a emočního vývoje, ale hlavně z hlediska vývoje hudebního.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852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B8978C-6F6F-3D54-D500-73B5CF944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Praktická část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F999CD-253C-7940-AC2B-52F68E175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89945"/>
          </a:xfrm>
        </p:spPr>
        <p:txBody>
          <a:bodyPr/>
          <a:lstStyle/>
          <a:p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Příklady aktivit do hodin hudební výchovy, které se inspirují filmovou hudební pohádkou </a:t>
            </a:r>
            <a:r>
              <a:rPr lang="cs-CZ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Lotrando a Zubejda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cs-CZ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ktivity byly realizovány s žáky 3.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ročníku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 ZŠ T. G. Masaryka Milevsko a zaznamenány formou vyučovacích příprav. </a:t>
            </a:r>
          </a:p>
          <a:p>
            <a:pPr marL="0" indent="0">
              <a:buNone/>
            </a:pPr>
            <a:endParaRPr lang="cs-CZ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Vhled do dané problematiky doplňuje krátké dotazníkové šetření.</a:t>
            </a:r>
            <a:endParaRPr lang="cs-CZ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62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FD17E3-3074-517B-7F0C-3239F7B1C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Přílohy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AED285-63E5-A0A2-A9C4-575267740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Notové zápisy vybraných písní z hudební pohádky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Lotrando a Zubejda.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Pracovní listy využitelné k práci s hudební pohádkou v hodinách HV.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Krátký dotazník.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86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C96033-FB27-740C-B44E-83A47B76F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2546262"/>
            <a:ext cx="10515600" cy="1325563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Vybrané ukázky z práce</a:t>
            </a:r>
          </a:p>
        </p:txBody>
      </p:sp>
    </p:spTree>
    <p:extLst>
      <p:ext uri="{BB962C8B-B14F-4D97-AF65-F5344CB8AC3E}">
        <p14:creationId xmlns:p14="http://schemas.microsoft.com/office/powerpoint/2010/main" val="2715562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2DE13BA-E19C-D182-A76D-B7EBBFA1F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96" b="3132"/>
          <a:stretch/>
        </p:blipFill>
        <p:spPr>
          <a:xfrm>
            <a:off x="585054" y="881060"/>
            <a:ext cx="10575100" cy="5767432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E007BBD-4F2D-FD2A-6F74-A443F299B392}"/>
              </a:ext>
            </a:extLst>
          </p:cNvPr>
          <p:cNvSpPr txBox="1"/>
          <p:nvPr/>
        </p:nvSpPr>
        <p:spPr>
          <a:xfrm>
            <a:off x="419450" y="511728"/>
            <a:ext cx="2348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Ukázka textu práce:</a:t>
            </a:r>
          </a:p>
        </p:txBody>
      </p:sp>
    </p:spTree>
    <p:extLst>
      <p:ext uri="{BB962C8B-B14F-4D97-AF65-F5344CB8AC3E}">
        <p14:creationId xmlns:p14="http://schemas.microsoft.com/office/powerpoint/2010/main" val="2518527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8F86B80-A8CB-A968-D0D6-B216A6EE8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5880" y="32458"/>
            <a:ext cx="4893391" cy="165569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C035BE3-5B83-5374-8F0D-1D4C87DD5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880" y="1720611"/>
            <a:ext cx="4952114" cy="451340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1CC66E9-6D4B-993A-812C-B9E4B90EC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880" y="6298930"/>
            <a:ext cx="5613689" cy="46357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4DC70A8-CEA1-5726-C02A-15DDE108895F}"/>
              </a:ext>
            </a:extLst>
          </p:cNvPr>
          <p:cNvSpPr txBox="1"/>
          <p:nvPr/>
        </p:nvSpPr>
        <p:spPr>
          <a:xfrm>
            <a:off x="335560" y="243281"/>
            <a:ext cx="249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Ukázka lekce z práce:</a:t>
            </a:r>
          </a:p>
        </p:txBody>
      </p:sp>
    </p:spTree>
    <p:extLst>
      <p:ext uri="{BB962C8B-B14F-4D97-AF65-F5344CB8AC3E}">
        <p14:creationId xmlns:p14="http://schemas.microsoft.com/office/powerpoint/2010/main" val="865521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6ADF0C5-BB34-3681-225A-BE74BF0B7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654" y="1320228"/>
            <a:ext cx="5739346" cy="2779891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63283C5-36A3-87C7-E3E5-FD49D666BAB9}"/>
              </a:ext>
            </a:extLst>
          </p:cNvPr>
          <p:cNvSpPr txBox="1"/>
          <p:nvPr/>
        </p:nvSpPr>
        <p:spPr>
          <a:xfrm>
            <a:off x="553673" y="587013"/>
            <a:ext cx="484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Ukázka notového příkladu z práce: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0A62C39-C544-A4C4-5009-A19F145E50C8}"/>
              </a:ext>
            </a:extLst>
          </p:cNvPr>
          <p:cNvSpPr txBox="1"/>
          <p:nvPr/>
        </p:nvSpPr>
        <p:spPr>
          <a:xfrm>
            <a:off x="7248087" y="539633"/>
            <a:ext cx="484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Ukázka notového zápisu z práce:</a:t>
            </a:r>
          </a:p>
        </p:txBody>
      </p:sp>
      <p:pic>
        <p:nvPicPr>
          <p:cNvPr id="10" name="Obrázek 9" descr="Obsah obrázku text, boty, kreslené, chlapec&#10;&#10;Popis byl vytvořen automaticky">
            <a:extLst>
              <a:ext uri="{FF2B5EF4-FFF2-40B4-BE49-F238E27FC236}">
                <a16:creationId xmlns:a16="http://schemas.microsoft.com/office/drawing/2014/main" id="{AAC86E0C-3D86-8775-6089-38D5B264E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87" y="956345"/>
            <a:ext cx="4532644" cy="579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533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220</Words>
  <Application>Microsoft Office PowerPoint</Application>
  <PresentationFormat>Širokoúhlá obrazovka</PresentationFormat>
  <Paragraphs>39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Times New Roman</vt:lpstr>
      <vt:lpstr>Motiv Office</vt:lpstr>
      <vt:lpstr>DIPLOMOVÁ PRÁCE</vt:lpstr>
      <vt:lpstr>Prezentace aplikace PowerPoint</vt:lpstr>
      <vt:lpstr>Teoretická část</vt:lpstr>
      <vt:lpstr>Praktická část</vt:lpstr>
      <vt:lpstr>Přílohy</vt:lpstr>
      <vt:lpstr>Vybrané ukázky z práce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DIPLOMOVÁ PRÁCE</dc:title>
  <dc:creator>Kamila Blažková</dc:creator>
  <cp:lastModifiedBy>Kamila Blažková</cp:lastModifiedBy>
  <cp:revision>28</cp:revision>
  <dcterms:created xsi:type="dcterms:W3CDTF">2024-03-26T07:59:26Z</dcterms:created>
  <dcterms:modified xsi:type="dcterms:W3CDTF">2024-03-27T14:03:12Z</dcterms:modified>
</cp:coreProperties>
</file>