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2" r:id="rId6"/>
    <p:sldId id="264" r:id="rId7"/>
    <p:sldId id="263" r:id="rId8"/>
    <p:sldId id="259" r:id="rId9"/>
    <p:sldId id="260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EBB399-62E1-43FF-A8ED-BEBB1B13A885}" v="76" dt="2023-11-20T18:05:21.7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7647" autoAdjust="0"/>
  </p:normalViewPr>
  <p:slideViewPr>
    <p:cSldViewPr snapToGrid="0">
      <p:cViewPr>
        <p:scale>
          <a:sx n="66" d="100"/>
          <a:sy n="66" d="100"/>
        </p:scale>
        <p:origin x="60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dar Ormåsen" userId="92719af47567643a" providerId="LiveId" clId="{5BEBB399-62E1-43FF-A8ED-BEBB1B13A885}"/>
    <pc:docChg chg="undo redo custSel addSld modSld sldOrd">
      <pc:chgData name="Idar Ormåsen" userId="92719af47567643a" providerId="LiveId" clId="{5BEBB399-62E1-43FF-A8ED-BEBB1B13A885}" dt="2023-11-20T21:32:57.176" v="4948" actId="20577"/>
      <pc:docMkLst>
        <pc:docMk/>
      </pc:docMkLst>
      <pc:sldChg chg="addSp delSp modSp mod">
        <pc:chgData name="Idar Ormåsen" userId="92719af47567643a" providerId="LiveId" clId="{5BEBB399-62E1-43FF-A8ED-BEBB1B13A885}" dt="2023-11-20T14:49:25.308" v="2082" actId="20577"/>
        <pc:sldMkLst>
          <pc:docMk/>
          <pc:sldMk cId="1600766435" sldId="256"/>
        </pc:sldMkLst>
        <pc:spChg chg="mod">
          <ac:chgData name="Idar Ormåsen" userId="92719af47567643a" providerId="LiveId" clId="{5BEBB399-62E1-43FF-A8ED-BEBB1B13A885}" dt="2023-11-20T14:49:03.478" v="2079" actId="26606"/>
          <ac:spMkLst>
            <pc:docMk/>
            <pc:sldMk cId="1600766435" sldId="256"/>
            <ac:spMk id="2" creationId="{A063BE0B-3A00-0E91-466A-159855E8E750}"/>
          </ac:spMkLst>
        </pc:spChg>
        <pc:spChg chg="mod">
          <ac:chgData name="Idar Ormåsen" userId="92719af47567643a" providerId="LiveId" clId="{5BEBB399-62E1-43FF-A8ED-BEBB1B13A885}" dt="2023-11-20T14:49:25.308" v="2082" actId="20577"/>
          <ac:spMkLst>
            <pc:docMk/>
            <pc:sldMk cId="1600766435" sldId="256"/>
            <ac:spMk id="3" creationId="{CEF6148E-D5B6-5E09-93A2-30893244EFE4}"/>
          </ac:spMkLst>
        </pc:spChg>
        <pc:spChg chg="add del">
          <ac:chgData name="Idar Ormåsen" userId="92719af47567643a" providerId="LiveId" clId="{5BEBB399-62E1-43FF-A8ED-BEBB1B13A885}" dt="2023-11-20T14:47:06.561" v="2074" actId="26606"/>
          <ac:spMkLst>
            <pc:docMk/>
            <pc:sldMk cId="1600766435" sldId="256"/>
            <ac:spMk id="9" creationId="{AD294E7E-62D8-48F8-A01E-1A457B5CA04C}"/>
          </ac:spMkLst>
        </pc:spChg>
        <pc:spChg chg="add del">
          <ac:chgData name="Idar Ormåsen" userId="92719af47567643a" providerId="LiveId" clId="{5BEBB399-62E1-43FF-A8ED-BEBB1B13A885}" dt="2023-11-20T14:47:06.561" v="2074" actId="26606"/>
          <ac:spMkLst>
            <pc:docMk/>
            <pc:sldMk cId="1600766435" sldId="256"/>
            <ac:spMk id="11" creationId="{FBCADCC9-9C0D-4CE3-8966-44472EFCF348}"/>
          </ac:spMkLst>
        </pc:spChg>
        <pc:spChg chg="add del">
          <ac:chgData name="Idar Ormåsen" userId="92719af47567643a" providerId="LiveId" clId="{5BEBB399-62E1-43FF-A8ED-BEBB1B13A885}" dt="2023-11-20T14:47:06.561" v="2074" actId="26606"/>
          <ac:spMkLst>
            <pc:docMk/>
            <pc:sldMk cId="1600766435" sldId="256"/>
            <ac:spMk id="13" creationId="{05FD221C-EDD3-49D9-90A7-260CECEE1C11}"/>
          </ac:spMkLst>
        </pc:spChg>
        <pc:spChg chg="add del">
          <ac:chgData name="Idar Ormåsen" userId="92719af47567643a" providerId="LiveId" clId="{5BEBB399-62E1-43FF-A8ED-BEBB1B13A885}" dt="2023-11-20T14:47:00.925" v="2071" actId="26606"/>
          <ac:spMkLst>
            <pc:docMk/>
            <pc:sldMk cId="1600766435" sldId="256"/>
            <ac:spMk id="59" creationId="{3A6C273A-38F2-4D34-98BF-47B248862B76}"/>
          </ac:spMkLst>
        </pc:spChg>
        <pc:spChg chg="add del">
          <ac:chgData name="Idar Ormåsen" userId="92719af47567643a" providerId="LiveId" clId="{5BEBB399-62E1-43FF-A8ED-BEBB1B13A885}" dt="2023-11-20T14:47:00.925" v="2071" actId="26606"/>
          <ac:spMkLst>
            <pc:docMk/>
            <pc:sldMk cId="1600766435" sldId="256"/>
            <ac:spMk id="61" creationId="{2E2CF659-EE5D-432C-B47F-10AC4A48A347}"/>
          </ac:spMkLst>
        </pc:spChg>
        <pc:spChg chg="add del">
          <ac:chgData name="Idar Ormåsen" userId="92719af47567643a" providerId="LiveId" clId="{5BEBB399-62E1-43FF-A8ED-BEBB1B13A885}" dt="2023-11-20T14:47:00.925" v="2071" actId="26606"/>
          <ac:spMkLst>
            <pc:docMk/>
            <pc:sldMk cId="1600766435" sldId="256"/>
            <ac:spMk id="63" creationId="{683AA549-1F0C-46E0-AAD8-DC3DC6CA6181}"/>
          </ac:spMkLst>
        </pc:spChg>
        <pc:spChg chg="add del">
          <ac:chgData name="Idar Ormåsen" userId="92719af47567643a" providerId="LiveId" clId="{5BEBB399-62E1-43FF-A8ED-BEBB1B13A885}" dt="2023-11-20T14:47:00.925" v="2071" actId="26606"/>
          <ac:spMkLst>
            <pc:docMk/>
            <pc:sldMk cId="1600766435" sldId="256"/>
            <ac:spMk id="76" creationId="{03E51277-1095-412F-913B-8FA8021AA626}"/>
          </ac:spMkLst>
        </pc:spChg>
        <pc:spChg chg="add del">
          <ac:chgData name="Idar Ormåsen" userId="92719af47567643a" providerId="LiveId" clId="{5BEBB399-62E1-43FF-A8ED-BEBB1B13A885}" dt="2023-11-20T14:47:06.517" v="2073" actId="26606"/>
          <ac:spMkLst>
            <pc:docMk/>
            <pc:sldMk cId="1600766435" sldId="256"/>
            <ac:spMk id="105" creationId="{AD294E7E-62D8-48F8-A01E-1A457B5CA04C}"/>
          </ac:spMkLst>
        </pc:spChg>
        <pc:spChg chg="add del">
          <ac:chgData name="Idar Ormåsen" userId="92719af47567643a" providerId="LiveId" clId="{5BEBB399-62E1-43FF-A8ED-BEBB1B13A885}" dt="2023-11-20T14:47:06.517" v="2073" actId="26606"/>
          <ac:spMkLst>
            <pc:docMk/>
            <pc:sldMk cId="1600766435" sldId="256"/>
            <ac:spMk id="106" creationId="{FBCADCC9-9C0D-4CE3-8966-44472EFCF348}"/>
          </ac:spMkLst>
        </pc:spChg>
        <pc:spChg chg="add del">
          <ac:chgData name="Idar Ormåsen" userId="92719af47567643a" providerId="LiveId" clId="{5BEBB399-62E1-43FF-A8ED-BEBB1B13A885}" dt="2023-11-20T14:47:06.517" v="2073" actId="26606"/>
          <ac:spMkLst>
            <pc:docMk/>
            <pc:sldMk cId="1600766435" sldId="256"/>
            <ac:spMk id="107" creationId="{05FD221C-EDD3-49D9-90A7-260CECEE1C11}"/>
          </ac:spMkLst>
        </pc:spChg>
        <pc:spChg chg="add del">
          <ac:chgData name="Idar Ormåsen" userId="92719af47567643a" providerId="LiveId" clId="{5BEBB399-62E1-43FF-A8ED-BEBB1B13A885}" dt="2023-11-20T14:49:03.478" v="2079" actId="26606"/>
          <ac:spMkLst>
            <pc:docMk/>
            <pc:sldMk cId="1600766435" sldId="256"/>
            <ac:spMk id="137" creationId="{F1174801-1395-44C5-9B00-CCAC45C056E7}"/>
          </ac:spMkLst>
        </pc:spChg>
        <pc:spChg chg="add del">
          <ac:chgData name="Idar Ormåsen" userId="92719af47567643a" providerId="LiveId" clId="{5BEBB399-62E1-43FF-A8ED-BEBB1B13A885}" dt="2023-11-20T14:49:03.478" v="2079" actId="26606"/>
          <ac:spMkLst>
            <pc:docMk/>
            <pc:sldMk cId="1600766435" sldId="256"/>
            <ac:spMk id="138" creationId="{996DFAFB-BCE1-4BEC-82FB-D574234DEF0A}"/>
          </ac:spMkLst>
        </pc:spChg>
        <pc:spChg chg="add del">
          <ac:chgData name="Idar Ormåsen" userId="92719af47567643a" providerId="LiveId" clId="{5BEBB399-62E1-43FF-A8ED-BEBB1B13A885}" dt="2023-11-20T14:49:03.478" v="2079" actId="26606"/>
          <ac:spMkLst>
            <pc:docMk/>
            <pc:sldMk cId="1600766435" sldId="256"/>
            <ac:spMk id="139" creationId="{16F61E84-9DCA-4F22-94BC-C901DB49995D}"/>
          </ac:spMkLst>
        </pc:spChg>
        <pc:spChg chg="add del">
          <ac:chgData name="Idar Ormåsen" userId="92719af47567643a" providerId="LiveId" clId="{5BEBB399-62E1-43FF-A8ED-BEBB1B13A885}" dt="2023-11-20T14:49:00.231" v="2076" actId="26606"/>
          <ac:spMkLst>
            <pc:docMk/>
            <pc:sldMk cId="1600766435" sldId="256"/>
            <ac:spMk id="151" creationId="{F1174801-1395-44C5-9B00-CCAC45C056E7}"/>
          </ac:spMkLst>
        </pc:spChg>
        <pc:spChg chg="add del">
          <ac:chgData name="Idar Ormåsen" userId="92719af47567643a" providerId="LiveId" clId="{5BEBB399-62E1-43FF-A8ED-BEBB1B13A885}" dt="2023-11-20T14:49:00.231" v="2076" actId="26606"/>
          <ac:spMkLst>
            <pc:docMk/>
            <pc:sldMk cId="1600766435" sldId="256"/>
            <ac:spMk id="153" creationId="{996DFAFB-BCE1-4BEC-82FB-D574234DEF0A}"/>
          </ac:spMkLst>
        </pc:spChg>
        <pc:spChg chg="add del">
          <ac:chgData name="Idar Ormåsen" userId="92719af47567643a" providerId="LiveId" clId="{5BEBB399-62E1-43FF-A8ED-BEBB1B13A885}" dt="2023-11-20T14:49:03.444" v="2078" actId="26606"/>
          <ac:spMkLst>
            <pc:docMk/>
            <pc:sldMk cId="1600766435" sldId="256"/>
            <ac:spMk id="180" creationId="{F1174801-1395-44C5-9B00-CCAC45C056E7}"/>
          </ac:spMkLst>
        </pc:spChg>
        <pc:spChg chg="add del">
          <ac:chgData name="Idar Ormåsen" userId="92719af47567643a" providerId="LiveId" clId="{5BEBB399-62E1-43FF-A8ED-BEBB1B13A885}" dt="2023-11-20T14:49:03.444" v="2078" actId="26606"/>
          <ac:spMkLst>
            <pc:docMk/>
            <pc:sldMk cId="1600766435" sldId="256"/>
            <ac:spMk id="181" creationId="{996DFAFB-BCE1-4BEC-82FB-D574234DEF0A}"/>
          </ac:spMkLst>
        </pc:spChg>
        <pc:spChg chg="add">
          <ac:chgData name="Idar Ormåsen" userId="92719af47567643a" providerId="LiveId" clId="{5BEBB399-62E1-43FF-A8ED-BEBB1B13A885}" dt="2023-11-20T14:49:03.478" v="2079" actId="26606"/>
          <ac:spMkLst>
            <pc:docMk/>
            <pc:sldMk cId="1600766435" sldId="256"/>
            <ac:spMk id="202" creationId="{F1174801-1395-44C5-9B00-CCAC45C056E7}"/>
          </ac:spMkLst>
        </pc:spChg>
        <pc:spChg chg="add">
          <ac:chgData name="Idar Ormåsen" userId="92719af47567643a" providerId="LiveId" clId="{5BEBB399-62E1-43FF-A8ED-BEBB1B13A885}" dt="2023-11-20T14:49:03.478" v="2079" actId="26606"/>
          <ac:spMkLst>
            <pc:docMk/>
            <pc:sldMk cId="1600766435" sldId="256"/>
            <ac:spMk id="203" creationId="{996DFAFB-BCE1-4BEC-82FB-D574234DEF0A}"/>
          </ac:spMkLst>
        </pc:spChg>
        <pc:grpChg chg="add del">
          <ac:chgData name="Idar Ormåsen" userId="92719af47567643a" providerId="LiveId" clId="{5BEBB399-62E1-43FF-A8ED-BEBB1B13A885}" dt="2023-11-20T14:47:06.561" v="2074" actId="26606"/>
          <ac:grpSpMkLst>
            <pc:docMk/>
            <pc:sldMk cId="1600766435" sldId="256"/>
            <ac:grpSpMk id="15" creationId="{B858DA4F-B13B-4D82-A95F-CBF114BDDD7A}"/>
          </ac:grpSpMkLst>
        </pc:grpChg>
        <pc:grpChg chg="add del">
          <ac:chgData name="Idar Ormåsen" userId="92719af47567643a" providerId="LiveId" clId="{5BEBB399-62E1-43FF-A8ED-BEBB1B13A885}" dt="2023-11-20T14:47:06.561" v="2074" actId="26606"/>
          <ac:grpSpMkLst>
            <pc:docMk/>
            <pc:sldMk cId="1600766435" sldId="256"/>
            <ac:grpSpMk id="41" creationId="{D77BF9F5-CA63-42A6-AC93-C2BDF4727665}"/>
          </ac:grpSpMkLst>
        </pc:grpChg>
        <pc:grpChg chg="add del">
          <ac:chgData name="Idar Ormåsen" userId="92719af47567643a" providerId="LiveId" clId="{5BEBB399-62E1-43FF-A8ED-BEBB1B13A885}" dt="2023-11-20T14:47:06.561" v="2074" actId="26606"/>
          <ac:grpSpMkLst>
            <pc:docMk/>
            <pc:sldMk cId="1600766435" sldId="256"/>
            <ac:grpSpMk id="52" creationId="{94D09F36-C387-49FA-9BEA-D0427CE84C57}"/>
          </ac:grpSpMkLst>
        </pc:grpChg>
        <pc:grpChg chg="add del">
          <ac:chgData name="Idar Ormåsen" userId="92719af47567643a" providerId="LiveId" clId="{5BEBB399-62E1-43FF-A8ED-BEBB1B13A885}" dt="2023-11-20T14:47:00.925" v="2071" actId="26606"/>
          <ac:grpSpMkLst>
            <pc:docMk/>
            <pc:sldMk cId="1600766435" sldId="256"/>
            <ac:grpSpMk id="65" creationId="{7B2F7E43-35EC-4103-9D95-2ACDB00387CC}"/>
          </ac:grpSpMkLst>
        </pc:grpChg>
        <pc:grpChg chg="add del">
          <ac:chgData name="Idar Ormåsen" userId="92719af47567643a" providerId="LiveId" clId="{5BEBB399-62E1-43FF-A8ED-BEBB1B13A885}" dt="2023-11-20T14:49:03.478" v="2079" actId="26606"/>
          <ac:grpSpMkLst>
            <pc:docMk/>
            <pc:sldMk cId="1600766435" sldId="256"/>
            <ac:grpSpMk id="74" creationId="{8F281804-17FE-49B9-9065-1A44CD473CAE}"/>
          </ac:grpSpMkLst>
        </pc:grpChg>
        <pc:grpChg chg="add del">
          <ac:chgData name="Idar Ormåsen" userId="92719af47567643a" providerId="LiveId" clId="{5BEBB399-62E1-43FF-A8ED-BEBB1B13A885}" dt="2023-11-20T14:47:00.925" v="2071" actId="26606"/>
          <ac:grpSpMkLst>
            <pc:docMk/>
            <pc:sldMk cId="1600766435" sldId="256"/>
            <ac:grpSpMk id="78" creationId="{96F2112D-BBBE-46A6-B66D-A3F02ED3284E}"/>
          </ac:grpSpMkLst>
        </pc:grpChg>
        <pc:grpChg chg="add del">
          <ac:chgData name="Idar Ormåsen" userId="92719af47567643a" providerId="LiveId" clId="{5BEBB399-62E1-43FF-A8ED-BEBB1B13A885}" dt="2023-11-20T14:47:00.925" v="2071" actId="26606"/>
          <ac:grpSpMkLst>
            <pc:docMk/>
            <pc:sldMk cId="1600766435" sldId="256"/>
            <ac:grpSpMk id="98" creationId="{DDB99EF5-8801-40E2-83D3-196FADCBBA7F}"/>
          </ac:grpSpMkLst>
        </pc:grpChg>
        <pc:grpChg chg="add del">
          <ac:chgData name="Idar Ormåsen" userId="92719af47567643a" providerId="LiveId" clId="{5BEBB399-62E1-43FF-A8ED-BEBB1B13A885}" dt="2023-11-20T14:47:06.517" v="2073" actId="26606"/>
          <ac:grpSpMkLst>
            <pc:docMk/>
            <pc:sldMk cId="1600766435" sldId="256"/>
            <ac:grpSpMk id="102" creationId="{94D09F36-C387-49FA-9BEA-D0427CE84C57}"/>
          </ac:grpSpMkLst>
        </pc:grpChg>
        <pc:grpChg chg="add del">
          <ac:chgData name="Idar Ormåsen" userId="92719af47567643a" providerId="LiveId" clId="{5BEBB399-62E1-43FF-A8ED-BEBB1B13A885}" dt="2023-11-20T14:47:06.517" v="2073" actId="26606"/>
          <ac:grpSpMkLst>
            <pc:docMk/>
            <pc:sldMk cId="1600766435" sldId="256"/>
            <ac:grpSpMk id="108" creationId="{B858DA4F-B13B-4D82-A95F-CBF114BDDD7A}"/>
          </ac:grpSpMkLst>
        </pc:grpChg>
        <pc:grpChg chg="add del">
          <ac:chgData name="Idar Ormåsen" userId="92719af47567643a" providerId="LiveId" clId="{5BEBB399-62E1-43FF-A8ED-BEBB1B13A885}" dt="2023-11-20T14:47:06.517" v="2073" actId="26606"/>
          <ac:grpSpMkLst>
            <pc:docMk/>
            <pc:sldMk cId="1600766435" sldId="256"/>
            <ac:grpSpMk id="129" creationId="{D77BF9F5-CA63-42A6-AC93-C2BDF4727665}"/>
          </ac:grpSpMkLst>
        </pc:grpChg>
        <pc:grpChg chg="add del">
          <ac:chgData name="Idar Ormåsen" userId="92719af47567643a" providerId="LiveId" clId="{5BEBB399-62E1-43FF-A8ED-BEBB1B13A885}" dt="2023-11-20T14:49:03.478" v="2079" actId="26606"/>
          <ac:grpSpMkLst>
            <pc:docMk/>
            <pc:sldMk cId="1600766435" sldId="256"/>
            <ac:grpSpMk id="140" creationId="{18579DB9-24B0-487B-81E3-8D02AD5F8C81}"/>
          </ac:grpSpMkLst>
        </pc:grpChg>
        <pc:grpChg chg="add del">
          <ac:chgData name="Idar Ormåsen" userId="92719af47567643a" providerId="LiveId" clId="{5BEBB399-62E1-43FF-A8ED-BEBB1B13A885}" dt="2023-11-20T14:49:00.231" v="2076" actId="26606"/>
          <ac:grpSpMkLst>
            <pc:docMk/>
            <pc:sldMk cId="1600766435" sldId="256"/>
            <ac:grpSpMk id="155" creationId="{F99A87B6-0764-47AD-BF24-B54A16F9445B}"/>
          </ac:grpSpMkLst>
        </pc:grpChg>
        <pc:grpChg chg="add del">
          <ac:chgData name="Idar Ormåsen" userId="92719af47567643a" providerId="LiveId" clId="{5BEBB399-62E1-43FF-A8ED-BEBB1B13A885}" dt="2023-11-20T14:49:00.231" v="2076" actId="26606"/>
          <ac:grpSpMkLst>
            <pc:docMk/>
            <pc:sldMk cId="1600766435" sldId="256"/>
            <ac:grpSpMk id="165" creationId="{5C0E6139-8A19-4905-87E2-E547D7B7F1AF}"/>
          </ac:grpSpMkLst>
        </pc:grpChg>
        <pc:grpChg chg="add del">
          <ac:chgData name="Idar Ormåsen" userId="92719af47567643a" providerId="LiveId" clId="{5BEBB399-62E1-43FF-A8ED-BEBB1B13A885}" dt="2023-11-20T14:49:00.231" v="2076" actId="26606"/>
          <ac:grpSpMkLst>
            <pc:docMk/>
            <pc:sldMk cId="1600766435" sldId="256"/>
            <ac:grpSpMk id="169" creationId="{EE8A2E90-75F0-4F59-AE03-FE737F410E1A}"/>
          </ac:grpSpMkLst>
        </pc:grpChg>
        <pc:grpChg chg="add del">
          <ac:chgData name="Idar Ormåsen" userId="92719af47567643a" providerId="LiveId" clId="{5BEBB399-62E1-43FF-A8ED-BEBB1B13A885}" dt="2023-11-20T14:49:03.444" v="2078" actId="26606"/>
          <ac:grpSpMkLst>
            <pc:docMk/>
            <pc:sldMk cId="1600766435" sldId="256"/>
            <ac:grpSpMk id="182" creationId="{4210BA9D-B4AC-4A1D-B63B-44F10A9A7D49}"/>
          </ac:grpSpMkLst>
        </pc:grpChg>
        <pc:grpChg chg="add del">
          <ac:chgData name="Idar Ormåsen" userId="92719af47567643a" providerId="LiveId" clId="{5BEBB399-62E1-43FF-A8ED-BEBB1B13A885}" dt="2023-11-20T14:49:03.444" v="2078" actId="26606"/>
          <ac:grpSpMkLst>
            <pc:docMk/>
            <pc:sldMk cId="1600766435" sldId="256"/>
            <ac:grpSpMk id="191" creationId="{80F56037-8334-4400-9C7A-A3BEFA96A8A6}"/>
          </ac:grpSpMkLst>
        </pc:grpChg>
        <pc:grpChg chg="add del">
          <ac:chgData name="Idar Ormåsen" userId="92719af47567643a" providerId="LiveId" clId="{5BEBB399-62E1-43FF-A8ED-BEBB1B13A885}" dt="2023-11-20T14:49:03.444" v="2078" actId="26606"/>
          <ac:grpSpMkLst>
            <pc:docMk/>
            <pc:sldMk cId="1600766435" sldId="256"/>
            <ac:grpSpMk id="192" creationId="{6B310A71-665E-47AB-9D80-2D90F7D92163}"/>
          </ac:grpSpMkLst>
        </pc:grpChg>
        <pc:grpChg chg="add">
          <ac:chgData name="Idar Ormåsen" userId="92719af47567643a" providerId="LiveId" clId="{5BEBB399-62E1-43FF-A8ED-BEBB1B13A885}" dt="2023-11-20T14:49:03.478" v="2079" actId="26606"/>
          <ac:grpSpMkLst>
            <pc:docMk/>
            <pc:sldMk cId="1600766435" sldId="256"/>
            <ac:grpSpMk id="204" creationId="{F99A87B6-0764-47AD-BF24-B54A16F9445B}"/>
          </ac:grpSpMkLst>
        </pc:grpChg>
        <pc:grpChg chg="add">
          <ac:chgData name="Idar Ormåsen" userId="92719af47567643a" providerId="LiveId" clId="{5BEBB399-62E1-43FF-A8ED-BEBB1B13A885}" dt="2023-11-20T14:49:03.478" v="2079" actId="26606"/>
          <ac:grpSpMkLst>
            <pc:docMk/>
            <pc:sldMk cId="1600766435" sldId="256"/>
            <ac:grpSpMk id="205" creationId="{5C0E6139-8A19-4905-87E2-E547D7B7F1AF}"/>
          </ac:grpSpMkLst>
        </pc:grpChg>
        <pc:grpChg chg="add">
          <ac:chgData name="Idar Ormåsen" userId="92719af47567643a" providerId="LiveId" clId="{5BEBB399-62E1-43FF-A8ED-BEBB1B13A885}" dt="2023-11-20T14:49:03.478" v="2079" actId="26606"/>
          <ac:grpSpMkLst>
            <pc:docMk/>
            <pc:sldMk cId="1600766435" sldId="256"/>
            <ac:grpSpMk id="206" creationId="{EE8A2E90-75F0-4F59-AE03-FE737F410E1A}"/>
          </ac:grpSpMkLst>
        </pc:grpChg>
        <pc:picChg chg="mod ord">
          <ac:chgData name="Idar Ormåsen" userId="92719af47567643a" providerId="LiveId" clId="{5BEBB399-62E1-43FF-A8ED-BEBB1B13A885}" dt="2023-11-20T14:49:03.478" v="2079" actId="26606"/>
          <ac:picMkLst>
            <pc:docMk/>
            <pc:sldMk cId="1600766435" sldId="256"/>
            <ac:picMk id="4" creationId="{56BD497C-B76E-CC47-0A10-7CF448576AB3}"/>
          </ac:picMkLst>
        </pc:picChg>
      </pc:sldChg>
      <pc:sldChg chg="addSp delSp modSp mod delDesignElem chgLayout">
        <pc:chgData name="Idar Ormåsen" userId="92719af47567643a" providerId="LiveId" clId="{5BEBB399-62E1-43FF-A8ED-BEBB1B13A885}" dt="2023-11-20T18:06:16.189" v="4865" actId="26606"/>
        <pc:sldMkLst>
          <pc:docMk/>
          <pc:sldMk cId="1213141479" sldId="257"/>
        </pc:sldMkLst>
        <pc:spChg chg="mod ord">
          <ac:chgData name="Idar Ormåsen" userId="92719af47567643a" providerId="LiveId" clId="{5BEBB399-62E1-43FF-A8ED-BEBB1B13A885}" dt="2023-11-20T18:06:16.189" v="4865" actId="26606"/>
          <ac:spMkLst>
            <pc:docMk/>
            <pc:sldMk cId="1213141479" sldId="257"/>
            <ac:spMk id="2" creationId="{610CD976-915E-E750-FFF3-BB5FB8C404F4}"/>
          </ac:spMkLst>
        </pc:spChg>
        <pc:spChg chg="add del mod">
          <ac:chgData name="Idar Ormåsen" userId="92719af47567643a" providerId="LiveId" clId="{5BEBB399-62E1-43FF-A8ED-BEBB1B13A885}" dt="2023-11-20T18:04:38.537" v="4829" actId="6264"/>
          <ac:spMkLst>
            <pc:docMk/>
            <pc:sldMk cId="1213141479" sldId="257"/>
            <ac:spMk id="3" creationId="{C6C9CE92-032A-07AC-0DF5-EFBBD55D8058}"/>
          </ac:spMkLst>
        </pc:spChg>
        <pc:spChg chg="add del mod">
          <ac:chgData name="Idar Ormåsen" userId="92719af47567643a" providerId="LiveId" clId="{5BEBB399-62E1-43FF-A8ED-BEBB1B13A885}" dt="2023-11-20T18:04:38.537" v="4829" actId="6264"/>
          <ac:spMkLst>
            <pc:docMk/>
            <pc:sldMk cId="1213141479" sldId="257"/>
            <ac:spMk id="4" creationId="{F9F6148F-8854-9C07-ECDA-9EB25C5FAE4F}"/>
          </ac:spMkLst>
        </pc:spChg>
        <pc:spChg chg="add del mod">
          <ac:chgData name="Idar Ormåsen" userId="92719af47567643a" providerId="LiveId" clId="{5BEBB399-62E1-43FF-A8ED-BEBB1B13A885}" dt="2023-11-20T18:04:42.742" v="4830" actId="6264"/>
          <ac:spMkLst>
            <pc:docMk/>
            <pc:sldMk cId="1213141479" sldId="257"/>
            <ac:spMk id="6" creationId="{166CBCCB-3EF6-C903-9611-0E526090ECE5}"/>
          </ac:spMkLst>
        </pc:spChg>
        <pc:spChg chg="add del mod">
          <ac:chgData name="Idar Ormåsen" userId="92719af47567643a" providerId="LiveId" clId="{5BEBB399-62E1-43FF-A8ED-BEBB1B13A885}" dt="2023-11-20T18:04:42.742" v="4830" actId="6264"/>
          <ac:spMkLst>
            <pc:docMk/>
            <pc:sldMk cId="1213141479" sldId="257"/>
            <ac:spMk id="7" creationId="{936AE738-ED44-8933-79A0-C58F3E06F570}"/>
          </ac:spMkLst>
        </pc:spChg>
        <pc:spChg chg="add del mod">
          <ac:chgData name="Idar Ormåsen" userId="92719af47567643a" providerId="LiveId" clId="{5BEBB399-62E1-43FF-A8ED-BEBB1B13A885}" dt="2023-11-20T18:04:46.099" v="4831" actId="6264"/>
          <ac:spMkLst>
            <pc:docMk/>
            <pc:sldMk cId="1213141479" sldId="257"/>
            <ac:spMk id="8" creationId="{F524E011-E913-56D3-55C1-6A2B956A5024}"/>
          </ac:spMkLst>
        </pc:spChg>
        <pc:spChg chg="del">
          <ac:chgData name="Idar Ormåsen" userId="92719af47567643a" providerId="LiveId" clId="{5BEBB399-62E1-43FF-A8ED-BEBB1B13A885}" dt="2023-11-20T18:04:38.537" v="4829" actId="6264"/>
          <ac:spMkLst>
            <pc:docMk/>
            <pc:sldMk cId="1213141479" sldId="257"/>
            <ac:spMk id="9" creationId="{8651CFA9-6065-4243-AC48-858E359780B1}"/>
          </ac:spMkLst>
        </pc:spChg>
        <pc:spChg chg="add del mod">
          <ac:chgData name="Idar Ormåsen" userId="92719af47567643a" providerId="LiveId" clId="{5BEBB399-62E1-43FF-A8ED-BEBB1B13A885}" dt="2023-11-20T18:04:46.099" v="4831" actId="6264"/>
          <ac:spMkLst>
            <pc:docMk/>
            <pc:sldMk cId="1213141479" sldId="257"/>
            <ac:spMk id="10" creationId="{87917053-9A3A-C048-23C2-F52F85DB0098}"/>
          </ac:spMkLst>
        </pc:spChg>
        <pc:spChg chg="del">
          <ac:chgData name="Idar Ormåsen" userId="92719af47567643a" providerId="LiveId" clId="{5BEBB399-62E1-43FF-A8ED-BEBB1B13A885}" dt="2023-11-20T18:04:38.537" v="4829" actId="6264"/>
          <ac:spMkLst>
            <pc:docMk/>
            <pc:sldMk cId="1213141479" sldId="257"/>
            <ac:spMk id="11" creationId="{37962AE0-6A1C-4B76-9D52-10E5E6D7D3BB}"/>
          </ac:spMkLst>
        </pc:spChg>
        <pc:spChg chg="add del mod">
          <ac:chgData name="Idar Ormåsen" userId="92719af47567643a" providerId="LiveId" clId="{5BEBB399-62E1-43FF-A8ED-BEBB1B13A885}" dt="2023-11-20T18:06:16.189" v="4865" actId="26606"/>
          <ac:spMkLst>
            <pc:docMk/>
            <pc:sldMk cId="1213141479" sldId="257"/>
            <ac:spMk id="12" creationId="{DF0656E2-3D48-4D00-C977-7469A5C3B88A}"/>
          </ac:spMkLst>
        </pc:spChg>
        <pc:spChg chg="add del">
          <ac:chgData name="Idar Ormåsen" userId="92719af47567643a" providerId="LiveId" clId="{5BEBB399-62E1-43FF-A8ED-BEBB1B13A885}" dt="2023-11-20T18:06:02.095" v="4862" actId="26606"/>
          <ac:spMkLst>
            <pc:docMk/>
            <pc:sldMk cId="1213141479" sldId="257"/>
            <ac:spMk id="42" creationId="{8651CFA9-6065-4243-AC48-858E359780B1}"/>
          </ac:spMkLst>
        </pc:spChg>
        <pc:spChg chg="add del">
          <ac:chgData name="Idar Ormåsen" userId="92719af47567643a" providerId="LiveId" clId="{5BEBB399-62E1-43FF-A8ED-BEBB1B13A885}" dt="2023-11-20T18:06:02.095" v="4862" actId="26606"/>
          <ac:spMkLst>
            <pc:docMk/>
            <pc:sldMk cId="1213141479" sldId="257"/>
            <ac:spMk id="43" creationId="{37962AE0-6A1C-4B76-9D52-10E5E6D7D3BB}"/>
          </ac:spMkLst>
        </pc:spChg>
        <pc:spChg chg="add">
          <ac:chgData name="Idar Ormåsen" userId="92719af47567643a" providerId="LiveId" clId="{5BEBB399-62E1-43FF-A8ED-BEBB1B13A885}" dt="2023-11-20T18:06:16.189" v="4865" actId="26606"/>
          <ac:spMkLst>
            <pc:docMk/>
            <pc:sldMk cId="1213141479" sldId="257"/>
            <ac:spMk id="56" creationId="{8651CFA9-6065-4243-AC48-858E359780B1}"/>
          </ac:spMkLst>
        </pc:spChg>
        <pc:spChg chg="add">
          <ac:chgData name="Idar Ormåsen" userId="92719af47567643a" providerId="LiveId" clId="{5BEBB399-62E1-43FF-A8ED-BEBB1B13A885}" dt="2023-11-20T18:06:16.189" v="4865" actId="26606"/>
          <ac:spMkLst>
            <pc:docMk/>
            <pc:sldMk cId="1213141479" sldId="257"/>
            <ac:spMk id="57" creationId="{37962AE0-6A1C-4B76-9D52-10E5E6D7D3BB}"/>
          </ac:spMkLst>
        </pc:spChg>
        <pc:grpChg chg="del">
          <ac:chgData name="Idar Ormåsen" userId="92719af47567643a" providerId="LiveId" clId="{5BEBB399-62E1-43FF-A8ED-BEBB1B13A885}" dt="2023-11-20T18:04:38.537" v="4829" actId="6264"/>
          <ac:grpSpMkLst>
            <pc:docMk/>
            <pc:sldMk cId="1213141479" sldId="257"/>
            <ac:grpSpMk id="13" creationId="{F73EC8D8-C118-4A24-B3A2-F22636F209B4}"/>
          </ac:grpSpMkLst>
        </pc:grpChg>
        <pc:grpChg chg="add del">
          <ac:chgData name="Idar Ormåsen" userId="92719af47567643a" providerId="LiveId" clId="{5BEBB399-62E1-43FF-A8ED-BEBB1B13A885}" dt="2023-11-20T18:06:02.095" v="4862" actId="26606"/>
          <ac:grpSpMkLst>
            <pc:docMk/>
            <pc:sldMk cId="1213141479" sldId="257"/>
            <ac:grpSpMk id="22" creationId="{F73EC8D8-C118-4A24-B3A2-F22636F209B4}"/>
          </ac:grpSpMkLst>
        </pc:grpChg>
        <pc:grpChg chg="del">
          <ac:chgData name="Idar Ormåsen" userId="92719af47567643a" providerId="LiveId" clId="{5BEBB399-62E1-43FF-A8ED-BEBB1B13A885}" dt="2023-11-20T18:04:38.537" v="4829" actId="6264"/>
          <ac:grpSpMkLst>
            <pc:docMk/>
            <pc:sldMk cId="1213141479" sldId="257"/>
            <ac:grpSpMk id="23" creationId="{3BA0B410-FA41-4CD6-A923-146E029BBB25}"/>
          </ac:grpSpMkLst>
        </pc:grpChg>
        <pc:grpChg chg="add del">
          <ac:chgData name="Idar Ormåsen" userId="92719af47567643a" providerId="LiveId" clId="{5BEBB399-62E1-43FF-A8ED-BEBB1B13A885}" dt="2023-11-20T18:06:02.095" v="4862" actId="26606"/>
          <ac:grpSpMkLst>
            <pc:docMk/>
            <pc:sldMk cId="1213141479" sldId="257"/>
            <ac:grpSpMk id="51" creationId="{3BA0B410-FA41-4CD6-A923-146E029BBB25}"/>
          </ac:grpSpMkLst>
        </pc:grpChg>
        <pc:grpChg chg="add">
          <ac:chgData name="Idar Ormåsen" userId="92719af47567643a" providerId="LiveId" clId="{5BEBB399-62E1-43FF-A8ED-BEBB1B13A885}" dt="2023-11-20T18:06:16.189" v="4865" actId="26606"/>
          <ac:grpSpMkLst>
            <pc:docMk/>
            <pc:sldMk cId="1213141479" sldId="257"/>
            <ac:grpSpMk id="58" creationId="{F73EC8D8-C118-4A24-B3A2-F22636F209B4}"/>
          </ac:grpSpMkLst>
        </pc:grpChg>
        <pc:grpChg chg="add">
          <ac:chgData name="Idar Ormåsen" userId="92719af47567643a" providerId="LiveId" clId="{5BEBB399-62E1-43FF-A8ED-BEBB1B13A885}" dt="2023-11-20T18:06:16.189" v="4865" actId="26606"/>
          <ac:grpSpMkLst>
            <pc:docMk/>
            <pc:sldMk cId="1213141479" sldId="257"/>
            <ac:grpSpMk id="66" creationId="{3BA0B410-FA41-4CD6-A923-146E029BBB25}"/>
          </ac:grpSpMkLst>
        </pc:grpChg>
        <pc:graphicFrameChg chg="del mod ord">
          <ac:chgData name="Idar Ormåsen" userId="92719af47567643a" providerId="LiveId" clId="{5BEBB399-62E1-43FF-A8ED-BEBB1B13A885}" dt="2023-11-20T18:05:21.795" v="4832" actId="11529"/>
          <ac:graphicFrameMkLst>
            <pc:docMk/>
            <pc:sldMk cId="1213141479" sldId="257"/>
            <ac:graphicFrameMk id="5" creationId="{83B22ACC-102D-E162-FCFA-DC96A2A77176}"/>
          </ac:graphicFrameMkLst>
        </pc:graphicFrameChg>
        <pc:graphicFrameChg chg="add del">
          <ac:chgData name="Idar Ormåsen" userId="92719af47567643a" providerId="LiveId" clId="{5BEBB399-62E1-43FF-A8ED-BEBB1B13A885}" dt="2023-11-20T18:06:02.095" v="4862" actId="26606"/>
          <ac:graphicFrameMkLst>
            <pc:docMk/>
            <pc:sldMk cId="1213141479" sldId="257"/>
            <ac:graphicFrameMk id="52" creationId="{C1291E2F-18D7-1AE0-FAE8-77D8A43846B2}"/>
          </ac:graphicFrameMkLst>
        </pc:graphicFrameChg>
        <pc:graphicFrameChg chg="add del">
          <ac:chgData name="Idar Ormåsen" userId="92719af47567643a" providerId="LiveId" clId="{5BEBB399-62E1-43FF-A8ED-BEBB1B13A885}" dt="2023-11-20T18:06:16.145" v="4864" actId="26606"/>
          <ac:graphicFrameMkLst>
            <pc:docMk/>
            <pc:sldMk cId="1213141479" sldId="257"/>
            <ac:graphicFrameMk id="54" creationId="{B5315A90-CB8D-3BCD-7D48-12BEEAF83149}"/>
          </ac:graphicFrameMkLst>
        </pc:graphicFrameChg>
        <pc:graphicFrameChg chg="add">
          <ac:chgData name="Idar Ormåsen" userId="92719af47567643a" providerId="LiveId" clId="{5BEBB399-62E1-43FF-A8ED-BEBB1B13A885}" dt="2023-11-20T18:06:16.189" v="4865" actId="26606"/>
          <ac:graphicFrameMkLst>
            <pc:docMk/>
            <pc:sldMk cId="1213141479" sldId="257"/>
            <ac:graphicFrameMk id="67" creationId="{F2118320-1449-DD21-9C8B-E698359827AF}"/>
          </ac:graphicFrameMkLst>
        </pc:graphicFrameChg>
      </pc:sldChg>
      <pc:sldChg chg="modNotesTx">
        <pc:chgData name="Idar Ormåsen" userId="92719af47567643a" providerId="LiveId" clId="{5BEBB399-62E1-43FF-A8ED-BEBB1B13A885}" dt="2023-11-20T21:32:04.982" v="4945" actId="20577"/>
        <pc:sldMkLst>
          <pc:docMk/>
          <pc:sldMk cId="1312283354" sldId="258"/>
        </pc:sldMkLst>
      </pc:sldChg>
      <pc:sldChg chg="modSp mod">
        <pc:chgData name="Idar Ormåsen" userId="92719af47567643a" providerId="LiveId" clId="{5BEBB399-62E1-43FF-A8ED-BEBB1B13A885}" dt="2023-11-17T15:27:07.774" v="114" actId="20577"/>
        <pc:sldMkLst>
          <pc:docMk/>
          <pc:sldMk cId="495843526" sldId="259"/>
        </pc:sldMkLst>
        <pc:spChg chg="mod">
          <ac:chgData name="Idar Ormåsen" userId="92719af47567643a" providerId="LiveId" clId="{5BEBB399-62E1-43FF-A8ED-BEBB1B13A885}" dt="2023-11-17T15:27:07.774" v="114" actId="20577"/>
          <ac:spMkLst>
            <pc:docMk/>
            <pc:sldMk cId="495843526" sldId="259"/>
            <ac:spMk id="2" creationId="{A5F63303-8F1B-ACFB-DD67-C11318B88327}"/>
          </ac:spMkLst>
        </pc:spChg>
      </pc:sldChg>
      <pc:sldChg chg="modSp mod">
        <pc:chgData name="Idar Ormåsen" userId="92719af47567643a" providerId="LiveId" clId="{5BEBB399-62E1-43FF-A8ED-BEBB1B13A885}" dt="2023-11-20T17:32:27.067" v="3641" actId="114"/>
        <pc:sldMkLst>
          <pc:docMk/>
          <pc:sldMk cId="2063564694" sldId="260"/>
        </pc:sldMkLst>
        <pc:spChg chg="mod">
          <ac:chgData name="Idar Ormåsen" userId="92719af47567643a" providerId="LiveId" clId="{5BEBB399-62E1-43FF-A8ED-BEBB1B13A885}" dt="2023-11-20T17:32:27.067" v="3641" actId="114"/>
          <ac:spMkLst>
            <pc:docMk/>
            <pc:sldMk cId="2063564694" sldId="260"/>
            <ac:spMk id="3" creationId="{F3B508F1-6504-8BBD-7F73-908DF5A1C987}"/>
          </ac:spMkLst>
        </pc:spChg>
      </pc:sldChg>
      <pc:sldChg chg="addSp delSp modSp mod setBg modNotesTx">
        <pc:chgData name="Idar Ormåsen" userId="92719af47567643a" providerId="LiveId" clId="{5BEBB399-62E1-43FF-A8ED-BEBB1B13A885}" dt="2023-11-20T21:31:31.050" v="4942" actId="20577"/>
        <pc:sldMkLst>
          <pc:docMk/>
          <pc:sldMk cId="969728418" sldId="261"/>
        </pc:sldMkLst>
        <pc:spChg chg="mod">
          <ac:chgData name="Idar Ormåsen" userId="92719af47567643a" providerId="LiveId" clId="{5BEBB399-62E1-43FF-A8ED-BEBB1B13A885}" dt="2023-11-17T15:22:07.574" v="77" actId="26606"/>
          <ac:spMkLst>
            <pc:docMk/>
            <pc:sldMk cId="969728418" sldId="261"/>
            <ac:spMk id="2" creationId="{931B22F0-D43D-C10E-5490-655CA0F3D03B}"/>
          </ac:spMkLst>
        </pc:spChg>
        <pc:spChg chg="del">
          <ac:chgData name="Idar Ormåsen" userId="92719af47567643a" providerId="LiveId" clId="{5BEBB399-62E1-43FF-A8ED-BEBB1B13A885}" dt="2023-11-17T15:11:20.829" v="67"/>
          <ac:spMkLst>
            <pc:docMk/>
            <pc:sldMk cId="969728418" sldId="261"/>
            <ac:spMk id="3" creationId="{C571FF4F-9773-A4AF-13BF-3194993D7348}"/>
          </ac:spMkLst>
        </pc:spChg>
        <pc:spChg chg="add del">
          <ac:chgData name="Idar Ormåsen" userId="92719af47567643a" providerId="LiveId" clId="{5BEBB399-62E1-43FF-A8ED-BEBB1B13A885}" dt="2023-11-17T15:21:36.196" v="73" actId="26606"/>
          <ac:spMkLst>
            <pc:docMk/>
            <pc:sldMk cId="969728418" sldId="261"/>
            <ac:spMk id="1030" creationId="{3C2B4108-A230-0306-B938-C7E379E136AD}"/>
          </ac:spMkLst>
        </pc:spChg>
        <pc:spChg chg="add del">
          <ac:chgData name="Idar Ormåsen" userId="92719af47567643a" providerId="LiveId" clId="{5BEBB399-62E1-43FF-A8ED-BEBB1B13A885}" dt="2023-11-17T15:21:28.229" v="71" actId="26606"/>
          <ac:spMkLst>
            <pc:docMk/>
            <pc:sldMk cId="969728418" sldId="261"/>
            <ac:spMk id="1031" creationId="{247A131F-D5DE-41A5-B4CF-4F345319B40B}"/>
          </ac:spMkLst>
        </pc:spChg>
        <pc:spChg chg="add del">
          <ac:chgData name="Idar Ormåsen" userId="92719af47567643a" providerId="LiveId" clId="{5BEBB399-62E1-43FF-A8ED-BEBB1B13A885}" dt="2023-11-17T15:21:28.229" v="71" actId="26606"/>
          <ac:spMkLst>
            <pc:docMk/>
            <pc:sldMk cId="969728418" sldId="261"/>
            <ac:spMk id="1033" creationId="{3AF4666D-BD98-40A5-A75F-478B982010B2}"/>
          </ac:spMkLst>
        </pc:spChg>
        <pc:spChg chg="add del">
          <ac:chgData name="Idar Ormåsen" userId="92719af47567643a" providerId="LiveId" clId="{5BEBB399-62E1-43FF-A8ED-BEBB1B13A885}" dt="2023-11-17T15:21:28.229" v="71" actId="26606"/>
          <ac:spMkLst>
            <pc:docMk/>
            <pc:sldMk cId="969728418" sldId="261"/>
            <ac:spMk id="1035" creationId="{68680585-71F9-4721-A998-4974171D2EB4}"/>
          </ac:spMkLst>
        </pc:spChg>
        <pc:spChg chg="add del">
          <ac:chgData name="Idar Ormåsen" userId="92719af47567643a" providerId="LiveId" clId="{5BEBB399-62E1-43FF-A8ED-BEBB1B13A885}" dt="2023-11-17T15:21:28.229" v="71" actId="26606"/>
          <ac:spMkLst>
            <pc:docMk/>
            <pc:sldMk cId="969728418" sldId="261"/>
            <ac:spMk id="1037" creationId="{12BC95C2-2EEC-4F59-ABA8-660B0D059CCF}"/>
          </ac:spMkLst>
        </pc:spChg>
        <pc:spChg chg="add del">
          <ac:chgData name="Idar Ormåsen" userId="92719af47567643a" providerId="LiveId" clId="{5BEBB399-62E1-43FF-A8ED-BEBB1B13A885}" dt="2023-11-17T15:21:28.229" v="71" actId="26606"/>
          <ac:spMkLst>
            <pc:docMk/>
            <pc:sldMk cId="969728418" sldId="261"/>
            <ac:spMk id="1057" creationId="{F1174801-1395-44C5-9B00-CCAC45C056E7}"/>
          </ac:spMkLst>
        </pc:spChg>
        <pc:spChg chg="add del">
          <ac:chgData name="Idar Ormåsen" userId="92719af47567643a" providerId="LiveId" clId="{5BEBB399-62E1-43FF-A8ED-BEBB1B13A885}" dt="2023-11-17T15:21:28.229" v="71" actId="26606"/>
          <ac:spMkLst>
            <pc:docMk/>
            <pc:sldMk cId="969728418" sldId="261"/>
            <ac:spMk id="1059" creationId="{996DFAFB-BCE1-4BEC-82FB-D574234DEF0A}"/>
          </ac:spMkLst>
        </pc:spChg>
        <pc:spChg chg="add del">
          <ac:chgData name="Idar Ormåsen" userId="92719af47567643a" providerId="LiveId" clId="{5BEBB399-62E1-43FF-A8ED-BEBB1B13A885}" dt="2023-11-17T15:21:36.196" v="73" actId="26606"/>
          <ac:spMkLst>
            <pc:docMk/>
            <pc:sldMk cId="969728418" sldId="261"/>
            <ac:spMk id="1086" creationId="{8651CFA9-6065-4243-AC48-858E359780B1}"/>
          </ac:spMkLst>
        </pc:spChg>
        <pc:spChg chg="add del">
          <ac:chgData name="Idar Ormåsen" userId="92719af47567643a" providerId="LiveId" clId="{5BEBB399-62E1-43FF-A8ED-BEBB1B13A885}" dt="2023-11-17T15:21:36.196" v="73" actId="26606"/>
          <ac:spMkLst>
            <pc:docMk/>
            <pc:sldMk cId="969728418" sldId="261"/>
            <ac:spMk id="1087" creationId="{37962AE0-6A1C-4B76-9D52-10E5E6D7D3BB}"/>
          </ac:spMkLst>
        </pc:spChg>
        <pc:spChg chg="add del">
          <ac:chgData name="Idar Ormåsen" userId="92719af47567643a" providerId="LiveId" clId="{5BEBB399-62E1-43FF-A8ED-BEBB1B13A885}" dt="2023-11-17T15:22:07.574" v="77" actId="26606"/>
          <ac:spMkLst>
            <pc:docMk/>
            <pc:sldMk cId="969728418" sldId="261"/>
            <ac:spMk id="1105" creationId="{8651CFA9-6065-4243-AC48-858E359780B1}"/>
          </ac:spMkLst>
        </pc:spChg>
        <pc:spChg chg="add del">
          <ac:chgData name="Idar Ormåsen" userId="92719af47567643a" providerId="LiveId" clId="{5BEBB399-62E1-43FF-A8ED-BEBB1B13A885}" dt="2023-11-17T15:22:07.574" v="77" actId="26606"/>
          <ac:spMkLst>
            <pc:docMk/>
            <pc:sldMk cId="969728418" sldId="261"/>
            <ac:spMk id="1106" creationId="{37962AE0-6A1C-4B76-9D52-10E5E6D7D3BB}"/>
          </ac:spMkLst>
        </pc:spChg>
        <pc:spChg chg="add mod">
          <ac:chgData name="Idar Ormåsen" userId="92719af47567643a" providerId="LiveId" clId="{5BEBB399-62E1-43FF-A8ED-BEBB1B13A885}" dt="2023-11-17T15:22:07.574" v="77" actId="26606"/>
          <ac:spMkLst>
            <pc:docMk/>
            <pc:sldMk cId="969728418" sldId="261"/>
            <ac:spMk id="1110" creationId="{30EF3A10-2AC2-DD71-177F-B8E41B59A09F}"/>
          </ac:spMkLst>
        </pc:spChg>
        <pc:spChg chg="add">
          <ac:chgData name="Idar Ormåsen" userId="92719af47567643a" providerId="LiveId" clId="{5BEBB399-62E1-43FF-A8ED-BEBB1B13A885}" dt="2023-11-17T15:22:07.574" v="77" actId="26606"/>
          <ac:spMkLst>
            <pc:docMk/>
            <pc:sldMk cId="969728418" sldId="261"/>
            <ac:spMk id="1118" creationId="{8651CFA9-6065-4243-AC48-858E359780B1}"/>
          </ac:spMkLst>
        </pc:spChg>
        <pc:spChg chg="add">
          <ac:chgData name="Idar Ormåsen" userId="92719af47567643a" providerId="LiveId" clId="{5BEBB399-62E1-43FF-A8ED-BEBB1B13A885}" dt="2023-11-17T15:22:07.574" v="77" actId="26606"/>
          <ac:spMkLst>
            <pc:docMk/>
            <pc:sldMk cId="969728418" sldId="261"/>
            <ac:spMk id="1120" creationId="{37962AE0-6A1C-4B76-9D52-10E5E6D7D3BB}"/>
          </ac:spMkLst>
        </pc:spChg>
        <pc:grpChg chg="add del">
          <ac:chgData name="Idar Ormåsen" userId="92719af47567643a" providerId="LiveId" clId="{5BEBB399-62E1-43FF-A8ED-BEBB1B13A885}" dt="2023-11-17T15:21:28.229" v="71" actId="26606"/>
          <ac:grpSpMkLst>
            <pc:docMk/>
            <pc:sldMk cId="969728418" sldId="261"/>
            <ac:grpSpMk id="1039" creationId="{03E9870D-4BBA-43AF-8D44-BBADF020CFF6}"/>
          </ac:grpSpMkLst>
        </pc:grpChg>
        <pc:grpChg chg="add del">
          <ac:chgData name="Idar Ormåsen" userId="92719af47567643a" providerId="LiveId" clId="{5BEBB399-62E1-43FF-A8ED-BEBB1B13A885}" dt="2023-11-17T15:21:36.196" v="73" actId="26606"/>
          <ac:grpSpMkLst>
            <pc:docMk/>
            <pc:sldMk cId="969728418" sldId="261"/>
            <ac:grpSpMk id="1047" creationId="{258AA509-00BB-4563-A244-269BF1982B76}"/>
          </ac:grpSpMkLst>
        </pc:grpChg>
        <pc:grpChg chg="add del">
          <ac:chgData name="Idar Ormåsen" userId="92719af47567643a" providerId="LiveId" clId="{5BEBB399-62E1-43FF-A8ED-BEBB1B13A885}" dt="2023-11-17T15:21:28.229" v="71" actId="26606"/>
          <ac:grpSpMkLst>
            <pc:docMk/>
            <pc:sldMk cId="969728418" sldId="261"/>
            <ac:grpSpMk id="1048" creationId="{C3279E8D-2BAA-4CB1-834B-09FADD54DE56}"/>
          </ac:grpSpMkLst>
        </pc:grpChg>
        <pc:grpChg chg="add del">
          <ac:chgData name="Idar Ormåsen" userId="92719af47567643a" providerId="LiveId" clId="{5BEBB399-62E1-43FF-A8ED-BEBB1B13A885}" dt="2023-11-17T15:21:28.229" v="71" actId="26606"/>
          <ac:grpSpMkLst>
            <pc:docMk/>
            <pc:sldMk cId="969728418" sldId="261"/>
            <ac:grpSpMk id="1061" creationId="{76C57F27-5AD9-48AC-8DF4-740C7FFA86AD}"/>
          </ac:grpSpMkLst>
        </pc:grpChg>
        <pc:grpChg chg="add del">
          <ac:chgData name="Idar Ormåsen" userId="92719af47567643a" providerId="LiveId" clId="{5BEBB399-62E1-43FF-A8ED-BEBB1B13A885}" dt="2023-11-17T15:21:28.229" v="71" actId="26606"/>
          <ac:grpSpMkLst>
            <pc:docMk/>
            <pc:sldMk cId="969728418" sldId="261"/>
            <ac:grpSpMk id="1071" creationId="{8470ADF7-086F-4892-83D9-4F8B12F30075}"/>
          </ac:grpSpMkLst>
        </pc:grpChg>
        <pc:grpChg chg="add del">
          <ac:chgData name="Idar Ormåsen" userId="92719af47567643a" providerId="LiveId" clId="{5BEBB399-62E1-43FF-A8ED-BEBB1B13A885}" dt="2023-11-17T15:21:28.229" v="71" actId="26606"/>
          <ac:grpSpMkLst>
            <pc:docMk/>
            <pc:sldMk cId="969728418" sldId="261"/>
            <ac:grpSpMk id="1075" creationId="{D9A7A519-71A4-4A41-A58F-BAF342204741}"/>
          </ac:grpSpMkLst>
        </pc:grpChg>
        <pc:grpChg chg="add del">
          <ac:chgData name="Idar Ormåsen" userId="92719af47567643a" providerId="LiveId" clId="{5BEBB399-62E1-43FF-A8ED-BEBB1B13A885}" dt="2023-11-17T15:21:36.196" v="73" actId="26606"/>
          <ac:grpSpMkLst>
            <pc:docMk/>
            <pc:sldMk cId="969728418" sldId="261"/>
            <ac:grpSpMk id="1088" creationId="{91762ABF-50DA-40CC-A2B2-982F38D3AEAF}"/>
          </ac:grpSpMkLst>
        </pc:grpChg>
        <pc:grpChg chg="add del">
          <ac:chgData name="Idar Ormåsen" userId="92719af47567643a" providerId="LiveId" clId="{5BEBB399-62E1-43FF-A8ED-BEBB1B13A885}" dt="2023-11-17T15:22:07.574" v="77" actId="26606"/>
          <ac:grpSpMkLst>
            <pc:docMk/>
            <pc:sldMk cId="969728418" sldId="261"/>
            <ac:grpSpMk id="1107" creationId="{6D4CF35A-1CB8-4A56-A0F0-A843694F04DB}"/>
          </ac:grpSpMkLst>
        </pc:grpChg>
        <pc:grpChg chg="add del">
          <ac:chgData name="Idar Ormåsen" userId="92719af47567643a" providerId="LiveId" clId="{5BEBB399-62E1-43FF-A8ED-BEBB1B13A885}" dt="2023-11-17T15:22:07.574" v="77" actId="26606"/>
          <ac:grpSpMkLst>
            <pc:docMk/>
            <pc:sldMk cId="969728418" sldId="261"/>
            <ac:grpSpMk id="1111" creationId="{A1F5EA6C-B003-4746-BFC6-9ACD6CBE65AF}"/>
          </ac:grpSpMkLst>
        </pc:grpChg>
        <pc:grpChg chg="add">
          <ac:chgData name="Idar Ormåsen" userId="92719af47567643a" providerId="LiveId" clId="{5BEBB399-62E1-43FF-A8ED-BEBB1B13A885}" dt="2023-11-17T15:22:07.574" v="77" actId="26606"/>
          <ac:grpSpMkLst>
            <pc:docMk/>
            <pc:sldMk cId="969728418" sldId="261"/>
            <ac:grpSpMk id="1122" creationId="{98ECFD43-CD3A-4C87-83EF-8C84FF9C474B}"/>
          </ac:grpSpMkLst>
        </pc:grpChg>
        <pc:grpChg chg="add">
          <ac:chgData name="Idar Ormåsen" userId="92719af47567643a" providerId="LiveId" clId="{5BEBB399-62E1-43FF-A8ED-BEBB1B13A885}" dt="2023-11-17T15:22:07.574" v="77" actId="26606"/>
          <ac:grpSpMkLst>
            <pc:docMk/>
            <pc:sldMk cId="969728418" sldId="261"/>
            <ac:grpSpMk id="1132" creationId="{EB42DC7D-FAB9-4C5B-A80B-98FFA37EC696}"/>
          </ac:grpSpMkLst>
        </pc:grpChg>
        <pc:picChg chg="add mod">
          <ac:chgData name="Idar Ormåsen" userId="92719af47567643a" providerId="LiveId" clId="{5BEBB399-62E1-43FF-A8ED-BEBB1B13A885}" dt="2023-11-17T15:22:07.574" v="77" actId="26606"/>
          <ac:picMkLst>
            <pc:docMk/>
            <pc:sldMk cId="969728418" sldId="261"/>
            <ac:picMk id="4" creationId="{37183F09-7378-7611-D1BC-E6777E5CFFCB}"/>
          </ac:picMkLst>
        </pc:picChg>
        <pc:picChg chg="add mod ord">
          <ac:chgData name="Idar Ormåsen" userId="92719af47567643a" providerId="LiveId" clId="{5BEBB399-62E1-43FF-A8ED-BEBB1B13A885}" dt="2023-11-17T15:22:07.574" v="77" actId="26606"/>
          <ac:picMkLst>
            <pc:docMk/>
            <pc:sldMk cId="969728418" sldId="261"/>
            <ac:picMk id="5" creationId="{8AE32AE9-0ED4-D76E-6DDE-A3C7ACECC732}"/>
          </ac:picMkLst>
        </pc:picChg>
        <pc:picChg chg="add mod">
          <ac:chgData name="Idar Ormåsen" userId="92719af47567643a" providerId="LiveId" clId="{5BEBB399-62E1-43FF-A8ED-BEBB1B13A885}" dt="2023-11-17T15:22:07.574" v="77" actId="26606"/>
          <ac:picMkLst>
            <pc:docMk/>
            <pc:sldMk cId="969728418" sldId="261"/>
            <ac:picMk id="1026" creationId="{FA6D905B-5EE9-C789-FA6B-4E604B8BD1C5}"/>
          </ac:picMkLst>
        </pc:picChg>
      </pc:sldChg>
      <pc:sldChg chg="addSp delSp modSp mod setBg modNotesTx">
        <pc:chgData name="Idar Ormåsen" userId="92719af47567643a" providerId="LiveId" clId="{5BEBB399-62E1-43FF-A8ED-BEBB1B13A885}" dt="2023-11-20T21:32:23.441" v="4946" actId="20577"/>
        <pc:sldMkLst>
          <pc:docMk/>
          <pc:sldMk cId="4168222297" sldId="262"/>
        </pc:sldMkLst>
        <pc:spChg chg="mod">
          <ac:chgData name="Idar Ormåsen" userId="92719af47567643a" providerId="LiveId" clId="{5BEBB399-62E1-43FF-A8ED-BEBB1B13A885}" dt="2023-11-17T15:44:44.268" v="217" actId="26606"/>
          <ac:spMkLst>
            <pc:docMk/>
            <pc:sldMk cId="4168222297" sldId="262"/>
            <ac:spMk id="2" creationId="{FAB1F06C-C529-BD21-B97E-5D383A32B99C}"/>
          </ac:spMkLst>
        </pc:spChg>
        <pc:spChg chg="add del mod">
          <ac:chgData name="Idar Ormåsen" userId="92719af47567643a" providerId="LiveId" clId="{5BEBB399-62E1-43FF-A8ED-BEBB1B13A885}" dt="2023-11-17T15:44:44.268" v="217" actId="26606"/>
          <ac:spMkLst>
            <pc:docMk/>
            <pc:sldMk cId="4168222297" sldId="262"/>
            <ac:spMk id="3" creationId="{007738CC-E928-0466-0653-2D93753C31E0}"/>
          </ac:spMkLst>
        </pc:spChg>
        <pc:spChg chg="add del">
          <ac:chgData name="Idar Ormåsen" userId="92719af47567643a" providerId="LiveId" clId="{5BEBB399-62E1-43FF-A8ED-BEBB1B13A885}" dt="2023-11-17T15:44:23.318" v="210" actId="26606"/>
          <ac:spMkLst>
            <pc:docMk/>
            <pc:sldMk cId="4168222297" sldId="262"/>
            <ac:spMk id="9" creationId="{8651CFA9-6065-4243-AC48-858E359780B1}"/>
          </ac:spMkLst>
        </pc:spChg>
        <pc:spChg chg="add del">
          <ac:chgData name="Idar Ormåsen" userId="92719af47567643a" providerId="LiveId" clId="{5BEBB399-62E1-43FF-A8ED-BEBB1B13A885}" dt="2023-11-17T15:44:23.318" v="210" actId="26606"/>
          <ac:spMkLst>
            <pc:docMk/>
            <pc:sldMk cId="4168222297" sldId="262"/>
            <ac:spMk id="11" creationId="{37962AE0-6A1C-4B76-9D52-10E5E6D7D3BB}"/>
          </ac:spMkLst>
        </pc:spChg>
        <pc:spChg chg="add del">
          <ac:chgData name="Idar Ormåsen" userId="92719af47567643a" providerId="LiveId" clId="{5BEBB399-62E1-43FF-A8ED-BEBB1B13A885}" dt="2023-11-17T15:44:26.120" v="212" actId="26606"/>
          <ac:spMkLst>
            <pc:docMk/>
            <pc:sldMk cId="4168222297" sldId="262"/>
            <ac:spMk id="34" creationId="{8651CFA9-6065-4243-AC48-858E359780B1}"/>
          </ac:spMkLst>
        </pc:spChg>
        <pc:spChg chg="add del">
          <ac:chgData name="Idar Ormåsen" userId="92719af47567643a" providerId="LiveId" clId="{5BEBB399-62E1-43FF-A8ED-BEBB1B13A885}" dt="2023-11-17T15:44:26.120" v="212" actId="26606"/>
          <ac:spMkLst>
            <pc:docMk/>
            <pc:sldMk cId="4168222297" sldId="262"/>
            <ac:spMk id="35" creationId="{37962AE0-6A1C-4B76-9D52-10E5E6D7D3BB}"/>
          </ac:spMkLst>
        </pc:spChg>
        <pc:spChg chg="add del">
          <ac:chgData name="Idar Ormåsen" userId="92719af47567643a" providerId="LiveId" clId="{5BEBB399-62E1-43FF-A8ED-BEBB1B13A885}" dt="2023-11-17T15:44:26.120" v="212" actId="26606"/>
          <ac:spMkLst>
            <pc:docMk/>
            <pc:sldMk cId="4168222297" sldId="262"/>
            <ac:spMk id="36" creationId="{16E12301-1C96-4D15-9838-D5B894B22365}"/>
          </ac:spMkLst>
        </pc:spChg>
        <pc:spChg chg="add del">
          <ac:chgData name="Idar Ormåsen" userId="92719af47567643a" providerId="LiveId" clId="{5BEBB399-62E1-43FF-A8ED-BEBB1B13A885}" dt="2023-11-17T15:44:26.120" v="212" actId="26606"/>
          <ac:spMkLst>
            <pc:docMk/>
            <pc:sldMk cId="4168222297" sldId="262"/>
            <ac:spMk id="53" creationId="{007738CC-E928-0466-0653-2D93753C31E0}"/>
          </ac:spMkLst>
        </pc:spChg>
        <pc:spChg chg="add del">
          <ac:chgData name="Idar Ormåsen" userId="92719af47567643a" providerId="LiveId" clId="{5BEBB399-62E1-43FF-A8ED-BEBB1B13A885}" dt="2023-11-17T15:44:39.062" v="214" actId="26606"/>
          <ac:spMkLst>
            <pc:docMk/>
            <pc:sldMk cId="4168222297" sldId="262"/>
            <ac:spMk id="55" creationId="{8651CFA9-6065-4243-AC48-858E359780B1}"/>
          </ac:spMkLst>
        </pc:spChg>
        <pc:spChg chg="add del">
          <ac:chgData name="Idar Ormåsen" userId="92719af47567643a" providerId="LiveId" clId="{5BEBB399-62E1-43FF-A8ED-BEBB1B13A885}" dt="2023-11-17T15:44:39.062" v="214" actId="26606"/>
          <ac:spMkLst>
            <pc:docMk/>
            <pc:sldMk cId="4168222297" sldId="262"/>
            <ac:spMk id="56" creationId="{37962AE0-6A1C-4B76-9D52-10E5E6D7D3BB}"/>
          </ac:spMkLst>
        </pc:spChg>
        <pc:spChg chg="add">
          <ac:chgData name="Idar Ormåsen" userId="92719af47567643a" providerId="LiveId" clId="{5BEBB399-62E1-43FF-A8ED-BEBB1B13A885}" dt="2023-11-17T15:44:44.268" v="217" actId="26606"/>
          <ac:spMkLst>
            <pc:docMk/>
            <pc:sldMk cId="4168222297" sldId="262"/>
            <ac:spMk id="64" creationId="{8651CFA9-6065-4243-AC48-858E359780B1}"/>
          </ac:spMkLst>
        </pc:spChg>
        <pc:spChg chg="add">
          <ac:chgData name="Idar Ormåsen" userId="92719af47567643a" providerId="LiveId" clId="{5BEBB399-62E1-43FF-A8ED-BEBB1B13A885}" dt="2023-11-17T15:44:44.268" v="217" actId="26606"/>
          <ac:spMkLst>
            <pc:docMk/>
            <pc:sldMk cId="4168222297" sldId="262"/>
            <ac:spMk id="65" creationId="{37962AE0-6A1C-4B76-9D52-10E5E6D7D3BB}"/>
          </ac:spMkLst>
        </pc:spChg>
        <pc:grpChg chg="add del">
          <ac:chgData name="Idar Ormåsen" userId="92719af47567643a" providerId="LiveId" clId="{5BEBB399-62E1-43FF-A8ED-BEBB1B13A885}" dt="2023-11-17T15:44:23.318" v="210" actId="26606"/>
          <ac:grpSpMkLst>
            <pc:docMk/>
            <pc:sldMk cId="4168222297" sldId="262"/>
            <ac:grpSpMk id="13" creationId="{ED60728C-88AF-4686-B927-4D16FCA61202}"/>
          </ac:grpSpMkLst>
        </pc:grpChg>
        <pc:grpChg chg="add del">
          <ac:chgData name="Idar Ormåsen" userId="92719af47567643a" providerId="LiveId" clId="{5BEBB399-62E1-43FF-A8ED-BEBB1B13A885}" dt="2023-11-17T15:44:23.318" v="210" actId="26606"/>
          <ac:grpSpMkLst>
            <pc:docMk/>
            <pc:sldMk cId="4168222297" sldId="262"/>
            <ac:grpSpMk id="23" creationId="{E29543BC-4F82-4E07-AB0A-5F4630678500}"/>
          </ac:grpSpMkLst>
        </pc:grpChg>
        <pc:grpChg chg="add del">
          <ac:chgData name="Idar Ormåsen" userId="92719af47567643a" providerId="LiveId" clId="{5BEBB399-62E1-43FF-A8ED-BEBB1B13A885}" dt="2023-11-17T15:44:26.120" v="212" actId="26606"/>
          <ac:grpSpMkLst>
            <pc:docMk/>
            <pc:sldMk cId="4168222297" sldId="262"/>
            <ac:grpSpMk id="24" creationId="{34676384-D846-461C-B8F3-BDB849B4A408}"/>
          </ac:grpSpMkLst>
        </pc:grpChg>
        <pc:grpChg chg="add del">
          <ac:chgData name="Idar Ormåsen" userId="92719af47567643a" providerId="LiveId" clId="{5BEBB399-62E1-43FF-A8ED-BEBB1B13A885}" dt="2023-11-17T15:44:26.120" v="212" actId="26606"/>
          <ac:grpSpMkLst>
            <pc:docMk/>
            <pc:sldMk cId="4168222297" sldId="262"/>
            <ac:grpSpMk id="38" creationId="{D7A5FD75-4B35-4162-9304-569491255811}"/>
          </ac:grpSpMkLst>
        </pc:grpChg>
        <pc:grpChg chg="add del">
          <ac:chgData name="Idar Ormåsen" userId="92719af47567643a" providerId="LiveId" clId="{5BEBB399-62E1-43FF-A8ED-BEBB1B13A885}" dt="2023-11-17T15:44:39.062" v="214" actId="26606"/>
          <ac:grpSpMkLst>
            <pc:docMk/>
            <pc:sldMk cId="4168222297" sldId="262"/>
            <ac:grpSpMk id="57" creationId="{ED60728C-88AF-4686-B927-4D16FCA61202}"/>
          </ac:grpSpMkLst>
        </pc:grpChg>
        <pc:grpChg chg="add del">
          <ac:chgData name="Idar Ormåsen" userId="92719af47567643a" providerId="LiveId" clId="{5BEBB399-62E1-43FF-A8ED-BEBB1B13A885}" dt="2023-11-17T15:44:39.062" v="214" actId="26606"/>
          <ac:grpSpMkLst>
            <pc:docMk/>
            <pc:sldMk cId="4168222297" sldId="262"/>
            <ac:grpSpMk id="58" creationId="{E29543BC-4F82-4E07-AB0A-5F4630678500}"/>
          </ac:grpSpMkLst>
        </pc:grpChg>
        <pc:grpChg chg="add">
          <ac:chgData name="Idar Ormåsen" userId="92719af47567643a" providerId="LiveId" clId="{5BEBB399-62E1-43FF-A8ED-BEBB1B13A885}" dt="2023-11-17T15:44:44.268" v="217" actId="26606"/>
          <ac:grpSpMkLst>
            <pc:docMk/>
            <pc:sldMk cId="4168222297" sldId="262"/>
            <ac:grpSpMk id="66" creationId="{ED60728C-88AF-4686-B927-4D16FCA61202}"/>
          </ac:grpSpMkLst>
        </pc:grpChg>
        <pc:grpChg chg="add">
          <ac:chgData name="Idar Ormåsen" userId="92719af47567643a" providerId="LiveId" clId="{5BEBB399-62E1-43FF-A8ED-BEBB1B13A885}" dt="2023-11-17T15:44:44.268" v="217" actId="26606"/>
          <ac:grpSpMkLst>
            <pc:docMk/>
            <pc:sldMk cId="4168222297" sldId="262"/>
            <ac:grpSpMk id="67" creationId="{E29543BC-4F82-4E07-AB0A-5F4630678500}"/>
          </ac:grpSpMkLst>
        </pc:grpChg>
        <pc:graphicFrameChg chg="add del">
          <ac:chgData name="Idar Ormåsen" userId="92719af47567643a" providerId="LiveId" clId="{5BEBB399-62E1-43FF-A8ED-BEBB1B13A885}" dt="2023-11-17T15:44:23.318" v="210" actId="26606"/>
          <ac:graphicFrameMkLst>
            <pc:docMk/>
            <pc:sldMk cId="4168222297" sldId="262"/>
            <ac:graphicFrameMk id="5" creationId="{881270BE-8D86-3BF7-EE7B-3D2B8F21BB8F}"/>
          </ac:graphicFrameMkLst>
        </pc:graphicFrameChg>
        <pc:graphicFrameChg chg="add del">
          <ac:chgData name="Idar Ormåsen" userId="92719af47567643a" providerId="LiveId" clId="{5BEBB399-62E1-43FF-A8ED-BEBB1B13A885}" dt="2023-11-17T15:44:39.062" v="214" actId="26606"/>
          <ac:graphicFrameMkLst>
            <pc:docMk/>
            <pc:sldMk cId="4168222297" sldId="262"/>
            <ac:graphicFrameMk id="60" creationId="{881270BE-8D86-3BF7-EE7B-3D2B8F21BB8F}"/>
          </ac:graphicFrameMkLst>
        </pc:graphicFrameChg>
        <pc:graphicFrameChg chg="add del">
          <ac:chgData name="Idar Ormåsen" userId="92719af47567643a" providerId="LiveId" clId="{5BEBB399-62E1-43FF-A8ED-BEBB1B13A885}" dt="2023-11-17T15:44:44.233" v="216" actId="26606"/>
          <ac:graphicFrameMkLst>
            <pc:docMk/>
            <pc:sldMk cId="4168222297" sldId="262"/>
            <ac:graphicFrameMk id="62" creationId="{D251BE96-B38F-0FC7-129B-09B43DFBAB65}"/>
          </ac:graphicFrameMkLst>
        </pc:graphicFrameChg>
        <pc:graphicFrameChg chg="add">
          <ac:chgData name="Idar Ormåsen" userId="92719af47567643a" providerId="LiveId" clId="{5BEBB399-62E1-43FF-A8ED-BEBB1B13A885}" dt="2023-11-17T15:44:44.268" v="217" actId="26606"/>
          <ac:graphicFrameMkLst>
            <pc:docMk/>
            <pc:sldMk cId="4168222297" sldId="262"/>
            <ac:graphicFrameMk id="69" creationId="{881270BE-8D86-3BF7-EE7B-3D2B8F21BB8F}"/>
          </ac:graphicFrameMkLst>
        </pc:graphicFrameChg>
        <pc:picChg chg="add del">
          <ac:chgData name="Idar Ormåsen" userId="92719af47567643a" providerId="LiveId" clId="{5BEBB399-62E1-43FF-A8ED-BEBB1B13A885}" dt="2023-11-17T15:44:26.120" v="212" actId="26606"/>
          <ac:picMkLst>
            <pc:docMk/>
            <pc:sldMk cId="4168222297" sldId="262"/>
            <ac:picMk id="37" creationId="{F94F1539-8342-E0F7-2EFA-7C180553D37A}"/>
          </ac:picMkLst>
        </pc:picChg>
      </pc:sldChg>
      <pc:sldChg chg="addSp delSp modSp mod setBg modNotesTx">
        <pc:chgData name="Idar Ormåsen" userId="92719af47567643a" providerId="LiveId" clId="{5BEBB399-62E1-43FF-A8ED-BEBB1B13A885}" dt="2023-11-20T21:32:57.176" v="4948" actId="20577"/>
        <pc:sldMkLst>
          <pc:docMk/>
          <pc:sldMk cId="2740563748" sldId="263"/>
        </pc:sldMkLst>
        <pc:spChg chg="mod">
          <ac:chgData name="Idar Ormåsen" userId="92719af47567643a" providerId="LiveId" clId="{5BEBB399-62E1-43FF-A8ED-BEBB1B13A885}" dt="2023-11-17T15:43:11.786" v="180" actId="26606"/>
          <ac:spMkLst>
            <pc:docMk/>
            <pc:sldMk cId="2740563748" sldId="263"/>
            <ac:spMk id="2" creationId="{0A4C0558-C43C-A1E6-1615-71F8BA1E972A}"/>
          </ac:spMkLst>
        </pc:spChg>
        <pc:spChg chg="del mod">
          <ac:chgData name="Idar Ormåsen" userId="92719af47567643a" providerId="LiveId" clId="{5BEBB399-62E1-43FF-A8ED-BEBB1B13A885}" dt="2023-11-17T15:41:40.478" v="171" actId="26606"/>
          <ac:spMkLst>
            <pc:docMk/>
            <pc:sldMk cId="2740563748" sldId="263"/>
            <ac:spMk id="3" creationId="{C7A103F8-FC9F-C673-50FB-9A3AF321C1C1}"/>
          </ac:spMkLst>
        </pc:spChg>
        <pc:spChg chg="add del">
          <ac:chgData name="Idar Ormåsen" userId="92719af47567643a" providerId="LiveId" clId="{5BEBB399-62E1-43FF-A8ED-BEBB1B13A885}" dt="2023-11-17T15:43:09.720" v="177" actId="26606"/>
          <ac:spMkLst>
            <pc:docMk/>
            <pc:sldMk cId="2740563748" sldId="263"/>
            <ac:spMk id="11" creationId="{8651CFA9-6065-4243-AC48-858E359780B1}"/>
          </ac:spMkLst>
        </pc:spChg>
        <pc:spChg chg="add del">
          <ac:chgData name="Idar Ormåsen" userId="92719af47567643a" providerId="LiveId" clId="{5BEBB399-62E1-43FF-A8ED-BEBB1B13A885}" dt="2023-11-17T15:43:09.720" v="177" actId="26606"/>
          <ac:spMkLst>
            <pc:docMk/>
            <pc:sldMk cId="2740563748" sldId="263"/>
            <ac:spMk id="13" creationId="{37962AE0-6A1C-4B76-9D52-10E5E6D7D3BB}"/>
          </ac:spMkLst>
        </pc:spChg>
        <pc:spChg chg="add del">
          <ac:chgData name="Idar Ormåsen" userId="92719af47567643a" providerId="LiveId" clId="{5BEBB399-62E1-43FF-A8ED-BEBB1B13A885}" dt="2023-11-17T15:43:11.747" v="179" actId="26606"/>
          <ac:spMkLst>
            <pc:docMk/>
            <pc:sldMk cId="2740563748" sldId="263"/>
            <ac:spMk id="37" creationId="{8651CFA9-6065-4243-AC48-858E359780B1}"/>
          </ac:spMkLst>
        </pc:spChg>
        <pc:spChg chg="add del">
          <ac:chgData name="Idar Ormåsen" userId="92719af47567643a" providerId="LiveId" clId="{5BEBB399-62E1-43FF-A8ED-BEBB1B13A885}" dt="2023-11-17T15:43:11.747" v="179" actId="26606"/>
          <ac:spMkLst>
            <pc:docMk/>
            <pc:sldMk cId="2740563748" sldId="263"/>
            <ac:spMk id="38" creationId="{37962AE0-6A1C-4B76-9D52-10E5E6D7D3BB}"/>
          </ac:spMkLst>
        </pc:spChg>
        <pc:spChg chg="add">
          <ac:chgData name="Idar Ormåsen" userId="92719af47567643a" providerId="LiveId" clId="{5BEBB399-62E1-43FF-A8ED-BEBB1B13A885}" dt="2023-11-17T15:43:11.786" v="180" actId="26606"/>
          <ac:spMkLst>
            <pc:docMk/>
            <pc:sldMk cId="2740563748" sldId="263"/>
            <ac:spMk id="59" creationId="{8651CFA9-6065-4243-AC48-858E359780B1}"/>
          </ac:spMkLst>
        </pc:spChg>
        <pc:spChg chg="add">
          <ac:chgData name="Idar Ormåsen" userId="92719af47567643a" providerId="LiveId" clId="{5BEBB399-62E1-43FF-A8ED-BEBB1B13A885}" dt="2023-11-17T15:43:11.786" v="180" actId="26606"/>
          <ac:spMkLst>
            <pc:docMk/>
            <pc:sldMk cId="2740563748" sldId="263"/>
            <ac:spMk id="60" creationId="{37962AE0-6A1C-4B76-9D52-10E5E6D7D3BB}"/>
          </ac:spMkLst>
        </pc:spChg>
        <pc:grpChg chg="add del">
          <ac:chgData name="Idar Ormåsen" userId="92719af47567643a" providerId="LiveId" clId="{5BEBB399-62E1-43FF-A8ED-BEBB1B13A885}" dt="2023-11-17T15:43:09.720" v="177" actId="26606"/>
          <ac:grpSpMkLst>
            <pc:docMk/>
            <pc:sldMk cId="2740563748" sldId="263"/>
            <ac:grpSpMk id="15" creationId="{DC655204-C06A-4A55-9BB4-C79C4AF9D63F}"/>
          </ac:grpSpMkLst>
        </pc:grpChg>
        <pc:grpChg chg="add del">
          <ac:chgData name="Idar Ormåsen" userId="92719af47567643a" providerId="LiveId" clId="{5BEBB399-62E1-43FF-A8ED-BEBB1B13A885}" dt="2023-11-17T15:43:09.720" v="177" actId="26606"/>
          <ac:grpSpMkLst>
            <pc:docMk/>
            <pc:sldMk cId="2740563748" sldId="263"/>
            <ac:grpSpMk id="25" creationId="{4C476EAB-383B-48F9-B661-B049EB50AE63}"/>
          </ac:grpSpMkLst>
        </pc:grpChg>
        <pc:grpChg chg="add del">
          <ac:chgData name="Idar Ormåsen" userId="92719af47567643a" providerId="LiveId" clId="{5BEBB399-62E1-43FF-A8ED-BEBB1B13A885}" dt="2023-11-17T15:43:11.747" v="179" actId="26606"/>
          <ac:grpSpMkLst>
            <pc:docMk/>
            <pc:sldMk cId="2740563748" sldId="263"/>
            <ac:grpSpMk id="39" creationId="{DC655204-C06A-4A55-9BB4-C79C4AF9D63F}"/>
          </ac:grpSpMkLst>
        </pc:grpChg>
        <pc:grpChg chg="add del">
          <ac:chgData name="Idar Ormåsen" userId="92719af47567643a" providerId="LiveId" clId="{5BEBB399-62E1-43FF-A8ED-BEBB1B13A885}" dt="2023-11-17T15:43:11.747" v="179" actId="26606"/>
          <ac:grpSpMkLst>
            <pc:docMk/>
            <pc:sldMk cId="2740563748" sldId="263"/>
            <ac:grpSpMk id="48" creationId="{4C476EAB-383B-48F9-B661-B049EB50AE63}"/>
          </ac:grpSpMkLst>
        </pc:grpChg>
        <pc:grpChg chg="add">
          <ac:chgData name="Idar Ormåsen" userId="92719af47567643a" providerId="LiveId" clId="{5BEBB399-62E1-43FF-A8ED-BEBB1B13A885}" dt="2023-11-17T15:43:11.786" v="180" actId="26606"/>
          <ac:grpSpMkLst>
            <pc:docMk/>
            <pc:sldMk cId="2740563748" sldId="263"/>
            <ac:grpSpMk id="61" creationId="{DC655204-C06A-4A55-9BB4-C79C4AF9D63F}"/>
          </ac:grpSpMkLst>
        </pc:grpChg>
        <pc:grpChg chg="add">
          <ac:chgData name="Idar Ormåsen" userId="92719af47567643a" providerId="LiveId" clId="{5BEBB399-62E1-43FF-A8ED-BEBB1B13A885}" dt="2023-11-17T15:43:11.786" v="180" actId="26606"/>
          <ac:grpSpMkLst>
            <pc:docMk/>
            <pc:sldMk cId="2740563748" sldId="263"/>
            <ac:grpSpMk id="62" creationId="{4C476EAB-383B-48F9-B661-B049EB50AE63}"/>
          </ac:grpSpMkLst>
        </pc:grpChg>
        <pc:graphicFrameChg chg="add mod ord modGraphic">
          <ac:chgData name="Idar Ormåsen" userId="92719af47567643a" providerId="LiveId" clId="{5BEBB399-62E1-43FF-A8ED-BEBB1B13A885}" dt="2023-11-17T15:43:11.786" v="180" actId="26606"/>
          <ac:graphicFrameMkLst>
            <pc:docMk/>
            <pc:sldMk cId="2740563748" sldId="263"/>
            <ac:graphicFrameMk id="5" creationId="{62332CBC-C387-76B5-99F6-CD05BE243E12}"/>
          </ac:graphicFrameMkLst>
        </pc:graphicFrameChg>
        <pc:picChg chg="add mod">
          <ac:chgData name="Idar Ormåsen" userId="92719af47567643a" providerId="LiveId" clId="{5BEBB399-62E1-43FF-A8ED-BEBB1B13A885}" dt="2023-11-17T15:43:11.786" v="180" actId="26606"/>
          <ac:picMkLst>
            <pc:docMk/>
            <pc:sldMk cId="2740563748" sldId="263"/>
            <ac:picMk id="6" creationId="{85F5C912-6422-3A05-C9FD-B529AAF3ED10}"/>
          </ac:picMkLst>
        </pc:picChg>
      </pc:sldChg>
      <pc:sldChg chg="addSp modSp new mod ord setBg modNotesTx">
        <pc:chgData name="Idar Ormåsen" userId="92719af47567643a" providerId="LiveId" clId="{5BEBB399-62E1-43FF-A8ED-BEBB1B13A885}" dt="2023-11-20T21:32:40.739" v="4947" actId="20577"/>
        <pc:sldMkLst>
          <pc:docMk/>
          <pc:sldMk cId="714324910" sldId="264"/>
        </pc:sldMkLst>
        <pc:spChg chg="mod">
          <ac:chgData name="Idar Ormåsen" userId="92719af47567643a" providerId="LiveId" clId="{5BEBB399-62E1-43FF-A8ED-BEBB1B13A885}" dt="2023-11-20T21:30:38.467" v="4941" actId="26606"/>
          <ac:spMkLst>
            <pc:docMk/>
            <pc:sldMk cId="714324910" sldId="264"/>
            <ac:spMk id="2" creationId="{3CA5A210-8E8B-B7A4-0330-1F49F53C36DE}"/>
          </ac:spMkLst>
        </pc:spChg>
        <pc:spChg chg="mod">
          <ac:chgData name="Idar Ormåsen" userId="92719af47567643a" providerId="LiveId" clId="{5BEBB399-62E1-43FF-A8ED-BEBB1B13A885}" dt="2023-11-20T21:30:38.467" v="4941" actId="26606"/>
          <ac:spMkLst>
            <pc:docMk/>
            <pc:sldMk cId="714324910" sldId="264"/>
            <ac:spMk id="3" creationId="{346C4C07-16E8-3C61-810F-E8B59DA6DA74}"/>
          </ac:spMkLst>
        </pc:spChg>
        <pc:spChg chg="add">
          <ac:chgData name="Idar Ormåsen" userId="92719af47567643a" providerId="LiveId" clId="{5BEBB399-62E1-43FF-A8ED-BEBB1B13A885}" dt="2023-11-20T21:30:38.467" v="4941" actId="26606"/>
          <ac:spMkLst>
            <pc:docMk/>
            <pc:sldMk cId="714324910" sldId="264"/>
            <ac:spMk id="9" creationId="{8651CFA9-6065-4243-AC48-858E359780B1}"/>
          </ac:spMkLst>
        </pc:spChg>
        <pc:spChg chg="add">
          <ac:chgData name="Idar Ormåsen" userId="92719af47567643a" providerId="LiveId" clId="{5BEBB399-62E1-43FF-A8ED-BEBB1B13A885}" dt="2023-11-20T21:30:38.467" v="4941" actId="26606"/>
          <ac:spMkLst>
            <pc:docMk/>
            <pc:sldMk cId="714324910" sldId="264"/>
            <ac:spMk id="11" creationId="{37962AE0-6A1C-4B76-9D52-10E5E6D7D3BB}"/>
          </ac:spMkLst>
        </pc:spChg>
        <pc:grpChg chg="add">
          <ac:chgData name="Idar Ormåsen" userId="92719af47567643a" providerId="LiveId" clId="{5BEBB399-62E1-43FF-A8ED-BEBB1B13A885}" dt="2023-11-20T21:30:38.467" v="4941" actId="26606"/>
          <ac:grpSpMkLst>
            <pc:docMk/>
            <pc:sldMk cId="714324910" sldId="264"/>
            <ac:grpSpMk id="13" creationId="{9C6A6A21-4C17-4D70-902F-429763934904}"/>
          </ac:grpSpMkLst>
        </pc:grpChg>
        <pc:grpChg chg="add">
          <ac:chgData name="Idar Ormåsen" userId="92719af47567643a" providerId="LiveId" clId="{5BEBB399-62E1-43FF-A8ED-BEBB1B13A885}" dt="2023-11-20T21:30:38.467" v="4941" actId="26606"/>
          <ac:grpSpMkLst>
            <pc:docMk/>
            <pc:sldMk cId="714324910" sldId="264"/>
            <ac:grpSpMk id="23" creationId="{741948F9-C525-410D-9F0C-63EA1E0F393C}"/>
          </ac:grpSpMkLst>
        </pc:grpChg>
        <pc:picChg chg="add">
          <ac:chgData name="Idar Ormåsen" userId="92719af47567643a" providerId="LiveId" clId="{5BEBB399-62E1-43FF-A8ED-BEBB1B13A885}" dt="2023-11-20T21:30:38.467" v="4941" actId="26606"/>
          <ac:picMkLst>
            <pc:docMk/>
            <pc:sldMk cId="714324910" sldId="264"/>
            <ac:picMk id="5" creationId="{C433A31B-A842-0EE9-4E4E-D9C2EACBD880}"/>
          </ac:picMkLst>
        </pc:pic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21B0F7-20BF-4DB1-8B21-E1BD7E51965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5278B67-3FAE-4A7D-BE86-C6F6C2C859D4}">
      <dgm:prSet/>
      <dgm:spPr/>
      <dgm:t>
        <a:bodyPr/>
        <a:lstStyle/>
        <a:p>
          <a:r>
            <a:rPr lang="nb-NO"/>
            <a:t>What is civil society?</a:t>
          </a:r>
          <a:endParaRPr lang="en-US"/>
        </a:p>
      </dgm:t>
    </dgm:pt>
    <dgm:pt modelId="{2CB77DFC-A176-4551-B983-C7B2DCECF202}" type="parTrans" cxnId="{1F1D5D93-365D-4397-A740-62B5E9355BD6}">
      <dgm:prSet/>
      <dgm:spPr/>
      <dgm:t>
        <a:bodyPr/>
        <a:lstStyle/>
        <a:p>
          <a:endParaRPr lang="en-US"/>
        </a:p>
      </dgm:t>
    </dgm:pt>
    <dgm:pt modelId="{93A8E199-C2CA-4411-8BA5-418073E7C767}" type="sibTrans" cxnId="{1F1D5D93-365D-4397-A740-62B5E9355BD6}">
      <dgm:prSet/>
      <dgm:spPr/>
      <dgm:t>
        <a:bodyPr/>
        <a:lstStyle/>
        <a:p>
          <a:endParaRPr lang="en-US"/>
        </a:p>
      </dgm:t>
    </dgm:pt>
    <dgm:pt modelId="{5A46B3BB-5F80-4DF7-BD2C-9F7090CB8194}">
      <dgm:prSet/>
      <dgm:spPr/>
      <dgm:t>
        <a:bodyPr/>
        <a:lstStyle/>
        <a:p>
          <a:r>
            <a:rPr lang="nb-NO"/>
            <a:t>Conceptual confusion</a:t>
          </a:r>
          <a:endParaRPr lang="en-US"/>
        </a:p>
      </dgm:t>
    </dgm:pt>
    <dgm:pt modelId="{24EFCBAB-532A-4F65-987C-C21765F5CE53}" type="parTrans" cxnId="{A8F175AE-212F-4AA3-BA88-AAFB13F2EB39}">
      <dgm:prSet/>
      <dgm:spPr/>
      <dgm:t>
        <a:bodyPr/>
        <a:lstStyle/>
        <a:p>
          <a:endParaRPr lang="en-US"/>
        </a:p>
      </dgm:t>
    </dgm:pt>
    <dgm:pt modelId="{3A1379DE-392C-4374-BF64-6CF5C6A57065}" type="sibTrans" cxnId="{A8F175AE-212F-4AA3-BA88-AAFB13F2EB39}">
      <dgm:prSet/>
      <dgm:spPr/>
      <dgm:t>
        <a:bodyPr/>
        <a:lstStyle/>
        <a:p>
          <a:endParaRPr lang="en-US"/>
        </a:p>
      </dgm:t>
    </dgm:pt>
    <dgm:pt modelId="{A6F6143A-C78B-4019-ADF4-31E144A93029}">
      <dgm:prSet/>
      <dgm:spPr/>
      <dgm:t>
        <a:bodyPr/>
        <a:lstStyle/>
        <a:p>
          <a:r>
            <a:rPr lang="nb-NO"/>
            <a:t>A typology over Civil Society Organisations</a:t>
          </a:r>
          <a:endParaRPr lang="en-US"/>
        </a:p>
      </dgm:t>
    </dgm:pt>
    <dgm:pt modelId="{5554DDE4-9C24-4A5F-B815-879821FB3FCE}" type="parTrans" cxnId="{838B68C6-E1BF-4CAA-A813-694158063DA8}">
      <dgm:prSet/>
      <dgm:spPr/>
      <dgm:t>
        <a:bodyPr/>
        <a:lstStyle/>
        <a:p>
          <a:endParaRPr lang="en-US"/>
        </a:p>
      </dgm:t>
    </dgm:pt>
    <dgm:pt modelId="{9140F4B0-5F96-4161-8CD7-A19C8674929F}" type="sibTrans" cxnId="{838B68C6-E1BF-4CAA-A813-694158063DA8}">
      <dgm:prSet/>
      <dgm:spPr/>
      <dgm:t>
        <a:bodyPr/>
        <a:lstStyle/>
        <a:p>
          <a:endParaRPr lang="en-US"/>
        </a:p>
      </dgm:t>
    </dgm:pt>
    <dgm:pt modelId="{8CA8C3F6-7F4A-45BA-AD86-1F9C7149B031}">
      <dgm:prSet/>
      <dgm:spPr/>
      <dgm:t>
        <a:bodyPr/>
        <a:lstStyle/>
        <a:p>
          <a:r>
            <a:rPr lang="nb-NO"/>
            <a:t>Civil society and democracy</a:t>
          </a:r>
          <a:endParaRPr lang="en-US"/>
        </a:p>
      </dgm:t>
    </dgm:pt>
    <dgm:pt modelId="{C8118C3E-0392-4AA9-9468-610A12FB5BA5}" type="parTrans" cxnId="{4F48636E-1287-4DE7-BD69-340DFF4364FB}">
      <dgm:prSet/>
      <dgm:spPr/>
      <dgm:t>
        <a:bodyPr/>
        <a:lstStyle/>
        <a:p>
          <a:endParaRPr lang="en-US"/>
        </a:p>
      </dgm:t>
    </dgm:pt>
    <dgm:pt modelId="{8CA4EEC6-083E-4A02-AB2B-63A9DC85AA3F}" type="sibTrans" cxnId="{4F48636E-1287-4DE7-BD69-340DFF4364FB}">
      <dgm:prSet/>
      <dgm:spPr/>
      <dgm:t>
        <a:bodyPr/>
        <a:lstStyle/>
        <a:p>
          <a:endParaRPr lang="en-US"/>
        </a:p>
      </dgm:t>
    </dgm:pt>
    <dgm:pt modelId="{1DD02AA2-00E9-4B3E-BFED-3920D6F2CFCD}">
      <dgm:prSet/>
      <dgm:spPr/>
      <dgm:t>
        <a:bodyPr/>
        <a:lstStyle/>
        <a:p>
          <a:r>
            <a:rPr lang="nb-NO"/>
            <a:t>Civil Society in Norway</a:t>
          </a:r>
          <a:endParaRPr lang="en-US"/>
        </a:p>
      </dgm:t>
    </dgm:pt>
    <dgm:pt modelId="{C96CF0E5-75FB-4AEF-B098-444FA4467194}" type="parTrans" cxnId="{7E1F3CED-3BF1-4429-A1C8-1987910BAD1B}">
      <dgm:prSet/>
      <dgm:spPr/>
      <dgm:t>
        <a:bodyPr/>
        <a:lstStyle/>
        <a:p>
          <a:endParaRPr lang="en-US"/>
        </a:p>
      </dgm:t>
    </dgm:pt>
    <dgm:pt modelId="{DE951112-A687-4D55-AB07-D6DAFA873981}" type="sibTrans" cxnId="{7E1F3CED-3BF1-4429-A1C8-1987910BAD1B}">
      <dgm:prSet/>
      <dgm:spPr/>
      <dgm:t>
        <a:bodyPr/>
        <a:lstStyle/>
        <a:p>
          <a:endParaRPr lang="en-US"/>
        </a:p>
      </dgm:t>
    </dgm:pt>
    <dgm:pt modelId="{495D7B33-ED9F-463F-B46C-F517C5E562EF}">
      <dgm:prSet/>
      <dgm:spPr/>
      <dgm:t>
        <a:bodyPr/>
        <a:lstStyle/>
        <a:p>
          <a:r>
            <a:rPr lang="nb-NO"/>
            <a:t>Talking points</a:t>
          </a:r>
          <a:endParaRPr lang="en-US"/>
        </a:p>
      </dgm:t>
    </dgm:pt>
    <dgm:pt modelId="{F1E3DE74-5E95-4F3F-9D8C-05EB14D2C357}" type="parTrans" cxnId="{86CC5E0E-47B1-47AA-A46C-99A207143E7E}">
      <dgm:prSet/>
      <dgm:spPr/>
      <dgm:t>
        <a:bodyPr/>
        <a:lstStyle/>
        <a:p>
          <a:endParaRPr lang="en-US"/>
        </a:p>
      </dgm:t>
    </dgm:pt>
    <dgm:pt modelId="{4CDF2EAF-CC99-4C06-900F-0DC39512C474}" type="sibTrans" cxnId="{86CC5E0E-47B1-47AA-A46C-99A207143E7E}">
      <dgm:prSet/>
      <dgm:spPr/>
      <dgm:t>
        <a:bodyPr/>
        <a:lstStyle/>
        <a:p>
          <a:endParaRPr lang="en-US"/>
        </a:p>
      </dgm:t>
    </dgm:pt>
    <dgm:pt modelId="{91F076F5-E575-46F3-95F8-5A09E7BCB742}">
      <dgm:prSet/>
      <dgm:spPr/>
      <dgm:t>
        <a:bodyPr/>
        <a:lstStyle/>
        <a:p>
          <a:r>
            <a:rPr lang="nb-NO"/>
            <a:t>References</a:t>
          </a:r>
          <a:endParaRPr lang="en-US"/>
        </a:p>
      </dgm:t>
    </dgm:pt>
    <dgm:pt modelId="{F170FC00-1F48-4F35-B144-0CF4323BE19D}" type="parTrans" cxnId="{F1857CC5-9B24-4BFC-9395-9180F826AB0E}">
      <dgm:prSet/>
      <dgm:spPr/>
      <dgm:t>
        <a:bodyPr/>
        <a:lstStyle/>
        <a:p>
          <a:endParaRPr lang="en-US"/>
        </a:p>
      </dgm:t>
    </dgm:pt>
    <dgm:pt modelId="{ECF34595-93BB-42BD-8074-7A7E8D58EBDE}" type="sibTrans" cxnId="{F1857CC5-9B24-4BFC-9395-9180F826AB0E}">
      <dgm:prSet/>
      <dgm:spPr/>
      <dgm:t>
        <a:bodyPr/>
        <a:lstStyle/>
        <a:p>
          <a:endParaRPr lang="en-US"/>
        </a:p>
      </dgm:t>
    </dgm:pt>
    <dgm:pt modelId="{793D5617-3AD1-4D56-BD51-CEA0830E1E78}" type="pres">
      <dgm:prSet presAssocID="{B221B0F7-20BF-4DB1-8B21-E1BD7E51965E}" presName="vert0" presStyleCnt="0">
        <dgm:presLayoutVars>
          <dgm:dir/>
          <dgm:animOne val="branch"/>
          <dgm:animLvl val="lvl"/>
        </dgm:presLayoutVars>
      </dgm:prSet>
      <dgm:spPr/>
    </dgm:pt>
    <dgm:pt modelId="{6CB82406-5DF3-4F75-8FF7-DFDF088773E7}" type="pres">
      <dgm:prSet presAssocID="{35278B67-3FAE-4A7D-BE86-C6F6C2C859D4}" presName="thickLine" presStyleLbl="alignNode1" presStyleIdx="0" presStyleCnt="7"/>
      <dgm:spPr/>
    </dgm:pt>
    <dgm:pt modelId="{6FD6E92B-FE17-4EC0-8947-2FE05BDCCF66}" type="pres">
      <dgm:prSet presAssocID="{35278B67-3FAE-4A7D-BE86-C6F6C2C859D4}" presName="horz1" presStyleCnt="0"/>
      <dgm:spPr/>
    </dgm:pt>
    <dgm:pt modelId="{55E1AC59-7584-4BD8-B178-647F92F35A1E}" type="pres">
      <dgm:prSet presAssocID="{35278B67-3FAE-4A7D-BE86-C6F6C2C859D4}" presName="tx1" presStyleLbl="revTx" presStyleIdx="0" presStyleCnt="7"/>
      <dgm:spPr/>
    </dgm:pt>
    <dgm:pt modelId="{7116E2C5-CFE9-4A91-AEA7-5DDF9D6C4B6F}" type="pres">
      <dgm:prSet presAssocID="{35278B67-3FAE-4A7D-BE86-C6F6C2C859D4}" presName="vert1" presStyleCnt="0"/>
      <dgm:spPr/>
    </dgm:pt>
    <dgm:pt modelId="{04479986-A2C1-4FE8-A4CB-A9205365FB36}" type="pres">
      <dgm:prSet presAssocID="{5A46B3BB-5F80-4DF7-BD2C-9F7090CB8194}" presName="thickLine" presStyleLbl="alignNode1" presStyleIdx="1" presStyleCnt="7"/>
      <dgm:spPr/>
    </dgm:pt>
    <dgm:pt modelId="{172658F2-D52C-46CC-B02F-F1205D973AD8}" type="pres">
      <dgm:prSet presAssocID="{5A46B3BB-5F80-4DF7-BD2C-9F7090CB8194}" presName="horz1" presStyleCnt="0"/>
      <dgm:spPr/>
    </dgm:pt>
    <dgm:pt modelId="{4536C479-1B31-4A1D-9366-BBDB279D994A}" type="pres">
      <dgm:prSet presAssocID="{5A46B3BB-5F80-4DF7-BD2C-9F7090CB8194}" presName="tx1" presStyleLbl="revTx" presStyleIdx="1" presStyleCnt="7"/>
      <dgm:spPr/>
    </dgm:pt>
    <dgm:pt modelId="{CEEDAB1A-689D-4E1A-9D00-1FD72F3348AA}" type="pres">
      <dgm:prSet presAssocID="{5A46B3BB-5F80-4DF7-BD2C-9F7090CB8194}" presName="vert1" presStyleCnt="0"/>
      <dgm:spPr/>
    </dgm:pt>
    <dgm:pt modelId="{BF0A12B1-F698-4FF6-8587-AB1F8638E1EB}" type="pres">
      <dgm:prSet presAssocID="{A6F6143A-C78B-4019-ADF4-31E144A93029}" presName="thickLine" presStyleLbl="alignNode1" presStyleIdx="2" presStyleCnt="7"/>
      <dgm:spPr/>
    </dgm:pt>
    <dgm:pt modelId="{34212990-04DF-4626-9ED9-2DD309E32903}" type="pres">
      <dgm:prSet presAssocID="{A6F6143A-C78B-4019-ADF4-31E144A93029}" presName="horz1" presStyleCnt="0"/>
      <dgm:spPr/>
    </dgm:pt>
    <dgm:pt modelId="{112E603D-2312-46A9-A598-E293D13E37DD}" type="pres">
      <dgm:prSet presAssocID="{A6F6143A-C78B-4019-ADF4-31E144A93029}" presName="tx1" presStyleLbl="revTx" presStyleIdx="2" presStyleCnt="7"/>
      <dgm:spPr/>
    </dgm:pt>
    <dgm:pt modelId="{9C78DA45-D40E-4B58-87B6-65FAD7279310}" type="pres">
      <dgm:prSet presAssocID="{A6F6143A-C78B-4019-ADF4-31E144A93029}" presName="vert1" presStyleCnt="0"/>
      <dgm:spPr/>
    </dgm:pt>
    <dgm:pt modelId="{EA204DF1-5F8B-4E11-89E0-8B202A9B5E18}" type="pres">
      <dgm:prSet presAssocID="{8CA8C3F6-7F4A-45BA-AD86-1F9C7149B031}" presName="thickLine" presStyleLbl="alignNode1" presStyleIdx="3" presStyleCnt="7"/>
      <dgm:spPr/>
    </dgm:pt>
    <dgm:pt modelId="{3E758F2B-B63C-40ED-A75B-03A0810833F6}" type="pres">
      <dgm:prSet presAssocID="{8CA8C3F6-7F4A-45BA-AD86-1F9C7149B031}" presName="horz1" presStyleCnt="0"/>
      <dgm:spPr/>
    </dgm:pt>
    <dgm:pt modelId="{266F10C2-4C48-4231-826E-8E75D3922B65}" type="pres">
      <dgm:prSet presAssocID="{8CA8C3F6-7F4A-45BA-AD86-1F9C7149B031}" presName="tx1" presStyleLbl="revTx" presStyleIdx="3" presStyleCnt="7"/>
      <dgm:spPr/>
    </dgm:pt>
    <dgm:pt modelId="{EE4BE4AB-03BF-47CF-8E4B-509436C258EA}" type="pres">
      <dgm:prSet presAssocID="{8CA8C3F6-7F4A-45BA-AD86-1F9C7149B031}" presName="vert1" presStyleCnt="0"/>
      <dgm:spPr/>
    </dgm:pt>
    <dgm:pt modelId="{66DDE2D9-6BB0-48E4-87EE-9A9ABCD544EE}" type="pres">
      <dgm:prSet presAssocID="{1DD02AA2-00E9-4B3E-BFED-3920D6F2CFCD}" presName="thickLine" presStyleLbl="alignNode1" presStyleIdx="4" presStyleCnt="7"/>
      <dgm:spPr/>
    </dgm:pt>
    <dgm:pt modelId="{AE4CB643-3F54-40EE-A454-2D55AA37E7BD}" type="pres">
      <dgm:prSet presAssocID="{1DD02AA2-00E9-4B3E-BFED-3920D6F2CFCD}" presName="horz1" presStyleCnt="0"/>
      <dgm:spPr/>
    </dgm:pt>
    <dgm:pt modelId="{46F72D3A-815C-4D58-93D2-FE00C1E4FD2B}" type="pres">
      <dgm:prSet presAssocID="{1DD02AA2-00E9-4B3E-BFED-3920D6F2CFCD}" presName="tx1" presStyleLbl="revTx" presStyleIdx="4" presStyleCnt="7"/>
      <dgm:spPr/>
    </dgm:pt>
    <dgm:pt modelId="{639A43C0-EF29-4748-8390-00905052F0A8}" type="pres">
      <dgm:prSet presAssocID="{1DD02AA2-00E9-4B3E-BFED-3920D6F2CFCD}" presName="vert1" presStyleCnt="0"/>
      <dgm:spPr/>
    </dgm:pt>
    <dgm:pt modelId="{D8883FF6-6F2D-4252-9F78-1DD5E2E6C422}" type="pres">
      <dgm:prSet presAssocID="{495D7B33-ED9F-463F-B46C-F517C5E562EF}" presName="thickLine" presStyleLbl="alignNode1" presStyleIdx="5" presStyleCnt="7"/>
      <dgm:spPr/>
    </dgm:pt>
    <dgm:pt modelId="{1C728C5D-A7B8-4D09-8C4C-0D7303BBECF6}" type="pres">
      <dgm:prSet presAssocID="{495D7B33-ED9F-463F-B46C-F517C5E562EF}" presName="horz1" presStyleCnt="0"/>
      <dgm:spPr/>
    </dgm:pt>
    <dgm:pt modelId="{9C09BE66-19DA-4964-AE57-FF5AC9B326CB}" type="pres">
      <dgm:prSet presAssocID="{495D7B33-ED9F-463F-B46C-F517C5E562EF}" presName="tx1" presStyleLbl="revTx" presStyleIdx="5" presStyleCnt="7"/>
      <dgm:spPr/>
    </dgm:pt>
    <dgm:pt modelId="{3CA25D30-DD1A-4359-A72A-41643C1FC9D3}" type="pres">
      <dgm:prSet presAssocID="{495D7B33-ED9F-463F-B46C-F517C5E562EF}" presName="vert1" presStyleCnt="0"/>
      <dgm:spPr/>
    </dgm:pt>
    <dgm:pt modelId="{918F6E8D-73CF-47C6-A516-AC0F773589DC}" type="pres">
      <dgm:prSet presAssocID="{91F076F5-E575-46F3-95F8-5A09E7BCB742}" presName="thickLine" presStyleLbl="alignNode1" presStyleIdx="6" presStyleCnt="7"/>
      <dgm:spPr/>
    </dgm:pt>
    <dgm:pt modelId="{A38F9741-3F3B-4E72-8B38-0F00A0E4784D}" type="pres">
      <dgm:prSet presAssocID="{91F076F5-E575-46F3-95F8-5A09E7BCB742}" presName="horz1" presStyleCnt="0"/>
      <dgm:spPr/>
    </dgm:pt>
    <dgm:pt modelId="{7E6EA1B0-AC91-4009-8D0E-DE0AA2443D25}" type="pres">
      <dgm:prSet presAssocID="{91F076F5-E575-46F3-95F8-5A09E7BCB742}" presName="tx1" presStyleLbl="revTx" presStyleIdx="6" presStyleCnt="7"/>
      <dgm:spPr/>
    </dgm:pt>
    <dgm:pt modelId="{9E2865BA-9840-4628-A3A4-2741AEE2A614}" type="pres">
      <dgm:prSet presAssocID="{91F076F5-E575-46F3-95F8-5A09E7BCB742}" presName="vert1" presStyleCnt="0"/>
      <dgm:spPr/>
    </dgm:pt>
  </dgm:ptLst>
  <dgm:cxnLst>
    <dgm:cxn modelId="{86CC5E0E-47B1-47AA-A46C-99A207143E7E}" srcId="{B221B0F7-20BF-4DB1-8B21-E1BD7E51965E}" destId="{495D7B33-ED9F-463F-B46C-F517C5E562EF}" srcOrd="5" destOrd="0" parTransId="{F1E3DE74-5E95-4F3F-9D8C-05EB14D2C357}" sibTransId="{4CDF2EAF-CC99-4C06-900F-0DC39512C474}"/>
    <dgm:cxn modelId="{49864E11-E827-4843-986D-697D759274BB}" type="presOf" srcId="{A6F6143A-C78B-4019-ADF4-31E144A93029}" destId="{112E603D-2312-46A9-A598-E293D13E37DD}" srcOrd="0" destOrd="0" presId="urn:microsoft.com/office/officeart/2008/layout/LinedList"/>
    <dgm:cxn modelId="{B1A94913-55D2-419D-913E-35E1922B7D28}" type="presOf" srcId="{35278B67-3FAE-4A7D-BE86-C6F6C2C859D4}" destId="{55E1AC59-7584-4BD8-B178-647F92F35A1E}" srcOrd="0" destOrd="0" presId="urn:microsoft.com/office/officeart/2008/layout/LinedList"/>
    <dgm:cxn modelId="{6E0B8E49-27A7-46A1-933E-37D351D6594E}" type="presOf" srcId="{1DD02AA2-00E9-4B3E-BFED-3920D6F2CFCD}" destId="{46F72D3A-815C-4D58-93D2-FE00C1E4FD2B}" srcOrd="0" destOrd="0" presId="urn:microsoft.com/office/officeart/2008/layout/LinedList"/>
    <dgm:cxn modelId="{CB23EB4D-C372-4BE1-9AE1-6F9EE72A976F}" type="presOf" srcId="{5A46B3BB-5F80-4DF7-BD2C-9F7090CB8194}" destId="{4536C479-1B31-4A1D-9366-BBDB279D994A}" srcOrd="0" destOrd="0" presId="urn:microsoft.com/office/officeart/2008/layout/LinedList"/>
    <dgm:cxn modelId="{4F48636E-1287-4DE7-BD69-340DFF4364FB}" srcId="{B221B0F7-20BF-4DB1-8B21-E1BD7E51965E}" destId="{8CA8C3F6-7F4A-45BA-AD86-1F9C7149B031}" srcOrd="3" destOrd="0" parTransId="{C8118C3E-0392-4AA9-9468-610A12FB5BA5}" sibTransId="{8CA4EEC6-083E-4A02-AB2B-63A9DC85AA3F}"/>
    <dgm:cxn modelId="{8C5F5456-ACEA-4155-AAB3-86995DED3C26}" type="presOf" srcId="{495D7B33-ED9F-463F-B46C-F517C5E562EF}" destId="{9C09BE66-19DA-4964-AE57-FF5AC9B326CB}" srcOrd="0" destOrd="0" presId="urn:microsoft.com/office/officeart/2008/layout/LinedList"/>
    <dgm:cxn modelId="{08B7C88B-2F0C-4A61-B94D-D4FADB0D703E}" type="presOf" srcId="{B221B0F7-20BF-4DB1-8B21-E1BD7E51965E}" destId="{793D5617-3AD1-4D56-BD51-CEA0830E1E78}" srcOrd="0" destOrd="0" presId="urn:microsoft.com/office/officeart/2008/layout/LinedList"/>
    <dgm:cxn modelId="{1F1D5D93-365D-4397-A740-62B5E9355BD6}" srcId="{B221B0F7-20BF-4DB1-8B21-E1BD7E51965E}" destId="{35278B67-3FAE-4A7D-BE86-C6F6C2C859D4}" srcOrd="0" destOrd="0" parTransId="{2CB77DFC-A176-4551-B983-C7B2DCECF202}" sibTransId="{93A8E199-C2CA-4411-8BA5-418073E7C767}"/>
    <dgm:cxn modelId="{AE7ACF9A-0210-4DCD-848F-B1C0C025C081}" type="presOf" srcId="{8CA8C3F6-7F4A-45BA-AD86-1F9C7149B031}" destId="{266F10C2-4C48-4231-826E-8E75D3922B65}" srcOrd="0" destOrd="0" presId="urn:microsoft.com/office/officeart/2008/layout/LinedList"/>
    <dgm:cxn modelId="{A8F175AE-212F-4AA3-BA88-AAFB13F2EB39}" srcId="{B221B0F7-20BF-4DB1-8B21-E1BD7E51965E}" destId="{5A46B3BB-5F80-4DF7-BD2C-9F7090CB8194}" srcOrd="1" destOrd="0" parTransId="{24EFCBAB-532A-4F65-987C-C21765F5CE53}" sibTransId="{3A1379DE-392C-4374-BF64-6CF5C6A57065}"/>
    <dgm:cxn modelId="{4A56A4B4-2C63-47B5-8548-C51304A4CF84}" type="presOf" srcId="{91F076F5-E575-46F3-95F8-5A09E7BCB742}" destId="{7E6EA1B0-AC91-4009-8D0E-DE0AA2443D25}" srcOrd="0" destOrd="0" presId="urn:microsoft.com/office/officeart/2008/layout/LinedList"/>
    <dgm:cxn modelId="{F1857CC5-9B24-4BFC-9395-9180F826AB0E}" srcId="{B221B0F7-20BF-4DB1-8B21-E1BD7E51965E}" destId="{91F076F5-E575-46F3-95F8-5A09E7BCB742}" srcOrd="6" destOrd="0" parTransId="{F170FC00-1F48-4F35-B144-0CF4323BE19D}" sibTransId="{ECF34595-93BB-42BD-8074-7A7E8D58EBDE}"/>
    <dgm:cxn modelId="{838B68C6-E1BF-4CAA-A813-694158063DA8}" srcId="{B221B0F7-20BF-4DB1-8B21-E1BD7E51965E}" destId="{A6F6143A-C78B-4019-ADF4-31E144A93029}" srcOrd="2" destOrd="0" parTransId="{5554DDE4-9C24-4A5F-B815-879821FB3FCE}" sibTransId="{9140F4B0-5F96-4161-8CD7-A19C8674929F}"/>
    <dgm:cxn modelId="{7E1F3CED-3BF1-4429-A1C8-1987910BAD1B}" srcId="{B221B0F7-20BF-4DB1-8B21-E1BD7E51965E}" destId="{1DD02AA2-00E9-4B3E-BFED-3920D6F2CFCD}" srcOrd="4" destOrd="0" parTransId="{C96CF0E5-75FB-4AEF-B098-444FA4467194}" sibTransId="{DE951112-A687-4D55-AB07-D6DAFA873981}"/>
    <dgm:cxn modelId="{0B18E6D7-7B70-4C26-9C9A-C0DF33E0BF8D}" type="presParOf" srcId="{793D5617-3AD1-4D56-BD51-CEA0830E1E78}" destId="{6CB82406-5DF3-4F75-8FF7-DFDF088773E7}" srcOrd="0" destOrd="0" presId="urn:microsoft.com/office/officeart/2008/layout/LinedList"/>
    <dgm:cxn modelId="{991E24FC-B4F9-4C12-ADEA-EE9CEC9DF474}" type="presParOf" srcId="{793D5617-3AD1-4D56-BD51-CEA0830E1E78}" destId="{6FD6E92B-FE17-4EC0-8947-2FE05BDCCF66}" srcOrd="1" destOrd="0" presId="urn:microsoft.com/office/officeart/2008/layout/LinedList"/>
    <dgm:cxn modelId="{968F7C2C-3629-4917-AAD9-9D1727F39738}" type="presParOf" srcId="{6FD6E92B-FE17-4EC0-8947-2FE05BDCCF66}" destId="{55E1AC59-7584-4BD8-B178-647F92F35A1E}" srcOrd="0" destOrd="0" presId="urn:microsoft.com/office/officeart/2008/layout/LinedList"/>
    <dgm:cxn modelId="{2E006108-70E9-4103-BF2D-C21CD8DFFC37}" type="presParOf" srcId="{6FD6E92B-FE17-4EC0-8947-2FE05BDCCF66}" destId="{7116E2C5-CFE9-4A91-AEA7-5DDF9D6C4B6F}" srcOrd="1" destOrd="0" presId="urn:microsoft.com/office/officeart/2008/layout/LinedList"/>
    <dgm:cxn modelId="{14268288-BB30-4F90-A16A-A15AA7E180FD}" type="presParOf" srcId="{793D5617-3AD1-4D56-BD51-CEA0830E1E78}" destId="{04479986-A2C1-4FE8-A4CB-A9205365FB36}" srcOrd="2" destOrd="0" presId="urn:microsoft.com/office/officeart/2008/layout/LinedList"/>
    <dgm:cxn modelId="{A168D572-1778-4F76-8491-BD28B39CE51B}" type="presParOf" srcId="{793D5617-3AD1-4D56-BD51-CEA0830E1E78}" destId="{172658F2-D52C-46CC-B02F-F1205D973AD8}" srcOrd="3" destOrd="0" presId="urn:microsoft.com/office/officeart/2008/layout/LinedList"/>
    <dgm:cxn modelId="{4CA9C6BC-6A9D-4619-9976-E8FAA4C9789E}" type="presParOf" srcId="{172658F2-D52C-46CC-B02F-F1205D973AD8}" destId="{4536C479-1B31-4A1D-9366-BBDB279D994A}" srcOrd="0" destOrd="0" presId="urn:microsoft.com/office/officeart/2008/layout/LinedList"/>
    <dgm:cxn modelId="{BB34E968-6AB7-4F77-96C3-4FEC67491616}" type="presParOf" srcId="{172658F2-D52C-46CC-B02F-F1205D973AD8}" destId="{CEEDAB1A-689D-4E1A-9D00-1FD72F3348AA}" srcOrd="1" destOrd="0" presId="urn:microsoft.com/office/officeart/2008/layout/LinedList"/>
    <dgm:cxn modelId="{920CC47E-C09C-4913-B44F-4AFA69EE3F52}" type="presParOf" srcId="{793D5617-3AD1-4D56-BD51-CEA0830E1E78}" destId="{BF0A12B1-F698-4FF6-8587-AB1F8638E1EB}" srcOrd="4" destOrd="0" presId="urn:microsoft.com/office/officeart/2008/layout/LinedList"/>
    <dgm:cxn modelId="{29C3080F-FC22-4C18-8579-7B13C236C28F}" type="presParOf" srcId="{793D5617-3AD1-4D56-BD51-CEA0830E1E78}" destId="{34212990-04DF-4626-9ED9-2DD309E32903}" srcOrd="5" destOrd="0" presId="urn:microsoft.com/office/officeart/2008/layout/LinedList"/>
    <dgm:cxn modelId="{C901191D-0D53-495C-8225-47E00E802A17}" type="presParOf" srcId="{34212990-04DF-4626-9ED9-2DD309E32903}" destId="{112E603D-2312-46A9-A598-E293D13E37DD}" srcOrd="0" destOrd="0" presId="urn:microsoft.com/office/officeart/2008/layout/LinedList"/>
    <dgm:cxn modelId="{DEF92762-4B2C-43E0-A266-AFBCAE49FF82}" type="presParOf" srcId="{34212990-04DF-4626-9ED9-2DD309E32903}" destId="{9C78DA45-D40E-4B58-87B6-65FAD7279310}" srcOrd="1" destOrd="0" presId="urn:microsoft.com/office/officeart/2008/layout/LinedList"/>
    <dgm:cxn modelId="{A494E58F-D48C-4154-BC9C-9586F29A091C}" type="presParOf" srcId="{793D5617-3AD1-4D56-BD51-CEA0830E1E78}" destId="{EA204DF1-5F8B-4E11-89E0-8B202A9B5E18}" srcOrd="6" destOrd="0" presId="urn:microsoft.com/office/officeart/2008/layout/LinedList"/>
    <dgm:cxn modelId="{F90C7C33-6E82-4687-93CD-FD855A674763}" type="presParOf" srcId="{793D5617-3AD1-4D56-BD51-CEA0830E1E78}" destId="{3E758F2B-B63C-40ED-A75B-03A0810833F6}" srcOrd="7" destOrd="0" presId="urn:microsoft.com/office/officeart/2008/layout/LinedList"/>
    <dgm:cxn modelId="{E5EE4E7A-7560-46F8-A45E-E9F92EACE181}" type="presParOf" srcId="{3E758F2B-B63C-40ED-A75B-03A0810833F6}" destId="{266F10C2-4C48-4231-826E-8E75D3922B65}" srcOrd="0" destOrd="0" presId="urn:microsoft.com/office/officeart/2008/layout/LinedList"/>
    <dgm:cxn modelId="{926E9E5D-8121-4081-85CE-5AC9006B8B50}" type="presParOf" srcId="{3E758F2B-B63C-40ED-A75B-03A0810833F6}" destId="{EE4BE4AB-03BF-47CF-8E4B-509436C258EA}" srcOrd="1" destOrd="0" presId="urn:microsoft.com/office/officeart/2008/layout/LinedList"/>
    <dgm:cxn modelId="{7EB6F909-0910-482E-96BB-0261A84D24CA}" type="presParOf" srcId="{793D5617-3AD1-4D56-BD51-CEA0830E1E78}" destId="{66DDE2D9-6BB0-48E4-87EE-9A9ABCD544EE}" srcOrd="8" destOrd="0" presId="urn:microsoft.com/office/officeart/2008/layout/LinedList"/>
    <dgm:cxn modelId="{588F01FE-D48D-4AEA-85D6-810A149DD815}" type="presParOf" srcId="{793D5617-3AD1-4D56-BD51-CEA0830E1E78}" destId="{AE4CB643-3F54-40EE-A454-2D55AA37E7BD}" srcOrd="9" destOrd="0" presId="urn:microsoft.com/office/officeart/2008/layout/LinedList"/>
    <dgm:cxn modelId="{492F116C-E397-4C6B-A7DA-F8F8DA603E23}" type="presParOf" srcId="{AE4CB643-3F54-40EE-A454-2D55AA37E7BD}" destId="{46F72D3A-815C-4D58-93D2-FE00C1E4FD2B}" srcOrd="0" destOrd="0" presId="urn:microsoft.com/office/officeart/2008/layout/LinedList"/>
    <dgm:cxn modelId="{421EB968-8AE5-42B7-B30F-E3B57275A379}" type="presParOf" srcId="{AE4CB643-3F54-40EE-A454-2D55AA37E7BD}" destId="{639A43C0-EF29-4748-8390-00905052F0A8}" srcOrd="1" destOrd="0" presId="urn:microsoft.com/office/officeart/2008/layout/LinedList"/>
    <dgm:cxn modelId="{26E0F958-3DFE-4EA0-8E85-BCC5A7338199}" type="presParOf" srcId="{793D5617-3AD1-4D56-BD51-CEA0830E1E78}" destId="{D8883FF6-6F2D-4252-9F78-1DD5E2E6C422}" srcOrd="10" destOrd="0" presId="urn:microsoft.com/office/officeart/2008/layout/LinedList"/>
    <dgm:cxn modelId="{07ABD523-690B-47D9-8AD4-3907AE2CCF10}" type="presParOf" srcId="{793D5617-3AD1-4D56-BD51-CEA0830E1E78}" destId="{1C728C5D-A7B8-4D09-8C4C-0D7303BBECF6}" srcOrd="11" destOrd="0" presId="urn:microsoft.com/office/officeart/2008/layout/LinedList"/>
    <dgm:cxn modelId="{D0974B83-8A64-4BF5-93DE-2F47E3A49665}" type="presParOf" srcId="{1C728C5D-A7B8-4D09-8C4C-0D7303BBECF6}" destId="{9C09BE66-19DA-4964-AE57-FF5AC9B326CB}" srcOrd="0" destOrd="0" presId="urn:microsoft.com/office/officeart/2008/layout/LinedList"/>
    <dgm:cxn modelId="{E5D126E4-D562-49FB-9163-8AF00D079021}" type="presParOf" srcId="{1C728C5D-A7B8-4D09-8C4C-0D7303BBECF6}" destId="{3CA25D30-DD1A-4359-A72A-41643C1FC9D3}" srcOrd="1" destOrd="0" presId="urn:microsoft.com/office/officeart/2008/layout/LinedList"/>
    <dgm:cxn modelId="{66D3D89E-A180-4FB2-8DDB-4371F3474627}" type="presParOf" srcId="{793D5617-3AD1-4D56-BD51-CEA0830E1E78}" destId="{918F6E8D-73CF-47C6-A516-AC0F773589DC}" srcOrd="12" destOrd="0" presId="urn:microsoft.com/office/officeart/2008/layout/LinedList"/>
    <dgm:cxn modelId="{4C66C842-3DB9-4A95-AF93-9C5EBD4EB35B}" type="presParOf" srcId="{793D5617-3AD1-4D56-BD51-CEA0830E1E78}" destId="{A38F9741-3F3B-4E72-8B38-0F00A0E4784D}" srcOrd="13" destOrd="0" presId="urn:microsoft.com/office/officeart/2008/layout/LinedList"/>
    <dgm:cxn modelId="{1460EF43-118E-4D86-A037-1B172476E426}" type="presParOf" srcId="{A38F9741-3F3B-4E72-8B38-0F00A0E4784D}" destId="{7E6EA1B0-AC91-4009-8D0E-DE0AA2443D25}" srcOrd="0" destOrd="0" presId="urn:microsoft.com/office/officeart/2008/layout/LinedList"/>
    <dgm:cxn modelId="{9C19BC17-4EE3-4E8C-B6EF-20D12BC65999}" type="presParOf" srcId="{A38F9741-3F3B-4E72-8B38-0F00A0E4784D}" destId="{9E2865BA-9840-4628-A3A4-2741AEE2A61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CB5F01-F684-4C4B-AAF1-76E403DF4716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5F95D63-A9E8-4550-A73D-0C5A19DFC5C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Dense network of groups, communities, networks, and ties that stand between the individual and the modern state. </a:t>
          </a:r>
        </a:p>
        <a:p>
          <a:pPr>
            <a:lnSpc>
              <a:spcPct val="100000"/>
            </a:lnSpc>
          </a:pPr>
          <a:r>
            <a:rPr lang="en-US"/>
            <a:t>–Britannica</a:t>
          </a:r>
          <a:endParaRPr lang="en-US" dirty="0"/>
        </a:p>
      </dgm:t>
    </dgm:pt>
    <dgm:pt modelId="{322FD60C-8373-47E9-BD2D-4CC184B38A13}" type="parTrans" cxnId="{71261F82-65DC-447E-ACBE-DFA7BE303DBA}">
      <dgm:prSet/>
      <dgm:spPr/>
      <dgm:t>
        <a:bodyPr/>
        <a:lstStyle/>
        <a:p>
          <a:endParaRPr lang="en-US"/>
        </a:p>
      </dgm:t>
    </dgm:pt>
    <dgm:pt modelId="{2569C53D-F564-4B8C-BED8-14A7F391CC7F}" type="sibTrans" cxnId="{71261F82-65DC-447E-ACBE-DFA7BE303DB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F7322B8-E63D-42CD-9006-D4BF43CD36D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History of the concept</a:t>
          </a:r>
        </a:p>
      </dgm:t>
    </dgm:pt>
    <dgm:pt modelId="{6DD2C600-ADAC-4A46-8B44-92627D715E12}" type="parTrans" cxnId="{ACB9E853-598F-42A4-903A-98B177751C27}">
      <dgm:prSet/>
      <dgm:spPr/>
      <dgm:t>
        <a:bodyPr/>
        <a:lstStyle/>
        <a:p>
          <a:endParaRPr lang="en-US"/>
        </a:p>
      </dgm:t>
    </dgm:pt>
    <dgm:pt modelId="{7A304829-0554-4712-9553-4933B029ED66}" type="sibTrans" cxnId="{ACB9E853-598F-42A4-903A-98B177751C27}">
      <dgm:prSet/>
      <dgm:spPr/>
      <dgm:t>
        <a:bodyPr/>
        <a:lstStyle/>
        <a:p>
          <a:endParaRPr lang="en-US"/>
        </a:p>
      </dgm:t>
    </dgm:pt>
    <dgm:pt modelId="{5555793E-CEE3-471C-A5FC-B574CE32C7CE}" type="pres">
      <dgm:prSet presAssocID="{39CB5F01-F684-4C4B-AAF1-76E403DF4716}" presName="root" presStyleCnt="0">
        <dgm:presLayoutVars>
          <dgm:dir/>
          <dgm:resizeHandles val="exact"/>
        </dgm:presLayoutVars>
      </dgm:prSet>
      <dgm:spPr/>
    </dgm:pt>
    <dgm:pt modelId="{F75DC93A-6E8E-4609-A866-1D40A14A8B24}" type="pres">
      <dgm:prSet presAssocID="{E5F95D63-A9E8-4550-A73D-0C5A19DFC5C7}" presName="compNode" presStyleCnt="0"/>
      <dgm:spPr/>
    </dgm:pt>
    <dgm:pt modelId="{7B308796-BB24-4A9C-9F86-B3BC564A4C8A}" type="pres">
      <dgm:prSet presAssocID="{E5F95D63-A9E8-4550-A73D-0C5A19DFC5C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lkoblinger"/>
        </a:ext>
      </dgm:extLst>
    </dgm:pt>
    <dgm:pt modelId="{8701A4B7-8E1B-4C65-BEF3-BA4CA1E9E793}" type="pres">
      <dgm:prSet presAssocID="{E5F95D63-A9E8-4550-A73D-0C5A19DFC5C7}" presName="spaceRect" presStyleCnt="0"/>
      <dgm:spPr/>
    </dgm:pt>
    <dgm:pt modelId="{EBAFA83F-B39B-41B9-B9E7-CFFED5C3F978}" type="pres">
      <dgm:prSet presAssocID="{E5F95D63-A9E8-4550-A73D-0C5A19DFC5C7}" presName="textRect" presStyleLbl="revTx" presStyleIdx="0" presStyleCnt="2">
        <dgm:presLayoutVars>
          <dgm:chMax val="1"/>
          <dgm:chPref val="1"/>
        </dgm:presLayoutVars>
      </dgm:prSet>
      <dgm:spPr/>
    </dgm:pt>
    <dgm:pt modelId="{A04A1179-8907-489B-981F-24143952B7C2}" type="pres">
      <dgm:prSet presAssocID="{2569C53D-F564-4B8C-BED8-14A7F391CC7F}" presName="sibTrans" presStyleCnt="0"/>
      <dgm:spPr/>
    </dgm:pt>
    <dgm:pt modelId="{9156FDE8-9FD2-4937-A591-53533B08769A}" type="pres">
      <dgm:prSet presAssocID="{8F7322B8-E63D-42CD-9006-D4BF43CD36D2}" presName="compNode" presStyleCnt="0"/>
      <dgm:spPr/>
    </dgm:pt>
    <dgm:pt modelId="{A24C3973-0112-4F0A-AA8A-0E7264659B12}" type="pres">
      <dgm:prSet presAssocID="{8F7322B8-E63D-42CD-9006-D4BF43CD36D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8914C090-F0A0-4E32-AC70-8613ECE0E2D7}" type="pres">
      <dgm:prSet presAssocID="{8F7322B8-E63D-42CD-9006-D4BF43CD36D2}" presName="spaceRect" presStyleCnt="0"/>
      <dgm:spPr/>
    </dgm:pt>
    <dgm:pt modelId="{08BF6A10-F4D3-46DE-9E6F-E4FAC37E1AA1}" type="pres">
      <dgm:prSet presAssocID="{8F7322B8-E63D-42CD-9006-D4BF43CD36D2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F531A623-7DC5-48B9-B814-6350BA675AEE}" type="presOf" srcId="{E5F95D63-A9E8-4550-A73D-0C5A19DFC5C7}" destId="{EBAFA83F-B39B-41B9-B9E7-CFFED5C3F978}" srcOrd="0" destOrd="0" presId="urn:microsoft.com/office/officeart/2018/2/layout/IconLabelList"/>
    <dgm:cxn modelId="{23ECD728-BAF0-4D84-91A4-71E78AE025F3}" type="presOf" srcId="{39CB5F01-F684-4C4B-AAF1-76E403DF4716}" destId="{5555793E-CEE3-471C-A5FC-B574CE32C7CE}" srcOrd="0" destOrd="0" presId="urn:microsoft.com/office/officeart/2018/2/layout/IconLabelList"/>
    <dgm:cxn modelId="{ACB9E853-598F-42A4-903A-98B177751C27}" srcId="{39CB5F01-F684-4C4B-AAF1-76E403DF4716}" destId="{8F7322B8-E63D-42CD-9006-D4BF43CD36D2}" srcOrd="1" destOrd="0" parTransId="{6DD2C600-ADAC-4A46-8B44-92627D715E12}" sibTransId="{7A304829-0554-4712-9553-4933B029ED66}"/>
    <dgm:cxn modelId="{71261F82-65DC-447E-ACBE-DFA7BE303DBA}" srcId="{39CB5F01-F684-4C4B-AAF1-76E403DF4716}" destId="{E5F95D63-A9E8-4550-A73D-0C5A19DFC5C7}" srcOrd="0" destOrd="0" parTransId="{322FD60C-8373-47E9-BD2D-4CC184B38A13}" sibTransId="{2569C53D-F564-4B8C-BED8-14A7F391CC7F}"/>
    <dgm:cxn modelId="{100FDAA6-82F8-4B6B-A511-813526D35FED}" type="presOf" srcId="{8F7322B8-E63D-42CD-9006-D4BF43CD36D2}" destId="{08BF6A10-F4D3-46DE-9E6F-E4FAC37E1AA1}" srcOrd="0" destOrd="0" presId="urn:microsoft.com/office/officeart/2018/2/layout/IconLabelList"/>
    <dgm:cxn modelId="{4D62DA5F-9028-4B98-A7E9-FBD4A2849642}" type="presParOf" srcId="{5555793E-CEE3-471C-A5FC-B574CE32C7CE}" destId="{F75DC93A-6E8E-4609-A866-1D40A14A8B24}" srcOrd="0" destOrd="0" presId="urn:microsoft.com/office/officeart/2018/2/layout/IconLabelList"/>
    <dgm:cxn modelId="{7D3557DC-0B0D-4C14-8BFC-167122D1B543}" type="presParOf" srcId="{F75DC93A-6E8E-4609-A866-1D40A14A8B24}" destId="{7B308796-BB24-4A9C-9F86-B3BC564A4C8A}" srcOrd="0" destOrd="0" presId="urn:microsoft.com/office/officeart/2018/2/layout/IconLabelList"/>
    <dgm:cxn modelId="{949D2822-8D9D-491D-BE48-4153E5F4DFBB}" type="presParOf" srcId="{F75DC93A-6E8E-4609-A866-1D40A14A8B24}" destId="{8701A4B7-8E1B-4C65-BEF3-BA4CA1E9E793}" srcOrd="1" destOrd="0" presId="urn:microsoft.com/office/officeart/2018/2/layout/IconLabelList"/>
    <dgm:cxn modelId="{6AD8077C-E312-498B-B95A-BDD946966C1D}" type="presParOf" srcId="{F75DC93A-6E8E-4609-A866-1D40A14A8B24}" destId="{EBAFA83F-B39B-41B9-B9E7-CFFED5C3F978}" srcOrd="2" destOrd="0" presId="urn:microsoft.com/office/officeart/2018/2/layout/IconLabelList"/>
    <dgm:cxn modelId="{C5650DFF-638E-40BD-B0B4-479B907BF094}" type="presParOf" srcId="{5555793E-CEE3-471C-A5FC-B574CE32C7CE}" destId="{A04A1179-8907-489B-981F-24143952B7C2}" srcOrd="1" destOrd="0" presId="urn:microsoft.com/office/officeart/2018/2/layout/IconLabelList"/>
    <dgm:cxn modelId="{B62E2F2D-AF11-4EBB-B03E-A13914A73404}" type="presParOf" srcId="{5555793E-CEE3-471C-A5FC-B574CE32C7CE}" destId="{9156FDE8-9FD2-4937-A591-53533B08769A}" srcOrd="2" destOrd="0" presId="urn:microsoft.com/office/officeart/2018/2/layout/IconLabelList"/>
    <dgm:cxn modelId="{1CB1E109-D691-42AA-89E4-C6B6261AE260}" type="presParOf" srcId="{9156FDE8-9FD2-4937-A591-53533B08769A}" destId="{A24C3973-0112-4F0A-AA8A-0E7264659B12}" srcOrd="0" destOrd="0" presId="urn:microsoft.com/office/officeart/2018/2/layout/IconLabelList"/>
    <dgm:cxn modelId="{879894F0-D26A-4B4E-B5D9-CAC6CF9BD0AA}" type="presParOf" srcId="{9156FDE8-9FD2-4937-A591-53533B08769A}" destId="{8914C090-F0A0-4E32-AC70-8613ECE0E2D7}" srcOrd="1" destOrd="0" presId="urn:microsoft.com/office/officeart/2018/2/layout/IconLabelList"/>
    <dgm:cxn modelId="{5D617504-EDF7-4FF9-8205-67BFC1A8E642}" type="presParOf" srcId="{9156FDE8-9FD2-4937-A591-53533B08769A}" destId="{08BF6A10-F4D3-46DE-9E6F-E4FAC37E1AA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B9D2F8-E21D-47EC-BC09-62DC92F41ADF}" type="doc">
      <dgm:prSet loTypeId="urn:microsoft.com/office/officeart/2005/8/layout/matrix3" loCatId="matrix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8E6B4240-EC61-4301-B3E7-E84D88AB8888}">
      <dgm:prSet/>
      <dgm:spPr/>
      <dgm:t>
        <a:bodyPr/>
        <a:lstStyle/>
        <a:p>
          <a:r>
            <a:rPr lang="nb-NO"/>
            <a:t>Common cause</a:t>
          </a:r>
          <a:endParaRPr lang="en-US"/>
        </a:p>
      </dgm:t>
    </dgm:pt>
    <dgm:pt modelId="{47EB4B93-7368-44B3-BB8C-4CF3EEDE32C4}" type="parTrans" cxnId="{0A0194D9-FA96-4A37-A339-9DB616F23DDF}">
      <dgm:prSet/>
      <dgm:spPr/>
      <dgm:t>
        <a:bodyPr/>
        <a:lstStyle/>
        <a:p>
          <a:endParaRPr lang="en-US"/>
        </a:p>
      </dgm:t>
    </dgm:pt>
    <dgm:pt modelId="{98EDDE6D-E2D7-4F30-B263-E4ADDC7263AA}" type="sibTrans" cxnId="{0A0194D9-FA96-4A37-A339-9DB616F23DDF}">
      <dgm:prSet/>
      <dgm:spPr/>
      <dgm:t>
        <a:bodyPr/>
        <a:lstStyle/>
        <a:p>
          <a:endParaRPr lang="en-US"/>
        </a:p>
      </dgm:t>
    </dgm:pt>
    <dgm:pt modelId="{A1449011-AB13-4E67-955D-A22E5BC646C2}">
      <dgm:prSet/>
      <dgm:spPr/>
      <dgm:t>
        <a:bodyPr/>
        <a:lstStyle/>
        <a:p>
          <a:r>
            <a:rPr lang="nb-NO"/>
            <a:t>Shared voice</a:t>
          </a:r>
          <a:endParaRPr lang="en-US"/>
        </a:p>
      </dgm:t>
    </dgm:pt>
    <dgm:pt modelId="{33EF8ECC-7F84-462A-84E1-DBFD929B008F}" type="parTrans" cxnId="{BE3BE971-D933-4626-A9BC-24F914475ABD}">
      <dgm:prSet/>
      <dgm:spPr/>
      <dgm:t>
        <a:bodyPr/>
        <a:lstStyle/>
        <a:p>
          <a:endParaRPr lang="en-US"/>
        </a:p>
      </dgm:t>
    </dgm:pt>
    <dgm:pt modelId="{98494ACD-5B66-40B9-9E9A-7B9CA710F732}" type="sibTrans" cxnId="{BE3BE971-D933-4626-A9BC-24F914475ABD}">
      <dgm:prSet/>
      <dgm:spPr/>
      <dgm:t>
        <a:bodyPr/>
        <a:lstStyle/>
        <a:p>
          <a:endParaRPr lang="en-US"/>
        </a:p>
      </dgm:t>
    </dgm:pt>
    <dgm:pt modelId="{656CDA3C-31CD-48B8-A55E-044A429EC19E}">
      <dgm:prSet/>
      <dgm:spPr/>
      <dgm:t>
        <a:bodyPr/>
        <a:lstStyle/>
        <a:p>
          <a:r>
            <a:rPr lang="nb-NO"/>
            <a:t>Research-oriented</a:t>
          </a:r>
          <a:endParaRPr lang="en-US"/>
        </a:p>
      </dgm:t>
    </dgm:pt>
    <dgm:pt modelId="{8BC94C58-30F6-4BDA-9E5D-8E8FE4701CFE}" type="parTrans" cxnId="{14AAA9ED-B96D-45F1-9CB0-D935FA3C8AD5}">
      <dgm:prSet/>
      <dgm:spPr/>
      <dgm:t>
        <a:bodyPr/>
        <a:lstStyle/>
        <a:p>
          <a:endParaRPr lang="en-US"/>
        </a:p>
      </dgm:t>
    </dgm:pt>
    <dgm:pt modelId="{C0BE69F6-AD85-4612-B607-C07D3A926298}" type="sibTrans" cxnId="{14AAA9ED-B96D-45F1-9CB0-D935FA3C8AD5}">
      <dgm:prSet/>
      <dgm:spPr/>
      <dgm:t>
        <a:bodyPr/>
        <a:lstStyle/>
        <a:p>
          <a:endParaRPr lang="en-US"/>
        </a:p>
      </dgm:t>
    </dgm:pt>
    <dgm:pt modelId="{53555583-7A49-44F9-86BA-EA49781819FA}">
      <dgm:prSet/>
      <dgm:spPr/>
      <dgm:t>
        <a:bodyPr/>
        <a:lstStyle/>
        <a:p>
          <a:r>
            <a:rPr lang="nb-NO"/>
            <a:t>Commercially oriented</a:t>
          </a:r>
          <a:endParaRPr lang="en-US"/>
        </a:p>
      </dgm:t>
    </dgm:pt>
    <dgm:pt modelId="{6148B8FC-322F-47B7-9FC2-1EDE48F61CED}" type="parTrans" cxnId="{DCA5D162-9EF6-4669-A9D4-883B01C5A1C8}">
      <dgm:prSet/>
      <dgm:spPr/>
      <dgm:t>
        <a:bodyPr/>
        <a:lstStyle/>
        <a:p>
          <a:endParaRPr lang="en-US"/>
        </a:p>
      </dgm:t>
    </dgm:pt>
    <dgm:pt modelId="{F48085FB-760D-4DFB-8658-20315982440A}" type="sibTrans" cxnId="{DCA5D162-9EF6-4669-A9D4-883B01C5A1C8}">
      <dgm:prSet/>
      <dgm:spPr/>
      <dgm:t>
        <a:bodyPr/>
        <a:lstStyle/>
        <a:p>
          <a:endParaRPr lang="en-US"/>
        </a:p>
      </dgm:t>
    </dgm:pt>
    <dgm:pt modelId="{DB6A9409-B9AD-4EE5-A7E2-8593B33E2C85}" type="pres">
      <dgm:prSet presAssocID="{96B9D2F8-E21D-47EC-BC09-62DC92F41ADF}" presName="matrix" presStyleCnt="0">
        <dgm:presLayoutVars>
          <dgm:chMax val="1"/>
          <dgm:dir/>
          <dgm:resizeHandles val="exact"/>
        </dgm:presLayoutVars>
      </dgm:prSet>
      <dgm:spPr/>
    </dgm:pt>
    <dgm:pt modelId="{F59E0F19-B364-4CBB-96A8-5537B87DD254}" type="pres">
      <dgm:prSet presAssocID="{96B9D2F8-E21D-47EC-BC09-62DC92F41ADF}" presName="diamond" presStyleLbl="bgShp" presStyleIdx="0" presStyleCnt="1"/>
      <dgm:spPr/>
    </dgm:pt>
    <dgm:pt modelId="{F95508B5-60CF-4CA0-AE23-F66F1F93DD35}" type="pres">
      <dgm:prSet presAssocID="{96B9D2F8-E21D-47EC-BC09-62DC92F41ADF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EB2D2DC-3707-427C-B1C4-03C3D91C5087}" type="pres">
      <dgm:prSet presAssocID="{96B9D2F8-E21D-47EC-BC09-62DC92F41ADF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FA14335-05A4-4BEA-9012-7C6F3D0A4EB4}" type="pres">
      <dgm:prSet presAssocID="{96B9D2F8-E21D-47EC-BC09-62DC92F41ADF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CB7484F-6C09-465D-BF6F-289D9D383D51}" type="pres">
      <dgm:prSet presAssocID="{96B9D2F8-E21D-47EC-BC09-62DC92F41ADF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DC89B3D-BCF4-44E7-8BA0-CBD26F52450E}" type="presOf" srcId="{8E6B4240-EC61-4301-B3E7-E84D88AB8888}" destId="{F95508B5-60CF-4CA0-AE23-F66F1F93DD35}" srcOrd="0" destOrd="0" presId="urn:microsoft.com/office/officeart/2005/8/layout/matrix3"/>
    <dgm:cxn modelId="{DCA5D162-9EF6-4669-A9D4-883B01C5A1C8}" srcId="{96B9D2F8-E21D-47EC-BC09-62DC92F41ADF}" destId="{53555583-7A49-44F9-86BA-EA49781819FA}" srcOrd="3" destOrd="0" parTransId="{6148B8FC-322F-47B7-9FC2-1EDE48F61CED}" sibTransId="{F48085FB-760D-4DFB-8658-20315982440A}"/>
    <dgm:cxn modelId="{80AED44B-D0F8-48F9-A6E0-E4B34E6337B5}" type="presOf" srcId="{A1449011-AB13-4E67-955D-A22E5BC646C2}" destId="{CEB2D2DC-3707-427C-B1C4-03C3D91C5087}" srcOrd="0" destOrd="0" presId="urn:microsoft.com/office/officeart/2005/8/layout/matrix3"/>
    <dgm:cxn modelId="{BE3BE971-D933-4626-A9BC-24F914475ABD}" srcId="{96B9D2F8-E21D-47EC-BC09-62DC92F41ADF}" destId="{A1449011-AB13-4E67-955D-A22E5BC646C2}" srcOrd="1" destOrd="0" parTransId="{33EF8ECC-7F84-462A-84E1-DBFD929B008F}" sibTransId="{98494ACD-5B66-40B9-9E9A-7B9CA710F732}"/>
    <dgm:cxn modelId="{97E2B3C0-3CDF-4B5C-AD86-7B68EB95E9DF}" type="presOf" srcId="{656CDA3C-31CD-48B8-A55E-044A429EC19E}" destId="{2FA14335-05A4-4BEA-9012-7C6F3D0A4EB4}" srcOrd="0" destOrd="0" presId="urn:microsoft.com/office/officeart/2005/8/layout/matrix3"/>
    <dgm:cxn modelId="{0A0194D9-FA96-4A37-A339-9DB616F23DDF}" srcId="{96B9D2F8-E21D-47EC-BC09-62DC92F41ADF}" destId="{8E6B4240-EC61-4301-B3E7-E84D88AB8888}" srcOrd="0" destOrd="0" parTransId="{47EB4B93-7368-44B3-BB8C-4CF3EEDE32C4}" sibTransId="{98EDDE6D-E2D7-4F30-B263-E4ADDC7263AA}"/>
    <dgm:cxn modelId="{9E3960DE-5E7D-415F-B3B7-E70F68FAA008}" type="presOf" srcId="{96B9D2F8-E21D-47EC-BC09-62DC92F41ADF}" destId="{DB6A9409-B9AD-4EE5-A7E2-8593B33E2C85}" srcOrd="0" destOrd="0" presId="urn:microsoft.com/office/officeart/2005/8/layout/matrix3"/>
    <dgm:cxn modelId="{18983FE7-70F6-4EFC-89F8-2B0DAD0045CE}" type="presOf" srcId="{53555583-7A49-44F9-86BA-EA49781819FA}" destId="{CCB7484F-6C09-465D-BF6F-289D9D383D51}" srcOrd="0" destOrd="0" presId="urn:microsoft.com/office/officeart/2005/8/layout/matrix3"/>
    <dgm:cxn modelId="{14AAA9ED-B96D-45F1-9CB0-D935FA3C8AD5}" srcId="{96B9D2F8-E21D-47EC-BC09-62DC92F41ADF}" destId="{656CDA3C-31CD-48B8-A55E-044A429EC19E}" srcOrd="2" destOrd="0" parTransId="{8BC94C58-30F6-4BDA-9E5D-8E8FE4701CFE}" sibTransId="{C0BE69F6-AD85-4612-B607-C07D3A926298}"/>
    <dgm:cxn modelId="{C5D95E53-4536-48DF-8F4A-C6F6E163D106}" type="presParOf" srcId="{DB6A9409-B9AD-4EE5-A7E2-8593B33E2C85}" destId="{F59E0F19-B364-4CBB-96A8-5537B87DD254}" srcOrd="0" destOrd="0" presId="urn:microsoft.com/office/officeart/2005/8/layout/matrix3"/>
    <dgm:cxn modelId="{AABBEBC6-B9BC-4C50-98E8-37F8030E28FC}" type="presParOf" srcId="{DB6A9409-B9AD-4EE5-A7E2-8593B33E2C85}" destId="{F95508B5-60CF-4CA0-AE23-F66F1F93DD35}" srcOrd="1" destOrd="0" presId="urn:microsoft.com/office/officeart/2005/8/layout/matrix3"/>
    <dgm:cxn modelId="{E4E38C7F-4607-43D4-904E-E25C50515166}" type="presParOf" srcId="{DB6A9409-B9AD-4EE5-A7E2-8593B33E2C85}" destId="{CEB2D2DC-3707-427C-B1C4-03C3D91C5087}" srcOrd="2" destOrd="0" presId="urn:microsoft.com/office/officeart/2005/8/layout/matrix3"/>
    <dgm:cxn modelId="{DD796A6A-1FAF-40AE-B6C2-45BE276DD83B}" type="presParOf" srcId="{DB6A9409-B9AD-4EE5-A7E2-8593B33E2C85}" destId="{2FA14335-05A4-4BEA-9012-7C6F3D0A4EB4}" srcOrd="3" destOrd="0" presId="urn:microsoft.com/office/officeart/2005/8/layout/matrix3"/>
    <dgm:cxn modelId="{0A9FCE34-CBF1-44FA-B90E-AA8EAFEFBA0E}" type="presParOf" srcId="{DB6A9409-B9AD-4EE5-A7E2-8593B33E2C85}" destId="{CCB7484F-6C09-465D-BF6F-289D9D383D5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8B9D4C-A78D-4F29-8B08-8ED8D5364EC0}" type="doc">
      <dgm:prSet loTypeId="urn:microsoft.com/office/officeart/2008/layout/Lined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D530A62-E582-4304-A027-08AC346494FF}">
      <dgm:prSet/>
      <dgm:spPr/>
      <dgm:t>
        <a:bodyPr/>
        <a:lstStyle/>
        <a:p>
          <a:r>
            <a:rPr lang="nb-NO"/>
            <a:t>Diversity</a:t>
          </a:r>
          <a:endParaRPr lang="en-US"/>
        </a:p>
      </dgm:t>
    </dgm:pt>
    <dgm:pt modelId="{06E2C3ED-A98D-4921-BB51-8D5C3F0AF6A6}" type="parTrans" cxnId="{11B82CFA-92E7-45BC-84F5-23FFAA016031}">
      <dgm:prSet/>
      <dgm:spPr/>
      <dgm:t>
        <a:bodyPr/>
        <a:lstStyle/>
        <a:p>
          <a:endParaRPr lang="en-US"/>
        </a:p>
      </dgm:t>
    </dgm:pt>
    <dgm:pt modelId="{09D6C461-35B1-48E9-82BB-5EB16CF016DA}" type="sibTrans" cxnId="{11B82CFA-92E7-45BC-84F5-23FFAA016031}">
      <dgm:prSet/>
      <dgm:spPr/>
      <dgm:t>
        <a:bodyPr/>
        <a:lstStyle/>
        <a:p>
          <a:endParaRPr lang="en-US"/>
        </a:p>
      </dgm:t>
    </dgm:pt>
    <dgm:pt modelId="{2F1B6162-6A55-4985-A64F-D96ADF199BFD}">
      <dgm:prSet/>
      <dgm:spPr/>
      <dgm:t>
        <a:bodyPr/>
        <a:lstStyle/>
        <a:p>
          <a:r>
            <a:rPr lang="nb-NO"/>
            <a:t>Political orientation</a:t>
          </a:r>
          <a:endParaRPr lang="en-US"/>
        </a:p>
      </dgm:t>
    </dgm:pt>
    <dgm:pt modelId="{E6753107-CEE7-48B2-96E1-E71B8FD63924}" type="parTrans" cxnId="{E1796538-AF11-4DBC-AEA3-7E848CB86106}">
      <dgm:prSet/>
      <dgm:spPr/>
      <dgm:t>
        <a:bodyPr/>
        <a:lstStyle/>
        <a:p>
          <a:endParaRPr lang="en-US"/>
        </a:p>
      </dgm:t>
    </dgm:pt>
    <dgm:pt modelId="{325460B2-FD77-44CF-9AF7-22D0690C5DBE}" type="sibTrans" cxnId="{E1796538-AF11-4DBC-AEA3-7E848CB86106}">
      <dgm:prSet/>
      <dgm:spPr/>
      <dgm:t>
        <a:bodyPr/>
        <a:lstStyle/>
        <a:p>
          <a:endParaRPr lang="en-US"/>
        </a:p>
      </dgm:t>
    </dgm:pt>
    <dgm:pt modelId="{C5F93388-E9DE-430C-8024-51AEFB433CE5}">
      <dgm:prSet/>
      <dgm:spPr/>
      <dgm:t>
        <a:bodyPr/>
        <a:lstStyle/>
        <a:p>
          <a:r>
            <a:rPr lang="nb-NO"/>
            <a:t>Organisational structure</a:t>
          </a:r>
          <a:endParaRPr lang="en-US"/>
        </a:p>
      </dgm:t>
    </dgm:pt>
    <dgm:pt modelId="{A1039B16-AF0F-482F-A0C1-71CFB2314BB8}" type="parTrans" cxnId="{4FEC0163-A513-4D1E-97BE-72C5CD77C303}">
      <dgm:prSet/>
      <dgm:spPr/>
      <dgm:t>
        <a:bodyPr/>
        <a:lstStyle/>
        <a:p>
          <a:endParaRPr lang="en-US"/>
        </a:p>
      </dgm:t>
    </dgm:pt>
    <dgm:pt modelId="{25BE323C-69D8-4EBE-A76F-343A41881C30}" type="sibTrans" cxnId="{4FEC0163-A513-4D1E-97BE-72C5CD77C303}">
      <dgm:prSet/>
      <dgm:spPr/>
      <dgm:t>
        <a:bodyPr/>
        <a:lstStyle/>
        <a:p>
          <a:endParaRPr lang="en-US"/>
        </a:p>
      </dgm:t>
    </dgm:pt>
    <dgm:pt modelId="{35C712BC-DEAC-427D-9D64-D07DC4EE801F}" type="pres">
      <dgm:prSet presAssocID="{508B9D4C-A78D-4F29-8B08-8ED8D5364EC0}" presName="vert0" presStyleCnt="0">
        <dgm:presLayoutVars>
          <dgm:dir/>
          <dgm:animOne val="branch"/>
          <dgm:animLvl val="lvl"/>
        </dgm:presLayoutVars>
      </dgm:prSet>
      <dgm:spPr/>
    </dgm:pt>
    <dgm:pt modelId="{8F109E13-5611-4612-A98C-9E4AB012C460}" type="pres">
      <dgm:prSet presAssocID="{BD530A62-E582-4304-A027-08AC346494FF}" presName="thickLine" presStyleLbl="alignNode1" presStyleIdx="0" presStyleCnt="3"/>
      <dgm:spPr/>
    </dgm:pt>
    <dgm:pt modelId="{B0BEC024-036D-4252-8DC9-374CCCB55E6B}" type="pres">
      <dgm:prSet presAssocID="{BD530A62-E582-4304-A027-08AC346494FF}" presName="horz1" presStyleCnt="0"/>
      <dgm:spPr/>
    </dgm:pt>
    <dgm:pt modelId="{4B6EE09D-B1DC-4878-9FEC-6524EC3D9C90}" type="pres">
      <dgm:prSet presAssocID="{BD530A62-E582-4304-A027-08AC346494FF}" presName="tx1" presStyleLbl="revTx" presStyleIdx="0" presStyleCnt="3"/>
      <dgm:spPr/>
    </dgm:pt>
    <dgm:pt modelId="{9155DCAF-4044-4EE5-BDA8-93C16646EEB2}" type="pres">
      <dgm:prSet presAssocID="{BD530A62-E582-4304-A027-08AC346494FF}" presName="vert1" presStyleCnt="0"/>
      <dgm:spPr/>
    </dgm:pt>
    <dgm:pt modelId="{612B2625-9306-4092-9232-A776A9EF1EE1}" type="pres">
      <dgm:prSet presAssocID="{2F1B6162-6A55-4985-A64F-D96ADF199BFD}" presName="thickLine" presStyleLbl="alignNode1" presStyleIdx="1" presStyleCnt="3"/>
      <dgm:spPr/>
    </dgm:pt>
    <dgm:pt modelId="{45776722-E6E5-4E07-9CE2-7C67BD1949E8}" type="pres">
      <dgm:prSet presAssocID="{2F1B6162-6A55-4985-A64F-D96ADF199BFD}" presName="horz1" presStyleCnt="0"/>
      <dgm:spPr/>
    </dgm:pt>
    <dgm:pt modelId="{9E5947C3-266E-4704-B92A-F97E4337A5B5}" type="pres">
      <dgm:prSet presAssocID="{2F1B6162-6A55-4985-A64F-D96ADF199BFD}" presName="tx1" presStyleLbl="revTx" presStyleIdx="1" presStyleCnt="3"/>
      <dgm:spPr/>
    </dgm:pt>
    <dgm:pt modelId="{DF113697-2878-4A4C-A7BD-7111C9A753EA}" type="pres">
      <dgm:prSet presAssocID="{2F1B6162-6A55-4985-A64F-D96ADF199BFD}" presName="vert1" presStyleCnt="0"/>
      <dgm:spPr/>
    </dgm:pt>
    <dgm:pt modelId="{F9E18289-E395-46E8-A604-E9561DC3492D}" type="pres">
      <dgm:prSet presAssocID="{C5F93388-E9DE-430C-8024-51AEFB433CE5}" presName="thickLine" presStyleLbl="alignNode1" presStyleIdx="2" presStyleCnt="3"/>
      <dgm:spPr/>
    </dgm:pt>
    <dgm:pt modelId="{B608A9E6-53DC-47B1-B0C0-31B75809B4D2}" type="pres">
      <dgm:prSet presAssocID="{C5F93388-E9DE-430C-8024-51AEFB433CE5}" presName="horz1" presStyleCnt="0"/>
      <dgm:spPr/>
    </dgm:pt>
    <dgm:pt modelId="{7FB5EC90-DEF5-4149-A1D8-16EB5841B9FC}" type="pres">
      <dgm:prSet presAssocID="{C5F93388-E9DE-430C-8024-51AEFB433CE5}" presName="tx1" presStyleLbl="revTx" presStyleIdx="2" presStyleCnt="3"/>
      <dgm:spPr/>
    </dgm:pt>
    <dgm:pt modelId="{41CAA311-8728-42A2-844E-104FB4E8371C}" type="pres">
      <dgm:prSet presAssocID="{C5F93388-E9DE-430C-8024-51AEFB433CE5}" presName="vert1" presStyleCnt="0"/>
      <dgm:spPr/>
    </dgm:pt>
  </dgm:ptLst>
  <dgm:cxnLst>
    <dgm:cxn modelId="{E1796538-AF11-4DBC-AEA3-7E848CB86106}" srcId="{508B9D4C-A78D-4F29-8B08-8ED8D5364EC0}" destId="{2F1B6162-6A55-4985-A64F-D96ADF199BFD}" srcOrd="1" destOrd="0" parTransId="{E6753107-CEE7-48B2-96E1-E71B8FD63924}" sibTransId="{325460B2-FD77-44CF-9AF7-22D0690C5DBE}"/>
    <dgm:cxn modelId="{4FEC0163-A513-4D1E-97BE-72C5CD77C303}" srcId="{508B9D4C-A78D-4F29-8B08-8ED8D5364EC0}" destId="{C5F93388-E9DE-430C-8024-51AEFB433CE5}" srcOrd="2" destOrd="0" parTransId="{A1039B16-AF0F-482F-A0C1-71CFB2314BB8}" sibTransId="{25BE323C-69D8-4EBE-A76F-343A41881C30}"/>
    <dgm:cxn modelId="{B602124E-56F2-4A1C-8A79-7DAE30F46022}" type="presOf" srcId="{BD530A62-E582-4304-A027-08AC346494FF}" destId="{4B6EE09D-B1DC-4878-9FEC-6524EC3D9C90}" srcOrd="0" destOrd="0" presId="urn:microsoft.com/office/officeart/2008/layout/LinedList"/>
    <dgm:cxn modelId="{8B82F473-92E7-4E28-A0A0-1BD2920225BE}" type="presOf" srcId="{508B9D4C-A78D-4F29-8B08-8ED8D5364EC0}" destId="{35C712BC-DEAC-427D-9D64-D07DC4EE801F}" srcOrd="0" destOrd="0" presId="urn:microsoft.com/office/officeart/2008/layout/LinedList"/>
    <dgm:cxn modelId="{3D9ACD9B-6C82-45DF-8BF8-4595055FE07C}" type="presOf" srcId="{2F1B6162-6A55-4985-A64F-D96ADF199BFD}" destId="{9E5947C3-266E-4704-B92A-F97E4337A5B5}" srcOrd="0" destOrd="0" presId="urn:microsoft.com/office/officeart/2008/layout/LinedList"/>
    <dgm:cxn modelId="{6FCE9ECF-FDAD-4435-BCC8-78CD3A09BCF8}" type="presOf" srcId="{C5F93388-E9DE-430C-8024-51AEFB433CE5}" destId="{7FB5EC90-DEF5-4149-A1D8-16EB5841B9FC}" srcOrd="0" destOrd="0" presId="urn:microsoft.com/office/officeart/2008/layout/LinedList"/>
    <dgm:cxn modelId="{11B82CFA-92E7-45BC-84F5-23FFAA016031}" srcId="{508B9D4C-A78D-4F29-8B08-8ED8D5364EC0}" destId="{BD530A62-E582-4304-A027-08AC346494FF}" srcOrd="0" destOrd="0" parTransId="{06E2C3ED-A98D-4921-BB51-8D5C3F0AF6A6}" sibTransId="{09D6C461-35B1-48E9-82BB-5EB16CF016DA}"/>
    <dgm:cxn modelId="{D5BCC2CD-2393-4629-899A-0E7201BA907B}" type="presParOf" srcId="{35C712BC-DEAC-427D-9D64-D07DC4EE801F}" destId="{8F109E13-5611-4612-A98C-9E4AB012C460}" srcOrd="0" destOrd="0" presId="urn:microsoft.com/office/officeart/2008/layout/LinedList"/>
    <dgm:cxn modelId="{8E0B4126-F733-4C31-8D94-B5CFE800A053}" type="presParOf" srcId="{35C712BC-DEAC-427D-9D64-D07DC4EE801F}" destId="{B0BEC024-036D-4252-8DC9-374CCCB55E6B}" srcOrd="1" destOrd="0" presId="urn:microsoft.com/office/officeart/2008/layout/LinedList"/>
    <dgm:cxn modelId="{597BE7AF-50B2-4F1F-BB1A-F125197030DD}" type="presParOf" srcId="{B0BEC024-036D-4252-8DC9-374CCCB55E6B}" destId="{4B6EE09D-B1DC-4878-9FEC-6524EC3D9C90}" srcOrd="0" destOrd="0" presId="urn:microsoft.com/office/officeart/2008/layout/LinedList"/>
    <dgm:cxn modelId="{E78262F9-C8C4-4002-9C77-2EB0D5F7E56D}" type="presParOf" srcId="{B0BEC024-036D-4252-8DC9-374CCCB55E6B}" destId="{9155DCAF-4044-4EE5-BDA8-93C16646EEB2}" srcOrd="1" destOrd="0" presId="urn:microsoft.com/office/officeart/2008/layout/LinedList"/>
    <dgm:cxn modelId="{A8720965-0B7C-41DB-A026-FAF4526943D6}" type="presParOf" srcId="{35C712BC-DEAC-427D-9D64-D07DC4EE801F}" destId="{612B2625-9306-4092-9232-A776A9EF1EE1}" srcOrd="2" destOrd="0" presId="urn:microsoft.com/office/officeart/2008/layout/LinedList"/>
    <dgm:cxn modelId="{F74BC6EE-3BFB-4FD3-9A0D-90BD5B33DA37}" type="presParOf" srcId="{35C712BC-DEAC-427D-9D64-D07DC4EE801F}" destId="{45776722-E6E5-4E07-9CE2-7C67BD1949E8}" srcOrd="3" destOrd="0" presId="urn:microsoft.com/office/officeart/2008/layout/LinedList"/>
    <dgm:cxn modelId="{39A2691C-EA16-4DF8-B191-980D360F4964}" type="presParOf" srcId="{45776722-E6E5-4E07-9CE2-7C67BD1949E8}" destId="{9E5947C3-266E-4704-B92A-F97E4337A5B5}" srcOrd="0" destOrd="0" presId="urn:microsoft.com/office/officeart/2008/layout/LinedList"/>
    <dgm:cxn modelId="{2C1CE2C5-5F82-4B60-B7E7-52DE6253B06E}" type="presParOf" srcId="{45776722-E6E5-4E07-9CE2-7C67BD1949E8}" destId="{DF113697-2878-4A4C-A7BD-7111C9A753EA}" srcOrd="1" destOrd="0" presId="urn:microsoft.com/office/officeart/2008/layout/LinedList"/>
    <dgm:cxn modelId="{0F583E66-3A8C-4A78-9A71-F5A328F5E19C}" type="presParOf" srcId="{35C712BC-DEAC-427D-9D64-D07DC4EE801F}" destId="{F9E18289-E395-46E8-A604-E9561DC3492D}" srcOrd="4" destOrd="0" presId="urn:microsoft.com/office/officeart/2008/layout/LinedList"/>
    <dgm:cxn modelId="{BDB3D1E1-E62E-4B12-B166-5E0858E4D9DB}" type="presParOf" srcId="{35C712BC-DEAC-427D-9D64-D07DC4EE801F}" destId="{B608A9E6-53DC-47B1-B0C0-31B75809B4D2}" srcOrd="5" destOrd="0" presId="urn:microsoft.com/office/officeart/2008/layout/LinedList"/>
    <dgm:cxn modelId="{509D3FD3-239C-4BCB-B58A-CB99B661FCBB}" type="presParOf" srcId="{B608A9E6-53DC-47B1-B0C0-31B75809B4D2}" destId="{7FB5EC90-DEF5-4149-A1D8-16EB5841B9FC}" srcOrd="0" destOrd="0" presId="urn:microsoft.com/office/officeart/2008/layout/LinedList"/>
    <dgm:cxn modelId="{AF358698-FDBD-47A8-A5B3-0F3FFFB123C9}" type="presParOf" srcId="{B608A9E6-53DC-47B1-B0C0-31B75809B4D2}" destId="{41CAA311-8728-42A2-844E-104FB4E8371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39B174-A911-4557-A4F1-5C84A1F1975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88B6862-B2A0-45DD-9989-89C9EBBA8FB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Is a strong, independent civil society necessary for a healthy democracy?</a:t>
          </a:r>
        </a:p>
      </dgm:t>
    </dgm:pt>
    <dgm:pt modelId="{C2FB3C34-F3D7-4AC9-BB3D-7AF9CD2C8469}" type="parTrans" cxnId="{CAB79F0B-7F48-4B0F-915F-3FEDFA809F8E}">
      <dgm:prSet/>
      <dgm:spPr/>
      <dgm:t>
        <a:bodyPr/>
        <a:lstStyle/>
        <a:p>
          <a:endParaRPr lang="en-US"/>
        </a:p>
      </dgm:t>
    </dgm:pt>
    <dgm:pt modelId="{40FEE47A-9C43-4859-B552-7CD3B7BC7841}" type="sibTrans" cxnId="{CAB79F0B-7F48-4B0F-915F-3FEDFA809F8E}">
      <dgm:prSet/>
      <dgm:spPr/>
      <dgm:t>
        <a:bodyPr/>
        <a:lstStyle/>
        <a:p>
          <a:endParaRPr lang="en-US"/>
        </a:p>
      </dgm:t>
    </dgm:pt>
    <dgm:pt modelId="{F1657F3C-0299-4DFB-B4B4-D64175C46BD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How is the civil society in your country?</a:t>
          </a:r>
        </a:p>
      </dgm:t>
    </dgm:pt>
    <dgm:pt modelId="{866881CE-1CD5-4C7C-8267-97A5AC5257DA}" type="parTrans" cxnId="{C67DA730-16BE-4D23-8BB1-65786E1467A8}">
      <dgm:prSet/>
      <dgm:spPr/>
      <dgm:t>
        <a:bodyPr/>
        <a:lstStyle/>
        <a:p>
          <a:endParaRPr lang="en-US"/>
        </a:p>
      </dgm:t>
    </dgm:pt>
    <dgm:pt modelId="{C0EAEE74-330D-45AB-9000-7ECE8CB5CDD1}" type="sibTrans" cxnId="{C67DA730-16BE-4D23-8BB1-65786E1467A8}">
      <dgm:prSet/>
      <dgm:spPr/>
      <dgm:t>
        <a:bodyPr/>
        <a:lstStyle/>
        <a:p>
          <a:endParaRPr lang="en-US"/>
        </a:p>
      </dgm:t>
    </dgm:pt>
    <dgm:pt modelId="{943C1307-8506-4C43-A09A-747E1757A582}" type="pres">
      <dgm:prSet presAssocID="{6939B174-A911-4557-A4F1-5C84A1F19759}" presName="root" presStyleCnt="0">
        <dgm:presLayoutVars>
          <dgm:dir/>
          <dgm:resizeHandles val="exact"/>
        </dgm:presLayoutVars>
      </dgm:prSet>
      <dgm:spPr/>
    </dgm:pt>
    <dgm:pt modelId="{CAE349D4-615A-49CB-9AD6-A612818EEEAA}" type="pres">
      <dgm:prSet presAssocID="{988B6862-B2A0-45DD-9989-89C9EBBA8FBD}" presName="compNode" presStyleCnt="0"/>
      <dgm:spPr/>
    </dgm:pt>
    <dgm:pt modelId="{D0F466CD-F926-469B-8B82-C91F583AA1BE}" type="pres">
      <dgm:prSet presAssocID="{988B6862-B2A0-45DD-9989-89C9EBBA8FBD}" presName="bgRect" presStyleLbl="bgShp" presStyleIdx="0" presStyleCnt="2"/>
      <dgm:spPr/>
    </dgm:pt>
    <dgm:pt modelId="{859D1F4F-AF7E-45D0-B288-F931E41DC828}" type="pres">
      <dgm:prSet presAssocID="{988B6862-B2A0-45DD-9989-89C9EBBA8FB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06A93E5A-82E8-489A-877F-A97955FAFAE3}" type="pres">
      <dgm:prSet presAssocID="{988B6862-B2A0-45DD-9989-89C9EBBA8FBD}" presName="spaceRect" presStyleCnt="0"/>
      <dgm:spPr/>
    </dgm:pt>
    <dgm:pt modelId="{8614DACB-690C-4C58-A3CB-96517DFF36A8}" type="pres">
      <dgm:prSet presAssocID="{988B6862-B2A0-45DD-9989-89C9EBBA8FBD}" presName="parTx" presStyleLbl="revTx" presStyleIdx="0" presStyleCnt="2">
        <dgm:presLayoutVars>
          <dgm:chMax val="0"/>
          <dgm:chPref val="0"/>
        </dgm:presLayoutVars>
      </dgm:prSet>
      <dgm:spPr/>
    </dgm:pt>
    <dgm:pt modelId="{F28BFB8A-0D7C-4DE5-98F8-CA1060FD5E86}" type="pres">
      <dgm:prSet presAssocID="{40FEE47A-9C43-4859-B552-7CD3B7BC7841}" presName="sibTrans" presStyleCnt="0"/>
      <dgm:spPr/>
    </dgm:pt>
    <dgm:pt modelId="{0F328DF0-C7B6-4F20-A878-3E4DFDD09159}" type="pres">
      <dgm:prSet presAssocID="{F1657F3C-0299-4DFB-B4B4-D64175C46BD0}" presName="compNode" presStyleCnt="0"/>
      <dgm:spPr/>
    </dgm:pt>
    <dgm:pt modelId="{2CFEB036-4AA0-475B-A85D-FF9DE18A31B3}" type="pres">
      <dgm:prSet presAssocID="{F1657F3C-0299-4DFB-B4B4-D64175C46BD0}" presName="bgRect" presStyleLbl="bgShp" presStyleIdx="1" presStyleCnt="2"/>
      <dgm:spPr/>
    </dgm:pt>
    <dgm:pt modelId="{AF7193FD-11EB-491A-A6DE-DD4D367D51D0}" type="pres">
      <dgm:prSet presAssocID="{F1657F3C-0299-4DFB-B4B4-D64175C46BD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pe"/>
        </a:ext>
      </dgm:extLst>
    </dgm:pt>
    <dgm:pt modelId="{82629DBD-7BE9-450C-995D-76E1BC217090}" type="pres">
      <dgm:prSet presAssocID="{F1657F3C-0299-4DFB-B4B4-D64175C46BD0}" presName="spaceRect" presStyleCnt="0"/>
      <dgm:spPr/>
    </dgm:pt>
    <dgm:pt modelId="{620FE321-1E66-46B5-9216-E3DF7E7BAF84}" type="pres">
      <dgm:prSet presAssocID="{F1657F3C-0299-4DFB-B4B4-D64175C46BD0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CAB79F0B-7F48-4B0F-915F-3FEDFA809F8E}" srcId="{6939B174-A911-4557-A4F1-5C84A1F19759}" destId="{988B6862-B2A0-45DD-9989-89C9EBBA8FBD}" srcOrd="0" destOrd="0" parTransId="{C2FB3C34-F3D7-4AC9-BB3D-7AF9CD2C8469}" sibTransId="{40FEE47A-9C43-4859-B552-7CD3B7BC7841}"/>
    <dgm:cxn modelId="{C67DA730-16BE-4D23-8BB1-65786E1467A8}" srcId="{6939B174-A911-4557-A4F1-5C84A1F19759}" destId="{F1657F3C-0299-4DFB-B4B4-D64175C46BD0}" srcOrd="1" destOrd="0" parTransId="{866881CE-1CD5-4C7C-8267-97A5AC5257DA}" sibTransId="{C0EAEE74-330D-45AB-9000-7ECE8CB5CDD1}"/>
    <dgm:cxn modelId="{21E6554C-0591-43A3-8BEF-F87039917E5F}" type="presOf" srcId="{988B6862-B2A0-45DD-9989-89C9EBBA8FBD}" destId="{8614DACB-690C-4C58-A3CB-96517DFF36A8}" srcOrd="0" destOrd="0" presId="urn:microsoft.com/office/officeart/2018/2/layout/IconVerticalSolidList"/>
    <dgm:cxn modelId="{90EB1F77-AB09-4095-81C8-AC912130D9BA}" type="presOf" srcId="{6939B174-A911-4557-A4F1-5C84A1F19759}" destId="{943C1307-8506-4C43-A09A-747E1757A582}" srcOrd="0" destOrd="0" presId="urn:microsoft.com/office/officeart/2018/2/layout/IconVerticalSolidList"/>
    <dgm:cxn modelId="{7D3EA3CA-6A95-4E68-B650-D7A24FEFCD80}" type="presOf" srcId="{F1657F3C-0299-4DFB-B4B4-D64175C46BD0}" destId="{620FE321-1E66-46B5-9216-E3DF7E7BAF84}" srcOrd="0" destOrd="0" presId="urn:microsoft.com/office/officeart/2018/2/layout/IconVerticalSolidList"/>
    <dgm:cxn modelId="{C7E3E274-2115-44E8-82D5-1CEC20BB2200}" type="presParOf" srcId="{943C1307-8506-4C43-A09A-747E1757A582}" destId="{CAE349D4-615A-49CB-9AD6-A612818EEEAA}" srcOrd="0" destOrd="0" presId="urn:microsoft.com/office/officeart/2018/2/layout/IconVerticalSolidList"/>
    <dgm:cxn modelId="{6509D8B5-4D21-4862-9571-F5BBAF611227}" type="presParOf" srcId="{CAE349D4-615A-49CB-9AD6-A612818EEEAA}" destId="{D0F466CD-F926-469B-8B82-C91F583AA1BE}" srcOrd="0" destOrd="0" presId="urn:microsoft.com/office/officeart/2018/2/layout/IconVerticalSolidList"/>
    <dgm:cxn modelId="{C0DFC0D1-DAEB-4973-B9DB-787E25E97A7C}" type="presParOf" srcId="{CAE349D4-615A-49CB-9AD6-A612818EEEAA}" destId="{859D1F4F-AF7E-45D0-B288-F931E41DC828}" srcOrd="1" destOrd="0" presId="urn:microsoft.com/office/officeart/2018/2/layout/IconVerticalSolidList"/>
    <dgm:cxn modelId="{AA10D336-06BD-4B09-BCED-7C46C73E4045}" type="presParOf" srcId="{CAE349D4-615A-49CB-9AD6-A612818EEEAA}" destId="{06A93E5A-82E8-489A-877F-A97955FAFAE3}" srcOrd="2" destOrd="0" presId="urn:microsoft.com/office/officeart/2018/2/layout/IconVerticalSolidList"/>
    <dgm:cxn modelId="{0BBAADFA-5211-486A-8BE4-BCFB3716A9F2}" type="presParOf" srcId="{CAE349D4-615A-49CB-9AD6-A612818EEEAA}" destId="{8614DACB-690C-4C58-A3CB-96517DFF36A8}" srcOrd="3" destOrd="0" presId="urn:microsoft.com/office/officeart/2018/2/layout/IconVerticalSolidList"/>
    <dgm:cxn modelId="{16ABFBCC-9E3D-4C32-BF42-03290A123775}" type="presParOf" srcId="{943C1307-8506-4C43-A09A-747E1757A582}" destId="{F28BFB8A-0D7C-4DE5-98F8-CA1060FD5E86}" srcOrd="1" destOrd="0" presId="urn:microsoft.com/office/officeart/2018/2/layout/IconVerticalSolidList"/>
    <dgm:cxn modelId="{E96122D1-5A59-4CFE-98DE-F1564233D0CC}" type="presParOf" srcId="{943C1307-8506-4C43-A09A-747E1757A582}" destId="{0F328DF0-C7B6-4F20-A878-3E4DFDD09159}" srcOrd="2" destOrd="0" presId="urn:microsoft.com/office/officeart/2018/2/layout/IconVerticalSolidList"/>
    <dgm:cxn modelId="{F0F845C1-FB4D-416A-BB23-88FED7432718}" type="presParOf" srcId="{0F328DF0-C7B6-4F20-A878-3E4DFDD09159}" destId="{2CFEB036-4AA0-475B-A85D-FF9DE18A31B3}" srcOrd="0" destOrd="0" presId="urn:microsoft.com/office/officeart/2018/2/layout/IconVerticalSolidList"/>
    <dgm:cxn modelId="{750FD8C0-2DB8-458B-B44D-CC0AA9EC55FB}" type="presParOf" srcId="{0F328DF0-C7B6-4F20-A878-3E4DFDD09159}" destId="{AF7193FD-11EB-491A-A6DE-DD4D367D51D0}" srcOrd="1" destOrd="0" presId="urn:microsoft.com/office/officeart/2018/2/layout/IconVerticalSolidList"/>
    <dgm:cxn modelId="{C728CF8C-7709-4D91-A2B5-CDFE97A95CAE}" type="presParOf" srcId="{0F328DF0-C7B6-4F20-A878-3E4DFDD09159}" destId="{82629DBD-7BE9-450C-995D-76E1BC217090}" srcOrd="2" destOrd="0" presId="urn:microsoft.com/office/officeart/2018/2/layout/IconVerticalSolidList"/>
    <dgm:cxn modelId="{2BBD39C1-8311-471B-AAE2-CDDBEB05A079}" type="presParOf" srcId="{0F328DF0-C7B6-4F20-A878-3E4DFDD09159}" destId="{620FE321-1E66-46B5-9216-E3DF7E7BAF8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B82406-5DF3-4F75-8FF7-DFDF088773E7}">
      <dsp:nvSpPr>
        <dsp:cNvPr id="0" name=""/>
        <dsp:cNvSpPr/>
      </dsp:nvSpPr>
      <dsp:spPr>
        <a:xfrm>
          <a:off x="0" y="713"/>
          <a:ext cx="6173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E1AC59-7584-4BD8-B178-647F92F35A1E}">
      <dsp:nvSpPr>
        <dsp:cNvPr id="0" name=""/>
        <dsp:cNvSpPr/>
      </dsp:nvSpPr>
      <dsp:spPr>
        <a:xfrm>
          <a:off x="0" y="713"/>
          <a:ext cx="6173409" cy="834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/>
            <a:t>What is civil society?</a:t>
          </a:r>
          <a:endParaRPr lang="en-US" sz="2400" kern="1200"/>
        </a:p>
      </dsp:txBody>
      <dsp:txXfrm>
        <a:off x="0" y="713"/>
        <a:ext cx="6173409" cy="834577"/>
      </dsp:txXfrm>
    </dsp:sp>
    <dsp:sp modelId="{04479986-A2C1-4FE8-A4CB-A9205365FB36}">
      <dsp:nvSpPr>
        <dsp:cNvPr id="0" name=""/>
        <dsp:cNvSpPr/>
      </dsp:nvSpPr>
      <dsp:spPr>
        <a:xfrm>
          <a:off x="0" y="835290"/>
          <a:ext cx="6173409" cy="0"/>
        </a:xfrm>
        <a:prstGeom prst="line">
          <a:avLst/>
        </a:prstGeom>
        <a:solidFill>
          <a:schemeClr val="accent2">
            <a:hueOff val="497514"/>
            <a:satOff val="1185"/>
            <a:lumOff val="784"/>
            <a:alphaOff val="0"/>
          </a:schemeClr>
        </a:solidFill>
        <a:ln w="12700" cap="flat" cmpd="sng" algn="ctr">
          <a:solidFill>
            <a:schemeClr val="accent2">
              <a:hueOff val="497514"/>
              <a:satOff val="1185"/>
              <a:lumOff val="7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36C479-1B31-4A1D-9366-BBDB279D994A}">
      <dsp:nvSpPr>
        <dsp:cNvPr id="0" name=""/>
        <dsp:cNvSpPr/>
      </dsp:nvSpPr>
      <dsp:spPr>
        <a:xfrm>
          <a:off x="0" y="835290"/>
          <a:ext cx="6173409" cy="834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/>
            <a:t>Conceptual confusion</a:t>
          </a:r>
          <a:endParaRPr lang="en-US" sz="2400" kern="1200"/>
        </a:p>
      </dsp:txBody>
      <dsp:txXfrm>
        <a:off x="0" y="835290"/>
        <a:ext cx="6173409" cy="834577"/>
      </dsp:txXfrm>
    </dsp:sp>
    <dsp:sp modelId="{BF0A12B1-F698-4FF6-8587-AB1F8638E1EB}">
      <dsp:nvSpPr>
        <dsp:cNvPr id="0" name=""/>
        <dsp:cNvSpPr/>
      </dsp:nvSpPr>
      <dsp:spPr>
        <a:xfrm>
          <a:off x="0" y="1669868"/>
          <a:ext cx="6173409" cy="0"/>
        </a:xfrm>
        <a:prstGeom prst="line">
          <a:avLst/>
        </a:prstGeom>
        <a:solidFill>
          <a:schemeClr val="accent2">
            <a:hueOff val="995028"/>
            <a:satOff val="2370"/>
            <a:lumOff val="1568"/>
            <a:alphaOff val="0"/>
          </a:schemeClr>
        </a:solidFill>
        <a:ln w="12700" cap="flat" cmpd="sng" algn="ctr">
          <a:solidFill>
            <a:schemeClr val="accent2">
              <a:hueOff val="995028"/>
              <a:satOff val="2370"/>
              <a:lumOff val="15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2E603D-2312-46A9-A598-E293D13E37DD}">
      <dsp:nvSpPr>
        <dsp:cNvPr id="0" name=""/>
        <dsp:cNvSpPr/>
      </dsp:nvSpPr>
      <dsp:spPr>
        <a:xfrm>
          <a:off x="0" y="1669868"/>
          <a:ext cx="6173409" cy="834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/>
            <a:t>A typology over Civil Society Organisations</a:t>
          </a:r>
          <a:endParaRPr lang="en-US" sz="2400" kern="1200"/>
        </a:p>
      </dsp:txBody>
      <dsp:txXfrm>
        <a:off x="0" y="1669868"/>
        <a:ext cx="6173409" cy="834577"/>
      </dsp:txXfrm>
    </dsp:sp>
    <dsp:sp modelId="{EA204DF1-5F8B-4E11-89E0-8B202A9B5E18}">
      <dsp:nvSpPr>
        <dsp:cNvPr id="0" name=""/>
        <dsp:cNvSpPr/>
      </dsp:nvSpPr>
      <dsp:spPr>
        <a:xfrm>
          <a:off x="0" y="2504445"/>
          <a:ext cx="6173409" cy="0"/>
        </a:xfrm>
        <a:prstGeom prst="line">
          <a:avLst/>
        </a:prstGeom>
        <a:solidFill>
          <a:schemeClr val="accent2">
            <a:hueOff val="1492542"/>
            <a:satOff val="3555"/>
            <a:lumOff val="2353"/>
            <a:alphaOff val="0"/>
          </a:schemeClr>
        </a:solidFill>
        <a:ln w="12700" cap="flat" cmpd="sng" algn="ctr">
          <a:solidFill>
            <a:schemeClr val="accent2">
              <a:hueOff val="1492542"/>
              <a:satOff val="3555"/>
              <a:lumOff val="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6F10C2-4C48-4231-826E-8E75D3922B65}">
      <dsp:nvSpPr>
        <dsp:cNvPr id="0" name=""/>
        <dsp:cNvSpPr/>
      </dsp:nvSpPr>
      <dsp:spPr>
        <a:xfrm>
          <a:off x="0" y="2504445"/>
          <a:ext cx="6173409" cy="834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/>
            <a:t>Civil society and democracy</a:t>
          </a:r>
          <a:endParaRPr lang="en-US" sz="2400" kern="1200"/>
        </a:p>
      </dsp:txBody>
      <dsp:txXfrm>
        <a:off x="0" y="2504445"/>
        <a:ext cx="6173409" cy="834577"/>
      </dsp:txXfrm>
    </dsp:sp>
    <dsp:sp modelId="{66DDE2D9-6BB0-48E4-87EE-9A9ABCD544EE}">
      <dsp:nvSpPr>
        <dsp:cNvPr id="0" name=""/>
        <dsp:cNvSpPr/>
      </dsp:nvSpPr>
      <dsp:spPr>
        <a:xfrm>
          <a:off x="0" y="3339023"/>
          <a:ext cx="6173409" cy="0"/>
        </a:xfrm>
        <a:prstGeom prst="line">
          <a:avLst/>
        </a:prstGeom>
        <a:solidFill>
          <a:schemeClr val="accent2">
            <a:hueOff val="1990056"/>
            <a:satOff val="4740"/>
            <a:lumOff val="3137"/>
            <a:alphaOff val="0"/>
          </a:schemeClr>
        </a:solidFill>
        <a:ln w="12700" cap="flat" cmpd="sng" algn="ctr">
          <a:solidFill>
            <a:schemeClr val="accent2">
              <a:hueOff val="1990056"/>
              <a:satOff val="4740"/>
              <a:lumOff val="31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F72D3A-815C-4D58-93D2-FE00C1E4FD2B}">
      <dsp:nvSpPr>
        <dsp:cNvPr id="0" name=""/>
        <dsp:cNvSpPr/>
      </dsp:nvSpPr>
      <dsp:spPr>
        <a:xfrm>
          <a:off x="0" y="3339023"/>
          <a:ext cx="6173409" cy="834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/>
            <a:t>Civil Society in Norway</a:t>
          </a:r>
          <a:endParaRPr lang="en-US" sz="2400" kern="1200"/>
        </a:p>
      </dsp:txBody>
      <dsp:txXfrm>
        <a:off x="0" y="3339023"/>
        <a:ext cx="6173409" cy="834577"/>
      </dsp:txXfrm>
    </dsp:sp>
    <dsp:sp modelId="{D8883FF6-6F2D-4252-9F78-1DD5E2E6C422}">
      <dsp:nvSpPr>
        <dsp:cNvPr id="0" name=""/>
        <dsp:cNvSpPr/>
      </dsp:nvSpPr>
      <dsp:spPr>
        <a:xfrm>
          <a:off x="0" y="4173600"/>
          <a:ext cx="6173409" cy="0"/>
        </a:xfrm>
        <a:prstGeom prst="line">
          <a:avLst/>
        </a:prstGeom>
        <a:solidFill>
          <a:schemeClr val="accent2">
            <a:hueOff val="2487569"/>
            <a:satOff val="5925"/>
            <a:lumOff val="3921"/>
            <a:alphaOff val="0"/>
          </a:schemeClr>
        </a:solidFill>
        <a:ln w="12700" cap="flat" cmpd="sng" algn="ctr">
          <a:solidFill>
            <a:schemeClr val="accent2">
              <a:hueOff val="2487569"/>
              <a:satOff val="5925"/>
              <a:lumOff val="39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09BE66-19DA-4964-AE57-FF5AC9B326CB}">
      <dsp:nvSpPr>
        <dsp:cNvPr id="0" name=""/>
        <dsp:cNvSpPr/>
      </dsp:nvSpPr>
      <dsp:spPr>
        <a:xfrm>
          <a:off x="0" y="4173600"/>
          <a:ext cx="6173409" cy="834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/>
            <a:t>Talking points</a:t>
          </a:r>
          <a:endParaRPr lang="en-US" sz="2400" kern="1200"/>
        </a:p>
      </dsp:txBody>
      <dsp:txXfrm>
        <a:off x="0" y="4173600"/>
        <a:ext cx="6173409" cy="834577"/>
      </dsp:txXfrm>
    </dsp:sp>
    <dsp:sp modelId="{918F6E8D-73CF-47C6-A516-AC0F773589DC}">
      <dsp:nvSpPr>
        <dsp:cNvPr id="0" name=""/>
        <dsp:cNvSpPr/>
      </dsp:nvSpPr>
      <dsp:spPr>
        <a:xfrm>
          <a:off x="0" y="5008178"/>
          <a:ext cx="6173409" cy="0"/>
        </a:xfrm>
        <a:prstGeom prst="line">
          <a:avLst/>
        </a:prstGeom>
        <a:solidFill>
          <a:schemeClr val="accent2">
            <a:hueOff val="2985083"/>
            <a:satOff val="7110"/>
            <a:lumOff val="4705"/>
            <a:alphaOff val="0"/>
          </a:schemeClr>
        </a:solidFill>
        <a:ln w="12700" cap="flat" cmpd="sng" algn="ctr">
          <a:solidFill>
            <a:schemeClr val="accent2">
              <a:hueOff val="2985083"/>
              <a:satOff val="7110"/>
              <a:lumOff val="47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EA1B0-AC91-4009-8D0E-DE0AA2443D25}">
      <dsp:nvSpPr>
        <dsp:cNvPr id="0" name=""/>
        <dsp:cNvSpPr/>
      </dsp:nvSpPr>
      <dsp:spPr>
        <a:xfrm>
          <a:off x="0" y="5008178"/>
          <a:ext cx="6173409" cy="834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/>
            <a:t>References</a:t>
          </a:r>
          <a:endParaRPr lang="en-US" sz="2400" kern="1200"/>
        </a:p>
      </dsp:txBody>
      <dsp:txXfrm>
        <a:off x="0" y="5008178"/>
        <a:ext cx="6173409" cy="834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308796-BB24-4A9C-9F86-B3BC564A4C8A}">
      <dsp:nvSpPr>
        <dsp:cNvPr id="0" name=""/>
        <dsp:cNvSpPr/>
      </dsp:nvSpPr>
      <dsp:spPr>
        <a:xfrm>
          <a:off x="624629" y="687936"/>
          <a:ext cx="987187" cy="987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FA83F-B39B-41B9-B9E7-CFFED5C3F978}">
      <dsp:nvSpPr>
        <dsp:cNvPr id="0" name=""/>
        <dsp:cNvSpPr/>
      </dsp:nvSpPr>
      <dsp:spPr>
        <a:xfrm>
          <a:off x="21347" y="2028176"/>
          <a:ext cx="2193750" cy="101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Dense network of groups, communities, networks, and ties that stand between the individual and the modern state.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–Britannica</a:t>
          </a:r>
          <a:endParaRPr lang="en-US" sz="1100" kern="1200" dirty="0"/>
        </a:p>
      </dsp:txBody>
      <dsp:txXfrm>
        <a:off x="21347" y="2028176"/>
        <a:ext cx="2193750" cy="1012500"/>
      </dsp:txXfrm>
    </dsp:sp>
    <dsp:sp modelId="{A24C3973-0112-4F0A-AA8A-0E7264659B12}">
      <dsp:nvSpPr>
        <dsp:cNvPr id="0" name=""/>
        <dsp:cNvSpPr/>
      </dsp:nvSpPr>
      <dsp:spPr>
        <a:xfrm>
          <a:off x="3202285" y="687936"/>
          <a:ext cx="987187" cy="987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F6A10-F4D3-46DE-9E6F-E4FAC37E1AA1}">
      <dsp:nvSpPr>
        <dsp:cNvPr id="0" name=""/>
        <dsp:cNvSpPr/>
      </dsp:nvSpPr>
      <dsp:spPr>
        <a:xfrm>
          <a:off x="2599004" y="2028176"/>
          <a:ext cx="2193750" cy="101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History of the concept</a:t>
          </a:r>
        </a:p>
      </dsp:txBody>
      <dsp:txXfrm>
        <a:off x="2599004" y="2028176"/>
        <a:ext cx="2193750" cy="1012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E0F19-B364-4CBB-96A8-5537B87DD254}">
      <dsp:nvSpPr>
        <dsp:cNvPr id="0" name=""/>
        <dsp:cNvSpPr/>
      </dsp:nvSpPr>
      <dsp:spPr>
        <a:xfrm>
          <a:off x="3160402" y="0"/>
          <a:ext cx="4194795" cy="4194795"/>
        </a:xfrm>
        <a:prstGeom prst="diamond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5508B5-60CF-4CA0-AE23-F66F1F93DD35}">
      <dsp:nvSpPr>
        <dsp:cNvPr id="0" name=""/>
        <dsp:cNvSpPr/>
      </dsp:nvSpPr>
      <dsp:spPr>
        <a:xfrm>
          <a:off x="3558908" y="398505"/>
          <a:ext cx="1635970" cy="163597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Common cause</a:t>
          </a:r>
          <a:endParaRPr lang="en-US" sz="1700" kern="1200"/>
        </a:p>
      </dsp:txBody>
      <dsp:txXfrm>
        <a:off x="3638769" y="478366"/>
        <a:ext cx="1476248" cy="1476248"/>
      </dsp:txXfrm>
    </dsp:sp>
    <dsp:sp modelId="{CEB2D2DC-3707-427C-B1C4-03C3D91C5087}">
      <dsp:nvSpPr>
        <dsp:cNvPr id="0" name=""/>
        <dsp:cNvSpPr/>
      </dsp:nvSpPr>
      <dsp:spPr>
        <a:xfrm>
          <a:off x="5320721" y="398505"/>
          <a:ext cx="1635970" cy="163597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Shared voice</a:t>
          </a:r>
          <a:endParaRPr lang="en-US" sz="1700" kern="1200"/>
        </a:p>
      </dsp:txBody>
      <dsp:txXfrm>
        <a:off x="5400582" y="478366"/>
        <a:ext cx="1476248" cy="1476248"/>
      </dsp:txXfrm>
    </dsp:sp>
    <dsp:sp modelId="{2FA14335-05A4-4BEA-9012-7C6F3D0A4EB4}">
      <dsp:nvSpPr>
        <dsp:cNvPr id="0" name=""/>
        <dsp:cNvSpPr/>
      </dsp:nvSpPr>
      <dsp:spPr>
        <a:xfrm>
          <a:off x="3558908" y="2160319"/>
          <a:ext cx="1635970" cy="163597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Research-oriented</a:t>
          </a:r>
          <a:endParaRPr lang="en-US" sz="1700" kern="1200"/>
        </a:p>
      </dsp:txBody>
      <dsp:txXfrm>
        <a:off x="3638769" y="2240180"/>
        <a:ext cx="1476248" cy="1476248"/>
      </dsp:txXfrm>
    </dsp:sp>
    <dsp:sp modelId="{CCB7484F-6C09-465D-BF6F-289D9D383D51}">
      <dsp:nvSpPr>
        <dsp:cNvPr id="0" name=""/>
        <dsp:cNvSpPr/>
      </dsp:nvSpPr>
      <dsp:spPr>
        <a:xfrm>
          <a:off x="5320721" y="2160319"/>
          <a:ext cx="1635970" cy="163597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Commercially oriented</a:t>
          </a:r>
          <a:endParaRPr lang="en-US" sz="1700" kern="1200"/>
        </a:p>
      </dsp:txBody>
      <dsp:txXfrm>
        <a:off x="5400582" y="2240180"/>
        <a:ext cx="1476248" cy="14762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09E13-5611-4612-A98C-9E4AB012C460}">
      <dsp:nvSpPr>
        <dsp:cNvPr id="0" name=""/>
        <dsp:cNvSpPr/>
      </dsp:nvSpPr>
      <dsp:spPr>
        <a:xfrm>
          <a:off x="0" y="1820"/>
          <a:ext cx="4987488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B6EE09D-B1DC-4878-9FEC-6524EC3D9C90}">
      <dsp:nvSpPr>
        <dsp:cNvPr id="0" name=""/>
        <dsp:cNvSpPr/>
      </dsp:nvSpPr>
      <dsp:spPr>
        <a:xfrm>
          <a:off x="0" y="1820"/>
          <a:ext cx="4987488" cy="124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500" kern="1200"/>
            <a:t>Diversity</a:t>
          </a:r>
          <a:endParaRPr lang="en-US" sz="3500" kern="1200"/>
        </a:p>
      </dsp:txBody>
      <dsp:txXfrm>
        <a:off x="0" y="1820"/>
        <a:ext cx="4987488" cy="1241657"/>
      </dsp:txXfrm>
    </dsp:sp>
    <dsp:sp modelId="{612B2625-9306-4092-9232-A776A9EF1EE1}">
      <dsp:nvSpPr>
        <dsp:cNvPr id="0" name=""/>
        <dsp:cNvSpPr/>
      </dsp:nvSpPr>
      <dsp:spPr>
        <a:xfrm>
          <a:off x="0" y="1243477"/>
          <a:ext cx="4987488" cy="0"/>
        </a:xfrm>
        <a:prstGeom prst="line">
          <a:avLst/>
        </a:prstGeom>
        <a:gradFill rotWithShape="0">
          <a:gsLst>
            <a:gs pos="0">
              <a:schemeClr val="accent5">
                <a:hueOff val="744035"/>
                <a:satOff val="420"/>
                <a:lumOff val="-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744035"/>
                <a:satOff val="420"/>
                <a:lumOff val="-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744035"/>
                <a:satOff val="420"/>
                <a:lumOff val="-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744035"/>
              <a:satOff val="420"/>
              <a:lumOff val="-4706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5947C3-266E-4704-B92A-F97E4337A5B5}">
      <dsp:nvSpPr>
        <dsp:cNvPr id="0" name=""/>
        <dsp:cNvSpPr/>
      </dsp:nvSpPr>
      <dsp:spPr>
        <a:xfrm>
          <a:off x="0" y="1243477"/>
          <a:ext cx="4987488" cy="124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500" kern="1200"/>
            <a:t>Political orientation</a:t>
          </a:r>
          <a:endParaRPr lang="en-US" sz="3500" kern="1200"/>
        </a:p>
      </dsp:txBody>
      <dsp:txXfrm>
        <a:off x="0" y="1243477"/>
        <a:ext cx="4987488" cy="1241657"/>
      </dsp:txXfrm>
    </dsp:sp>
    <dsp:sp modelId="{F9E18289-E395-46E8-A604-E9561DC3492D}">
      <dsp:nvSpPr>
        <dsp:cNvPr id="0" name=""/>
        <dsp:cNvSpPr/>
      </dsp:nvSpPr>
      <dsp:spPr>
        <a:xfrm>
          <a:off x="0" y="2485135"/>
          <a:ext cx="4987488" cy="0"/>
        </a:xfrm>
        <a:prstGeom prst="line">
          <a:avLst/>
        </a:prstGeom>
        <a:gradFill rotWithShape="0">
          <a:gsLst>
            <a:gs pos="0">
              <a:schemeClr val="accent5">
                <a:hueOff val="1488070"/>
                <a:satOff val="839"/>
                <a:lumOff val="-941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1488070"/>
                <a:satOff val="839"/>
                <a:lumOff val="-941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1488070"/>
                <a:satOff val="839"/>
                <a:lumOff val="-941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1488070"/>
              <a:satOff val="839"/>
              <a:lumOff val="-9411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FB5EC90-DEF5-4149-A1D8-16EB5841B9FC}">
      <dsp:nvSpPr>
        <dsp:cNvPr id="0" name=""/>
        <dsp:cNvSpPr/>
      </dsp:nvSpPr>
      <dsp:spPr>
        <a:xfrm>
          <a:off x="0" y="2485135"/>
          <a:ext cx="4987488" cy="124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500" kern="1200"/>
            <a:t>Organisational structure</a:t>
          </a:r>
          <a:endParaRPr lang="en-US" sz="3500" kern="1200"/>
        </a:p>
      </dsp:txBody>
      <dsp:txXfrm>
        <a:off x="0" y="2485135"/>
        <a:ext cx="4987488" cy="12416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466CD-F926-469B-8B82-C91F583AA1BE}">
      <dsp:nvSpPr>
        <dsp:cNvPr id="0" name=""/>
        <dsp:cNvSpPr/>
      </dsp:nvSpPr>
      <dsp:spPr>
        <a:xfrm>
          <a:off x="0" y="611078"/>
          <a:ext cx="10515600" cy="112814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D1F4F-AF7E-45D0-B288-F931E41DC828}">
      <dsp:nvSpPr>
        <dsp:cNvPr id="0" name=""/>
        <dsp:cNvSpPr/>
      </dsp:nvSpPr>
      <dsp:spPr>
        <a:xfrm>
          <a:off x="341264" y="864911"/>
          <a:ext cx="620480" cy="6204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14DACB-690C-4C58-A3CB-96517DFF36A8}">
      <dsp:nvSpPr>
        <dsp:cNvPr id="0" name=""/>
        <dsp:cNvSpPr/>
      </dsp:nvSpPr>
      <dsp:spPr>
        <a:xfrm>
          <a:off x="1303008" y="611078"/>
          <a:ext cx="9212591" cy="1128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395" tIns="119395" rIns="119395" bIns="11939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Is a strong, independent civil society necessary for a healthy democracy?</a:t>
          </a:r>
        </a:p>
      </dsp:txBody>
      <dsp:txXfrm>
        <a:off x="1303008" y="611078"/>
        <a:ext cx="9212591" cy="1128145"/>
      </dsp:txXfrm>
    </dsp:sp>
    <dsp:sp modelId="{2CFEB036-4AA0-475B-A85D-FF9DE18A31B3}">
      <dsp:nvSpPr>
        <dsp:cNvPr id="0" name=""/>
        <dsp:cNvSpPr/>
      </dsp:nvSpPr>
      <dsp:spPr>
        <a:xfrm>
          <a:off x="0" y="2021260"/>
          <a:ext cx="10515600" cy="11281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7193FD-11EB-491A-A6DE-DD4D367D51D0}">
      <dsp:nvSpPr>
        <dsp:cNvPr id="0" name=""/>
        <dsp:cNvSpPr/>
      </dsp:nvSpPr>
      <dsp:spPr>
        <a:xfrm>
          <a:off x="341264" y="2275093"/>
          <a:ext cx="620480" cy="6204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0FE321-1E66-46B5-9216-E3DF7E7BAF84}">
      <dsp:nvSpPr>
        <dsp:cNvPr id="0" name=""/>
        <dsp:cNvSpPr/>
      </dsp:nvSpPr>
      <dsp:spPr>
        <a:xfrm>
          <a:off x="1303008" y="2021260"/>
          <a:ext cx="9212591" cy="1128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395" tIns="119395" rIns="119395" bIns="11939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How is the civil society in your country?</a:t>
          </a:r>
        </a:p>
      </dsp:txBody>
      <dsp:txXfrm>
        <a:off x="1303008" y="2021260"/>
        <a:ext cx="9212591" cy="1128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693E6-982D-4233-A1D9-3B2435E52E8F}" type="datetimeFigureOut">
              <a:rPr lang="nb-NO" smtClean="0"/>
              <a:t>20.11.2023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5D0FD-68C5-4452-95D5-579F2F65FF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525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35D0FD-68C5-4452-95D5-579F2F65FF04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1593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35D0FD-68C5-4452-95D5-579F2F65FF04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4679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35D0FD-68C5-4452-95D5-579F2F65FF04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5749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35D0FD-68C5-4452-95D5-579F2F65FF04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7525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35D0FD-68C5-4452-95D5-579F2F65FF04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3795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4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5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0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0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89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1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4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9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9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7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topic/Velvet-Revolution" TargetMode="External"/><Relationship Id="rId7" Type="http://schemas.openxmlformats.org/officeDocument/2006/relationships/hyperlink" Target="https://doi-org.ezproxy.uio.no/10.18261/ISSN0809-750X-2008-03-12" TargetMode="External"/><Relationship Id="rId2" Type="http://schemas.openxmlformats.org/officeDocument/2006/relationships/hyperlink" Target="https://link-gale-com.ezproxy.uio.no/apps/doc/A62858890/AONE?u=oslo&amp;sid=bookmark-AONE&amp;xid=05ab0e3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07/s11266-016-9816-y" TargetMode="External"/><Relationship Id="rId5" Type="http://schemas.openxmlformats.org/officeDocument/2006/relationships/hyperlink" Target="https://doi.org/10.1017/S1474746408004570" TargetMode="External"/><Relationship Id="rId4" Type="http://schemas.openxmlformats.org/officeDocument/2006/relationships/hyperlink" Target="https://www.britannica.com/topic/civil-socie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2" name="Rectangle 150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3" name="Rectangle 152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204" name="Top Left">
            <a:extLst>
              <a:ext uri="{FF2B5EF4-FFF2-40B4-BE49-F238E27FC236}">
                <a16:creationId xmlns:a16="http://schemas.microsoft.com/office/drawing/2014/main" id="{F99A87B6-0764-47AD-BF24-B54A16F944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C50E14B7-3770-407C-A359-030533E14B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F5BFEC0-D7AC-4F30-9697-1A7804BE7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1D47A7E9-69C2-466A-8E0A-1E82502C7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37B64B2C-0074-40A5-AD7B-10234F367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B4EAC4AF-90F7-4D5B-9D52-8B5CC855B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FC772208-699E-460A-B31E-D49D3EFE3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899AB563-7EE7-4EB1-A6C7-E885E4774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2A4ABF96-0400-4F13-B053-5AB9AB2902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A063BE0B-3A00-0E91-466A-159855E8E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653" y="744909"/>
            <a:ext cx="4798447" cy="3155419"/>
          </a:xfrm>
        </p:spPr>
        <p:txBody>
          <a:bodyPr anchor="b">
            <a:normAutofit/>
          </a:bodyPr>
          <a:lstStyle/>
          <a:p>
            <a:pPr algn="l"/>
            <a:r>
              <a:rPr lang="nb-NO" sz="5400"/>
              <a:t>Civil Society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EF6148E-D5B6-5E09-93A2-30893244E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2785" y="4074784"/>
            <a:ext cx="4798446" cy="2054306"/>
          </a:xfrm>
        </p:spPr>
        <p:txBody>
          <a:bodyPr anchor="t">
            <a:normAutofit/>
          </a:bodyPr>
          <a:lstStyle/>
          <a:p>
            <a:pPr algn="l"/>
            <a:r>
              <a:rPr lang="nb-NO" sz="2200" dirty="0" err="1"/>
              <a:t>Presented</a:t>
            </a:r>
            <a:r>
              <a:rPr lang="nb-NO" sz="2200" dirty="0"/>
              <a:t> by Idar O. Vallersnes</a:t>
            </a:r>
          </a:p>
          <a:p>
            <a:pPr algn="l"/>
            <a:r>
              <a:rPr lang="nb-NO" sz="2200" dirty="0" err="1"/>
              <a:t>Faculty</a:t>
            </a:r>
            <a:r>
              <a:rPr lang="nb-NO" sz="2200" dirty="0"/>
              <a:t> of Social Sciences </a:t>
            </a:r>
          </a:p>
          <a:p>
            <a:pPr algn="l"/>
            <a:r>
              <a:rPr lang="nb-NO" sz="2200" dirty="0"/>
              <a:t>Charles </a:t>
            </a:r>
            <a:r>
              <a:rPr lang="nb-NO" sz="2200" dirty="0" err="1"/>
              <a:t>University</a:t>
            </a:r>
            <a:endParaRPr lang="nb-NO" sz="2200" dirty="0"/>
          </a:p>
          <a:p>
            <a:pPr algn="l"/>
            <a:r>
              <a:rPr lang="nb-NO" sz="2200" dirty="0"/>
              <a:t>21</a:t>
            </a:r>
            <a:r>
              <a:rPr lang="nb-NO" sz="2200" baseline="30000" dirty="0"/>
              <a:t>st </a:t>
            </a:r>
            <a:r>
              <a:rPr lang="nb-NO" sz="2200" dirty="0"/>
              <a:t>November, 2023</a:t>
            </a:r>
          </a:p>
        </p:txBody>
      </p:sp>
      <p:pic>
        <p:nvPicPr>
          <p:cNvPr id="4" name="Picture 3" descr="Colourful carved figures of humans">
            <a:extLst>
              <a:ext uri="{FF2B5EF4-FFF2-40B4-BE49-F238E27FC236}">
                <a16:creationId xmlns:a16="http://schemas.microsoft.com/office/drawing/2014/main" id="{56BD497C-B76E-CC47-0A10-7CF448576A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817" r="17817" b="-1"/>
          <a:stretch/>
        </p:blipFill>
        <p:spPr>
          <a:xfrm>
            <a:off x="5996628" y="10"/>
            <a:ext cx="6195372" cy="6857990"/>
          </a:xfrm>
          <a:prstGeom prst="rect">
            <a:avLst/>
          </a:prstGeom>
        </p:spPr>
      </p:pic>
      <p:grpSp>
        <p:nvGrpSpPr>
          <p:cNvPr id="205" name="Cross">
            <a:extLst>
              <a:ext uri="{FF2B5EF4-FFF2-40B4-BE49-F238E27FC236}">
                <a16:creationId xmlns:a16="http://schemas.microsoft.com/office/drawing/2014/main" id="{5C0E6139-8A19-4905-87E2-E547D7B7F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37192" y="3369564"/>
            <a:ext cx="118872" cy="118872"/>
            <a:chOff x="1175347" y="3733800"/>
            <a:chExt cx="118872" cy="118872"/>
          </a:xfrm>
        </p:grpSpPr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BC05FFBD-B86A-4BD3-A147-FA95CE03C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EB69F8B1-78FB-4562-8A0D-8D2963675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06" name="Bottom Right">
            <a:extLst>
              <a:ext uri="{FF2B5EF4-FFF2-40B4-BE49-F238E27FC236}">
                <a16:creationId xmlns:a16="http://schemas.microsoft.com/office/drawing/2014/main" id="{EE8A2E90-75F0-4F59-AE03-FE737F410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207" name="Graphic 157">
              <a:extLst>
                <a:ext uri="{FF2B5EF4-FFF2-40B4-BE49-F238E27FC236}">
                  <a16:creationId xmlns:a16="http://schemas.microsoft.com/office/drawing/2014/main" id="{291613E8-1172-4437-97E9-F15A29564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CE1404A3-DA0A-451F-80F9-341A400102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6D9F30DE-11BA-476B-B25D-CED39DBB6A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253755C4-9D54-4D38-856A-7D1D31BC46F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F2D176F7-5471-4C65-B496-F05544AF39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E3541E62-142A-4078-8B35-723AF8B137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B2037584-8C21-4B8F-9EC5-5F978F32ED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318287BF-F368-4F91-A36C-A729B478EF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A54A80ED-1507-4424-AE0D-E8B52DAC01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0076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1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57" name="Rectangle 1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58" name="Top left">
            <a:extLst>
              <a:ext uri="{FF2B5EF4-FFF2-40B4-BE49-F238E27FC236}">
                <a16:creationId xmlns:a16="http://schemas.microsoft.com/office/drawing/2014/main" id="{F73EC8D8-C118-4A24-B3A2-F22636F20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59" name="Freeform: Shape 22">
              <a:extLst>
                <a:ext uri="{FF2B5EF4-FFF2-40B4-BE49-F238E27FC236}">
                  <a16:creationId xmlns:a16="http://schemas.microsoft.com/office/drawing/2014/main" id="{33A839E4-FE02-4C32-B9F7-07884043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C10340A-FCF2-4B86-A53A-4AC07E6CF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0" name="Freeform: Shape 24">
              <a:extLst>
                <a:ext uri="{FF2B5EF4-FFF2-40B4-BE49-F238E27FC236}">
                  <a16:creationId xmlns:a16="http://schemas.microsoft.com/office/drawing/2014/main" id="{2E85F37B-D9B1-4701-B54A-A91E836FA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1" name="Freeform: Shape 25">
              <a:extLst>
                <a:ext uri="{FF2B5EF4-FFF2-40B4-BE49-F238E27FC236}">
                  <a16:creationId xmlns:a16="http://schemas.microsoft.com/office/drawing/2014/main" id="{227C5295-7462-4E42-B19A-682465F9F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2" name="Freeform: Shape 26">
              <a:extLst>
                <a:ext uri="{FF2B5EF4-FFF2-40B4-BE49-F238E27FC236}">
                  <a16:creationId xmlns:a16="http://schemas.microsoft.com/office/drawing/2014/main" id="{712C31CF-3625-4E9F-99FC-C7AA5BBA88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3" name="Freeform: Shape 27">
              <a:extLst>
                <a:ext uri="{FF2B5EF4-FFF2-40B4-BE49-F238E27FC236}">
                  <a16:creationId xmlns:a16="http://schemas.microsoft.com/office/drawing/2014/main" id="{36EDCF2F-2C4B-4D4B-964F-F640BCDCE8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4" name="Freeform: Shape 28">
              <a:extLst>
                <a:ext uri="{FF2B5EF4-FFF2-40B4-BE49-F238E27FC236}">
                  <a16:creationId xmlns:a16="http://schemas.microsoft.com/office/drawing/2014/main" id="{21B0354D-2FFC-40F9-91E5-A83DDD770D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5" name="Freeform: Shape 29">
              <a:extLst>
                <a:ext uri="{FF2B5EF4-FFF2-40B4-BE49-F238E27FC236}">
                  <a16:creationId xmlns:a16="http://schemas.microsoft.com/office/drawing/2014/main" id="{E4F4CED2-0CA8-4824-93F0-00BE4C7D1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610CD976-915E-E750-FFF3-BB5FB8C40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3980254" cy="5577934"/>
          </a:xfrm>
        </p:spPr>
        <p:txBody>
          <a:bodyPr>
            <a:normAutofit/>
          </a:bodyPr>
          <a:lstStyle/>
          <a:p>
            <a:r>
              <a:rPr lang="nb-NO" dirty="0"/>
              <a:t>Agenda</a:t>
            </a:r>
          </a:p>
        </p:txBody>
      </p:sp>
      <p:grpSp>
        <p:nvGrpSpPr>
          <p:cNvPr id="66" name="Bottom Right">
            <a:extLst>
              <a:ext uri="{FF2B5EF4-FFF2-40B4-BE49-F238E27FC236}">
                <a16:creationId xmlns:a16="http://schemas.microsoft.com/office/drawing/2014/main" id="{3BA0B410-FA41-4CD6-A923-146E029BB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33" name="Graphic 157">
              <a:extLst>
                <a:ext uri="{FF2B5EF4-FFF2-40B4-BE49-F238E27FC236}">
                  <a16:creationId xmlns:a16="http://schemas.microsoft.com/office/drawing/2014/main" id="{2448B270-CA89-4A7C-8CFC-8237ED03AE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BD2ED6FF-1F6E-4BF0-BFFF-5CB8D36F14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F2CCA35-C35D-416B-A083-A167138A57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70FAEE04-D524-4356-8CFE-091D44ED18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5F641E2E-FB37-449C-96DA-945907C759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283CE73A-E65A-44EA-9C23-C6F2137AFB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41745A30-6979-4D1D-A629-E7C0C6A5352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E70C366B-087F-442D-AC20-1319F97A95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D2F7A6B-9CB6-4AC5-B906-664FC95A17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aphicFrame>
        <p:nvGraphicFramePr>
          <p:cNvPr id="67" name="Plassholder for innhold 11">
            <a:extLst>
              <a:ext uri="{FF2B5EF4-FFF2-40B4-BE49-F238E27FC236}">
                <a16:creationId xmlns:a16="http://schemas.microsoft.com/office/drawing/2014/main" id="{F2118320-1449-DD21-9C8B-E698359827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217150"/>
              </p:ext>
            </p:extLst>
          </p:nvPr>
        </p:nvGraphicFramePr>
        <p:xfrm>
          <a:off x="5408988" y="341165"/>
          <a:ext cx="6173409" cy="5843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3141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40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8" name="Rectangle 42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69" name="Top left">
            <a:extLst>
              <a:ext uri="{FF2B5EF4-FFF2-40B4-BE49-F238E27FC236}">
                <a16:creationId xmlns:a16="http://schemas.microsoft.com/office/drawing/2014/main" id="{5089F41F-380F-4E05-9A56-4C8F456E8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70" name="Freeform: Shape 45">
              <a:extLst>
                <a:ext uri="{FF2B5EF4-FFF2-40B4-BE49-F238E27FC236}">
                  <a16:creationId xmlns:a16="http://schemas.microsoft.com/office/drawing/2014/main" id="{AA95964E-B60E-42AA-AAF3-91A4345B3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:a16="http://schemas.microsoft.com/office/drawing/2014/main" id="{6C9A41BA-B255-49A5-9A9C-46B951135C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47">
              <a:extLst>
                <a:ext uri="{FF2B5EF4-FFF2-40B4-BE49-F238E27FC236}">
                  <a16:creationId xmlns:a16="http://schemas.microsoft.com/office/drawing/2014/main" id="{A5076F12-9630-46F2-ADAF-617D354893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48">
              <a:extLst>
                <a:ext uri="{FF2B5EF4-FFF2-40B4-BE49-F238E27FC236}">
                  <a16:creationId xmlns:a16="http://schemas.microsoft.com/office/drawing/2014/main" id="{81DD2B33-B10F-441B-A5DE-95F578BE7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49">
              <a:extLst>
                <a:ext uri="{FF2B5EF4-FFF2-40B4-BE49-F238E27FC236}">
                  <a16:creationId xmlns:a16="http://schemas.microsoft.com/office/drawing/2014/main" id="{E1C0380C-3C12-4AD4-A59D-9F4A5B527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50">
              <a:extLst>
                <a:ext uri="{FF2B5EF4-FFF2-40B4-BE49-F238E27FC236}">
                  <a16:creationId xmlns:a16="http://schemas.microsoft.com/office/drawing/2014/main" id="{4012F9BC-0D26-4714-96A0-BB74332F97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51">
              <a:extLst>
                <a:ext uri="{FF2B5EF4-FFF2-40B4-BE49-F238E27FC236}">
                  <a16:creationId xmlns:a16="http://schemas.microsoft.com/office/drawing/2014/main" id="{70BDD384-5C35-40DD-81BD-260F7CD7C9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52">
              <a:extLst>
                <a:ext uri="{FF2B5EF4-FFF2-40B4-BE49-F238E27FC236}">
                  <a16:creationId xmlns:a16="http://schemas.microsoft.com/office/drawing/2014/main" id="{B9813DFC-2118-4F9F-B162-1DD0A32B45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E02ACFD7-6965-3558-C494-046A0E1A4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4814412" cy="1664573"/>
          </a:xfrm>
        </p:spPr>
        <p:txBody>
          <a:bodyPr>
            <a:normAutofit/>
          </a:bodyPr>
          <a:lstStyle/>
          <a:p>
            <a:r>
              <a:rPr lang="nb-NO"/>
              <a:t>What is civil society?</a:t>
            </a:r>
            <a:endParaRPr lang="nb-NO" dirty="0"/>
          </a:p>
        </p:txBody>
      </p:sp>
      <p:pic>
        <p:nvPicPr>
          <p:cNvPr id="6" name="Bilde 5" descr="Et bilde som inneholder clip art, Font, Grafikk, logo&#10;&#10;Automatisk generert beskrivelse">
            <a:extLst>
              <a:ext uri="{FF2B5EF4-FFF2-40B4-BE49-F238E27FC236}">
                <a16:creationId xmlns:a16="http://schemas.microsoft.com/office/drawing/2014/main" id="{5D111C5B-82E1-8C88-77C9-70B061DE1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6806" y="1784179"/>
            <a:ext cx="4817466" cy="3289641"/>
          </a:xfrm>
          <a:prstGeom prst="rect">
            <a:avLst/>
          </a:prstGeom>
        </p:spPr>
      </p:pic>
      <p:grpSp>
        <p:nvGrpSpPr>
          <p:cNvPr id="78" name="Bottom Right">
            <a:extLst>
              <a:ext uri="{FF2B5EF4-FFF2-40B4-BE49-F238E27FC236}">
                <a16:creationId xmlns:a16="http://schemas.microsoft.com/office/drawing/2014/main" id="{FF8C87E7-85A6-4119-B524-84AA9C0AAB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79" name="Freeform: Shape 55">
              <a:extLst>
                <a:ext uri="{FF2B5EF4-FFF2-40B4-BE49-F238E27FC236}">
                  <a16:creationId xmlns:a16="http://schemas.microsoft.com/office/drawing/2014/main" id="{6795C3BD-3FC3-4E1B-AD87-32CDB6EEC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57" name="Graphic 157">
              <a:extLst>
                <a:ext uri="{FF2B5EF4-FFF2-40B4-BE49-F238E27FC236}">
                  <a16:creationId xmlns:a16="http://schemas.microsoft.com/office/drawing/2014/main" id="{48C556CD-2C4A-474F-9FF7-77BBE788F6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80" name="Freeform: Shape 58">
                <a:extLst>
                  <a:ext uri="{FF2B5EF4-FFF2-40B4-BE49-F238E27FC236}">
                    <a16:creationId xmlns:a16="http://schemas.microsoft.com/office/drawing/2014/main" id="{15ADB469-31B7-4DEF-BB35-B16F50DBE8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" name="Freeform: Shape 59">
                <a:extLst>
                  <a:ext uri="{FF2B5EF4-FFF2-40B4-BE49-F238E27FC236}">
                    <a16:creationId xmlns:a16="http://schemas.microsoft.com/office/drawing/2014/main" id="{5B70D859-00C6-4B2A-934C-68F32BA7C5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" name="Freeform: Shape 60">
                <a:extLst>
                  <a:ext uri="{FF2B5EF4-FFF2-40B4-BE49-F238E27FC236}">
                    <a16:creationId xmlns:a16="http://schemas.microsoft.com/office/drawing/2014/main" id="{8AC0917A-2A49-4846-9772-79EEA1C994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" name="Freeform: Shape 61">
                <a:extLst>
                  <a:ext uri="{FF2B5EF4-FFF2-40B4-BE49-F238E27FC236}">
                    <a16:creationId xmlns:a16="http://schemas.microsoft.com/office/drawing/2014/main" id="{4DD6C017-B6D4-4DDE-90B4-DBA925B489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" name="Freeform: Shape 62">
                <a:extLst>
                  <a:ext uri="{FF2B5EF4-FFF2-40B4-BE49-F238E27FC236}">
                    <a16:creationId xmlns:a16="http://schemas.microsoft.com/office/drawing/2014/main" id="{330A4B39-910B-4EB2-997D-208FB20D15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" name="Freeform: Shape 63">
                <a:extLst>
                  <a:ext uri="{FF2B5EF4-FFF2-40B4-BE49-F238E27FC236}">
                    <a16:creationId xmlns:a16="http://schemas.microsoft.com/office/drawing/2014/main" id="{05DCA9C3-2763-4D68-BBAE-82D1DA0E9E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" name="Freeform: Shape 64">
                <a:extLst>
                  <a:ext uri="{FF2B5EF4-FFF2-40B4-BE49-F238E27FC236}">
                    <a16:creationId xmlns:a16="http://schemas.microsoft.com/office/drawing/2014/main" id="{756A41BA-B004-4C26-806A-B2AAA1E285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87" name="Freeform: Shape 57">
              <a:extLst>
                <a:ext uri="{FF2B5EF4-FFF2-40B4-BE49-F238E27FC236}">
                  <a16:creationId xmlns:a16="http://schemas.microsoft.com/office/drawing/2014/main" id="{660C5622-37F7-4A22-A941-BAAFD864F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aphicFrame>
        <p:nvGraphicFramePr>
          <p:cNvPr id="7" name="Plassholder for innhold 2">
            <a:extLst>
              <a:ext uri="{FF2B5EF4-FFF2-40B4-BE49-F238E27FC236}">
                <a16:creationId xmlns:a16="http://schemas.microsoft.com/office/drawing/2014/main" id="{1A0EBCB1-3866-04ED-275F-53BB6FD17B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603528"/>
              </p:ext>
            </p:extLst>
          </p:nvPr>
        </p:nvGraphicFramePr>
        <p:xfrm>
          <a:off x="1185756" y="2384474"/>
          <a:ext cx="4814102" cy="3728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12283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18" name="Rectangle 111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20" name="Rectangle 111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122" name="Top left">
            <a:extLst>
              <a:ext uri="{FF2B5EF4-FFF2-40B4-BE49-F238E27FC236}">
                <a16:creationId xmlns:a16="http://schemas.microsoft.com/office/drawing/2014/main" id="{98ECFD43-CD3A-4C87-83EF-8C84FF9C4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123" name="Freeform: Shape 1122">
              <a:extLst>
                <a:ext uri="{FF2B5EF4-FFF2-40B4-BE49-F238E27FC236}">
                  <a16:creationId xmlns:a16="http://schemas.microsoft.com/office/drawing/2014/main" id="{67AB67E3-B5D7-48B1-918F-4F58A63D4C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124" name="Freeform: Shape 1123">
              <a:extLst>
                <a:ext uri="{FF2B5EF4-FFF2-40B4-BE49-F238E27FC236}">
                  <a16:creationId xmlns:a16="http://schemas.microsoft.com/office/drawing/2014/main" id="{9DF40A3C-A581-4C40-BF99-C4C1B822B2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25" name="Freeform: Shape 1124">
              <a:extLst>
                <a:ext uri="{FF2B5EF4-FFF2-40B4-BE49-F238E27FC236}">
                  <a16:creationId xmlns:a16="http://schemas.microsoft.com/office/drawing/2014/main" id="{6908FAE8-9BD1-4E0F-8022-5700B8A96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26" name="Freeform: Shape 1125">
              <a:extLst>
                <a:ext uri="{FF2B5EF4-FFF2-40B4-BE49-F238E27FC236}">
                  <a16:creationId xmlns:a16="http://schemas.microsoft.com/office/drawing/2014/main" id="{86041B8E-973D-4DE3-B188-B453E9B71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27" name="Freeform: Shape 1126">
              <a:extLst>
                <a:ext uri="{FF2B5EF4-FFF2-40B4-BE49-F238E27FC236}">
                  <a16:creationId xmlns:a16="http://schemas.microsoft.com/office/drawing/2014/main" id="{CD2E1791-32B3-4000-BD0F-AFA4F71319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28" name="Freeform: Shape 1127">
              <a:extLst>
                <a:ext uri="{FF2B5EF4-FFF2-40B4-BE49-F238E27FC236}">
                  <a16:creationId xmlns:a16="http://schemas.microsoft.com/office/drawing/2014/main" id="{3919169C-9169-4F35-820C-349674E02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29" name="Freeform: Shape 1128">
              <a:extLst>
                <a:ext uri="{FF2B5EF4-FFF2-40B4-BE49-F238E27FC236}">
                  <a16:creationId xmlns:a16="http://schemas.microsoft.com/office/drawing/2014/main" id="{B1D0FD86-A77E-49A4-BACF-23310301B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30" name="Freeform: Shape 1129">
              <a:extLst>
                <a:ext uri="{FF2B5EF4-FFF2-40B4-BE49-F238E27FC236}">
                  <a16:creationId xmlns:a16="http://schemas.microsoft.com/office/drawing/2014/main" id="{3E91A448-1A13-4A41-9A16-E7F20E024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931B22F0-D43D-C10E-5490-655CA0F3D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168425"/>
            <a:ext cx="4795282" cy="2616928"/>
          </a:xfrm>
        </p:spPr>
        <p:txBody>
          <a:bodyPr anchor="ctr">
            <a:normAutofit/>
          </a:bodyPr>
          <a:lstStyle/>
          <a:p>
            <a:r>
              <a:rPr lang="nb-NO"/>
              <a:t>Conceptual confusion</a:t>
            </a:r>
            <a:endParaRPr lang="nb-NO" dirty="0"/>
          </a:p>
        </p:txBody>
      </p:sp>
      <p:sp>
        <p:nvSpPr>
          <p:cNvPr id="1110" name="Content Placeholder 1029">
            <a:extLst>
              <a:ext uri="{FF2B5EF4-FFF2-40B4-BE49-F238E27FC236}">
                <a16:creationId xmlns:a16="http://schemas.microsoft.com/office/drawing/2014/main" id="{30EF3A10-2AC2-DD71-177F-B8E41B59A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5372" y="169025"/>
            <a:ext cx="4977905" cy="2616328"/>
          </a:xfrm>
        </p:spPr>
        <p:txBody>
          <a:bodyPr anchor="ctr">
            <a:normAutofit/>
          </a:bodyPr>
          <a:lstStyle/>
          <a:p>
            <a:endParaRPr lang="en-US" sz="1800"/>
          </a:p>
        </p:txBody>
      </p:sp>
      <p:pic>
        <p:nvPicPr>
          <p:cNvPr id="5" name="Bilde 4" descr="Et bilde som inneholder symbol&#10;&#10;Automatisk generert beskrivelse">
            <a:extLst>
              <a:ext uri="{FF2B5EF4-FFF2-40B4-BE49-F238E27FC236}">
                <a16:creationId xmlns:a16="http://schemas.microsoft.com/office/drawing/2014/main" id="{8AE32AE9-0ED4-D76E-6DDE-A3C7ACECC7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42" y="3487906"/>
            <a:ext cx="3792072" cy="2275243"/>
          </a:xfrm>
          <a:prstGeom prst="rect">
            <a:avLst/>
          </a:prstGeom>
        </p:spPr>
      </p:pic>
      <p:pic>
        <p:nvPicPr>
          <p:cNvPr id="1026" name="Picture 2" descr="Germany - Wikipedia">
            <a:extLst>
              <a:ext uri="{FF2B5EF4-FFF2-40B4-BE49-F238E27FC236}">
                <a16:creationId xmlns:a16="http://schemas.microsoft.com/office/drawing/2014/main" id="{FA6D905B-5EE9-C789-FA6B-4E604B8BD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6495" y="3487906"/>
            <a:ext cx="3792072" cy="2275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Bilde 3" descr="Et bilde som inneholder symbol, Elektrisk blå, blå, line&#10;&#10;Automatisk generert beskrivelse">
            <a:extLst>
              <a:ext uri="{FF2B5EF4-FFF2-40B4-BE49-F238E27FC236}">
                <a16:creationId xmlns:a16="http://schemas.microsoft.com/office/drawing/2014/main" id="{37183F09-7378-7611-D1BC-E6777E5CFF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94247" y="3487906"/>
            <a:ext cx="3792072" cy="2275243"/>
          </a:xfrm>
          <a:prstGeom prst="rect">
            <a:avLst/>
          </a:prstGeom>
        </p:spPr>
      </p:pic>
      <p:grpSp>
        <p:nvGrpSpPr>
          <p:cNvPr id="1132" name="Bottom Right">
            <a:extLst>
              <a:ext uri="{FF2B5EF4-FFF2-40B4-BE49-F238E27FC236}">
                <a16:creationId xmlns:a16="http://schemas.microsoft.com/office/drawing/2014/main" id="{EB42DC7D-FAB9-4C5B-A80B-98FFA37EC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1133" name="Graphic 157">
              <a:extLst>
                <a:ext uri="{FF2B5EF4-FFF2-40B4-BE49-F238E27FC236}">
                  <a16:creationId xmlns:a16="http://schemas.microsoft.com/office/drawing/2014/main" id="{F0C21626-DDFE-4349-A662-7905E94DD0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1135" name="Freeform: Shape 1134">
                <a:extLst>
                  <a:ext uri="{FF2B5EF4-FFF2-40B4-BE49-F238E27FC236}">
                    <a16:creationId xmlns:a16="http://schemas.microsoft.com/office/drawing/2014/main" id="{2A93E4FA-B080-47B0-9737-665729B8BA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36" name="Freeform: Shape 1135">
                <a:extLst>
                  <a:ext uri="{FF2B5EF4-FFF2-40B4-BE49-F238E27FC236}">
                    <a16:creationId xmlns:a16="http://schemas.microsoft.com/office/drawing/2014/main" id="{8CCE14F9-EEBB-4549-911D-1ED413572A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37" name="Freeform: Shape 1136">
                <a:extLst>
                  <a:ext uri="{FF2B5EF4-FFF2-40B4-BE49-F238E27FC236}">
                    <a16:creationId xmlns:a16="http://schemas.microsoft.com/office/drawing/2014/main" id="{97C39830-718C-448A-BBB7-C07C91EB0C7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38" name="Freeform: Shape 1137">
                <a:extLst>
                  <a:ext uri="{FF2B5EF4-FFF2-40B4-BE49-F238E27FC236}">
                    <a16:creationId xmlns:a16="http://schemas.microsoft.com/office/drawing/2014/main" id="{C3636CB7-D2ED-4E5B-8CFD-006872DE83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39" name="Freeform: Shape 1138">
                <a:extLst>
                  <a:ext uri="{FF2B5EF4-FFF2-40B4-BE49-F238E27FC236}">
                    <a16:creationId xmlns:a16="http://schemas.microsoft.com/office/drawing/2014/main" id="{30EDC1C2-F56B-4F24-94E4-589D95F110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40" name="Freeform: Shape 1139">
                <a:extLst>
                  <a:ext uri="{FF2B5EF4-FFF2-40B4-BE49-F238E27FC236}">
                    <a16:creationId xmlns:a16="http://schemas.microsoft.com/office/drawing/2014/main" id="{599DDB92-1600-4A05-87BC-BCE5E5538F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41" name="Freeform: Shape 1140">
                <a:extLst>
                  <a:ext uri="{FF2B5EF4-FFF2-40B4-BE49-F238E27FC236}">
                    <a16:creationId xmlns:a16="http://schemas.microsoft.com/office/drawing/2014/main" id="{284CE808-6181-4335-AB6C-0C88989E95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1134" name="Freeform: Shape 1133">
              <a:extLst>
                <a:ext uri="{FF2B5EF4-FFF2-40B4-BE49-F238E27FC236}">
                  <a16:creationId xmlns:a16="http://schemas.microsoft.com/office/drawing/2014/main" id="{1797F5E9-B01C-4490-92B3-9EACFCFADA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69728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5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66" name="Top left">
            <a:extLst>
              <a:ext uri="{FF2B5EF4-FFF2-40B4-BE49-F238E27FC236}">
                <a16:creationId xmlns:a16="http://schemas.microsoft.com/office/drawing/2014/main" id="{ED60728C-88AF-4686-B927-4D16FCA61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78DB09B-A33D-4576-A2A6-C559A7B1D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C41767E-98F0-4274-AE4C-C14CDB1150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9E7BFFC-D14C-4D7A-8192-6A701768E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301DF1A-E4DA-478A-BBC7-6F41D3C47B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DC4D1C9-C056-4627-9A58-184A528AE1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B3DE44D-D6F5-4688-A2C8-DB38BF3AE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914BE39-F24F-476F-A0FE-C1284E3C9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50C50DD-114B-4C37-9DEA-C411981AF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FAB1F06C-C529-BD21-B97E-5D383A32B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167973"/>
            <a:ext cx="9988165" cy="1501639"/>
          </a:xfrm>
        </p:spPr>
        <p:txBody>
          <a:bodyPr anchor="b">
            <a:normAutofit/>
          </a:bodyPr>
          <a:lstStyle/>
          <a:p>
            <a:r>
              <a:rPr lang="nb-NO"/>
              <a:t>A typology over Civil Society Organisations</a:t>
            </a:r>
            <a:endParaRPr lang="nb-NO" dirty="0"/>
          </a:p>
        </p:txBody>
      </p:sp>
      <p:grpSp>
        <p:nvGrpSpPr>
          <p:cNvPr id="67" name="Bottom Right">
            <a:extLst>
              <a:ext uri="{FF2B5EF4-FFF2-40B4-BE49-F238E27FC236}">
                <a16:creationId xmlns:a16="http://schemas.microsoft.com/office/drawing/2014/main" id="{E29543BC-4F82-4E07-AB0A-5F46306785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68" name="Graphic 157">
              <a:extLst>
                <a:ext uri="{FF2B5EF4-FFF2-40B4-BE49-F238E27FC236}">
                  <a16:creationId xmlns:a16="http://schemas.microsoft.com/office/drawing/2014/main" id="{B1F4E521-92A4-404B-9990-F7F6DF8FBA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40578EAD-9663-475F-A80B-5DE9F17D1D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7FC98A82-CD5D-4D9B-97CD-40E2E9C103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590100E2-61F2-4AAB-A0ED-B08B7A708CB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7E20DC85-459A-4BEB-8147-3AE04CC4213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F72A9DDF-0B98-41A6-8F44-54776E027F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43F611D7-5B82-42F8-B143-68F2A6CDAC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7D58D974-C48E-4A34-90C2-C8D37E0806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360CE22-0882-4148-AD09-1074F556BA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aphicFrame>
        <p:nvGraphicFramePr>
          <p:cNvPr id="69" name="Plassholder for innhold 2">
            <a:extLst>
              <a:ext uri="{FF2B5EF4-FFF2-40B4-BE49-F238E27FC236}">
                <a16:creationId xmlns:a16="http://schemas.microsoft.com/office/drawing/2014/main" id="{881270BE-8D86-3BF7-EE7B-3D2B8F21BB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71897"/>
              </p:ext>
            </p:extLst>
          </p:nvPr>
        </p:nvGraphicFramePr>
        <p:xfrm>
          <a:off x="838200" y="1982167"/>
          <a:ext cx="10515600" cy="4194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68222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9C6A6A21-4C17-4D70-902F-429763934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680322C-01BD-4DDE-8667-A1C82E341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0CD4D67-14DF-4C2D-B42C-0532C55AC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A40E032-134E-4905-9B38-5C5D53B86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5DAE0B8-3872-45CE-8EF9-412CDEC3C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3FDCF74-E06B-4837-A10F-033EE637D6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4BADACF-06C7-4B5D-A714-089786B51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2BFF042-59B9-4F74-8514-96C43FB8B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70FECA2-981E-4045-81E5-F5F6C72DE6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3CA5A210-8E8B-B7A4-0330-1F49F53C3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5605358" cy="1664573"/>
          </a:xfrm>
        </p:spPr>
        <p:txBody>
          <a:bodyPr>
            <a:normAutofit/>
          </a:bodyPr>
          <a:lstStyle/>
          <a:p>
            <a:r>
              <a:rPr lang="nb-NO" dirty="0" err="1"/>
              <a:t>Civil</a:t>
            </a:r>
            <a:r>
              <a:rPr lang="nb-NO" dirty="0"/>
              <a:t> </a:t>
            </a:r>
            <a:r>
              <a:rPr lang="nb-NO" dirty="0" err="1"/>
              <a:t>society</a:t>
            </a:r>
            <a:r>
              <a:rPr lang="nb-NO" dirty="0"/>
              <a:t> and </a:t>
            </a:r>
            <a:r>
              <a:rPr lang="nb-NO" dirty="0" err="1"/>
              <a:t>democracy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6C4C07-16E8-3C61-810F-E8B59DA6D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5" y="2384474"/>
            <a:ext cx="5604997" cy="3728613"/>
          </a:xfrm>
        </p:spPr>
        <p:txBody>
          <a:bodyPr>
            <a:normAutofit/>
          </a:bodyPr>
          <a:lstStyle/>
          <a:p>
            <a:r>
              <a:rPr lang="nb-NO" sz="1800"/>
              <a:t>The right of association</a:t>
            </a:r>
          </a:p>
          <a:p>
            <a:r>
              <a:rPr lang="nb-NO" sz="1800"/>
              <a:t>Overthrow of communism</a:t>
            </a:r>
          </a:p>
          <a:p>
            <a:r>
              <a:rPr lang="nb-NO" sz="1800"/>
              <a:t>Mediating space</a:t>
            </a:r>
          </a:p>
          <a:p>
            <a:r>
              <a:rPr lang="nb-NO" sz="1800"/>
              <a:t>Neoliberal revolution, «disaster capitalism»</a:t>
            </a:r>
          </a:p>
        </p:txBody>
      </p:sp>
      <p:pic>
        <p:nvPicPr>
          <p:cNvPr id="5" name="Picture 4" descr="The Statue of Liberty in Manhattan">
            <a:extLst>
              <a:ext uri="{FF2B5EF4-FFF2-40B4-BE49-F238E27FC236}">
                <a16:creationId xmlns:a16="http://schemas.microsoft.com/office/drawing/2014/main" id="{C433A31B-A842-0EE9-4E4E-D9C2EACBD88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780" r="37520" b="-1"/>
          <a:stretch/>
        </p:blipFill>
        <p:spPr>
          <a:xfrm>
            <a:off x="7188594" y="10"/>
            <a:ext cx="5003406" cy="6857990"/>
          </a:xfrm>
          <a:prstGeom prst="rect">
            <a:avLst/>
          </a:prstGeom>
        </p:spPr>
      </p:pic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741948F9-C525-410D-9F0C-63EA1E0F39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24" name="Graphic 157">
              <a:extLst>
                <a:ext uri="{FF2B5EF4-FFF2-40B4-BE49-F238E27FC236}">
                  <a16:creationId xmlns:a16="http://schemas.microsoft.com/office/drawing/2014/main" id="{59C11362-4204-47B3-85DC-7A22A1E30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DFD42FE5-B58A-4613-8A3B-D0120D21B6C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5A861743-3DF1-47A2-8CFF-99A470A9DC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9F3A9B8B-EB41-4F45-8831-A7B5D41E05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D659F99D-ACED-471C-8BAC-73C596DDABA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AC603F71-A3F3-49F0-A292-573F37EB67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FB6F9021-2B6B-4252-AC9D-30C1A2C98D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7875012E-B86B-411F-B93B-A69ED6D20B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FB9C5D7-2BF3-4748-9582-FF22361FA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14324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10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0" name="Rectangle 12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61" name="Top Left">
            <a:extLst>
              <a:ext uri="{FF2B5EF4-FFF2-40B4-BE49-F238E27FC236}">
                <a16:creationId xmlns:a16="http://schemas.microsoft.com/office/drawing/2014/main" id="{DC655204-C06A-4A55-9BB4-C79C4AF9D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83BC876-5C0C-438A-8928-B1EC2E1E4D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9B3EEC1-86B7-4DB1-AB38-E2D749392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EB2CD0B-3D3E-4CF3-92F5-7AE77C22C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1561934-15F2-4620-A65F-28EB73CD7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B9278E2-D464-4DE2-B229-D3D02ED2B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7AA3CE0-412D-4C03-9203-878479E0A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5785346-E446-47E2-B3DD-C1C561E68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F6388E0-BD20-4901-B128-88D3D56A1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0A4C0558-C43C-A1E6-1615-71F8BA1E9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4987809" cy="1664573"/>
          </a:xfrm>
        </p:spPr>
        <p:txBody>
          <a:bodyPr>
            <a:normAutofit/>
          </a:bodyPr>
          <a:lstStyle/>
          <a:p>
            <a:r>
              <a:rPr lang="nb-NO" dirty="0" err="1"/>
              <a:t>Civil</a:t>
            </a:r>
            <a:r>
              <a:rPr lang="nb-NO" dirty="0"/>
              <a:t> </a:t>
            </a:r>
            <a:r>
              <a:rPr lang="nb-NO" dirty="0" err="1"/>
              <a:t>society</a:t>
            </a:r>
            <a:r>
              <a:rPr lang="nb-NO" dirty="0"/>
              <a:t> in Norway</a:t>
            </a:r>
          </a:p>
        </p:txBody>
      </p:sp>
      <p:pic>
        <p:nvPicPr>
          <p:cNvPr id="6" name="Bilde 5" descr="Et bilde som inneholder symbol, Symmetri, flagg&#10;&#10;Automatisk generert beskrivelse">
            <a:extLst>
              <a:ext uri="{FF2B5EF4-FFF2-40B4-BE49-F238E27FC236}">
                <a16:creationId xmlns:a16="http://schemas.microsoft.com/office/drawing/2014/main" id="{85F5C912-6422-3A05-C9FD-B529AAF3ED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637" r="15739" b="-1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  <p:grpSp>
        <p:nvGrpSpPr>
          <p:cNvPr id="62" name="Bottom Right">
            <a:extLst>
              <a:ext uri="{FF2B5EF4-FFF2-40B4-BE49-F238E27FC236}">
                <a16:creationId xmlns:a16="http://schemas.microsoft.com/office/drawing/2014/main" id="{4C476EAB-383B-48F9-B661-B049EB50A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045FFB7-76A2-4C6F-A15F-23BF1597C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7" name="Graphic 157">
              <a:extLst>
                <a:ext uri="{FF2B5EF4-FFF2-40B4-BE49-F238E27FC236}">
                  <a16:creationId xmlns:a16="http://schemas.microsoft.com/office/drawing/2014/main" id="{F4E5EB5B-D417-4B20-9CBE-F3DCCA5F3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56643958-DAAD-4611-BCC7-9BDB5917C2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263D00C7-B9D3-4681-8C55-F137CBD364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0539B678-9BB9-4639-B9A4-4511639BB4B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C14F8CDF-D0D2-43AD-A7AB-0871C24A6E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25D54C27-D98D-4E8C-87BD-E0ECAB3BAE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CA10EDED-B646-4197-BF0C-C4A83018BA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B9B3D029-DC96-4655-89E2-D9387B3D56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F12D98D-E6A5-437D-830E-C5C0E7ACE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62332CBC-C387-76B5-99F6-CD05BE243E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133840"/>
              </p:ext>
            </p:extLst>
          </p:nvPr>
        </p:nvGraphicFramePr>
        <p:xfrm>
          <a:off x="1185756" y="2384474"/>
          <a:ext cx="4987488" cy="3728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40563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6" name="Top left">
            <a:extLst>
              <a:ext uri="{FF2B5EF4-FFF2-40B4-BE49-F238E27FC236}">
                <a16:creationId xmlns:a16="http://schemas.microsoft.com/office/drawing/2014/main" id="{465E612B-616F-44E5-A649-F2B268BA3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EC7E917-E00E-4F17-A6FD-C06E2A0E6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DC22FD5-AD33-49ED-BA45-6B1575AE9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CE6B6BE-6BA0-4FA9-9357-11CF01DD7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E614B3-1BDA-44CE-95AD-B376131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314DAA0-3957-4D55-A6E3-D3E50D538E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AF505DE-53C7-4F00-9B3B-FEF811F6D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8F8A569-D303-4FE8-8507-C7FA3E90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34BA33D-B77C-4F97-90ED-55051362C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A5F63303-8F1B-ACFB-DD67-C11318B88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57191"/>
            <a:ext cx="9988166" cy="1667196"/>
          </a:xfrm>
        </p:spPr>
        <p:txBody>
          <a:bodyPr>
            <a:normAutofit/>
          </a:bodyPr>
          <a:lstStyle/>
          <a:p>
            <a:r>
              <a:rPr lang="nb-NO" dirty="0" err="1"/>
              <a:t>Talking</a:t>
            </a:r>
            <a:r>
              <a:rPr lang="nb-NO" dirty="0"/>
              <a:t> </a:t>
            </a:r>
            <a:r>
              <a:rPr lang="nb-NO" dirty="0" err="1"/>
              <a:t>points</a:t>
            </a:r>
            <a:endParaRPr lang="nb-NO" dirty="0"/>
          </a:p>
        </p:txBody>
      </p:sp>
      <p:grpSp>
        <p:nvGrpSpPr>
          <p:cNvPr id="26" name="Bottom Right">
            <a:extLst>
              <a:ext uri="{FF2B5EF4-FFF2-40B4-BE49-F238E27FC236}">
                <a16:creationId xmlns:a16="http://schemas.microsoft.com/office/drawing/2014/main" id="{ADB812D4-854E-4DD6-A613-797C10E752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7" name="Graphic 157">
              <a:extLst>
                <a:ext uri="{FF2B5EF4-FFF2-40B4-BE49-F238E27FC236}">
                  <a16:creationId xmlns:a16="http://schemas.microsoft.com/office/drawing/2014/main" id="{D97CFE60-FA19-428A-A02C-B541878C9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0562F5F8-0562-4FE0-B3AD-5E49C1B618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E32D6A65-08E4-4AF8-AEE6-F180D12FBA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BB7FDAC0-E6E6-4AB4-8235-A23232BCC9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ADF11930-DCC4-4A0E-9F9D-68BE143483A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6D85B5BC-031D-4CF5-9B96-5A3063EA8B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DB23B211-EDE9-44BA-A81A-C5DC3F886D5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42C80F66-435F-46CD-BC2E-3EA62444F41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5A2D0DC-5F34-44DC-9930-8C7B42BFEE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aphicFrame>
        <p:nvGraphicFramePr>
          <p:cNvPr id="7" name="Plassholder for innhold 2">
            <a:extLst>
              <a:ext uri="{FF2B5EF4-FFF2-40B4-BE49-F238E27FC236}">
                <a16:creationId xmlns:a16="http://schemas.microsoft.com/office/drawing/2014/main" id="{0A80CBE7-5F23-9339-D8C5-9387CB8BF9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572171"/>
              </p:ext>
            </p:extLst>
          </p:nvPr>
        </p:nvGraphicFramePr>
        <p:xfrm>
          <a:off x="838200" y="2416477"/>
          <a:ext cx="10515600" cy="3760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5843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464693-8E32-7746-77FF-3937DD57C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References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B508F1-6504-8BBD-7F73-908DF5A1C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000" dirty="0"/>
              <a:t>Bourdieu, P. (2000). A </a:t>
            </a:r>
            <a:r>
              <a:rPr lang="nb-NO" sz="1000" dirty="0" err="1"/>
              <a:t>Literature</a:t>
            </a:r>
            <a:r>
              <a:rPr lang="nb-NO" sz="1000" dirty="0"/>
              <a:t> From </a:t>
            </a:r>
            <a:r>
              <a:rPr lang="nb-NO" sz="1000" dirty="0" err="1"/>
              <a:t>Below</a:t>
            </a:r>
            <a:r>
              <a:rPr lang="nb-NO" sz="1000" dirty="0"/>
              <a:t>. </a:t>
            </a:r>
            <a:r>
              <a:rPr lang="nb-NO" sz="1000" i="1" dirty="0"/>
              <a:t>The </a:t>
            </a:r>
            <a:r>
              <a:rPr lang="nb-NO" sz="1000" i="1" dirty="0" err="1"/>
              <a:t>Nation</a:t>
            </a:r>
            <a:r>
              <a:rPr lang="nb-NO" sz="1000" i="1" dirty="0"/>
              <a:t> 271</a:t>
            </a:r>
            <a:r>
              <a:rPr lang="nb-NO" sz="1000" dirty="0"/>
              <a:t>(1), 25. </a:t>
            </a:r>
            <a:r>
              <a:rPr lang="nb-NO" sz="1000" b="0" i="0" dirty="0">
                <a:solidFill>
                  <a:srgbClr val="333333"/>
                </a:solidFill>
                <a:effectLst/>
                <a:hlinkClick r:id="rId2"/>
              </a:rPr>
              <a:t>https://link-gale-com.ezproxy.uio.no/apps/doc/A62858890/AONE?u=oslo&amp;sid=bookmark-AONE&amp;xid=05ab0e3a</a:t>
            </a:r>
            <a:r>
              <a:rPr lang="nb-NO" sz="1000" b="0" dirty="0">
                <a:solidFill>
                  <a:srgbClr val="333333"/>
                </a:solidFill>
                <a:effectLst/>
              </a:rPr>
              <a:t> </a:t>
            </a:r>
            <a:endParaRPr lang="nb-NO" sz="1000" dirty="0"/>
          </a:p>
          <a:p>
            <a:r>
              <a:rPr lang="en-US" sz="1000" dirty="0"/>
              <a:t>Britannica, T. Editors of </a:t>
            </a:r>
            <a:r>
              <a:rPr lang="en-US" sz="1000" dirty="0" err="1"/>
              <a:t>Encyclopaedia</a:t>
            </a:r>
            <a:r>
              <a:rPr lang="en-US" sz="1000" dirty="0"/>
              <a:t> (2023, September 26). Velvet Revolution. </a:t>
            </a:r>
            <a:r>
              <a:rPr lang="en-US" sz="1000" i="1" dirty="0"/>
              <a:t>Encyclopedia Britannica. </a:t>
            </a:r>
            <a:r>
              <a:rPr lang="en-US" sz="1000" dirty="0">
                <a:hlinkClick r:id="rId3"/>
              </a:rPr>
              <a:t>https://www.britannica.com/topic/Velvet-Revolution</a:t>
            </a:r>
            <a:endParaRPr lang="en-US" sz="1000" dirty="0"/>
          </a:p>
          <a:p>
            <a:r>
              <a:rPr lang="nb-NO" sz="1000" dirty="0"/>
              <a:t>Kenny, M. (2023, November 3). </a:t>
            </a:r>
            <a:r>
              <a:rPr lang="nb-NO" sz="1000" dirty="0" err="1"/>
              <a:t>civil</a:t>
            </a:r>
            <a:r>
              <a:rPr lang="nb-NO" sz="1000" dirty="0"/>
              <a:t> </a:t>
            </a:r>
            <a:r>
              <a:rPr lang="nb-NO" sz="1000" dirty="0" err="1"/>
              <a:t>society</a:t>
            </a:r>
            <a:r>
              <a:rPr lang="nb-NO" sz="1000" dirty="0"/>
              <a:t>. </a:t>
            </a:r>
            <a:r>
              <a:rPr lang="nb-NO" sz="1000" i="1" dirty="0"/>
              <a:t>Encyclopedia </a:t>
            </a:r>
            <a:r>
              <a:rPr lang="nb-NO" sz="1000" i="1" dirty="0" err="1"/>
              <a:t>Britannica</a:t>
            </a:r>
            <a:r>
              <a:rPr lang="nb-NO" sz="1000" dirty="0"/>
              <a:t>. </a:t>
            </a:r>
            <a:r>
              <a:rPr lang="nb-NO" sz="1000" dirty="0">
                <a:hlinkClick r:id="rId4"/>
              </a:rPr>
              <a:t>https://www.britannica.com/topic/civil-society</a:t>
            </a:r>
            <a:r>
              <a:rPr lang="nb-NO" sz="1000" dirty="0"/>
              <a:t> </a:t>
            </a:r>
          </a:p>
          <a:p>
            <a:r>
              <a:rPr lang="nb-NO" sz="1000" dirty="0"/>
              <a:t>Powell, F. (2008). </a:t>
            </a:r>
            <a:r>
              <a:rPr lang="en-US" sz="1000" dirty="0"/>
              <a:t>Civil Society, Social Policy and Participatory Democracy: Past, Present and Future</a:t>
            </a:r>
            <a:r>
              <a:rPr lang="nb-NO" sz="1000" dirty="0"/>
              <a:t>. </a:t>
            </a:r>
            <a:r>
              <a:rPr lang="nb-NO" sz="1000" i="1" dirty="0"/>
              <a:t>Social Policy &amp; </a:t>
            </a:r>
            <a:r>
              <a:rPr lang="nb-NO" sz="1000" i="1" dirty="0" err="1"/>
              <a:t>Society</a:t>
            </a:r>
            <a:r>
              <a:rPr lang="nb-NO" sz="1000" i="1" dirty="0"/>
              <a:t> 8</a:t>
            </a:r>
            <a:r>
              <a:rPr lang="nb-NO" sz="1000" dirty="0"/>
              <a:t>(1), 49-58. </a:t>
            </a:r>
            <a:r>
              <a:rPr lang="en-US" sz="1000" dirty="0">
                <a:hlinkClick r:id="rId5"/>
              </a:rPr>
              <a:t>https://doi.org/</a:t>
            </a:r>
            <a:r>
              <a:rPr lang="nb-NO" sz="1000" dirty="0">
                <a:hlinkClick r:id="rId5"/>
              </a:rPr>
              <a:t>10.1017/S1474746408004570</a:t>
            </a:r>
            <a:r>
              <a:rPr lang="nb-NO" sz="1000" dirty="0"/>
              <a:t> </a:t>
            </a:r>
            <a:endParaRPr lang="nb-NO" sz="1000" i="1" dirty="0"/>
          </a:p>
          <a:p>
            <a:r>
              <a:rPr lang="nb-NO" sz="1000" dirty="0"/>
              <a:t>Rainey, S., </a:t>
            </a:r>
            <a:r>
              <a:rPr lang="nb-NO" sz="1000" dirty="0" err="1"/>
              <a:t>Wakunuma</a:t>
            </a:r>
            <a:r>
              <a:rPr lang="nb-NO" sz="1000" dirty="0"/>
              <a:t>, K. &amp; </a:t>
            </a:r>
            <a:r>
              <a:rPr lang="nb-NO" sz="1000" dirty="0" err="1"/>
              <a:t>Stahl</a:t>
            </a:r>
            <a:r>
              <a:rPr lang="nb-NO" sz="1000" dirty="0"/>
              <a:t>, B. </a:t>
            </a:r>
            <a:r>
              <a:rPr lang="en-US" sz="1000" dirty="0"/>
              <a:t>Civil Society </a:t>
            </a:r>
            <a:r>
              <a:rPr lang="en-US" sz="1000" dirty="0" err="1"/>
              <a:t>Organisations</a:t>
            </a:r>
            <a:r>
              <a:rPr lang="en-US" sz="1000" dirty="0"/>
              <a:t> in Research: A Literature-Based Typology. </a:t>
            </a:r>
            <a:r>
              <a:rPr lang="en-US" sz="1000" i="1" dirty="0" err="1"/>
              <a:t>Voluntas</a:t>
            </a:r>
            <a:r>
              <a:rPr lang="en-US" sz="1000" i="1" dirty="0"/>
              <a:t> 28</a:t>
            </a:r>
            <a:r>
              <a:rPr lang="en-US" sz="1000" dirty="0"/>
              <a:t>(5), 1988-2010. </a:t>
            </a:r>
            <a:r>
              <a:rPr lang="en-US" sz="1000" dirty="0">
                <a:hlinkClick r:id="rId6"/>
              </a:rPr>
              <a:t>https://doi.org/</a:t>
            </a:r>
            <a:r>
              <a:rPr lang="nb-NO" sz="1000" dirty="0">
                <a:hlinkClick r:id="rId6"/>
              </a:rPr>
              <a:t>10.1007/s11266-016-9816-y</a:t>
            </a:r>
            <a:r>
              <a:rPr lang="nb-NO" sz="1000" dirty="0"/>
              <a:t> </a:t>
            </a:r>
          </a:p>
          <a:p>
            <a:r>
              <a:rPr lang="nb-NO" sz="1000" dirty="0" err="1"/>
              <a:t>Sivesind</a:t>
            </a:r>
            <a:r>
              <a:rPr lang="nb-NO" sz="1000" dirty="0"/>
              <a:t>, K. H. &amp; Selle, P. Det sivile samfunn i Norge. </a:t>
            </a:r>
            <a:r>
              <a:rPr lang="nb-NO" sz="1000" i="1" dirty="0"/>
              <a:t>Stat &amp; Styring 18</a:t>
            </a:r>
            <a:r>
              <a:rPr lang="nb-NO" sz="1000" dirty="0"/>
              <a:t>(3), 30-31. </a:t>
            </a:r>
            <a:r>
              <a:rPr lang="nb-NO" sz="1000" b="0" i="0" u="sng" dirty="0">
                <a:solidFill>
                  <a:srgbClr val="757575"/>
                </a:solidFill>
                <a:effectLst/>
                <a:hlinkClick r:id="rId7"/>
              </a:rPr>
              <a:t>https://doi-org.ezproxy.uio.no/10.18261/ISSN0809-750X-2008-03</a:t>
            </a:r>
            <a:r>
              <a:rPr lang="nb-NO" sz="1000" b="0" u="sng" dirty="0">
                <a:solidFill>
                  <a:srgbClr val="757575"/>
                </a:solidFill>
                <a:effectLst/>
                <a:hlinkClick r:id="rId7"/>
              </a:rPr>
              <a:t>-12</a:t>
            </a:r>
            <a:r>
              <a:rPr lang="nb-NO" sz="1000" b="0" u="sng" dirty="0">
                <a:solidFill>
                  <a:srgbClr val="757575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3564694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RegularSeed_2SEEDS">
      <a:dk1>
        <a:srgbClr val="000000"/>
      </a:dk1>
      <a:lt1>
        <a:srgbClr val="FFFFFF"/>
      </a:lt1>
      <a:dk2>
        <a:srgbClr val="3B2E22"/>
      </a:dk2>
      <a:lt2>
        <a:srgbClr val="E8E5E2"/>
      </a:lt2>
      <a:accent1>
        <a:srgbClr val="3378B9"/>
      </a:accent1>
      <a:accent2>
        <a:srgbClr val="3FB0B9"/>
      </a:accent2>
      <a:accent3>
        <a:srgbClr val="4552CB"/>
      </a:accent3>
      <a:accent4>
        <a:srgbClr val="B93C33"/>
      </a:accent4>
      <a:accent5>
        <a:srgbClr val="CB8645"/>
      </a:accent5>
      <a:accent6>
        <a:srgbClr val="B0A330"/>
      </a:accent6>
      <a:hlink>
        <a:srgbClr val="B0743A"/>
      </a:hlink>
      <a:folHlink>
        <a:srgbClr val="7F7F7F"/>
      </a:folHlink>
    </a:clrScheme>
    <a:fontScheme name="Custom 23">
      <a:majorFont>
        <a:latin typeface="Rockwell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5102</TotalTime>
  <Words>366</Words>
  <Application>Microsoft Office PowerPoint</Application>
  <PresentationFormat>Widescreen</PresentationFormat>
  <Paragraphs>47</Paragraphs>
  <Slides>9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6" baseType="lpstr">
      <vt:lpstr>Arial</vt:lpstr>
      <vt:lpstr>Avenir Next LT Pro</vt:lpstr>
      <vt:lpstr>AvenirNext LT Pro Medium</vt:lpstr>
      <vt:lpstr>Calibri</vt:lpstr>
      <vt:lpstr>Rockwell</vt:lpstr>
      <vt:lpstr>Segoe UI</vt:lpstr>
      <vt:lpstr>ExploreVTI</vt:lpstr>
      <vt:lpstr>Civil Society</vt:lpstr>
      <vt:lpstr>Agenda</vt:lpstr>
      <vt:lpstr>What is civil society?</vt:lpstr>
      <vt:lpstr>Conceptual confusion</vt:lpstr>
      <vt:lpstr>A typology over Civil Society Organisations</vt:lpstr>
      <vt:lpstr>Civil society and democracy</vt:lpstr>
      <vt:lpstr>Civil society in Norway</vt:lpstr>
      <vt:lpstr>Talking points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Society</dc:title>
  <dc:creator>Idar Ormåsen</dc:creator>
  <cp:lastModifiedBy>Idar Ormåsen</cp:lastModifiedBy>
  <cp:revision>1</cp:revision>
  <dcterms:created xsi:type="dcterms:W3CDTF">2023-11-13T12:44:19Z</dcterms:created>
  <dcterms:modified xsi:type="dcterms:W3CDTF">2023-11-20T21:33:06Z</dcterms:modified>
</cp:coreProperties>
</file>