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93" r:id="rId4"/>
    <p:sldId id="267" r:id="rId5"/>
    <p:sldId id="306" r:id="rId6"/>
    <p:sldId id="258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307" r:id="rId15"/>
    <p:sldId id="271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73" r:id="rId24"/>
    <p:sldId id="290" r:id="rId25"/>
    <p:sldId id="289" r:id="rId26"/>
    <p:sldId id="276" r:id="rId27"/>
    <p:sldId id="311" r:id="rId28"/>
    <p:sldId id="312" r:id="rId29"/>
    <p:sldId id="313" r:id="rId30"/>
    <p:sldId id="314" r:id="rId31"/>
    <p:sldId id="302" r:id="rId32"/>
    <p:sldId id="308" r:id="rId33"/>
    <p:sldId id="303" r:id="rId34"/>
    <p:sldId id="304" r:id="rId35"/>
    <p:sldId id="309" r:id="rId36"/>
    <p:sldId id="310" r:id="rId37"/>
    <p:sldId id="272" r:id="rId38"/>
    <p:sldId id="291" r:id="rId39"/>
    <p:sldId id="265" r:id="rId40"/>
    <p:sldId id="316" r:id="rId41"/>
    <p:sldId id="317" r:id="rId42"/>
    <p:sldId id="318" r:id="rId43"/>
    <p:sldId id="319" r:id="rId44"/>
    <p:sldId id="320" r:id="rId45"/>
    <p:sldId id="315" r:id="rId46"/>
    <p:sldId id="30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7400"/>
    <a:srgbClr val="245E91"/>
    <a:srgbClr val="42682A"/>
    <a:srgbClr val="6A8DD1"/>
    <a:srgbClr val="05268F"/>
    <a:srgbClr val="F6AF01"/>
    <a:srgbClr val="083BDE"/>
    <a:srgbClr val="FFEADF"/>
    <a:srgbClr val="355EA9"/>
    <a:srgbClr val="E90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B17FF3-51A0-4EA3-B98E-25D008F1837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939A74-4AA2-43DC-81B7-BB2E52792A0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cs-CZ" b="0" i="1" dirty="0"/>
            <a:t>Organizace soutěží </a:t>
          </a:r>
          <a:endParaRPr lang="en-US" dirty="0"/>
        </a:p>
      </dgm:t>
    </dgm:pt>
    <dgm:pt modelId="{3F9A4CAD-2C16-419F-8049-4FD1B2D20FE0}" type="parTrans" cxnId="{9C8B5B69-9646-4CAD-ABD5-15D1767841C2}">
      <dgm:prSet/>
      <dgm:spPr/>
      <dgm:t>
        <a:bodyPr/>
        <a:lstStyle/>
        <a:p>
          <a:pPr algn="ctr"/>
          <a:endParaRPr lang="en-US"/>
        </a:p>
      </dgm:t>
    </dgm:pt>
    <dgm:pt modelId="{3E9E823F-331A-4E75-8C05-0645E9EDCF5B}" type="sibTrans" cxnId="{9C8B5B69-9646-4CAD-ABD5-15D1767841C2}">
      <dgm:prSet/>
      <dgm:spPr/>
      <dgm:t>
        <a:bodyPr/>
        <a:lstStyle/>
        <a:p>
          <a:pPr algn="ctr"/>
          <a:endParaRPr lang="en-US"/>
        </a:p>
      </dgm:t>
    </dgm:pt>
    <dgm:pt modelId="{3DF4F51D-225F-497A-A3C7-047D414FB27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cs-CZ" b="0" i="1"/>
            <a:t>Světové poháry</a:t>
          </a:r>
          <a:endParaRPr lang="en-US"/>
        </a:p>
      </dgm:t>
    </dgm:pt>
    <dgm:pt modelId="{8BAB1949-F67D-43DA-9C9D-3CF0D08EE558}" type="parTrans" cxnId="{3E97F3CD-BBDA-44E8-A08C-E63BB7129E6E}">
      <dgm:prSet/>
      <dgm:spPr/>
      <dgm:t>
        <a:bodyPr/>
        <a:lstStyle/>
        <a:p>
          <a:pPr algn="ctr"/>
          <a:endParaRPr lang="en-US"/>
        </a:p>
      </dgm:t>
    </dgm:pt>
    <dgm:pt modelId="{E21C9515-66B2-4316-97D3-98CAB88E2557}" type="sibTrans" cxnId="{3E97F3CD-BBDA-44E8-A08C-E63BB7129E6E}">
      <dgm:prSet/>
      <dgm:spPr/>
      <dgm:t>
        <a:bodyPr/>
        <a:lstStyle/>
        <a:p>
          <a:pPr algn="ctr"/>
          <a:endParaRPr lang="en-US"/>
        </a:p>
      </dgm:t>
    </dgm:pt>
    <dgm:pt modelId="{F8C969EB-13E9-41FB-A45E-7E4860F99E4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cs-CZ" b="0" i="1" dirty="0"/>
            <a:t>Tvorba pravidel </a:t>
          </a:r>
          <a:endParaRPr lang="en-US" dirty="0"/>
        </a:p>
      </dgm:t>
    </dgm:pt>
    <dgm:pt modelId="{F27EF1CB-60BF-4CB2-A037-79658EF4AA89}" type="parTrans" cxnId="{32880840-188E-45B7-8FA3-C41240727ADD}">
      <dgm:prSet/>
      <dgm:spPr/>
      <dgm:t>
        <a:bodyPr/>
        <a:lstStyle/>
        <a:p>
          <a:pPr algn="ctr"/>
          <a:endParaRPr lang="en-US"/>
        </a:p>
      </dgm:t>
    </dgm:pt>
    <dgm:pt modelId="{AFF1F110-F14D-4432-9AE5-F3CB8F4AAF85}" type="sibTrans" cxnId="{32880840-188E-45B7-8FA3-C41240727ADD}">
      <dgm:prSet/>
      <dgm:spPr/>
      <dgm:t>
        <a:bodyPr/>
        <a:lstStyle/>
        <a:p>
          <a:pPr algn="ctr"/>
          <a:endParaRPr lang="en-US"/>
        </a:p>
      </dgm:t>
    </dgm:pt>
    <dgm:pt modelId="{7F7DD092-57EB-43D0-85F3-2CF0460E206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cs-CZ" b="0" i="1"/>
            <a:t>Vývoj disciplín </a:t>
          </a:r>
          <a:endParaRPr lang="en-US"/>
        </a:p>
      </dgm:t>
    </dgm:pt>
    <dgm:pt modelId="{646F5A8E-1E28-4D5A-8FE8-A4A523AC87CE}" type="parTrans" cxnId="{747AD55A-9CD9-43B4-8FA2-882E5F473605}">
      <dgm:prSet/>
      <dgm:spPr/>
      <dgm:t>
        <a:bodyPr/>
        <a:lstStyle/>
        <a:p>
          <a:pPr algn="ctr"/>
          <a:endParaRPr lang="en-US"/>
        </a:p>
      </dgm:t>
    </dgm:pt>
    <dgm:pt modelId="{7A6F11EC-B237-46F6-9B00-2405E46E409D}" type="sibTrans" cxnId="{747AD55A-9CD9-43B4-8FA2-882E5F473605}">
      <dgm:prSet/>
      <dgm:spPr/>
      <dgm:t>
        <a:bodyPr/>
        <a:lstStyle/>
        <a:p>
          <a:pPr algn="ctr"/>
          <a:endParaRPr lang="en-US"/>
        </a:p>
      </dgm:t>
    </dgm:pt>
    <dgm:pt modelId="{113E19A3-F52A-4192-9D97-32562DB94AB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b="0" i="1"/>
            <a:t>Bezpečnost </a:t>
          </a:r>
          <a:endParaRPr lang="en-US"/>
        </a:p>
      </dgm:t>
    </dgm:pt>
    <dgm:pt modelId="{11CD700A-8AEA-4E99-8C77-673D015798AA}" type="parTrans" cxnId="{C6B4A939-4F93-47ED-A4E7-EFA06458E940}">
      <dgm:prSet/>
      <dgm:spPr/>
      <dgm:t>
        <a:bodyPr/>
        <a:lstStyle/>
        <a:p>
          <a:pPr algn="ctr"/>
          <a:endParaRPr lang="en-US"/>
        </a:p>
      </dgm:t>
    </dgm:pt>
    <dgm:pt modelId="{22785A43-EA33-4D9D-8721-C5A5009E74BC}" type="sibTrans" cxnId="{C6B4A939-4F93-47ED-A4E7-EFA06458E940}">
      <dgm:prSet/>
      <dgm:spPr/>
      <dgm:t>
        <a:bodyPr/>
        <a:lstStyle/>
        <a:p>
          <a:pPr algn="ctr"/>
          <a:endParaRPr lang="en-US"/>
        </a:p>
      </dgm:t>
    </dgm:pt>
    <dgm:pt modelId="{78971912-5C20-4A84-91CD-E3945BC9F858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cs-CZ" b="0" i="1"/>
            <a:t>Rozvoj mládeže </a:t>
          </a:r>
          <a:endParaRPr lang="en-US"/>
        </a:p>
      </dgm:t>
    </dgm:pt>
    <dgm:pt modelId="{AE666CA5-497D-43C7-BA9C-CD396F03849E}" type="parTrans" cxnId="{E976E622-CA26-4917-884C-0D97E1F51237}">
      <dgm:prSet/>
      <dgm:spPr/>
      <dgm:t>
        <a:bodyPr/>
        <a:lstStyle/>
        <a:p>
          <a:pPr algn="ctr"/>
          <a:endParaRPr lang="en-US"/>
        </a:p>
      </dgm:t>
    </dgm:pt>
    <dgm:pt modelId="{9D5273F8-F048-45E9-9DD8-39FBC0372E12}" type="sibTrans" cxnId="{E976E622-CA26-4917-884C-0D97E1F51237}">
      <dgm:prSet/>
      <dgm:spPr/>
      <dgm:t>
        <a:bodyPr/>
        <a:lstStyle/>
        <a:p>
          <a:pPr algn="ctr"/>
          <a:endParaRPr lang="en-US"/>
        </a:p>
      </dgm:t>
    </dgm:pt>
    <dgm:pt modelId="{BF345C54-99D3-4674-8D94-F93C23D725F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cs-CZ" b="0" i="1"/>
            <a:t>Komunikace s členskými asociacemi </a:t>
          </a:r>
          <a:endParaRPr lang="en-US"/>
        </a:p>
      </dgm:t>
    </dgm:pt>
    <dgm:pt modelId="{C4B7C213-726E-44D9-A6BB-C7D802500B45}" type="parTrans" cxnId="{801E9AE9-3578-4DB4-977E-908BD89889E1}">
      <dgm:prSet/>
      <dgm:spPr/>
      <dgm:t>
        <a:bodyPr/>
        <a:lstStyle/>
        <a:p>
          <a:pPr algn="ctr"/>
          <a:endParaRPr lang="en-US"/>
        </a:p>
      </dgm:t>
    </dgm:pt>
    <dgm:pt modelId="{DC87476F-7F42-4A4F-89EE-5880CD73683E}" type="sibTrans" cxnId="{801E9AE9-3578-4DB4-977E-908BD89889E1}">
      <dgm:prSet/>
      <dgm:spPr/>
      <dgm:t>
        <a:bodyPr/>
        <a:lstStyle/>
        <a:p>
          <a:pPr algn="ctr"/>
          <a:endParaRPr lang="en-US"/>
        </a:p>
      </dgm:t>
    </dgm:pt>
    <dgm:pt modelId="{18BF4DCB-3328-4073-B94E-7268C0D563E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cs-CZ" b="0" i="1"/>
            <a:t>Školení a vzdělávání </a:t>
          </a:r>
          <a:endParaRPr lang="en-US"/>
        </a:p>
      </dgm:t>
    </dgm:pt>
    <dgm:pt modelId="{F26D51F1-E886-4B0B-B3DB-B2B303B9F9B7}" type="parTrans" cxnId="{209AFB4C-3716-4FEC-B003-CB0916E655D1}">
      <dgm:prSet/>
      <dgm:spPr/>
      <dgm:t>
        <a:bodyPr/>
        <a:lstStyle/>
        <a:p>
          <a:pPr algn="ctr"/>
          <a:endParaRPr lang="en-US"/>
        </a:p>
      </dgm:t>
    </dgm:pt>
    <dgm:pt modelId="{A71B1D7E-0F06-4930-9852-F067E8FBF49F}" type="sibTrans" cxnId="{209AFB4C-3716-4FEC-B003-CB0916E655D1}">
      <dgm:prSet/>
      <dgm:spPr/>
      <dgm:t>
        <a:bodyPr/>
        <a:lstStyle/>
        <a:p>
          <a:pPr algn="ctr"/>
          <a:endParaRPr lang="en-US"/>
        </a:p>
      </dgm:t>
    </dgm:pt>
    <dgm:pt modelId="{CCD89D04-01D8-4F17-8C4E-C6B897355D78}" type="pres">
      <dgm:prSet presAssocID="{ECB17FF3-51A0-4EA3-B98E-25D008F18371}" presName="linear" presStyleCnt="0">
        <dgm:presLayoutVars>
          <dgm:animLvl val="lvl"/>
          <dgm:resizeHandles val="exact"/>
        </dgm:presLayoutVars>
      </dgm:prSet>
      <dgm:spPr/>
    </dgm:pt>
    <dgm:pt modelId="{B0F9D0A4-2829-4205-B4F7-DA4BEA4CA059}" type="pres">
      <dgm:prSet presAssocID="{E0939A74-4AA2-43DC-81B7-BB2E52792A0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A6C0C486-4547-44C3-934A-017B900E3E5B}" type="pres">
      <dgm:prSet presAssocID="{3E9E823F-331A-4E75-8C05-0645E9EDCF5B}" presName="spacer" presStyleCnt="0"/>
      <dgm:spPr/>
    </dgm:pt>
    <dgm:pt modelId="{406A1082-1AA7-46BE-9301-15EECDBCBCA7}" type="pres">
      <dgm:prSet presAssocID="{3DF4F51D-225F-497A-A3C7-047D414FB27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CA1D4FD-220A-4D13-A797-0F2A3EC80F21}" type="pres">
      <dgm:prSet presAssocID="{E21C9515-66B2-4316-97D3-98CAB88E2557}" presName="spacer" presStyleCnt="0"/>
      <dgm:spPr/>
    </dgm:pt>
    <dgm:pt modelId="{0DF8F950-CA5D-4A03-8EC6-30A783DD4D71}" type="pres">
      <dgm:prSet presAssocID="{F8C969EB-13E9-41FB-A45E-7E4860F99E4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05FACAF-FBAD-4FE9-AB6E-14C04F5A82A8}" type="pres">
      <dgm:prSet presAssocID="{AFF1F110-F14D-4432-9AE5-F3CB8F4AAF85}" presName="spacer" presStyleCnt="0"/>
      <dgm:spPr/>
    </dgm:pt>
    <dgm:pt modelId="{DC73A395-425D-43D6-A1F3-495B1EE434DE}" type="pres">
      <dgm:prSet presAssocID="{7F7DD092-57EB-43D0-85F3-2CF0460E206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C01F81C-9D2D-4987-A67F-FCB7514C7CB8}" type="pres">
      <dgm:prSet presAssocID="{7A6F11EC-B237-46F6-9B00-2405E46E409D}" presName="spacer" presStyleCnt="0"/>
      <dgm:spPr/>
    </dgm:pt>
    <dgm:pt modelId="{FB9532AA-E014-4C34-BE34-8CCD5644EAB0}" type="pres">
      <dgm:prSet presAssocID="{113E19A3-F52A-4192-9D97-32562DB94AB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CAB53F0-802D-4D37-BA2F-B92ADDEA45E6}" type="pres">
      <dgm:prSet presAssocID="{22785A43-EA33-4D9D-8721-C5A5009E74BC}" presName="spacer" presStyleCnt="0"/>
      <dgm:spPr/>
    </dgm:pt>
    <dgm:pt modelId="{2DAA92EE-6E04-4DAE-B850-B601F769FB03}" type="pres">
      <dgm:prSet presAssocID="{78971912-5C20-4A84-91CD-E3945BC9F858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295BA3C4-0DDC-44B1-8AF8-6DB1AB6FEB45}" type="pres">
      <dgm:prSet presAssocID="{9D5273F8-F048-45E9-9DD8-39FBC0372E12}" presName="spacer" presStyleCnt="0"/>
      <dgm:spPr/>
    </dgm:pt>
    <dgm:pt modelId="{5E7CBD6D-C4DB-44A8-9AC4-C4BDD6732E85}" type="pres">
      <dgm:prSet presAssocID="{BF345C54-99D3-4674-8D94-F93C23D725F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D55A460-5364-41E9-9177-79CE75F3D25B}" type="pres">
      <dgm:prSet presAssocID="{DC87476F-7F42-4A4F-89EE-5880CD73683E}" presName="spacer" presStyleCnt="0"/>
      <dgm:spPr/>
    </dgm:pt>
    <dgm:pt modelId="{141E7087-0DB6-4829-BBCD-3685CCABB5DF}" type="pres">
      <dgm:prSet presAssocID="{18BF4DCB-3328-4073-B94E-7268C0D563EB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E976E622-CA26-4917-884C-0D97E1F51237}" srcId="{ECB17FF3-51A0-4EA3-B98E-25D008F18371}" destId="{78971912-5C20-4A84-91CD-E3945BC9F858}" srcOrd="5" destOrd="0" parTransId="{AE666CA5-497D-43C7-BA9C-CD396F03849E}" sibTransId="{9D5273F8-F048-45E9-9DD8-39FBC0372E12}"/>
    <dgm:cxn modelId="{0DA3E329-2107-4383-B916-C8AAECA246B2}" type="presOf" srcId="{18BF4DCB-3328-4073-B94E-7268C0D563EB}" destId="{141E7087-0DB6-4829-BBCD-3685CCABB5DF}" srcOrd="0" destOrd="0" presId="urn:microsoft.com/office/officeart/2005/8/layout/vList2"/>
    <dgm:cxn modelId="{49FBCB2D-5BA3-43C1-8CE0-7675804FCAE8}" type="presOf" srcId="{F8C969EB-13E9-41FB-A45E-7E4860F99E47}" destId="{0DF8F950-CA5D-4A03-8EC6-30A783DD4D71}" srcOrd="0" destOrd="0" presId="urn:microsoft.com/office/officeart/2005/8/layout/vList2"/>
    <dgm:cxn modelId="{F308F235-9048-441D-AE80-B350CDE133A3}" type="presOf" srcId="{113E19A3-F52A-4192-9D97-32562DB94ABB}" destId="{FB9532AA-E014-4C34-BE34-8CCD5644EAB0}" srcOrd="0" destOrd="0" presId="urn:microsoft.com/office/officeart/2005/8/layout/vList2"/>
    <dgm:cxn modelId="{C6B4A939-4F93-47ED-A4E7-EFA06458E940}" srcId="{ECB17FF3-51A0-4EA3-B98E-25D008F18371}" destId="{113E19A3-F52A-4192-9D97-32562DB94ABB}" srcOrd="4" destOrd="0" parTransId="{11CD700A-8AEA-4E99-8C77-673D015798AA}" sibTransId="{22785A43-EA33-4D9D-8721-C5A5009E74BC}"/>
    <dgm:cxn modelId="{32880840-188E-45B7-8FA3-C41240727ADD}" srcId="{ECB17FF3-51A0-4EA3-B98E-25D008F18371}" destId="{F8C969EB-13E9-41FB-A45E-7E4860F99E47}" srcOrd="2" destOrd="0" parTransId="{F27EF1CB-60BF-4CB2-A037-79658EF4AA89}" sibTransId="{AFF1F110-F14D-4432-9AE5-F3CB8F4AAF85}"/>
    <dgm:cxn modelId="{9C8B5B69-9646-4CAD-ABD5-15D1767841C2}" srcId="{ECB17FF3-51A0-4EA3-B98E-25D008F18371}" destId="{E0939A74-4AA2-43DC-81B7-BB2E52792A0C}" srcOrd="0" destOrd="0" parTransId="{3F9A4CAD-2C16-419F-8049-4FD1B2D20FE0}" sibTransId="{3E9E823F-331A-4E75-8C05-0645E9EDCF5B}"/>
    <dgm:cxn modelId="{209AFB4C-3716-4FEC-B003-CB0916E655D1}" srcId="{ECB17FF3-51A0-4EA3-B98E-25D008F18371}" destId="{18BF4DCB-3328-4073-B94E-7268C0D563EB}" srcOrd="7" destOrd="0" parTransId="{F26D51F1-E886-4B0B-B3DB-B2B303B9F9B7}" sibTransId="{A71B1D7E-0F06-4930-9852-F067E8FBF49F}"/>
    <dgm:cxn modelId="{747AD55A-9CD9-43B4-8FA2-882E5F473605}" srcId="{ECB17FF3-51A0-4EA3-B98E-25D008F18371}" destId="{7F7DD092-57EB-43D0-85F3-2CF0460E2068}" srcOrd="3" destOrd="0" parTransId="{646F5A8E-1E28-4D5A-8FE8-A4A523AC87CE}" sibTransId="{7A6F11EC-B237-46F6-9B00-2405E46E409D}"/>
    <dgm:cxn modelId="{630715C0-F1EE-46DB-AB7C-1FA87E296FBF}" type="presOf" srcId="{E0939A74-4AA2-43DC-81B7-BB2E52792A0C}" destId="{B0F9D0A4-2829-4205-B4F7-DA4BEA4CA059}" srcOrd="0" destOrd="0" presId="urn:microsoft.com/office/officeart/2005/8/layout/vList2"/>
    <dgm:cxn modelId="{8C3C5CCD-F722-4817-9820-1061A7693100}" type="presOf" srcId="{78971912-5C20-4A84-91CD-E3945BC9F858}" destId="{2DAA92EE-6E04-4DAE-B850-B601F769FB03}" srcOrd="0" destOrd="0" presId="urn:microsoft.com/office/officeart/2005/8/layout/vList2"/>
    <dgm:cxn modelId="{3E97F3CD-BBDA-44E8-A08C-E63BB7129E6E}" srcId="{ECB17FF3-51A0-4EA3-B98E-25D008F18371}" destId="{3DF4F51D-225F-497A-A3C7-047D414FB27F}" srcOrd="1" destOrd="0" parTransId="{8BAB1949-F67D-43DA-9C9D-3CF0D08EE558}" sibTransId="{E21C9515-66B2-4316-97D3-98CAB88E2557}"/>
    <dgm:cxn modelId="{208195D8-80E4-4608-927C-F21859B917BE}" type="presOf" srcId="{3DF4F51D-225F-497A-A3C7-047D414FB27F}" destId="{406A1082-1AA7-46BE-9301-15EECDBCBCA7}" srcOrd="0" destOrd="0" presId="urn:microsoft.com/office/officeart/2005/8/layout/vList2"/>
    <dgm:cxn modelId="{A86A4CE7-BA74-4424-B688-F1F88E48D2B0}" type="presOf" srcId="{BF345C54-99D3-4674-8D94-F93C23D725F2}" destId="{5E7CBD6D-C4DB-44A8-9AC4-C4BDD6732E85}" srcOrd="0" destOrd="0" presId="urn:microsoft.com/office/officeart/2005/8/layout/vList2"/>
    <dgm:cxn modelId="{F4B572E8-605A-4CEE-8A1D-EC4B1899C44B}" type="presOf" srcId="{ECB17FF3-51A0-4EA3-B98E-25D008F18371}" destId="{CCD89D04-01D8-4F17-8C4E-C6B897355D78}" srcOrd="0" destOrd="0" presId="urn:microsoft.com/office/officeart/2005/8/layout/vList2"/>
    <dgm:cxn modelId="{801E9AE9-3578-4DB4-977E-908BD89889E1}" srcId="{ECB17FF3-51A0-4EA3-B98E-25D008F18371}" destId="{BF345C54-99D3-4674-8D94-F93C23D725F2}" srcOrd="6" destOrd="0" parTransId="{C4B7C213-726E-44D9-A6BB-C7D802500B45}" sibTransId="{DC87476F-7F42-4A4F-89EE-5880CD73683E}"/>
    <dgm:cxn modelId="{187808FF-9EA9-4C1D-AA00-05A2E789C466}" type="presOf" srcId="{7F7DD092-57EB-43D0-85F3-2CF0460E2068}" destId="{DC73A395-425D-43D6-A1F3-495B1EE434DE}" srcOrd="0" destOrd="0" presId="urn:microsoft.com/office/officeart/2005/8/layout/vList2"/>
    <dgm:cxn modelId="{B22877D3-94F0-4843-AC77-239194ACD6F2}" type="presParOf" srcId="{CCD89D04-01D8-4F17-8C4E-C6B897355D78}" destId="{B0F9D0A4-2829-4205-B4F7-DA4BEA4CA059}" srcOrd="0" destOrd="0" presId="urn:microsoft.com/office/officeart/2005/8/layout/vList2"/>
    <dgm:cxn modelId="{E6070EE7-E2C6-4440-86BE-E850399E5E2F}" type="presParOf" srcId="{CCD89D04-01D8-4F17-8C4E-C6B897355D78}" destId="{A6C0C486-4547-44C3-934A-017B900E3E5B}" srcOrd="1" destOrd="0" presId="urn:microsoft.com/office/officeart/2005/8/layout/vList2"/>
    <dgm:cxn modelId="{DB19BA9C-5DDE-4A97-A68B-268EF0ECEC64}" type="presParOf" srcId="{CCD89D04-01D8-4F17-8C4E-C6B897355D78}" destId="{406A1082-1AA7-46BE-9301-15EECDBCBCA7}" srcOrd="2" destOrd="0" presId="urn:microsoft.com/office/officeart/2005/8/layout/vList2"/>
    <dgm:cxn modelId="{C550D182-1704-4FEB-8B23-A9C0686EFBB6}" type="presParOf" srcId="{CCD89D04-01D8-4F17-8C4E-C6B897355D78}" destId="{ACA1D4FD-220A-4D13-A797-0F2A3EC80F21}" srcOrd="3" destOrd="0" presId="urn:microsoft.com/office/officeart/2005/8/layout/vList2"/>
    <dgm:cxn modelId="{3F78FB3E-69D8-43BD-9AD6-C39F93B01A06}" type="presParOf" srcId="{CCD89D04-01D8-4F17-8C4E-C6B897355D78}" destId="{0DF8F950-CA5D-4A03-8EC6-30A783DD4D71}" srcOrd="4" destOrd="0" presId="urn:microsoft.com/office/officeart/2005/8/layout/vList2"/>
    <dgm:cxn modelId="{912147A4-2CC6-462F-BBBC-286A0629C2B6}" type="presParOf" srcId="{CCD89D04-01D8-4F17-8C4E-C6B897355D78}" destId="{E05FACAF-FBAD-4FE9-AB6E-14C04F5A82A8}" srcOrd="5" destOrd="0" presId="urn:microsoft.com/office/officeart/2005/8/layout/vList2"/>
    <dgm:cxn modelId="{300CDEA9-C67D-4FE1-A6C5-B50596AFF266}" type="presParOf" srcId="{CCD89D04-01D8-4F17-8C4E-C6B897355D78}" destId="{DC73A395-425D-43D6-A1F3-495B1EE434DE}" srcOrd="6" destOrd="0" presId="urn:microsoft.com/office/officeart/2005/8/layout/vList2"/>
    <dgm:cxn modelId="{91A2E563-F6B0-435E-A5A2-F439E992C957}" type="presParOf" srcId="{CCD89D04-01D8-4F17-8C4E-C6B897355D78}" destId="{5C01F81C-9D2D-4987-A67F-FCB7514C7CB8}" srcOrd="7" destOrd="0" presId="urn:microsoft.com/office/officeart/2005/8/layout/vList2"/>
    <dgm:cxn modelId="{DF13CCFA-CC2A-447E-A2B0-BF0336C7F81D}" type="presParOf" srcId="{CCD89D04-01D8-4F17-8C4E-C6B897355D78}" destId="{FB9532AA-E014-4C34-BE34-8CCD5644EAB0}" srcOrd="8" destOrd="0" presId="urn:microsoft.com/office/officeart/2005/8/layout/vList2"/>
    <dgm:cxn modelId="{7F1BD351-D209-450E-B2EE-62E39EBE80DE}" type="presParOf" srcId="{CCD89D04-01D8-4F17-8C4E-C6B897355D78}" destId="{7CAB53F0-802D-4D37-BA2F-B92ADDEA45E6}" srcOrd="9" destOrd="0" presId="urn:microsoft.com/office/officeart/2005/8/layout/vList2"/>
    <dgm:cxn modelId="{72003F64-F7A5-4A92-9A6C-EAE85AAD993D}" type="presParOf" srcId="{CCD89D04-01D8-4F17-8C4E-C6B897355D78}" destId="{2DAA92EE-6E04-4DAE-B850-B601F769FB03}" srcOrd="10" destOrd="0" presId="urn:microsoft.com/office/officeart/2005/8/layout/vList2"/>
    <dgm:cxn modelId="{0A7EA8D6-0F1A-44D9-AF85-2FECCBD6B781}" type="presParOf" srcId="{CCD89D04-01D8-4F17-8C4E-C6B897355D78}" destId="{295BA3C4-0DDC-44B1-8AF8-6DB1AB6FEB45}" srcOrd="11" destOrd="0" presId="urn:microsoft.com/office/officeart/2005/8/layout/vList2"/>
    <dgm:cxn modelId="{486EA1BE-DB66-436E-BE84-F27396DBE819}" type="presParOf" srcId="{CCD89D04-01D8-4F17-8C4E-C6B897355D78}" destId="{5E7CBD6D-C4DB-44A8-9AC4-C4BDD6732E85}" srcOrd="12" destOrd="0" presId="urn:microsoft.com/office/officeart/2005/8/layout/vList2"/>
    <dgm:cxn modelId="{139EA2CC-2FDB-4502-810E-8DEDD76BD821}" type="presParOf" srcId="{CCD89D04-01D8-4F17-8C4E-C6B897355D78}" destId="{BD55A460-5364-41E9-9177-79CE75F3D25B}" srcOrd="13" destOrd="0" presId="urn:microsoft.com/office/officeart/2005/8/layout/vList2"/>
    <dgm:cxn modelId="{5565B924-C215-4431-843F-A936A2D4A998}" type="presParOf" srcId="{CCD89D04-01D8-4F17-8C4E-C6B897355D78}" destId="{141E7087-0DB6-4829-BBCD-3685CCABB5D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B17FF3-51A0-4EA3-B98E-25D008F1837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939A74-4AA2-43DC-81B7-BB2E52792A0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cs-CZ" b="1" i="1" dirty="0"/>
            <a:t>MISTROVSTVÍ SVĚTA </a:t>
          </a:r>
          <a:endParaRPr lang="en-US" b="1" dirty="0"/>
        </a:p>
      </dgm:t>
    </dgm:pt>
    <dgm:pt modelId="{3F9A4CAD-2C16-419F-8049-4FD1B2D20FE0}" type="parTrans" cxnId="{9C8B5B69-9646-4CAD-ABD5-15D1767841C2}">
      <dgm:prSet/>
      <dgm:spPr/>
      <dgm:t>
        <a:bodyPr/>
        <a:lstStyle/>
        <a:p>
          <a:pPr algn="ctr"/>
          <a:endParaRPr lang="en-US"/>
        </a:p>
      </dgm:t>
    </dgm:pt>
    <dgm:pt modelId="{3E9E823F-331A-4E75-8C05-0645E9EDCF5B}" type="sibTrans" cxnId="{9C8B5B69-9646-4CAD-ABD5-15D1767841C2}">
      <dgm:prSet/>
      <dgm:spPr/>
      <dgm:t>
        <a:bodyPr/>
        <a:lstStyle/>
        <a:p>
          <a:pPr algn="ctr"/>
          <a:endParaRPr lang="en-US"/>
        </a:p>
      </dgm:t>
    </dgm:pt>
    <dgm:pt modelId="{3DF4F51D-225F-497A-A3C7-047D414FB27F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cs-CZ" dirty="0"/>
            <a:t>Alpské lyžování</a:t>
          </a:r>
          <a:endParaRPr lang="en-US" dirty="0"/>
        </a:p>
      </dgm:t>
    </dgm:pt>
    <dgm:pt modelId="{8BAB1949-F67D-43DA-9C9D-3CF0D08EE558}" type="parTrans" cxnId="{3E97F3CD-BBDA-44E8-A08C-E63BB7129E6E}">
      <dgm:prSet/>
      <dgm:spPr/>
      <dgm:t>
        <a:bodyPr/>
        <a:lstStyle/>
        <a:p>
          <a:pPr algn="ctr"/>
          <a:endParaRPr lang="en-US"/>
        </a:p>
      </dgm:t>
    </dgm:pt>
    <dgm:pt modelId="{E21C9515-66B2-4316-97D3-98CAB88E2557}" type="sibTrans" cxnId="{3E97F3CD-BBDA-44E8-A08C-E63BB7129E6E}">
      <dgm:prSet/>
      <dgm:spPr/>
      <dgm:t>
        <a:bodyPr/>
        <a:lstStyle/>
        <a:p>
          <a:pPr algn="ctr"/>
          <a:endParaRPr lang="en-US"/>
        </a:p>
      </dgm:t>
    </dgm:pt>
    <dgm:pt modelId="{F8C969EB-13E9-41FB-A45E-7E4860F99E4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cs-CZ" b="0" i="1" dirty="0"/>
            <a:t>Severské lyžování</a:t>
          </a:r>
          <a:endParaRPr lang="en-US" dirty="0"/>
        </a:p>
      </dgm:t>
    </dgm:pt>
    <dgm:pt modelId="{F27EF1CB-60BF-4CB2-A037-79658EF4AA89}" type="parTrans" cxnId="{32880840-188E-45B7-8FA3-C41240727ADD}">
      <dgm:prSet/>
      <dgm:spPr/>
      <dgm:t>
        <a:bodyPr/>
        <a:lstStyle/>
        <a:p>
          <a:pPr algn="ctr"/>
          <a:endParaRPr lang="en-US"/>
        </a:p>
      </dgm:t>
    </dgm:pt>
    <dgm:pt modelId="{AFF1F110-F14D-4432-9AE5-F3CB8F4AAF85}" type="sibTrans" cxnId="{32880840-188E-45B7-8FA3-C41240727ADD}">
      <dgm:prSet/>
      <dgm:spPr/>
      <dgm:t>
        <a:bodyPr/>
        <a:lstStyle/>
        <a:p>
          <a:pPr algn="ctr"/>
          <a:endParaRPr lang="en-US"/>
        </a:p>
      </dgm:t>
    </dgm:pt>
    <dgm:pt modelId="{7F7DD092-57EB-43D0-85F3-2CF0460E206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cs-CZ" b="0" i="1" dirty="0" err="1"/>
            <a:t>Freestylové</a:t>
          </a:r>
          <a:r>
            <a:rPr lang="cs-CZ" b="0" i="1" dirty="0"/>
            <a:t> lyžování</a:t>
          </a:r>
          <a:endParaRPr lang="en-US" dirty="0"/>
        </a:p>
      </dgm:t>
    </dgm:pt>
    <dgm:pt modelId="{646F5A8E-1E28-4D5A-8FE8-A4A523AC87CE}" type="parTrans" cxnId="{747AD55A-9CD9-43B4-8FA2-882E5F473605}">
      <dgm:prSet/>
      <dgm:spPr/>
      <dgm:t>
        <a:bodyPr/>
        <a:lstStyle/>
        <a:p>
          <a:pPr algn="ctr"/>
          <a:endParaRPr lang="en-US"/>
        </a:p>
      </dgm:t>
    </dgm:pt>
    <dgm:pt modelId="{7A6F11EC-B237-46F6-9B00-2405E46E409D}" type="sibTrans" cxnId="{747AD55A-9CD9-43B4-8FA2-882E5F473605}">
      <dgm:prSet/>
      <dgm:spPr/>
      <dgm:t>
        <a:bodyPr/>
        <a:lstStyle/>
        <a:p>
          <a:pPr algn="ctr"/>
          <a:endParaRPr lang="en-US"/>
        </a:p>
      </dgm:t>
    </dgm:pt>
    <dgm:pt modelId="{113E19A3-F52A-4192-9D97-32562DB94AB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cs-CZ" b="0" i="1" dirty="0"/>
            <a:t>Snowboarding </a:t>
          </a:r>
          <a:endParaRPr lang="en-US" dirty="0"/>
        </a:p>
      </dgm:t>
    </dgm:pt>
    <dgm:pt modelId="{11CD700A-8AEA-4E99-8C77-673D015798AA}" type="parTrans" cxnId="{C6B4A939-4F93-47ED-A4E7-EFA06458E940}">
      <dgm:prSet/>
      <dgm:spPr/>
      <dgm:t>
        <a:bodyPr/>
        <a:lstStyle/>
        <a:p>
          <a:pPr algn="ctr"/>
          <a:endParaRPr lang="en-US"/>
        </a:p>
      </dgm:t>
    </dgm:pt>
    <dgm:pt modelId="{22785A43-EA33-4D9D-8721-C5A5009E74BC}" type="sibTrans" cxnId="{C6B4A939-4F93-47ED-A4E7-EFA06458E940}">
      <dgm:prSet/>
      <dgm:spPr/>
      <dgm:t>
        <a:bodyPr/>
        <a:lstStyle/>
        <a:p>
          <a:pPr algn="ctr"/>
          <a:endParaRPr lang="en-US"/>
        </a:p>
      </dgm:t>
    </dgm:pt>
    <dgm:pt modelId="{78971912-5C20-4A84-91CD-E3945BC9F858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r>
            <a:rPr lang="cs-CZ" b="0" i="1" dirty="0"/>
            <a:t>Para alpské lyžování</a:t>
          </a:r>
          <a:endParaRPr lang="en-US" dirty="0"/>
        </a:p>
      </dgm:t>
    </dgm:pt>
    <dgm:pt modelId="{AE666CA5-497D-43C7-BA9C-CD396F03849E}" type="parTrans" cxnId="{E976E622-CA26-4917-884C-0D97E1F51237}">
      <dgm:prSet/>
      <dgm:spPr/>
      <dgm:t>
        <a:bodyPr/>
        <a:lstStyle/>
        <a:p>
          <a:pPr algn="ctr"/>
          <a:endParaRPr lang="en-US"/>
        </a:p>
      </dgm:t>
    </dgm:pt>
    <dgm:pt modelId="{9D5273F8-F048-45E9-9DD8-39FBC0372E12}" type="sibTrans" cxnId="{E976E622-CA26-4917-884C-0D97E1F51237}">
      <dgm:prSet/>
      <dgm:spPr/>
      <dgm:t>
        <a:bodyPr/>
        <a:lstStyle/>
        <a:p>
          <a:pPr algn="ctr"/>
          <a:endParaRPr lang="en-US"/>
        </a:p>
      </dgm:t>
    </dgm:pt>
    <dgm:pt modelId="{BF345C54-99D3-4674-8D94-F93C23D725F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pPr algn="ctr"/>
          <a:r>
            <a:rPr lang="cs-CZ" b="0" i="1" dirty="0"/>
            <a:t>Para severské lyžování</a:t>
          </a:r>
          <a:endParaRPr lang="en-US" dirty="0"/>
        </a:p>
      </dgm:t>
    </dgm:pt>
    <dgm:pt modelId="{C4B7C213-726E-44D9-A6BB-C7D802500B45}" type="parTrans" cxnId="{801E9AE9-3578-4DB4-977E-908BD89889E1}">
      <dgm:prSet/>
      <dgm:spPr/>
      <dgm:t>
        <a:bodyPr/>
        <a:lstStyle/>
        <a:p>
          <a:pPr algn="ctr"/>
          <a:endParaRPr lang="en-US"/>
        </a:p>
      </dgm:t>
    </dgm:pt>
    <dgm:pt modelId="{DC87476F-7F42-4A4F-89EE-5880CD73683E}" type="sibTrans" cxnId="{801E9AE9-3578-4DB4-977E-908BD89889E1}">
      <dgm:prSet/>
      <dgm:spPr/>
      <dgm:t>
        <a:bodyPr/>
        <a:lstStyle/>
        <a:p>
          <a:pPr algn="ctr"/>
          <a:endParaRPr lang="en-US"/>
        </a:p>
      </dgm:t>
    </dgm:pt>
    <dgm:pt modelId="{18BF4DCB-3328-4073-B94E-7268C0D563E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cs-CZ" b="0" i="1" dirty="0"/>
            <a:t>Para snowboarding</a:t>
          </a:r>
          <a:endParaRPr lang="en-US" dirty="0"/>
        </a:p>
      </dgm:t>
    </dgm:pt>
    <dgm:pt modelId="{F26D51F1-E886-4B0B-B3DB-B2B303B9F9B7}" type="parTrans" cxnId="{209AFB4C-3716-4FEC-B003-CB0916E655D1}">
      <dgm:prSet/>
      <dgm:spPr/>
      <dgm:t>
        <a:bodyPr/>
        <a:lstStyle/>
        <a:p>
          <a:pPr algn="ctr"/>
          <a:endParaRPr lang="en-US"/>
        </a:p>
      </dgm:t>
    </dgm:pt>
    <dgm:pt modelId="{A71B1D7E-0F06-4930-9852-F067E8FBF49F}" type="sibTrans" cxnId="{209AFB4C-3716-4FEC-B003-CB0916E655D1}">
      <dgm:prSet/>
      <dgm:spPr/>
      <dgm:t>
        <a:bodyPr/>
        <a:lstStyle/>
        <a:p>
          <a:pPr algn="ctr"/>
          <a:endParaRPr lang="en-US"/>
        </a:p>
      </dgm:t>
    </dgm:pt>
    <dgm:pt modelId="{1B65D980-F85C-4022-BD6B-4FB24E3EA868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algn="ctr"/>
          <a:r>
            <a:rPr lang="cs-CZ" sz="1600" b="1" i="1" dirty="0">
              <a:latin typeface="Arial" panose="020B0604020202020204" pitchFamily="34" charset="0"/>
              <a:cs typeface="Arial" panose="020B0604020202020204" pitchFamily="34" charset="0"/>
            </a:rPr>
            <a:t>SVĚTOVÉ POHÁRY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BF05B3-A5B5-41AA-9DDF-15DA856A6BDF}" type="parTrans" cxnId="{8188DE8B-E1FC-4CC6-A10B-B05C367A7BD3}">
      <dgm:prSet/>
      <dgm:spPr/>
      <dgm:t>
        <a:bodyPr/>
        <a:lstStyle/>
        <a:p>
          <a:endParaRPr lang="cs-CZ"/>
        </a:p>
      </dgm:t>
    </dgm:pt>
    <dgm:pt modelId="{40EE1D36-4369-4E39-8D90-95BE1D85D058}" type="sibTrans" cxnId="{8188DE8B-E1FC-4CC6-A10B-B05C367A7BD3}">
      <dgm:prSet/>
      <dgm:spPr/>
      <dgm:t>
        <a:bodyPr/>
        <a:lstStyle/>
        <a:p>
          <a:endParaRPr lang="cs-CZ"/>
        </a:p>
      </dgm:t>
    </dgm:pt>
    <dgm:pt modelId="{CCD89D04-01D8-4F17-8C4E-C6B897355D78}" type="pres">
      <dgm:prSet presAssocID="{ECB17FF3-51A0-4EA3-B98E-25D008F18371}" presName="linear" presStyleCnt="0">
        <dgm:presLayoutVars>
          <dgm:animLvl val="lvl"/>
          <dgm:resizeHandles val="exact"/>
        </dgm:presLayoutVars>
      </dgm:prSet>
      <dgm:spPr/>
    </dgm:pt>
    <dgm:pt modelId="{B0F9D0A4-2829-4205-B4F7-DA4BEA4CA059}" type="pres">
      <dgm:prSet presAssocID="{E0939A74-4AA2-43DC-81B7-BB2E52792A0C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A6C0C486-4547-44C3-934A-017B900E3E5B}" type="pres">
      <dgm:prSet presAssocID="{3E9E823F-331A-4E75-8C05-0645E9EDCF5B}" presName="spacer" presStyleCnt="0"/>
      <dgm:spPr/>
    </dgm:pt>
    <dgm:pt modelId="{406A1082-1AA7-46BE-9301-15EECDBCBCA7}" type="pres">
      <dgm:prSet presAssocID="{3DF4F51D-225F-497A-A3C7-047D414FB27F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ACA1D4FD-220A-4D13-A797-0F2A3EC80F21}" type="pres">
      <dgm:prSet presAssocID="{E21C9515-66B2-4316-97D3-98CAB88E2557}" presName="spacer" presStyleCnt="0"/>
      <dgm:spPr/>
    </dgm:pt>
    <dgm:pt modelId="{0DF8F950-CA5D-4A03-8EC6-30A783DD4D71}" type="pres">
      <dgm:prSet presAssocID="{F8C969EB-13E9-41FB-A45E-7E4860F99E47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05FACAF-FBAD-4FE9-AB6E-14C04F5A82A8}" type="pres">
      <dgm:prSet presAssocID="{AFF1F110-F14D-4432-9AE5-F3CB8F4AAF85}" presName="spacer" presStyleCnt="0"/>
      <dgm:spPr/>
    </dgm:pt>
    <dgm:pt modelId="{DC73A395-425D-43D6-A1F3-495B1EE434DE}" type="pres">
      <dgm:prSet presAssocID="{7F7DD092-57EB-43D0-85F3-2CF0460E2068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5C01F81C-9D2D-4987-A67F-FCB7514C7CB8}" type="pres">
      <dgm:prSet presAssocID="{7A6F11EC-B237-46F6-9B00-2405E46E409D}" presName="spacer" presStyleCnt="0"/>
      <dgm:spPr/>
    </dgm:pt>
    <dgm:pt modelId="{FB9532AA-E014-4C34-BE34-8CCD5644EAB0}" type="pres">
      <dgm:prSet presAssocID="{113E19A3-F52A-4192-9D97-32562DB94ABB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7CAB53F0-802D-4D37-BA2F-B92ADDEA45E6}" type="pres">
      <dgm:prSet presAssocID="{22785A43-EA33-4D9D-8721-C5A5009E74BC}" presName="spacer" presStyleCnt="0"/>
      <dgm:spPr/>
    </dgm:pt>
    <dgm:pt modelId="{2DAA92EE-6E04-4DAE-B850-B601F769FB03}" type="pres">
      <dgm:prSet presAssocID="{78971912-5C20-4A84-91CD-E3945BC9F858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295BA3C4-0DDC-44B1-8AF8-6DB1AB6FEB45}" type="pres">
      <dgm:prSet presAssocID="{9D5273F8-F048-45E9-9DD8-39FBC0372E12}" presName="spacer" presStyleCnt="0"/>
      <dgm:spPr/>
    </dgm:pt>
    <dgm:pt modelId="{5E7CBD6D-C4DB-44A8-9AC4-C4BDD6732E85}" type="pres">
      <dgm:prSet presAssocID="{BF345C54-99D3-4674-8D94-F93C23D725F2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D55A460-5364-41E9-9177-79CE75F3D25B}" type="pres">
      <dgm:prSet presAssocID="{DC87476F-7F42-4A4F-89EE-5880CD73683E}" presName="spacer" presStyleCnt="0"/>
      <dgm:spPr/>
    </dgm:pt>
    <dgm:pt modelId="{141E7087-0DB6-4829-BBCD-3685CCABB5DF}" type="pres">
      <dgm:prSet presAssocID="{18BF4DCB-3328-4073-B94E-7268C0D563EB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470A4A80-FDF4-43A0-8CAE-26356FCAD6E8}" type="pres">
      <dgm:prSet presAssocID="{A71B1D7E-0F06-4930-9852-F067E8FBF49F}" presName="spacer" presStyleCnt="0"/>
      <dgm:spPr/>
    </dgm:pt>
    <dgm:pt modelId="{1D7922FD-2BA0-4AC6-A55F-48D0DF67D078}" type="pres">
      <dgm:prSet presAssocID="{1B65D980-F85C-4022-BD6B-4FB24E3EA86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E976E622-CA26-4917-884C-0D97E1F51237}" srcId="{ECB17FF3-51A0-4EA3-B98E-25D008F18371}" destId="{78971912-5C20-4A84-91CD-E3945BC9F858}" srcOrd="5" destOrd="0" parTransId="{AE666CA5-497D-43C7-BA9C-CD396F03849E}" sibTransId="{9D5273F8-F048-45E9-9DD8-39FBC0372E12}"/>
    <dgm:cxn modelId="{0DA3E329-2107-4383-B916-C8AAECA246B2}" type="presOf" srcId="{18BF4DCB-3328-4073-B94E-7268C0D563EB}" destId="{141E7087-0DB6-4829-BBCD-3685CCABB5DF}" srcOrd="0" destOrd="0" presId="urn:microsoft.com/office/officeart/2005/8/layout/vList2"/>
    <dgm:cxn modelId="{49FBCB2D-5BA3-43C1-8CE0-7675804FCAE8}" type="presOf" srcId="{F8C969EB-13E9-41FB-A45E-7E4860F99E47}" destId="{0DF8F950-CA5D-4A03-8EC6-30A783DD4D71}" srcOrd="0" destOrd="0" presId="urn:microsoft.com/office/officeart/2005/8/layout/vList2"/>
    <dgm:cxn modelId="{F308F235-9048-441D-AE80-B350CDE133A3}" type="presOf" srcId="{113E19A3-F52A-4192-9D97-32562DB94ABB}" destId="{FB9532AA-E014-4C34-BE34-8CCD5644EAB0}" srcOrd="0" destOrd="0" presId="urn:microsoft.com/office/officeart/2005/8/layout/vList2"/>
    <dgm:cxn modelId="{C6B4A939-4F93-47ED-A4E7-EFA06458E940}" srcId="{ECB17FF3-51A0-4EA3-B98E-25D008F18371}" destId="{113E19A3-F52A-4192-9D97-32562DB94ABB}" srcOrd="4" destOrd="0" parTransId="{11CD700A-8AEA-4E99-8C77-673D015798AA}" sibTransId="{22785A43-EA33-4D9D-8721-C5A5009E74BC}"/>
    <dgm:cxn modelId="{32880840-188E-45B7-8FA3-C41240727ADD}" srcId="{ECB17FF3-51A0-4EA3-B98E-25D008F18371}" destId="{F8C969EB-13E9-41FB-A45E-7E4860F99E47}" srcOrd="2" destOrd="0" parTransId="{F27EF1CB-60BF-4CB2-A037-79658EF4AA89}" sibTransId="{AFF1F110-F14D-4432-9AE5-F3CB8F4AAF85}"/>
    <dgm:cxn modelId="{9C8B5B69-9646-4CAD-ABD5-15D1767841C2}" srcId="{ECB17FF3-51A0-4EA3-B98E-25D008F18371}" destId="{E0939A74-4AA2-43DC-81B7-BB2E52792A0C}" srcOrd="0" destOrd="0" parTransId="{3F9A4CAD-2C16-419F-8049-4FD1B2D20FE0}" sibTransId="{3E9E823F-331A-4E75-8C05-0645E9EDCF5B}"/>
    <dgm:cxn modelId="{209AFB4C-3716-4FEC-B003-CB0916E655D1}" srcId="{ECB17FF3-51A0-4EA3-B98E-25D008F18371}" destId="{18BF4DCB-3328-4073-B94E-7268C0D563EB}" srcOrd="7" destOrd="0" parTransId="{F26D51F1-E886-4B0B-B3DB-B2B303B9F9B7}" sibTransId="{A71B1D7E-0F06-4930-9852-F067E8FBF49F}"/>
    <dgm:cxn modelId="{747AD55A-9CD9-43B4-8FA2-882E5F473605}" srcId="{ECB17FF3-51A0-4EA3-B98E-25D008F18371}" destId="{7F7DD092-57EB-43D0-85F3-2CF0460E2068}" srcOrd="3" destOrd="0" parTransId="{646F5A8E-1E28-4D5A-8FE8-A4A523AC87CE}" sibTransId="{7A6F11EC-B237-46F6-9B00-2405E46E409D}"/>
    <dgm:cxn modelId="{8188DE8B-E1FC-4CC6-A10B-B05C367A7BD3}" srcId="{ECB17FF3-51A0-4EA3-B98E-25D008F18371}" destId="{1B65D980-F85C-4022-BD6B-4FB24E3EA868}" srcOrd="8" destOrd="0" parTransId="{23BF05B3-A5B5-41AA-9DDF-15DA856A6BDF}" sibTransId="{40EE1D36-4369-4E39-8D90-95BE1D85D058}"/>
    <dgm:cxn modelId="{630715C0-F1EE-46DB-AB7C-1FA87E296FBF}" type="presOf" srcId="{E0939A74-4AA2-43DC-81B7-BB2E52792A0C}" destId="{B0F9D0A4-2829-4205-B4F7-DA4BEA4CA059}" srcOrd="0" destOrd="0" presId="urn:microsoft.com/office/officeart/2005/8/layout/vList2"/>
    <dgm:cxn modelId="{10C3DBCC-307D-4906-8F39-187AC41BE4AA}" type="presOf" srcId="{1B65D980-F85C-4022-BD6B-4FB24E3EA868}" destId="{1D7922FD-2BA0-4AC6-A55F-48D0DF67D078}" srcOrd="0" destOrd="0" presId="urn:microsoft.com/office/officeart/2005/8/layout/vList2"/>
    <dgm:cxn modelId="{8C3C5CCD-F722-4817-9820-1061A7693100}" type="presOf" srcId="{78971912-5C20-4A84-91CD-E3945BC9F858}" destId="{2DAA92EE-6E04-4DAE-B850-B601F769FB03}" srcOrd="0" destOrd="0" presId="urn:microsoft.com/office/officeart/2005/8/layout/vList2"/>
    <dgm:cxn modelId="{3E97F3CD-BBDA-44E8-A08C-E63BB7129E6E}" srcId="{ECB17FF3-51A0-4EA3-B98E-25D008F18371}" destId="{3DF4F51D-225F-497A-A3C7-047D414FB27F}" srcOrd="1" destOrd="0" parTransId="{8BAB1949-F67D-43DA-9C9D-3CF0D08EE558}" sibTransId="{E21C9515-66B2-4316-97D3-98CAB88E2557}"/>
    <dgm:cxn modelId="{208195D8-80E4-4608-927C-F21859B917BE}" type="presOf" srcId="{3DF4F51D-225F-497A-A3C7-047D414FB27F}" destId="{406A1082-1AA7-46BE-9301-15EECDBCBCA7}" srcOrd="0" destOrd="0" presId="urn:microsoft.com/office/officeart/2005/8/layout/vList2"/>
    <dgm:cxn modelId="{A86A4CE7-BA74-4424-B688-F1F88E48D2B0}" type="presOf" srcId="{BF345C54-99D3-4674-8D94-F93C23D725F2}" destId="{5E7CBD6D-C4DB-44A8-9AC4-C4BDD6732E85}" srcOrd="0" destOrd="0" presId="urn:microsoft.com/office/officeart/2005/8/layout/vList2"/>
    <dgm:cxn modelId="{F4B572E8-605A-4CEE-8A1D-EC4B1899C44B}" type="presOf" srcId="{ECB17FF3-51A0-4EA3-B98E-25D008F18371}" destId="{CCD89D04-01D8-4F17-8C4E-C6B897355D78}" srcOrd="0" destOrd="0" presId="urn:microsoft.com/office/officeart/2005/8/layout/vList2"/>
    <dgm:cxn modelId="{801E9AE9-3578-4DB4-977E-908BD89889E1}" srcId="{ECB17FF3-51A0-4EA3-B98E-25D008F18371}" destId="{BF345C54-99D3-4674-8D94-F93C23D725F2}" srcOrd="6" destOrd="0" parTransId="{C4B7C213-726E-44D9-A6BB-C7D802500B45}" sibTransId="{DC87476F-7F42-4A4F-89EE-5880CD73683E}"/>
    <dgm:cxn modelId="{187808FF-9EA9-4C1D-AA00-05A2E789C466}" type="presOf" srcId="{7F7DD092-57EB-43D0-85F3-2CF0460E2068}" destId="{DC73A395-425D-43D6-A1F3-495B1EE434DE}" srcOrd="0" destOrd="0" presId="urn:microsoft.com/office/officeart/2005/8/layout/vList2"/>
    <dgm:cxn modelId="{B22877D3-94F0-4843-AC77-239194ACD6F2}" type="presParOf" srcId="{CCD89D04-01D8-4F17-8C4E-C6B897355D78}" destId="{B0F9D0A4-2829-4205-B4F7-DA4BEA4CA059}" srcOrd="0" destOrd="0" presId="urn:microsoft.com/office/officeart/2005/8/layout/vList2"/>
    <dgm:cxn modelId="{E6070EE7-E2C6-4440-86BE-E850399E5E2F}" type="presParOf" srcId="{CCD89D04-01D8-4F17-8C4E-C6B897355D78}" destId="{A6C0C486-4547-44C3-934A-017B900E3E5B}" srcOrd="1" destOrd="0" presId="urn:microsoft.com/office/officeart/2005/8/layout/vList2"/>
    <dgm:cxn modelId="{DB19BA9C-5DDE-4A97-A68B-268EF0ECEC64}" type="presParOf" srcId="{CCD89D04-01D8-4F17-8C4E-C6B897355D78}" destId="{406A1082-1AA7-46BE-9301-15EECDBCBCA7}" srcOrd="2" destOrd="0" presId="urn:microsoft.com/office/officeart/2005/8/layout/vList2"/>
    <dgm:cxn modelId="{C550D182-1704-4FEB-8B23-A9C0686EFBB6}" type="presParOf" srcId="{CCD89D04-01D8-4F17-8C4E-C6B897355D78}" destId="{ACA1D4FD-220A-4D13-A797-0F2A3EC80F21}" srcOrd="3" destOrd="0" presId="urn:microsoft.com/office/officeart/2005/8/layout/vList2"/>
    <dgm:cxn modelId="{3F78FB3E-69D8-43BD-9AD6-C39F93B01A06}" type="presParOf" srcId="{CCD89D04-01D8-4F17-8C4E-C6B897355D78}" destId="{0DF8F950-CA5D-4A03-8EC6-30A783DD4D71}" srcOrd="4" destOrd="0" presId="urn:microsoft.com/office/officeart/2005/8/layout/vList2"/>
    <dgm:cxn modelId="{912147A4-2CC6-462F-BBBC-286A0629C2B6}" type="presParOf" srcId="{CCD89D04-01D8-4F17-8C4E-C6B897355D78}" destId="{E05FACAF-FBAD-4FE9-AB6E-14C04F5A82A8}" srcOrd="5" destOrd="0" presId="urn:microsoft.com/office/officeart/2005/8/layout/vList2"/>
    <dgm:cxn modelId="{300CDEA9-C67D-4FE1-A6C5-B50596AFF266}" type="presParOf" srcId="{CCD89D04-01D8-4F17-8C4E-C6B897355D78}" destId="{DC73A395-425D-43D6-A1F3-495B1EE434DE}" srcOrd="6" destOrd="0" presId="urn:microsoft.com/office/officeart/2005/8/layout/vList2"/>
    <dgm:cxn modelId="{91A2E563-F6B0-435E-A5A2-F439E992C957}" type="presParOf" srcId="{CCD89D04-01D8-4F17-8C4E-C6B897355D78}" destId="{5C01F81C-9D2D-4987-A67F-FCB7514C7CB8}" srcOrd="7" destOrd="0" presId="urn:microsoft.com/office/officeart/2005/8/layout/vList2"/>
    <dgm:cxn modelId="{DF13CCFA-CC2A-447E-A2B0-BF0336C7F81D}" type="presParOf" srcId="{CCD89D04-01D8-4F17-8C4E-C6B897355D78}" destId="{FB9532AA-E014-4C34-BE34-8CCD5644EAB0}" srcOrd="8" destOrd="0" presId="urn:microsoft.com/office/officeart/2005/8/layout/vList2"/>
    <dgm:cxn modelId="{7F1BD351-D209-450E-B2EE-62E39EBE80DE}" type="presParOf" srcId="{CCD89D04-01D8-4F17-8C4E-C6B897355D78}" destId="{7CAB53F0-802D-4D37-BA2F-B92ADDEA45E6}" srcOrd="9" destOrd="0" presId="urn:microsoft.com/office/officeart/2005/8/layout/vList2"/>
    <dgm:cxn modelId="{72003F64-F7A5-4A92-9A6C-EAE85AAD993D}" type="presParOf" srcId="{CCD89D04-01D8-4F17-8C4E-C6B897355D78}" destId="{2DAA92EE-6E04-4DAE-B850-B601F769FB03}" srcOrd="10" destOrd="0" presId="urn:microsoft.com/office/officeart/2005/8/layout/vList2"/>
    <dgm:cxn modelId="{0A7EA8D6-0F1A-44D9-AF85-2FECCBD6B781}" type="presParOf" srcId="{CCD89D04-01D8-4F17-8C4E-C6B897355D78}" destId="{295BA3C4-0DDC-44B1-8AF8-6DB1AB6FEB45}" srcOrd="11" destOrd="0" presId="urn:microsoft.com/office/officeart/2005/8/layout/vList2"/>
    <dgm:cxn modelId="{486EA1BE-DB66-436E-BE84-F27396DBE819}" type="presParOf" srcId="{CCD89D04-01D8-4F17-8C4E-C6B897355D78}" destId="{5E7CBD6D-C4DB-44A8-9AC4-C4BDD6732E85}" srcOrd="12" destOrd="0" presId="urn:microsoft.com/office/officeart/2005/8/layout/vList2"/>
    <dgm:cxn modelId="{139EA2CC-2FDB-4502-810E-8DEDD76BD821}" type="presParOf" srcId="{CCD89D04-01D8-4F17-8C4E-C6B897355D78}" destId="{BD55A460-5364-41E9-9177-79CE75F3D25B}" srcOrd="13" destOrd="0" presId="urn:microsoft.com/office/officeart/2005/8/layout/vList2"/>
    <dgm:cxn modelId="{5565B924-C215-4431-843F-A936A2D4A998}" type="presParOf" srcId="{CCD89D04-01D8-4F17-8C4E-C6B897355D78}" destId="{141E7087-0DB6-4829-BBCD-3685CCABB5DF}" srcOrd="14" destOrd="0" presId="urn:microsoft.com/office/officeart/2005/8/layout/vList2"/>
    <dgm:cxn modelId="{FDFC3591-1298-425F-9B3C-439B42B13960}" type="presParOf" srcId="{CCD89D04-01D8-4F17-8C4E-C6B897355D78}" destId="{470A4A80-FDF4-43A0-8CAE-26356FCAD6E8}" srcOrd="15" destOrd="0" presId="urn:microsoft.com/office/officeart/2005/8/layout/vList2"/>
    <dgm:cxn modelId="{19612122-42AE-4B6F-BF07-3E268708F322}" type="presParOf" srcId="{CCD89D04-01D8-4F17-8C4E-C6B897355D78}" destId="{1D7922FD-2BA0-4AC6-A55F-48D0DF67D078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9D0A4-2829-4205-B4F7-DA4BEA4CA059}">
      <dsp:nvSpPr>
        <dsp:cNvPr id="0" name=""/>
        <dsp:cNvSpPr/>
      </dsp:nvSpPr>
      <dsp:spPr>
        <a:xfrm>
          <a:off x="0" y="35235"/>
          <a:ext cx="6804837" cy="551655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 dirty="0"/>
            <a:t>Organizace soutěží </a:t>
          </a:r>
          <a:endParaRPr lang="en-US" sz="2300" kern="1200" dirty="0"/>
        </a:p>
      </dsp:txBody>
      <dsp:txXfrm>
        <a:off x="26930" y="62165"/>
        <a:ext cx="6750977" cy="497795"/>
      </dsp:txXfrm>
    </dsp:sp>
    <dsp:sp modelId="{406A1082-1AA7-46BE-9301-15EECDBCBCA7}">
      <dsp:nvSpPr>
        <dsp:cNvPr id="0" name=""/>
        <dsp:cNvSpPr/>
      </dsp:nvSpPr>
      <dsp:spPr>
        <a:xfrm>
          <a:off x="0" y="653130"/>
          <a:ext cx="6804837" cy="551655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Světové poháry</a:t>
          </a:r>
          <a:endParaRPr lang="en-US" sz="2300" kern="1200"/>
        </a:p>
      </dsp:txBody>
      <dsp:txXfrm>
        <a:off x="26930" y="680060"/>
        <a:ext cx="6750977" cy="497795"/>
      </dsp:txXfrm>
    </dsp:sp>
    <dsp:sp modelId="{0DF8F950-CA5D-4A03-8EC6-30A783DD4D71}">
      <dsp:nvSpPr>
        <dsp:cNvPr id="0" name=""/>
        <dsp:cNvSpPr/>
      </dsp:nvSpPr>
      <dsp:spPr>
        <a:xfrm>
          <a:off x="0" y="1271025"/>
          <a:ext cx="6804837" cy="551655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 dirty="0"/>
            <a:t>Tvorba pravidel </a:t>
          </a:r>
          <a:endParaRPr lang="en-US" sz="2300" kern="1200" dirty="0"/>
        </a:p>
      </dsp:txBody>
      <dsp:txXfrm>
        <a:off x="26930" y="1297955"/>
        <a:ext cx="6750977" cy="497795"/>
      </dsp:txXfrm>
    </dsp:sp>
    <dsp:sp modelId="{DC73A395-425D-43D6-A1F3-495B1EE434DE}">
      <dsp:nvSpPr>
        <dsp:cNvPr id="0" name=""/>
        <dsp:cNvSpPr/>
      </dsp:nvSpPr>
      <dsp:spPr>
        <a:xfrm>
          <a:off x="0" y="1888920"/>
          <a:ext cx="6804837" cy="55165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Vývoj disciplín </a:t>
          </a:r>
          <a:endParaRPr lang="en-US" sz="2300" kern="1200"/>
        </a:p>
      </dsp:txBody>
      <dsp:txXfrm>
        <a:off x="26930" y="1915850"/>
        <a:ext cx="6750977" cy="497795"/>
      </dsp:txXfrm>
    </dsp:sp>
    <dsp:sp modelId="{FB9532AA-E014-4C34-BE34-8CCD5644EAB0}">
      <dsp:nvSpPr>
        <dsp:cNvPr id="0" name=""/>
        <dsp:cNvSpPr/>
      </dsp:nvSpPr>
      <dsp:spPr>
        <a:xfrm>
          <a:off x="0" y="2506815"/>
          <a:ext cx="6804837" cy="55165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Bezpečnost </a:t>
          </a:r>
          <a:endParaRPr lang="en-US" sz="2300" kern="1200"/>
        </a:p>
      </dsp:txBody>
      <dsp:txXfrm>
        <a:off x="26930" y="2533745"/>
        <a:ext cx="6750977" cy="497795"/>
      </dsp:txXfrm>
    </dsp:sp>
    <dsp:sp modelId="{2DAA92EE-6E04-4DAE-B850-B601F769FB03}">
      <dsp:nvSpPr>
        <dsp:cNvPr id="0" name=""/>
        <dsp:cNvSpPr/>
      </dsp:nvSpPr>
      <dsp:spPr>
        <a:xfrm>
          <a:off x="0" y="3124710"/>
          <a:ext cx="6804837" cy="551655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Rozvoj mládeže </a:t>
          </a:r>
          <a:endParaRPr lang="en-US" sz="2300" kern="1200"/>
        </a:p>
      </dsp:txBody>
      <dsp:txXfrm>
        <a:off x="26930" y="3151640"/>
        <a:ext cx="6750977" cy="497795"/>
      </dsp:txXfrm>
    </dsp:sp>
    <dsp:sp modelId="{5E7CBD6D-C4DB-44A8-9AC4-C4BDD6732E85}">
      <dsp:nvSpPr>
        <dsp:cNvPr id="0" name=""/>
        <dsp:cNvSpPr/>
      </dsp:nvSpPr>
      <dsp:spPr>
        <a:xfrm>
          <a:off x="0" y="3742605"/>
          <a:ext cx="6804837" cy="551655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Komunikace s členskými asociacemi </a:t>
          </a:r>
          <a:endParaRPr lang="en-US" sz="2300" kern="1200"/>
        </a:p>
      </dsp:txBody>
      <dsp:txXfrm>
        <a:off x="26930" y="3769535"/>
        <a:ext cx="6750977" cy="497795"/>
      </dsp:txXfrm>
    </dsp:sp>
    <dsp:sp modelId="{141E7087-0DB6-4829-BBCD-3685CCABB5DF}">
      <dsp:nvSpPr>
        <dsp:cNvPr id="0" name=""/>
        <dsp:cNvSpPr/>
      </dsp:nvSpPr>
      <dsp:spPr>
        <a:xfrm>
          <a:off x="0" y="4360500"/>
          <a:ext cx="6804837" cy="551655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1" kern="1200"/>
            <a:t>Školení a vzdělávání </a:t>
          </a:r>
          <a:endParaRPr lang="en-US" sz="2300" kern="1200"/>
        </a:p>
      </dsp:txBody>
      <dsp:txXfrm>
        <a:off x="26930" y="4387430"/>
        <a:ext cx="6750977" cy="49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9D0A4-2829-4205-B4F7-DA4BEA4CA059}">
      <dsp:nvSpPr>
        <dsp:cNvPr id="0" name=""/>
        <dsp:cNvSpPr/>
      </dsp:nvSpPr>
      <dsp:spPr>
        <a:xfrm>
          <a:off x="0" y="107371"/>
          <a:ext cx="6450419" cy="43173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1" kern="1200" dirty="0"/>
            <a:t>MISTROVSTVÍ SVĚTA </a:t>
          </a:r>
          <a:endParaRPr lang="en-US" sz="1800" b="1" kern="1200" dirty="0"/>
        </a:p>
      </dsp:txBody>
      <dsp:txXfrm>
        <a:off x="21075" y="128446"/>
        <a:ext cx="6408269" cy="389580"/>
      </dsp:txXfrm>
    </dsp:sp>
    <dsp:sp modelId="{406A1082-1AA7-46BE-9301-15EECDBCBCA7}">
      <dsp:nvSpPr>
        <dsp:cNvPr id="0" name=""/>
        <dsp:cNvSpPr/>
      </dsp:nvSpPr>
      <dsp:spPr>
        <a:xfrm>
          <a:off x="0" y="590941"/>
          <a:ext cx="6450419" cy="431730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Alpské lyžování</a:t>
          </a:r>
          <a:endParaRPr lang="en-US" sz="1800" kern="1200" dirty="0"/>
        </a:p>
      </dsp:txBody>
      <dsp:txXfrm>
        <a:off x="21075" y="612016"/>
        <a:ext cx="6408269" cy="389580"/>
      </dsp:txXfrm>
    </dsp:sp>
    <dsp:sp modelId="{0DF8F950-CA5D-4A03-8EC6-30A783DD4D71}">
      <dsp:nvSpPr>
        <dsp:cNvPr id="0" name=""/>
        <dsp:cNvSpPr/>
      </dsp:nvSpPr>
      <dsp:spPr>
        <a:xfrm>
          <a:off x="0" y="1074511"/>
          <a:ext cx="6450419" cy="43173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/>
            <a:t>Severské lyžování</a:t>
          </a:r>
          <a:endParaRPr lang="en-US" sz="1800" kern="1200" dirty="0"/>
        </a:p>
      </dsp:txBody>
      <dsp:txXfrm>
        <a:off x="21075" y="1095586"/>
        <a:ext cx="6408269" cy="389580"/>
      </dsp:txXfrm>
    </dsp:sp>
    <dsp:sp modelId="{DC73A395-425D-43D6-A1F3-495B1EE434DE}">
      <dsp:nvSpPr>
        <dsp:cNvPr id="0" name=""/>
        <dsp:cNvSpPr/>
      </dsp:nvSpPr>
      <dsp:spPr>
        <a:xfrm>
          <a:off x="0" y="1558081"/>
          <a:ext cx="6450419" cy="431730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 err="1"/>
            <a:t>Freestylové</a:t>
          </a:r>
          <a:r>
            <a:rPr lang="cs-CZ" sz="1800" b="0" i="1" kern="1200" dirty="0"/>
            <a:t> lyžování</a:t>
          </a:r>
          <a:endParaRPr lang="en-US" sz="1800" kern="1200" dirty="0"/>
        </a:p>
      </dsp:txBody>
      <dsp:txXfrm>
        <a:off x="21075" y="1579156"/>
        <a:ext cx="6408269" cy="389580"/>
      </dsp:txXfrm>
    </dsp:sp>
    <dsp:sp modelId="{FB9532AA-E014-4C34-BE34-8CCD5644EAB0}">
      <dsp:nvSpPr>
        <dsp:cNvPr id="0" name=""/>
        <dsp:cNvSpPr/>
      </dsp:nvSpPr>
      <dsp:spPr>
        <a:xfrm>
          <a:off x="0" y="2041651"/>
          <a:ext cx="6450419" cy="43173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/>
            <a:t>Snowboarding </a:t>
          </a:r>
          <a:endParaRPr lang="en-US" sz="1800" kern="1200" dirty="0"/>
        </a:p>
      </dsp:txBody>
      <dsp:txXfrm>
        <a:off x="21075" y="2062726"/>
        <a:ext cx="6408269" cy="389580"/>
      </dsp:txXfrm>
    </dsp:sp>
    <dsp:sp modelId="{2DAA92EE-6E04-4DAE-B850-B601F769FB03}">
      <dsp:nvSpPr>
        <dsp:cNvPr id="0" name=""/>
        <dsp:cNvSpPr/>
      </dsp:nvSpPr>
      <dsp:spPr>
        <a:xfrm>
          <a:off x="0" y="2525221"/>
          <a:ext cx="6450419" cy="431730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/>
            <a:t>Para alpské lyžování</a:t>
          </a:r>
          <a:endParaRPr lang="en-US" sz="1800" kern="1200" dirty="0"/>
        </a:p>
      </dsp:txBody>
      <dsp:txXfrm>
        <a:off x="21075" y="2546296"/>
        <a:ext cx="6408269" cy="389580"/>
      </dsp:txXfrm>
    </dsp:sp>
    <dsp:sp modelId="{5E7CBD6D-C4DB-44A8-9AC4-C4BDD6732E85}">
      <dsp:nvSpPr>
        <dsp:cNvPr id="0" name=""/>
        <dsp:cNvSpPr/>
      </dsp:nvSpPr>
      <dsp:spPr>
        <a:xfrm>
          <a:off x="0" y="3008791"/>
          <a:ext cx="6450419" cy="431730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/>
            <a:t>Para severské lyžování</a:t>
          </a:r>
          <a:endParaRPr lang="en-US" sz="1800" kern="1200" dirty="0"/>
        </a:p>
      </dsp:txBody>
      <dsp:txXfrm>
        <a:off x="21075" y="3029866"/>
        <a:ext cx="6408269" cy="389580"/>
      </dsp:txXfrm>
    </dsp:sp>
    <dsp:sp modelId="{141E7087-0DB6-4829-BBCD-3685CCABB5DF}">
      <dsp:nvSpPr>
        <dsp:cNvPr id="0" name=""/>
        <dsp:cNvSpPr/>
      </dsp:nvSpPr>
      <dsp:spPr>
        <a:xfrm>
          <a:off x="0" y="3492361"/>
          <a:ext cx="6450419" cy="43173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1" kern="1200" dirty="0"/>
            <a:t>Para snowboarding</a:t>
          </a:r>
          <a:endParaRPr lang="en-US" sz="1800" kern="1200" dirty="0"/>
        </a:p>
      </dsp:txBody>
      <dsp:txXfrm>
        <a:off x="21075" y="3513436"/>
        <a:ext cx="6408269" cy="389580"/>
      </dsp:txXfrm>
    </dsp:sp>
    <dsp:sp modelId="{1D7922FD-2BA0-4AC6-A55F-48D0DF67D078}">
      <dsp:nvSpPr>
        <dsp:cNvPr id="0" name=""/>
        <dsp:cNvSpPr/>
      </dsp:nvSpPr>
      <dsp:spPr>
        <a:xfrm>
          <a:off x="0" y="3975931"/>
          <a:ext cx="6450419" cy="431730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>
              <a:latin typeface="Arial" panose="020B0604020202020204" pitchFamily="34" charset="0"/>
              <a:cs typeface="Arial" panose="020B0604020202020204" pitchFamily="34" charset="0"/>
            </a:rPr>
            <a:t>SVĚTOVÉ POHÁRY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75" y="3997006"/>
        <a:ext cx="6408269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BA85C-85E2-23CA-FDAD-A4E275F6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071F19-DF1D-E807-2734-5E820E1E3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CDBB59-726B-07F6-2E34-6E37B8F2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3B3C1D-5173-DAD3-BA73-36FA0FAB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41BBDD-4288-7FF5-DD38-CB72BC0F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7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77410-4231-38D0-BA93-79F71F51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F88A2E-4FFC-9A83-C9AB-18334F98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15933E-B143-8EA2-0DEB-2B7C3CEA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0210-E5F7-DE6A-E736-A99C301D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DBAE05-AC87-6898-7887-4088A9F9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5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07C2DA-4BAE-717F-F5FD-9A4071CC4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01C111-A186-30BC-B529-E0443D46B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8A4094-1F62-92DD-0B1A-198E106B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03467E-F6C2-F898-30EF-BFF686B5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82E97-9E91-8A24-F7FD-66A07BCE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58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F2B12-7055-59DE-009A-67EEA057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1F219D-2561-92AD-8BF0-EA8F80271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E54ABE-BD75-7D8B-3893-2E8A5BCA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DBB9F5-11A4-8249-51D1-41A612B5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B8B6C4-D854-5412-F3A8-2524B908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31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95974-D77C-BC80-156D-9CE96F7CA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FFBFC3-EFE4-4E07-9A1C-B61B07AA8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D24A8D-161F-0529-F001-D9001DC3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685CAE-59FF-74AF-619F-0EAA2B85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E1003B-6236-D884-6B0B-883C82DB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84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8920AB-B0D4-8F20-7677-5B9978F1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B9A8D-859F-3E5B-F26E-0A43A19EB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2D69C0-6CF1-D881-0D75-6BC03A1B4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4E54FE-7998-C3D7-1AC6-89CF3550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90D2D5-510D-5F2E-7DAE-064416C5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69C39D-8A9B-EE13-ED34-8CE7F460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42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5BF04-0788-C632-1506-3B787B5F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2379CC-E238-7434-366C-CE3352773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DEA3A6-1A1D-EB5D-242A-173400921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0F21E0-C8ED-B096-0682-5984BDF08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DD751A-A878-3A69-EB87-E8E982ED1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0CC911-94CF-9B18-EF75-FEF273EA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FF1C664-B294-4802-48C2-0C51C632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B5BF70-9ED3-587C-D54E-5BBF8EA3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83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FA74C-6F6A-A01A-C8D2-B1F2554C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F9D567-D9FE-4718-EB34-CD2DC1EA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37D1C8-2A4B-34C3-8B5F-4316D39D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918568C-D1C1-DDD5-2300-2A344D99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93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8C06EF-1AE0-2C83-8373-237F6443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B3240A-6058-D267-6BBF-73118557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F3FA7C-2DED-5646-F638-0EE6D8B4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14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2C48B-BE79-AB75-0935-DA8494CB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10F4CA-945A-7063-A629-E12F5858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52ED05-FD0B-84F1-EB29-89F6C646F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4B02B0-A301-2200-7370-7CDEBADB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8A585F-C917-F712-5732-DEB710B2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1E5866-C33B-4BAB-F911-D9D8C0C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6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310BB-CEC6-D781-4130-EEAFB353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D34498E-5DA9-F30B-3DBA-2CFCAE9076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6865ED-3ACC-BC8A-E4DF-89D78A7B1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6D03DD-CAA8-1283-56FD-305FFD94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AB383B-9538-A4E4-CD98-5CB3BC2C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B81594-8C70-DD25-3CBF-745F3E68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39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2BE516-DC65-4F58-1263-44A28963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992BC7-0682-AD07-3B32-1479D7E17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4A7526-ACFE-05AC-EC6A-4105AC1B6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B4A7-6E5F-448C-B28A-748BCDFDD823}" type="datetimeFigureOut">
              <a:rPr lang="cs-CZ" smtClean="0"/>
              <a:t>06.12.2023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548AD3-A9BB-EBF1-73A2-902707D6E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AA87C4-5084-4DE2-FF38-C4BBE9F00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A901F-2BDE-4357-AFE9-1C52AA4587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54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image" Target="../media/image61.png"/><Relationship Id="rId3" Type="http://schemas.openxmlformats.org/officeDocument/2006/relationships/image" Target="../media/image48.jpeg"/><Relationship Id="rId21" Type="http://schemas.openxmlformats.org/officeDocument/2006/relationships/image" Target="../media/image64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microsoft.com/office/2007/relationships/hdphoto" Target="../media/hdphoto5.wdp"/><Relationship Id="rId2" Type="http://schemas.openxmlformats.org/officeDocument/2006/relationships/image" Target="../media/image47.jpe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7.png"/><Relationship Id="rId5" Type="http://schemas.openxmlformats.org/officeDocument/2006/relationships/image" Target="../media/image50.jpeg"/><Relationship Id="rId15" Type="http://schemas.microsoft.com/office/2007/relationships/hdphoto" Target="../media/hdphoto4.wdp"/><Relationship Id="rId23" Type="http://schemas.openxmlformats.org/officeDocument/2006/relationships/image" Target="../media/image66.png"/><Relationship Id="rId10" Type="http://schemas.openxmlformats.org/officeDocument/2006/relationships/image" Target="../media/image55.jpeg"/><Relationship Id="rId19" Type="http://schemas.openxmlformats.org/officeDocument/2006/relationships/image" Target="../media/image62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0.png"/><Relationship Id="rId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A2E5DA-DB99-8B7B-A818-48C684DD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" y="0"/>
            <a:ext cx="12190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9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Obrázek 1045" descr="Severská kombinace ❄️ na ZOH 2022 Peking - program a výsledky | BetArena.cz">
            <a:extLst>
              <a:ext uri="{FF2B5EF4-FFF2-40B4-BE49-F238E27FC236}">
                <a16:creationId xmlns:a16="http://schemas.microsoft.com/office/drawing/2014/main" id="{B983F0F4-2B76-BD2D-25A0-A3FCEB6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97" r="33993" b="5044"/>
          <a:stretch>
            <a:fillRect/>
          </a:stretch>
        </p:blipFill>
        <p:spPr bwMode="auto">
          <a:xfrm rot="8729268">
            <a:off x="-666001" y="3105674"/>
            <a:ext cx="1229643" cy="2522922"/>
          </a:xfrm>
          <a:custGeom>
            <a:avLst/>
            <a:gdLst>
              <a:gd name="connsiteX0" fmla="*/ 770337 w 1229643"/>
              <a:gd name="connsiteY0" fmla="*/ 0 h 2522922"/>
              <a:gd name="connsiteX1" fmla="*/ 866102 w 1229643"/>
              <a:gd name="connsiteY1" fmla="*/ 2522922 h 2522922"/>
              <a:gd name="connsiteX2" fmla="*/ 52325 w 1229643"/>
              <a:gd name="connsiteY2" fmla="*/ 1977606 h 2522922"/>
              <a:gd name="connsiteX3" fmla="*/ 58816 w 1229643"/>
              <a:gd name="connsiteY3" fmla="*/ 686368 h 2522922"/>
              <a:gd name="connsiteX4" fmla="*/ 0 w 1229643"/>
              <a:gd name="connsiteY4" fmla="*/ 605625 h 2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643" h="2522922">
                <a:moveTo>
                  <a:pt x="770337" y="0"/>
                </a:moveTo>
                <a:cubicBezTo>
                  <a:pt x="1345388" y="731447"/>
                  <a:pt x="1384049" y="1749989"/>
                  <a:pt x="866102" y="2522922"/>
                </a:cubicBezTo>
                <a:lnTo>
                  <a:pt x="52325" y="1977606"/>
                </a:lnTo>
                <a:cubicBezTo>
                  <a:pt x="321663" y="1575672"/>
                  <a:pt x="308380" y="1067057"/>
                  <a:pt x="58816" y="686368"/>
                </a:cubicBezTo>
                <a:lnTo>
                  <a:pt x="0" y="6056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Obrázek 1041" descr="Snowboarding | History, Facts, &amp; Notable Athletes | Britannica">
            <a:extLst>
              <a:ext uri="{FF2B5EF4-FFF2-40B4-BE49-F238E27FC236}">
                <a16:creationId xmlns:a16="http://schemas.microsoft.com/office/drawing/2014/main" id="{783D909E-196F-D8A7-D245-FAEBC72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843" r="21709" b="5422"/>
          <a:stretch>
            <a:fillRect/>
          </a:stretch>
        </p:blipFill>
        <p:spPr bwMode="auto">
          <a:xfrm rot="4348318">
            <a:off x="1171836" y="3672023"/>
            <a:ext cx="1219072" cy="2524062"/>
          </a:xfrm>
          <a:custGeom>
            <a:avLst/>
            <a:gdLst>
              <a:gd name="connsiteX0" fmla="*/ 779205 w 1219072"/>
              <a:gd name="connsiteY0" fmla="*/ 0 h 2524062"/>
              <a:gd name="connsiteX1" fmla="*/ 837668 w 1219072"/>
              <a:gd name="connsiteY1" fmla="*/ 2524062 h 2524062"/>
              <a:gd name="connsiteX2" fmla="*/ 32040 w 1219072"/>
              <a:gd name="connsiteY2" fmla="*/ 1966777 h 2524062"/>
              <a:gd name="connsiteX3" fmla="*/ 57616 w 1219072"/>
              <a:gd name="connsiteY3" fmla="*/ 675776 h 2524062"/>
              <a:gd name="connsiteX4" fmla="*/ 0 w 1219072"/>
              <a:gd name="connsiteY4" fmla="*/ 594172 h 252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72" h="2524062">
                <a:moveTo>
                  <a:pt x="779205" y="0"/>
                </a:moveTo>
                <a:cubicBezTo>
                  <a:pt x="1343381" y="739867"/>
                  <a:pt x="1366982" y="1758869"/>
                  <a:pt x="837668" y="2524062"/>
                </a:cubicBezTo>
                <a:lnTo>
                  <a:pt x="32040" y="1966777"/>
                </a:lnTo>
                <a:cubicBezTo>
                  <a:pt x="307290" y="1568868"/>
                  <a:pt x="301526" y="1060112"/>
                  <a:pt x="57616" y="675776"/>
                </a:cubicBezTo>
                <a:lnTo>
                  <a:pt x="0" y="5941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B6A21E0-79E8-F911-8354-09E8F906C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46" t="4096" r="24344" b="-1527"/>
          <a:stretch/>
        </p:blipFill>
        <p:spPr>
          <a:xfrm rot="11828708">
            <a:off x="-766949" y="1190158"/>
            <a:ext cx="1461922" cy="2391261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-206507" y="3076516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868044-5EA4-F477-480F-C5F90BB9153D}"/>
              </a:ext>
            </a:extLst>
          </p:cNvPr>
          <p:cNvSpPr txBox="1"/>
          <p:nvPr/>
        </p:nvSpPr>
        <p:spPr>
          <a:xfrm>
            <a:off x="4951142" y="632597"/>
            <a:ext cx="643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Freestylové</a:t>
            </a:r>
            <a:r>
              <a:rPr lang="cs-CZ" sz="4000" dirty="0">
                <a:latin typeface="Arial Black" panose="020B0A04020102020204" pitchFamily="34" charset="0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lyžování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02670FD-7B25-754E-AE85-175653324CAB}"/>
              </a:ext>
            </a:extLst>
          </p:cNvPr>
          <p:cNvSpPr txBox="1"/>
          <p:nvPr/>
        </p:nvSpPr>
        <p:spPr>
          <a:xfrm>
            <a:off x="6819875" y="1694985"/>
            <a:ext cx="4404732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Jízda v boulích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Akrobatické lyžování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Skicross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U-rampa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Slopestyle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8" name="Obrázek 1047" descr="Výuka freestyle – NABILE.cz">
            <a:extLst>
              <a:ext uri="{FF2B5EF4-FFF2-40B4-BE49-F238E27FC236}">
                <a16:creationId xmlns:a16="http://schemas.microsoft.com/office/drawing/2014/main" id="{AB875491-7374-E862-2E22-6E126479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7" r="23452" b="741"/>
          <a:stretch>
            <a:fillRect/>
          </a:stretch>
        </p:blipFill>
        <p:spPr bwMode="auto">
          <a:xfrm rot="50952">
            <a:off x="3037345" y="1102499"/>
            <a:ext cx="2206894" cy="4471252"/>
          </a:xfrm>
          <a:custGeom>
            <a:avLst/>
            <a:gdLst>
              <a:gd name="connsiteX0" fmla="*/ 729833 w 1229501"/>
              <a:gd name="connsiteY0" fmla="*/ 0 h 2491016"/>
              <a:gd name="connsiteX1" fmla="*/ 793536 w 1229501"/>
              <a:gd name="connsiteY1" fmla="*/ 0 h 2491016"/>
              <a:gd name="connsiteX2" fmla="*/ 871960 w 1229501"/>
              <a:gd name="connsiteY2" fmla="*/ 108476 h 2491016"/>
              <a:gd name="connsiteX3" fmla="*/ 865726 w 1229501"/>
              <a:gd name="connsiteY3" fmla="*/ 2491016 h 2491016"/>
              <a:gd name="connsiteX4" fmla="*/ 52056 w 1229501"/>
              <a:gd name="connsiteY4" fmla="*/ 1945541 h 2491016"/>
              <a:gd name="connsiteX5" fmla="*/ 58800 w 1229501"/>
              <a:gd name="connsiteY5" fmla="*/ 654304 h 2491016"/>
              <a:gd name="connsiteX6" fmla="*/ 0 w 1229501"/>
              <a:gd name="connsiteY6" fmla="*/ 573549 h 249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501" h="2491016">
                <a:moveTo>
                  <a:pt x="729833" y="0"/>
                </a:moveTo>
                <a:lnTo>
                  <a:pt x="793536" y="0"/>
                </a:lnTo>
                <a:lnTo>
                  <a:pt x="871960" y="108476"/>
                </a:lnTo>
                <a:cubicBezTo>
                  <a:pt x="1347996" y="825994"/>
                  <a:pt x="1351443" y="1766487"/>
                  <a:pt x="865726" y="2491016"/>
                </a:cubicBezTo>
                <a:lnTo>
                  <a:pt x="52056" y="1945541"/>
                </a:lnTo>
                <a:cubicBezTo>
                  <a:pt x="321473" y="1543659"/>
                  <a:pt x="308290" y="1035042"/>
                  <a:pt x="58800" y="654304"/>
                </a:cubicBezTo>
                <a:lnTo>
                  <a:pt x="0" y="573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 telemarku - JK Freeheel - telemark / skialpinismus / freeride - Slovensko">
            <a:extLst>
              <a:ext uri="{FF2B5EF4-FFF2-40B4-BE49-F238E27FC236}">
                <a16:creationId xmlns:a16="http://schemas.microsoft.com/office/drawing/2014/main" id="{70BDADB7-BB5A-04F7-02F9-1F0DAB2B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1131" r="15276" b="535"/>
          <a:stretch>
            <a:fillRect/>
          </a:stretch>
        </p:blipFill>
        <p:spPr bwMode="auto">
          <a:xfrm rot="17553947">
            <a:off x="1059913" y="573422"/>
            <a:ext cx="1280407" cy="2493826"/>
          </a:xfrm>
          <a:custGeom>
            <a:avLst/>
            <a:gdLst>
              <a:gd name="connsiteX0" fmla="*/ 961980 w 1606673"/>
              <a:gd name="connsiteY0" fmla="*/ 0 h 3129289"/>
              <a:gd name="connsiteX1" fmla="*/ 1020740 w 1606673"/>
              <a:gd name="connsiteY1" fmla="*/ 68305 h 3129289"/>
              <a:gd name="connsiteX2" fmla="*/ 1470488 w 1606673"/>
              <a:gd name="connsiteY2" fmla="*/ 2623282 h 3129289"/>
              <a:gd name="connsiteX3" fmla="*/ 1369573 w 1606673"/>
              <a:gd name="connsiteY3" fmla="*/ 2887460 h 3129289"/>
              <a:gd name="connsiteX4" fmla="*/ 1247981 w 1606673"/>
              <a:gd name="connsiteY4" fmla="*/ 3129289 h 3129289"/>
              <a:gd name="connsiteX5" fmla="*/ 140680 w 1606673"/>
              <a:gd name="connsiteY5" fmla="*/ 2523815 h 3129289"/>
              <a:gd name="connsiteX6" fmla="*/ 147987 w 1606673"/>
              <a:gd name="connsiteY6" fmla="*/ 2512318 h 3129289"/>
              <a:gd name="connsiteX7" fmla="*/ 272666 w 1606673"/>
              <a:gd name="connsiteY7" fmla="*/ 2229263 h 3129289"/>
              <a:gd name="connsiteX8" fmla="*/ 24056 w 1606673"/>
              <a:gd name="connsiteY8" fmla="*/ 816934 h 3129289"/>
              <a:gd name="connsiteX9" fmla="*/ 0 w 1606673"/>
              <a:gd name="connsiteY9" fmla="*/ 788970 h 31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6673" h="3129289">
                <a:moveTo>
                  <a:pt x="961980" y="0"/>
                </a:moveTo>
                <a:lnTo>
                  <a:pt x="1020740" y="68305"/>
                </a:lnTo>
                <a:cubicBezTo>
                  <a:pt x="1565977" y="767644"/>
                  <a:pt x="1765393" y="1716519"/>
                  <a:pt x="1470488" y="2623282"/>
                </a:cubicBezTo>
                <a:cubicBezTo>
                  <a:pt x="1440998" y="2713958"/>
                  <a:pt x="1407262" y="2802067"/>
                  <a:pt x="1369573" y="2887460"/>
                </a:cubicBezTo>
                <a:lnTo>
                  <a:pt x="1247981" y="3129289"/>
                </a:lnTo>
                <a:lnTo>
                  <a:pt x="140680" y="2523815"/>
                </a:lnTo>
                <a:lnTo>
                  <a:pt x="147987" y="2512318"/>
                </a:lnTo>
                <a:cubicBezTo>
                  <a:pt x="198073" y="2424081"/>
                  <a:pt x="240063" y="2329510"/>
                  <a:pt x="272666" y="2229263"/>
                </a:cubicBezTo>
                <a:cubicBezTo>
                  <a:pt x="435682" y="1728027"/>
                  <a:pt x="325450" y="1203513"/>
                  <a:pt x="24056" y="816934"/>
                </a:cubicBezTo>
                <a:lnTo>
                  <a:pt x="0" y="7889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4B0C0633-B1E2-CE6C-8289-2ED0285F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437" y="777173"/>
            <a:ext cx="917772" cy="4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06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Obrázek 1047" descr="Výuka freestyle – NABILE.cz">
            <a:extLst>
              <a:ext uri="{FF2B5EF4-FFF2-40B4-BE49-F238E27FC236}">
                <a16:creationId xmlns:a16="http://schemas.microsoft.com/office/drawing/2014/main" id="{AB875491-7374-E862-2E22-6E126479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7" r="23452" b="741"/>
          <a:stretch>
            <a:fillRect/>
          </a:stretch>
        </p:blipFill>
        <p:spPr bwMode="auto">
          <a:xfrm rot="3949851">
            <a:off x="1288379" y="3623152"/>
            <a:ext cx="1229501" cy="2491016"/>
          </a:xfrm>
          <a:custGeom>
            <a:avLst/>
            <a:gdLst>
              <a:gd name="connsiteX0" fmla="*/ 729833 w 1229501"/>
              <a:gd name="connsiteY0" fmla="*/ 0 h 2491016"/>
              <a:gd name="connsiteX1" fmla="*/ 793536 w 1229501"/>
              <a:gd name="connsiteY1" fmla="*/ 0 h 2491016"/>
              <a:gd name="connsiteX2" fmla="*/ 871960 w 1229501"/>
              <a:gd name="connsiteY2" fmla="*/ 108476 h 2491016"/>
              <a:gd name="connsiteX3" fmla="*/ 865726 w 1229501"/>
              <a:gd name="connsiteY3" fmla="*/ 2491016 h 2491016"/>
              <a:gd name="connsiteX4" fmla="*/ 52056 w 1229501"/>
              <a:gd name="connsiteY4" fmla="*/ 1945541 h 2491016"/>
              <a:gd name="connsiteX5" fmla="*/ 58800 w 1229501"/>
              <a:gd name="connsiteY5" fmla="*/ 654304 h 2491016"/>
              <a:gd name="connsiteX6" fmla="*/ 0 w 1229501"/>
              <a:gd name="connsiteY6" fmla="*/ 573549 h 249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501" h="2491016">
                <a:moveTo>
                  <a:pt x="729833" y="0"/>
                </a:moveTo>
                <a:lnTo>
                  <a:pt x="793536" y="0"/>
                </a:lnTo>
                <a:lnTo>
                  <a:pt x="871960" y="108476"/>
                </a:lnTo>
                <a:cubicBezTo>
                  <a:pt x="1347996" y="825994"/>
                  <a:pt x="1351443" y="1766487"/>
                  <a:pt x="865726" y="2491016"/>
                </a:cubicBezTo>
                <a:lnTo>
                  <a:pt x="52056" y="1945541"/>
                </a:lnTo>
                <a:cubicBezTo>
                  <a:pt x="321473" y="1543659"/>
                  <a:pt x="308290" y="1035042"/>
                  <a:pt x="58800" y="654304"/>
                </a:cubicBezTo>
                <a:lnTo>
                  <a:pt x="0" y="573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Obrázek 1045" descr="Severská kombinace ❄️ na ZOH 2022 Peking - program a výsledky | BetArena.cz">
            <a:extLst>
              <a:ext uri="{FF2B5EF4-FFF2-40B4-BE49-F238E27FC236}">
                <a16:creationId xmlns:a16="http://schemas.microsoft.com/office/drawing/2014/main" id="{B983F0F4-2B76-BD2D-25A0-A3FCEB6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97" r="33993" b="5044"/>
          <a:stretch>
            <a:fillRect/>
          </a:stretch>
        </p:blipFill>
        <p:spPr bwMode="auto">
          <a:xfrm rot="12628167">
            <a:off x="-833196" y="1370021"/>
            <a:ext cx="1229643" cy="2522922"/>
          </a:xfrm>
          <a:custGeom>
            <a:avLst/>
            <a:gdLst>
              <a:gd name="connsiteX0" fmla="*/ 770337 w 1229643"/>
              <a:gd name="connsiteY0" fmla="*/ 0 h 2522922"/>
              <a:gd name="connsiteX1" fmla="*/ 866102 w 1229643"/>
              <a:gd name="connsiteY1" fmla="*/ 2522922 h 2522922"/>
              <a:gd name="connsiteX2" fmla="*/ 52325 w 1229643"/>
              <a:gd name="connsiteY2" fmla="*/ 1977606 h 2522922"/>
              <a:gd name="connsiteX3" fmla="*/ 58816 w 1229643"/>
              <a:gd name="connsiteY3" fmla="*/ 686368 h 2522922"/>
              <a:gd name="connsiteX4" fmla="*/ 0 w 1229643"/>
              <a:gd name="connsiteY4" fmla="*/ 605625 h 2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643" h="2522922">
                <a:moveTo>
                  <a:pt x="770337" y="0"/>
                </a:moveTo>
                <a:cubicBezTo>
                  <a:pt x="1345388" y="731447"/>
                  <a:pt x="1384049" y="1749989"/>
                  <a:pt x="866102" y="2522922"/>
                </a:cubicBezTo>
                <a:lnTo>
                  <a:pt x="52325" y="1977606"/>
                </a:lnTo>
                <a:cubicBezTo>
                  <a:pt x="321663" y="1575672"/>
                  <a:pt x="308380" y="1067057"/>
                  <a:pt x="58816" y="686368"/>
                </a:cubicBezTo>
                <a:lnTo>
                  <a:pt x="0" y="6056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Obrázek 1041" descr="Snowboarding | History, Facts, &amp; Notable Athletes | Britannica">
            <a:extLst>
              <a:ext uri="{FF2B5EF4-FFF2-40B4-BE49-F238E27FC236}">
                <a16:creationId xmlns:a16="http://schemas.microsoft.com/office/drawing/2014/main" id="{783D909E-196F-D8A7-D245-FAEBC72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843" r="21709" b="5422"/>
          <a:stretch>
            <a:fillRect/>
          </a:stretch>
        </p:blipFill>
        <p:spPr bwMode="auto">
          <a:xfrm rot="8247217">
            <a:off x="-566635" y="3269813"/>
            <a:ext cx="1219072" cy="2524062"/>
          </a:xfrm>
          <a:custGeom>
            <a:avLst/>
            <a:gdLst>
              <a:gd name="connsiteX0" fmla="*/ 779205 w 1219072"/>
              <a:gd name="connsiteY0" fmla="*/ 0 h 2524062"/>
              <a:gd name="connsiteX1" fmla="*/ 837668 w 1219072"/>
              <a:gd name="connsiteY1" fmla="*/ 2524062 h 2524062"/>
              <a:gd name="connsiteX2" fmla="*/ 32040 w 1219072"/>
              <a:gd name="connsiteY2" fmla="*/ 1966777 h 2524062"/>
              <a:gd name="connsiteX3" fmla="*/ 57616 w 1219072"/>
              <a:gd name="connsiteY3" fmla="*/ 675776 h 2524062"/>
              <a:gd name="connsiteX4" fmla="*/ 0 w 1219072"/>
              <a:gd name="connsiteY4" fmla="*/ 594172 h 252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72" h="2524062">
                <a:moveTo>
                  <a:pt x="779205" y="0"/>
                </a:moveTo>
                <a:cubicBezTo>
                  <a:pt x="1343381" y="739867"/>
                  <a:pt x="1366982" y="1758869"/>
                  <a:pt x="837668" y="2524062"/>
                </a:cubicBezTo>
                <a:lnTo>
                  <a:pt x="32040" y="1966777"/>
                </a:lnTo>
                <a:cubicBezTo>
                  <a:pt x="307290" y="1568868"/>
                  <a:pt x="301526" y="1060112"/>
                  <a:pt x="57616" y="675776"/>
                </a:cubicBezTo>
                <a:lnTo>
                  <a:pt x="0" y="5941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B6A21E0-79E8-F911-8354-09E8F906C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46" t="4096" r="24344" b="-1527"/>
          <a:stretch/>
        </p:blipFill>
        <p:spPr>
          <a:xfrm rot="15727607">
            <a:off x="852531" y="611688"/>
            <a:ext cx="1461922" cy="2391261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-206507" y="3076516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E868044-5EA4-F477-480F-C5F90BB9153D}"/>
              </a:ext>
            </a:extLst>
          </p:cNvPr>
          <p:cNvSpPr txBox="1"/>
          <p:nvPr/>
        </p:nvSpPr>
        <p:spPr>
          <a:xfrm>
            <a:off x="5597912" y="632597"/>
            <a:ext cx="5787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Ostatní</a:t>
            </a:r>
            <a:r>
              <a:rPr lang="cs-CZ" sz="4000" dirty="0">
                <a:latin typeface="Arial Black" panose="020B0A04020102020204" pitchFamily="34" charset="0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neolympijské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02670FD-7B25-754E-AE85-175653324CAB}"/>
              </a:ext>
            </a:extLst>
          </p:cNvPr>
          <p:cNvSpPr txBox="1"/>
          <p:nvPr/>
        </p:nvSpPr>
        <p:spPr>
          <a:xfrm>
            <a:off x="6867908" y="2497747"/>
            <a:ext cx="440473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Lyžování na trávě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Rychlostní sjezd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Telemarkové lyžování</a:t>
            </a:r>
          </a:p>
        </p:txBody>
      </p:sp>
      <p:pic>
        <p:nvPicPr>
          <p:cNvPr id="7" name="Obrázek 6" descr="O telemarku - JK Freeheel - telemark / skialpinismus / freeride - Slovensko">
            <a:extLst>
              <a:ext uri="{FF2B5EF4-FFF2-40B4-BE49-F238E27FC236}">
                <a16:creationId xmlns:a16="http://schemas.microsoft.com/office/drawing/2014/main" id="{032A7584-5BAE-C552-1AA7-85C129BD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1131" r="15276" b="535"/>
          <a:stretch>
            <a:fillRect/>
          </a:stretch>
        </p:blipFill>
        <p:spPr bwMode="auto">
          <a:xfrm rot="21379988">
            <a:off x="2870799" y="561621"/>
            <a:ext cx="2413893" cy="4701497"/>
          </a:xfrm>
          <a:custGeom>
            <a:avLst/>
            <a:gdLst>
              <a:gd name="connsiteX0" fmla="*/ 961980 w 1606673"/>
              <a:gd name="connsiteY0" fmla="*/ 0 h 3129289"/>
              <a:gd name="connsiteX1" fmla="*/ 1020740 w 1606673"/>
              <a:gd name="connsiteY1" fmla="*/ 68305 h 3129289"/>
              <a:gd name="connsiteX2" fmla="*/ 1470488 w 1606673"/>
              <a:gd name="connsiteY2" fmla="*/ 2623282 h 3129289"/>
              <a:gd name="connsiteX3" fmla="*/ 1369573 w 1606673"/>
              <a:gd name="connsiteY3" fmla="*/ 2887460 h 3129289"/>
              <a:gd name="connsiteX4" fmla="*/ 1247981 w 1606673"/>
              <a:gd name="connsiteY4" fmla="*/ 3129289 h 3129289"/>
              <a:gd name="connsiteX5" fmla="*/ 140680 w 1606673"/>
              <a:gd name="connsiteY5" fmla="*/ 2523815 h 3129289"/>
              <a:gd name="connsiteX6" fmla="*/ 147987 w 1606673"/>
              <a:gd name="connsiteY6" fmla="*/ 2512318 h 3129289"/>
              <a:gd name="connsiteX7" fmla="*/ 272666 w 1606673"/>
              <a:gd name="connsiteY7" fmla="*/ 2229263 h 3129289"/>
              <a:gd name="connsiteX8" fmla="*/ 24056 w 1606673"/>
              <a:gd name="connsiteY8" fmla="*/ 816934 h 3129289"/>
              <a:gd name="connsiteX9" fmla="*/ 0 w 1606673"/>
              <a:gd name="connsiteY9" fmla="*/ 788970 h 31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6673" h="3129289">
                <a:moveTo>
                  <a:pt x="961980" y="0"/>
                </a:moveTo>
                <a:lnTo>
                  <a:pt x="1020740" y="68305"/>
                </a:lnTo>
                <a:cubicBezTo>
                  <a:pt x="1565977" y="767644"/>
                  <a:pt x="1765393" y="1716519"/>
                  <a:pt x="1470488" y="2623282"/>
                </a:cubicBezTo>
                <a:cubicBezTo>
                  <a:pt x="1440998" y="2713958"/>
                  <a:pt x="1407262" y="2802067"/>
                  <a:pt x="1369573" y="2887460"/>
                </a:cubicBezTo>
                <a:lnTo>
                  <a:pt x="1247981" y="3129289"/>
                </a:lnTo>
                <a:lnTo>
                  <a:pt x="140680" y="2523815"/>
                </a:lnTo>
                <a:lnTo>
                  <a:pt x="147987" y="2512318"/>
                </a:lnTo>
                <a:cubicBezTo>
                  <a:pt x="198073" y="2424081"/>
                  <a:pt x="240063" y="2329510"/>
                  <a:pt x="272666" y="2229263"/>
                </a:cubicBezTo>
                <a:cubicBezTo>
                  <a:pt x="435682" y="1728027"/>
                  <a:pt x="325450" y="1203513"/>
                  <a:pt x="24056" y="816934"/>
                </a:cubicBezTo>
                <a:lnTo>
                  <a:pt x="0" y="7889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Marmotta Trophy - ski mountaineering race in Val Martello, Italy">
            <a:extLst>
              <a:ext uri="{FF2B5EF4-FFF2-40B4-BE49-F238E27FC236}">
                <a16:creationId xmlns:a16="http://schemas.microsoft.com/office/drawing/2014/main" id="{7420AE5E-646C-C5CB-69C2-9DC98512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70733EC-1CEF-A350-C40E-26E4AA330DDF}"/>
              </a:ext>
            </a:extLst>
          </p:cNvPr>
          <p:cNvSpPr/>
          <p:nvPr/>
        </p:nvSpPr>
        <p:spPr>
          <a:xfrm>
            <a:off x="0" y="0"/>
            <a:ext cx="12192000" cy="1998921"/>
          </a:xfrm>
          <a:prstGeom prst="rect">
            <a:avLst/>
          </a:prstGeom>
          <a:solidFill>
            <a:srgbClr val="0526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0A3E345-2C46-7FE6-C43F-B795265C2EF0}"/>
              </a:ext>
            </a:extLst>
          </p:cNvPr>
          <p:cNvSpPr txBox="1"/>
          <p:nvPr/>
        </p:nvSpPr>
        <p:spPr>
          <a:xfrm>
            <a:off x="0" y="6169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SKIALPINISMUS?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718840F-1CEB-F54D-467C-99BDB22FB862}"/>
              </a:ext>
            </a:extLst>
          </p:cNvPr>
          <p:cNvGrpSpPr/>
          <p:nvPr/>
        </p:nvGrpSpPr>
        <p:grpSpPr>
          <a:xfrm>
            <a:off x="-10345507" y="2741235"/>
            <a:ext cx="11834891" cy="1384196"/>
            <a:chOff x="0" y="2828260"/>
            <a:chExt cx="11834891" cy="1384196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54AE04F-1649-A0D7-10F4-1F82DC7FB8B3}"/>
                </a:ext>
              </a:extLst>
            </p:cNvPr>
            <p:cNvGrpSpPr/>
            <p:nvPr/>
          </p:nvGrpSpPr>
          <p:grpSpPr>
            <a:xfrm>
              <a:off x="0" y="2828260"/>
              <a:ext cx="11217348" cy="1031361"/>
              <a:chOff x="0" y="2828260"/>
              <a:chExt cx="11217348" cy="1031361"/>
            </a:xfrm>
          </p:grpSpPr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F6B319AE-1ECA-1699-B88E-C3AE89238D4D}"/>
                  </a:ext>
                </a:extLst>
              </p:cNvPr>
              <p:cNvSpPr/>
              <p:nvPr/>
            </p:nvSpPr>
            <p:spPr>
              <a:xfrm>
                <a:off x="0" y="2828260"/>
                <a:ext cx="10802679" cy="1031359"/>
              </a:xfrm>
              <a:prstGeom prst="rect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" name="Rovnoramenný trojúhelník 6">
                <a:extLst>
                  <a:ext uri="{FF2B5EF4-FFF2-40B4-BE49-F238E27FC236}">
                    <a16:creationId xmlns:a16="http://schemas.microsoft.com/office/drawing/2014/main" id="{EA74F7B6-049D-8BAD-0076-97C57EE75C69}"/>
                  </a:ext>
                </a:extLst>
              </p:cNvPr>
              <p:cNvSpPr/>
              <p:nvPr/>
            </p:nvSpPr>
            <p:spPr>
              <a:xfrm rot="5400000">
                <a:off x="10494333" y="3136606"/>
                <a:ext cx="1031360" cy="414670"/>
              </a:xfrm>
              <a:prstGeom prst="triangle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AF6B45C-2637-F39A-F7D5-D22C3DBF95B6}"/>
                </a:ext>
              </a:extLst>
            </p:cNvPr>
            <p:cNvSpPr txBox="1"/>
            <p:nvPr/>
          </p:nvSpPr>
          <p:spPr>
            <a:xfrm>
              <a:off x="101928" y="2950572"/>
              <a:ext cx="1173296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 ISMF 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International Ski </a:t>
              </a:r>
              <a:r>
                <a:rPr lang="cs-CZ" sz="3200" b="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Mountaineering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3200" b="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Federation</a:t>
              </a:r>
              <a:endParaRPr lang="cs-CZ" sz="3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4400" dirty="0"/>
                <a:t> 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521EDE7-9187-0463-BEE8-5E3833BBE00A}"/>
              </a:ext>
            </a:extLst>
          </p:cNvPr>
          <p:cNvGrpSpPr/>
          <p:nvPr/>
        </p:nvGrpSpPr>
        <p:grpSpPr>
          <a:xfrm>
            <a:off x="-5858568" y="4075556"/>
            <a:ext cx="8057282" cy="1458878"/>
            <a:chOff x="-1" y="4075556"/>
            <a:chExt cx="8057282" cy="1458878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FB6D9E20-484A-3FEA-71C5-CBAAF0E9B9D4}"/>
                </a:ext>
              </a:extLst>
            </p:cNvPr>
            <p:cNvGrpSpPr/>
            <p:nvPr/>
          </p:nvGrpSpPr>
          <p:grpSpPr>
            <a:xfrm>
              <a:off x="-1" y="4075556"/>
              <a:ext cx="6655983" cy="1031360"/>
              <a:chOff x="-1" y="4075556"/>
              <a:chExt cx="6655983" cy="1031360"/>
            </a:xfrm>
          </p:grpSpPr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4FF67ED0-494B-6D5E-73BA-C087056E2FC9}"/>
                  </a:ext>
                </a:extLst>
              </p:cNvPr>
              <p:cNvSpPr/>
              <p:nvPr/>
            </p:nvSpPr>
            <p:spPr>
              <a:xfrm>
                <a:off x="-1" y="4075557"/>
                <a:ext cx="6241313" cy="1031359"/>
              </a:xfrm>
              <a:prstGeom prst="rect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Rovnoramenný trojúhelník 7">
                <a:extLst>
                  <a:ext uri="{FF2B5EF4-FFF2-40B4-BE49-F238E27FC236}">
                    <a16:creationId xmlns:a16="http://schemas.microsoft.com/office/drawing/2014/main" id="{A8CFEC6B-6DD2-62F1-5FB1-58394D4331F4}"/>
                  </a:ext>
                </a:extLst>
              </p:cNvPr>
              <p:cNvSpPr/>
              <p:nvPr/>
            </p:nvSpPr>
            <p:spPr>
              <a:xfrm rot="5400000">
                <a:off x="5932967" y="4383901"/>
                <a:ext cx="1031360" cy="414670"/>
              </a:xfrm>
              <a:prstGeom prst="triangle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C505021-125F-27CA-7600-78170515CEB9}"/>
                </a:ext>
              </a:extLst>
            </p:cNvPr>
            <p:cNvSpPr txBox="1"/>
            <p:nvPr/>
          </p:nvSpPr>
          <p:spPr>
            <a:xfrm>
              <a:off x="120994" y="4272550"/>
              <a:ext cx="793628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roku 2008 součástí UIAA</a:t>
              </a:r>
            </a:p>
            <a:p>
              <a:r>
                <a:rPr lang="cs-CZ" sz="4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906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Marmotta Trophy - ski mountaineering race in Val Martello, Italy">
            <a:extLst>
              <a:ext uri="{FF2B5EF4-FFF2-40B4-BE49-F238E27FC236}">
                <a16:creationId xmlns:a16="http://schemas.microsoft.com/office/drawing/2014/main" id="{7420AE5E-646C-C5CB-69C2-9DC98512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70733EC-1CEF-A350-C40E-26E4AA330DDF}"/>
              </a:ext>
            </a:extLst>
          </p:cNvPr>
          <p:cNvSpPr/>
          <p:nvPr/>
        </p:nvSpPr>
        <p:spPr>
          <a:xfrm>
            <a:off x="0" y="0"/>
            <a:ext cx="12192000" cy="1998921"/>
          </a:xfrm>
          <a:prstGeom prst="rect">
            <a:avLst/>
          </a:prstGeom>
          <a:solidFill>
            <a:srgbClr val="0526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0A3E345-2C46-7FE6-C43F-B795265C2EF0}"/>
              </a:ext>
            </a:extLst>
          </p:cNvPr>
          <p:cNvSpPr txBox="1"/>
          <p:nvPr/>
        </p:nvSpPr>
        <p:spPr>
          <a:xfrm>
            <a:off x="0" y="61694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SKIALPINISMUS?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718840F-1CEB-F54D-467C-99BDB22FB862}"/>
              </a:ext>
            </a:extLst>
          </p:cNvPr>
          <p:cNvGrpSpPr/>
          <p:nvPr/>
        </p:nvGrpSpPr>
        <p:grpSpPr>
          <a:xfrm>
            <a:off x="0" y="2741235"/>
            <a:ext cx="11834891" cy="1384196"/>
            <a:chOff x="0" y="2828260"/>
            <a:chExt cx="11834891" cy="1384196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54AE04F-1649-A0D7-10F4-1F82DC7FB8B3}"/>
                </a:ext>
              </a:extLst>
            </p:cNvPr>
            <p:cNvGrpSpPr/>
            <p:nvPr/>
          </p:nvGrpSpPr>
          <p:grpSpPr>
            <a:xfrm>
              <a:off x="0" y="2828260"/>
              <a:ext cx="11217348" cy="1031361"/>
              <a:chOff x="0" y="2828260"/>
              <a:chExt cx="11217348" cy="1031361"/>
            </a:xfrm>
          </p:grpSpPr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F6B319AE-1ECA-1699-B88E-C3AE89238D4D}"/>
                  </a:ext>
                </a:extLst>
              </p:cNvPr>
              <p:cNvSpPr/>
              <p:nvPr/>
            </p:nvSpPr>
            <p:spPr>
              <a:xfrm>
                <a:off x="0" y="2828260"/>
                <a:ext cx="10802679" cy="1031359"/>
              </a:xfrm>
              <a:prstGeom prst="rect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" name="Rovnoramenný trojúhelník 6">
                <a:extLst>
                  <a:ext uri="{FF2B5EF4-FFF2-40B4-BE49-F238E27FC236}">
                    <a16:creationId xmlns:a16="http://schemas.microsoft.com/office/drawing/2014/main" id="{EA74F7B6-049D-8BAD-0076-97C57EE75C69}"/>
                  </a:ext>
                </a:extLst>
              </p:cNvPr>
              <p:cNvSpPr/>
              <p:nvPr/>
            </p:nvSpPr>
            <p:spPr>
              <a:xfrm rot="5400000">
                <a:off x="10494333" y="3136606"/>
                <a:ext cx="1031360" cy="414670"/>
              </a:xfrm>
              <a:prstGeom prst="triangle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AF6B45C-2637-F39A-F7D5-D22C3DBF95B6}"/>
                </a:ext>
              </a:extLst>
            </p:cNvPr>
            <p:cNvSpPr txBox="1"/>
            <p:nvPr/>
          </p:nvSpPr>
          <p:spPr>
            <a:xfrm>
              <a:off x="101928" y="2950572"/>
              <a:ext cx="1173296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 ISMF 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International Ski </a:t>
              </a:r>
              <a:r>
                <a:rPr lang="cs-CZ" sz="3200" b="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Mountaineering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3200" b="0" i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Federation</a:t>
              </a:r>
              <a:endParaRPr lang="cs-CZ" sz="3200" b="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cs-CZ" sz="4400" dirty="0"/>
                <a:t> 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521EDE7-9187-0463-BEE8-5E3833BBE00A}"/>
              </a:ext>
            </a:extLst>
          </p:cNvPr>
          <p:cNvGrpSpPr/>
          <p:nvPr/>
        </p:nvGrpSpPr>
        <p:grpSpPr>
          <a:xfrm>
            <a:off x="-1" y="4075556"/>
            <a:ext cx="8057282" cy="1458878"/>
            <a:chOff x="-1" y="4075556"/>
            <a:chExt cx="8057282" cy="1458878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FB6D9E20-484A-3FEA-71C5-CBAAF0E9B9D4}"/>
                </a:ext>
              </a:extLst>
            </p:cNvPr>
            <p:cNvGrpSpPr/>
            <p:nvPr/>
          </p:nvGrpSpPr>
          <p:grpSpPr>
            <a:xfrm>
              <a:off x="-1" y="4075556"/>
              <a:ext cx="6655983" cy="1031360"/>
              <a:chOff x="-1" y="4075556"/>
              <a:chExt cx="6655983" cy="1031360"/>
            </a:xfrm>
          </p:grpSpPr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4FF67ED0-494B-6D5E-73BA-C087056E2FC9}"/>
                  </a:ext>
                </a:extLst>
              </p:cNvPr>
              <p:cNvSpPr/>
              <p:nvPr/>
            </p:nvSpPr>
            <p:spPr>
              <a:xfrm>
                <a:off x="-1" y="4075557"/>
                <a:ext cx="6241313" cy="1031359"/>
              </a:xfrm>
              <a:prstGeom prst="rect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Rovnoramenný trojúhelník 7">
                <a:extLst>
                  <a:ext uri="{FF2B5EF4-FFF2-40B4-BE49-F238E27FC236}">
                    <a16:creationId xmlns:a16="http://schemas.microsoft.com/office/drawing/2014/main" id="{A8CFEC6B-6DD2-62F1-5FB1-58394D4331F4}"/>
                  </a:ext>
                </a:extLst>
              </p:cNvPr>
              <p:cNvSpPr/>
              <p:nvPr/>
            </p:nvSpPr>
            <p:spPr>
              <a:xfrm rot="5400000">
                <a:off x="5932967" y="4383901"/>
                <a:ext cx="1031360" cy="414670"/>
              </a:xfrm>
              <a:prstGeom prst="triangle">
                <a:avLst/>
              </a:prstGeom>
              <a:solidFill>
                <a:srgbClr val="05268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C505021-125F-27CA-7600-78170515CEB9}"/>
                </a:ext>
              </a:extLst>
            </p:cNvPr>
            <p:cNvSpPr txBox="1"/>
            <p:nvPr/>
          </p:nvSpPr>
          <p:spPr>
            <a:xfrm>
              <a:off x="120994" y="4272550"/>
              <a:ext cx="7936287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cs-CZ" sz="3200" b="0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roku 2008 součástí UIAA</a:t>
              </a:r>
            </a:p>
            <a:p>
              <a:r>
                <a:rPr lang="cs-CZ" sz="4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28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0A3E345-2C46-7FE6-C43F-B795265C2EF0}"/>
              </a:ext>
            </a:extLst>
          </p:cNvPr>
          <p:cNvSpPr txBox="1"/>
          <p:nvPr/>
        </p:nvSpPr>
        <p:spPr>
          <a:xfrm>
            <a:off x="0" y="57584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SOUTĚŽE</a:t>
            </a:r>
          </a:p>
        </p:txBody>
      </p:sp>
      <p:pic>
        <p:nvPicPr>
          <p:cNvPr id="14" name="Picture 2" descr="International Ski and Snowboard Federation - Wikipedia">
            <a:extLst>
              <a:ext uri="{FF2B5EF4-FFF2-40B4-BE49-F238E27FC236}">
                <a16:creationId xmlns:a16="http://schemas.microsoft.com/office/drawing/2014/main" id="{8E89885A-0086-C876-4CC2-4A15973C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563" y="1322089"/>
            <a:ext cx="508673" cy="5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extovéPole 2">
            <a:extLst>
              <a:ext uri="{FF2B5EF4-FFF2-40B4-BE49-F238E27FC236}">
                <a16:creationId xmlns:a16="http://schemas.microsoft.com/office/drawing/2014/main" id="{D26BA5BC-631E-3B34-9FB5-B0A357675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485383"/>
              </p:ext>
            </p:extLst>
          </p:nvPr>
        </p:nvGraphicFramePr>
        <p:xfrm>
          <a:off x="2714130" y="1880389"/>
          <a:ext cx="6450419" cy="4515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7382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24366" y="1348767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22989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3908" y="293255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53908" y="359287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4207438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76429" y="1344113"/>
            <a:ext cx="1043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72404" y="225680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85536" y="290956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71926" y="418981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437258" y="1383622"/>
            <a:ext cx="1328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814997" y="2262263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14682" y="2942354"/>
            <a:ext cx="9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99882" y="4172840"/>
            <a:ext cx="80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2404" y="3542795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4704" y="3580740"/>
            <a:ext cx="9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71798" y="478168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792210" y="4791803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852551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493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22683" y="2022456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3908" y="293255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53908" y="359287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4207438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71797" y="1829855"/>
            <a:ext cx="9652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sz="3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85536" y="290956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71926" y="418981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458519" y="2066197"/>
            <a:ext cx="11843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sz="30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14682" y="2942354"/>
            <a:ext cx="9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99882" y="4172840"/>
            <a:ext cx="80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2404" y="3542795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4704" y="3580740"/>
            <a:ext cx="9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71798" y="478168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792210" y="4791803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852551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41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24366" y="2705812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53908" y="359287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4207438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71796" y="2681567"/>
            <a:ext cx="1087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71926" y="418981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480440" y="2699150"/>
            <a:ext cx="1289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sz="300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99882" y="4172840"/>
            <a:ext cx="80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2404" y="3542795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4704" y="3580740"/>
            <a:ext cx="9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71798" y="478168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792210" y="4791803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852551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236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10985" y="-540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29301" y="3433376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48973" y="28437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4207438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47991" y="279797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71926" y="418981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20554" y="2718833"/>
            <a:ext cx="12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99882" y="4172840"/>
            <a:ext cx="80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1797" y="3401558"/>
            <a:ext cx="4289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502697" y="3406545"/>
            <a:ext cx="12575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sz="3000" b="1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71798" y="478168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792210" y="4791803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852551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77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10985" y="-540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13349" y="4043061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48973" y="28437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3513376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47991" y="279797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63921" y="4043956"/>
            <a:ext cx="1087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20554" y="2718833"/>
            <a:ext cx="12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468171" y="4065908"/>
            <a:ext cx="10981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sz="3000" b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1797" y="3401558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2061" y="3406545"/>
            <a:ext cx="125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71798" y="478168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792210" y="4791803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852551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40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60000"/>
                <a:lumOff val="40000"/>
              </a:schemeClr>
            </a:gs>
            <a:gs pos="74000">
              <a:schemeClr val="accent1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kupina 50">
            <a:extLst>
              <a:ext uri="{FF2B5EF4-FFF2-40B4-BE49-F238E27FC236}">
                <a16:creationId xmlns:a16="http://schemas.microsoft.com/office/drawing/2014/main" id="{E482051D-39CA-1798-0958-BDDE3384523E}"/>
              </a:ext>
            </a:extLst>
          </p:cNvPr>
          <p:cNvGrpSpPr/>
          <p:nvPr/>
        </p:nvGrpSpPr>
        <p:grpSpPr>
          <a:xfrm>
            <a:off x="-1634185" y="22872"/>
            <a:ext cx="2762250" cy="6858000"/>
            <a:chOff x="9753600" y="0"/>
            <a:chExt cx="2762250" cy="6858000"/>
          </a:xfrm>
        </p:grpSpPr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EC9B7E3A-BF42-1C42-76C2-3EF7AF81BE68}"/>
                </a:ext>
              </a:extLst>
            </p:cNvPr>
            <p:cNvGrpSpPr/>
            <p:nvPr/>
          </p:nvGrpSpPr>
          <p:grpSpPr>
            <a:xfrm>
              <a:off x="9753600" y="0"/>
              <a:ext cx="2762250" cy="6858000"/>
              <a:chOff x="97536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AFF1BBD9-CDD2-4DC1-5D81-086C5DBBCC89}"/>
                  </a:ext>
                </a:extLst>
              </p:cNvPr>
              <p:cNvSpPr/>
              <p:nvPr/>
            </p:nvSpPr>
            <p:spPr>
              <a:xfrm>
                <a:off x="975360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Rovnoramenný trojúhelník 13">
                <a:extLst>
                  <a:ext uri="{FF2B5EF4-FFF2-40B4-BE49-F238E27FC236}">
                    <a16:creationId xmlns:a16="http://schemas.microsoft.com/office/drawing/2014/main" id="{E8B1FCDB-124F-8618-B59D-61D86F9C587B}"/>
                  </a:ext>
                </a:extLst>
              </p:cNvPr>
              <p:cNvSpPr/>
              <p:nvPr/>
            </p:nvSpPr>
            <p:spPr>
              <a:xfrm rot="5400000">
                <a:off x="11832432" y="1393036"/>
                <a:ext cx="1042986" cy="323850"/>
              </a:xfrm>
              <a:prstGeom prst="triangl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11541A55-DC0A-7804-C04A-F9D3A5D110FC}"/>
                </a:ext>
              </a:extLst>
            </p:cNvPr>
            <p:cNvSpPr txBox="1"/>
            <p:nvPr/>
          </p:nvSpPr>
          <p:spPr>
            <a:xfrm>
              <a:off x="10077449" y="2366080"/>
              <a:ext cx="2008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9E0DF3F-6625-09CC-1134-A35BD015874E}"/>
                </a:ext>
              </a:extLst>
            </p:cNvPr>
            <p:cNvSpPr txBox="1"/>
            <p:nvPr/>
          </p:nvSpPr>
          <p:spPr>
            <a:xfrm>
              <a:off x="9753600" y="3025038"/>
              <a:ext cx="25299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Roman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Kumpošt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CZE</a:t>
              </a:r>
            </a:p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Dexter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Paine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USA</a:t>
              </a:r>
            </a:p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Aki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Murasato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JPN</a:t>
              </a: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Peter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Schroecksnadel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AUT</a:t>
              </a:r>
            </a:p>
          </p:txBody>
        </p:sp>
        <p:pic>
          <p:nvPicPr>
            <p:cNvPr id="44" name="Grafický objekt 43" descr="Dálnice obrys">
              <a:extLst>
                <a:ext uri="{FF2B5EF4-FFF2-40B4-BE49-F238E27FC236}">
                  <a16:creationId xmlns:a16="http://schemas.microsoft.com/office/drawing/2014/main" id="{FFB3E4A0-EC22-3AE8-37C3-B6C9B07F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35919" y="5367332"/>
              <a:ext cx="914400" cy="914400"/>
            </a:xfrm>
            <a:prstGeom prst="rect">
              <a:avLst/>
            </a:prstGeom>
          </p:spPr>
        </p:pic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09594584-C094-6349-AF00-C6E2FABFE24D}"/>
                </a:ext>
              </a:extLst>
            </p:cNvPr>
            <p:cNvSpPr txBox="1"/>
            <p:nvPr/>
          </p:nvSpPr>
          <p:spPr>
            <a:xfrm>
              <a:off x="10032911" y="1357542"/>
              <a:ext cx="2406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 Black" panose="020B0A04020102020204" pitchFamily="34" charset="0"/>
                  <a:cs typeface="Aldhabi" panose="01000000000000000000" pitchFamily="2" charset="-78"/>
                </a:rPr>
                <a:t>VÍCEPREZIDENTI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DCC2DECF-9173-CAF3-499B-0AD137F07D0F}"/>
              </a:ext>
            </a:extLst>
          </p:cNvPr>
          <p:cNvGrpSpPr/>
          <p:nvPr/>
        </p:nvGrpSpPr>
        <p:grpSpPr>
          <a:xfrm>
            <a:off x="-1868788" y="22872"/>
            <a:ext cx="3136473" cy="6858000"/>
            <a:chOff x="7188835" y="0"/>
            <a:chExt cx="3136473" cy="6858000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44EFB764-98B0-5164-A83F-0A9ED28C24F2}"/>
                </a:ext>
              </a:extLst>
            </p:cNvPr>
            <p:cNvGrpSpPr/>
            <p:nvPr/>
          </p:nvGrpSpPr>
          <p:grpSpPr>
            <a:xfrm>
              <a:off x="7315200" y="0"/>
              <a:ext cx="2762250" cy="6858000"/>
              <a:chOff x="73152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6BE3E3E6-E593-4130-A739-7C576490D7EB}"/>
                  </a:ext>
                </a:extLst>
              </p:cNvPr>
              <p:cNvSpPr/>
              <p:nvPr/>
            </p:nvSpPr>
            <p:spPr>
              <a:xfrm>
                <a:off x="7315200" y="0"/>
                <a:ext cx="2438400" cy="6858000"/>
              </a:xfrm>
              <a:prstGeom prst="rect">
                <a:avLst/>
              </a:prstGeom>
              <a:solidFill>
                <a:srgbClr val="5C84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Rovnoramenný trojúhelník 12">
                <a:extLst>
                  <a:ext uri="{FF2B5EF4-FFF2-40B4-BE49-F238E27FC236}">
                    <a16:creationId xmlns:a16="http://schemas.microsoft.com/office/drawing/2014/main" id="{E0F1C67A-9A80-070E-3E60-F7072F56044D}"/>
                  </a:ext>
                </a:extLst>
              </p:cNvPr>
              <p:cNvSpPr/>
              <p:nvPr/>
            </p:nvSpPr>
            <p:spPr>
              <a:xfrm rot="5400000">
                <a:off x="9394032" y="1393036"/>
                <a:ext cx="1042986" cy="323850"/>
              </a:xfrm>
              <a:prstGeom prst="triangle">
                <a:avLst/>
              </a:prstGeom>
              <a:solidFill>
                <a:srgbClr val="5C84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906DC4C-C126-8BD6-621F-84BD18370A7F}"/>
                </a:ext>
              </a:extLst>
            </p:cNvPr>
            <p:cNvSpPr txBox="1"/>
            <p:nvPr/>
          </p:nvSpPr>
          <p:spPr>
            <a:xfrm>
              <a:off x="7210869" y="1258553"/>
              <a:ext cx="3114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latin typeface="Arial Black" panose="020B0A04020102020204" pitchFamily="34" charset="0"/>
                  <a:cs typeface="Aldhabi" panose="01000000000000000000" pitchFamily="2" charset="-78"/>
                </a:rPr>
                <a:t>PREZIDENT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8936A4DE-B659-6CCE-6AFC-AA580ED9A258}"/>
                </a:ext>
              </a:extLst>
            </p:cNvPr>
            <p:cNvSpPr txBox="1"/>
            <p:nvPr/>
          </p:nvSpPr>
          <p:spPr>
            <a:xfrm>
              <a:off x="7609840" y="2131976"/>
              <a:ext cx="1819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Johan </a:t>
              </a:r>
              <a:r>
                <a:rPr lang="cs-CZ" dirty="0" err="1">
                  <a:solidFill>
                    <a:schemeClr val="accent4"/>
                  </a:solidFill>
                  <a:latin typeface="Arial Black" panose="020B0A04020102020204" pitchFamily="34" charset="0"/>
                </a:rPr>
                <a:t>Eliasch</a:t>
              </a:r>
              <a:endParaRPr lang="cs-CZ" dirty="0">
                <a:solidFill>
                  <a:schemeClr val="accent4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540E146-296E-5035-D166-8C5ACFB89B40}"/>
                </a:ext>
              </a:extLst>
            </p:cNvPr>
            <p:cNvSpPr txBox="1"/>
            <p:nvPr/>
          </p:nvSpPr>
          <p:spPr>
            <a:xfrm>
              <a:off x="7188835" y="3440436"/>
              <a:ext cx="2656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Od 2021</a:t>
              </a:r>
            </a:p>
          </p:txBody>
        </p:sp>
        <p:pic>
          <p:nvPicPr>
            <p:cNvPr id="42" name="Grafický objekt 41" descr="Sjezdové lyžování obrys">
              <a:extLst>
                <a:ext uri="{FF2B5EF4-FFF2-40B4-BE49-F238E27FC236}">
                  <a16:creationId xmlns:a16="http://schemas.microsoft.com/office/drawing/2014/main" id="{916850F9-448F-F694-A9E1-8B317296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62595" y="5367332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BFFFC975-2FC2-EFBF-AE84-4BBD0A5C4831}"/>
              </a:ext>
            </a:extLst>
          </p:cNvPr>
          <p:cNvGrpSpPr/>
          <p:nvPr/>
        </p:nvGrpSpPr>
        <p:grpSpPr>
          <a:xfrm>
            <a:off x="-1868788" y="22872"/>
            <a:ext cx="2762250" cy="6858000"/>
            <a:chOff x="4876800" y="0"/>
            <a:chExt cx="2762250" cy="6858000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32C44C1B-2D58-4043-2202-88797B5C4F28}"/>
                </a:ext>
              </a:extLst>
            </p:cNvPr>
            <p:cNvGrpSpPr/>
            <p:nvPr/>
          </p:nvGrpSpPr>
          <p:grpSpPr>
            <a:xfrm>
              <a:off x="4876800" y="0"/>
              <a:ext cx="2762250" cy="6858000"/>
              <a:chOff x="48768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EB9BFD9F-4964-8C9C-9FA5-B0E7D4B2CC10}"/>
                  </a:ext>
                </a:extLst>
              </p:cNvPr>
              <p:cNvSpPr/>
              <p:nvPr/>
            </p:nvSpPr>
            <p:spPr>
              <a:xfrm>
                <a:off x="487680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2" name="Rovnoramenný trojúhelník 11">
                <a:extLst>
                  <a:ext uri="{FF2B5EF4-FFF2-40B4-BE49-F238E27FC236}">
                    <a16:creationId xmlns:a16="http://schemas.microsoft.com/office/drawing/2014/main" id="{B4745BAC-B6AD-3DA7-4492-C18FAD5B26A3}"/>
                  </a:ext>
                </a:extLst>
              </p:cNvPr>
              <p:cNvSpPr/>
              <p:nvPr/>
            </p:nvSpPr>
            <p:spPr>
              <a:xfrm rot="5400000">
                <a:off x="6955632" y="1393036"/>
                <a:ext cx="1042986" cy="323850"/>
              </a:xfrm>
              <a:prstGeom prst="triangl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622F513-E751-36CD-EA20-81A9A568EF01}"/>
                </a:ext>
              </a:extLst>
            </p:cNvPr>
            <p:cNvSpPr txBox="1"/>
            <p:nvPr/>
          </p:nvSpPr>
          <p:spPr>
            <a:xfrm>
              <a:off x="5027953" y="1203654"/>
              <a:ext cx="2493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Arial Black" panose="020B0A04020102020204" pitchFamily="34" charset="0"/>
                  <a:cs typeface="Aldhabi" panose="01000000000000000000" pitchFamily="2" charset="-78"/>
                </a:rPr>
                <a:t>ČLENOVÉ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E35804BF-D6C3-C7BF-1BD5-AC4B8C9F170D}"/>
                </a:ext>
              </a:extLst>
            </p:cNvPr>
            <p:cNvSpPr txBox="1"/>
            <p:nvPr/>
          </p:nvSpPr>
          <p:spPr>
            <a:xfrm>
              <a:off x="5186045" y="2366080"/>
              <a:ext cx="1819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135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6E7A9C62-0280-F4DB-DF9D-7B8C7D4F712E}"/>
                </a:ext>
              </a:extLst>
            </p:cNvPr>
            <p:cNvSpPr txBox="1"/>
            <p:nvPr/>
          </p:nvSpPr>
          <p:spPr>
            <a:xfrm>
              <a:off x="5273273" y="3174209"/>
              <a:ext cx="18125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Národní lyžařské asociace</a:t>
              </a:r>
            </a:p>
            <a:p>
              <a:pPr algn="ctr"/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Svaz lyžařů České republiky</a:t>
              </a:r>
            </a:p>
          </p:txBody>
        </p:sp>
        <p:pic>
          <p:nvPicPr>
            <p:cNvPr id="40" name="Grafický objekt 39" descr="Hory obrys">
              <a:extLst>
                <a:ext uri="{FF2B5EF4-FFF2-40B4-BE49-F238E27FC236}">
                  <a16:creationId xmlns:a16="http://schemas.microsoft.com/office/drawing/2014/main" id="{83079944-2941-7938-9CDA-762E6647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33720" y="5367332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68548ACD-59DE-3E34-5DBC-A5223AC2A58E}"/>
              </a:ext>
            </a:extLst>
          </p:cNvPr>
          <p:cNvGrpSpPr/>
          <p:nvPr/>
        </p:nvGrpSpPr>
        <p:grpSpPr>
          <a:xfrm>
            <a:off x="-2013485" y="11436"/>
            <a:ext cx="2762250" cy="6858000"/>
            <a:chOff x="2438400" y="11436"/>
            <a:chExt cx="2762250" cy="6858000"/>
          </a:xfrm>
        </p:grpSpPr>
        <p:grpSp>
          <p:nvGrpSpPr>
            <p:cNvPr id="48" name="Skupina 47">
              <a:extLst>
                <a:ext uri="{FF2B5EF4-FFF2-40B4-BE49-F238E27FC236}">
                  <a16:creationId xmlns:a16="http://schemas.microsoft.com/office/drawing/2014/main" id="{A20A5D9D-C37B-43DB-95E1-83804185980B}"/>
                </a:ext>
              </a:extLst>
            </p:cNvPr>
            <p:cNvGrpSpPr/>
            <p:nvPr/>
          </p:nvGrpSpPr>
          <p:grpSpPr>
            <a:xfrm>
              <a:off x="2438400" y="11436"/>
              <a:ext cx="2762250" cy="6858000"/>
              <a:chOff x="2438400" y="0"/>
              <a:chExt cx="2762250" cy="6858000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62AAF250-42E0-DA8D-4BDC-E9EAB183E464}"/>
                  </a:ext>
                </a:extLst>
              </p:cNvPr>
              <p:cNvGrpSpPr/>
              <p:nvPr/>
            </p:nvGrpSpPr>
            <p:grpSpPr>
              <a:xfrm>
                <a:off x="2438400" y="0"/>
                <a:ext cx="2762250" cy="6858000"/>
                <a:chOff x="2438400" y="0"/>
                <a:chExt cx="2762250" cy="6858000"/>
              </a:xfrm>
              <a:effectLst>
                <a:outerShdw blurRad="88900" dist="38100" algn="l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11" name="Rovnoramenný trojúhelník 10">
                  <a:extLst>
                    <a:ext uri="{FF2B5EF4-FFF2-40B4-BE49-F238E27FC236}">
                      <a16:creationId xmlns:a16="http://schemas.microsoft.com/office/drawing/2014/main" id="{0567762B-67FC-BDEC-A9F1-D382971BF27D}"/>
                    </a:ext>
                  </a:extLst>
                </p:cNvPr>
                <p:cNvSpPr/>
                <p:nvPr/>
              </p:nvSpPr>
              <p:spPr>
                <a:xfrm rot="5400000">
                  <a:off x="4517232" y="1393036"/>
                  <a:ext cx="1042986" cy="323850"/>
                </a:xfrm>
                <a:prstGeom prst="triangle">
                  <a:avLst/>
                </a:prstGeom>
                <a:solidFill>
                  <a:srgbClr val="B4C7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Obdélník 4">
                  <a:extLst>
                    <a:ext uri="{FF2B5EF4-FFF2-40B4-BE49-F238E27FC236}">
                      <a16:creationId xmlns:a16="http://schemas.microsoft.com/office/drawing/2014/main" id="{BE0F9B26-A6BC-B39A-0C13-73C08D14A1B6}"/>
                    </a:ext>
                  </a:extLst>
                </p:cNvPr>
                <p:cNvSpPr/>
                <p:nvPr/>
              </p:nvSpPr>
              <p:spPr>
                <a:xfrm>
                  <a:off x="2438400" y="0"/>
                  <a:ext cx="2438400" cy="68580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5BE1E22F-31AD-7BCA-16E3-DBAD1569368E}"/>
                  </a:ext>
                </a:extLst>
              </p:cNvPr>
              <p:cNvSpPr txBox="1"/>
              <p:nvPr/>
            </p:nvSpPr>
            <p:spPr>
              <a:xfrm>
                <a:off x="2850809" y="1138938"/>
                <a:ext cx="1819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3200" dirty="0">
                    <a:latin typeface="Arial Black" panose="020B0A04020102020204" pitchFamily="34" charset="0"/>
                    <a:cs typeface="Aldhabi" panose="01000000000000000000" pitchFamily="2" charset="-78"/>
                  </a:rPr>
                  <a:t>SÍDLO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3200CFAA-DFB4-2E78-D982-8E41D744D402}"/>
                  </a:ext>
                </a:extLst>
              </p:cNvPr>
              <p:cNvSpPr txBox="1"/>
              <p:nvPr/>
            </p:nvSpPr>
            <p:spPr>
              <a:xfrm>
                <a:off x="2762250" y="2366080"/>
                <a:ext cx="18199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err="1">
                    <a:solidFill>
                      <a:srgbClr val="D2A000"/>
                    </a:solidFill>
                    <a:latin typeface="Arial Black" panose="020B0A04020102020204" pitchFamily="34" charset="0"/>
                  </a:rPr>
                  <a:t>Oberhofen</a:t>
                </a:r>
                <a:endParaRPr lang="cs-CZ" dirty="0">
                  <a:solidFill>
                    <a:srgbClr val="D2A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98A0ECF5-0555-5D8E-F86E-B8B21CDB3319}"/>
                  </a:ext>
                </a:extLst>
              </p:cNvPr>
              <p:cNvSpPr txBox="1"/>
              <p:nvPr/>
            </p:nvSpPr>
            <p:spPr>
              <a:xfrm>
                <a:off x="2846387" y="3422968"/>
                <a:ext cx="165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Švýcarsko</a:t>
                </a:r>
              </a:p>
            </p:txBody>
          </p:sp>
        </p:grpSp>
        <p:pic>
          <p:nvPicPr>
            <p:cNvPr id="46" name="Grafický objekt 45" descr="Chata obrys">
              <a:extLst>
                <a:ext uri="{FF2B5EF4-FFF2-40B4-BE49-F238E27FC236}">
                  <a16:creationId xmlns:a16="http://schemas.microsoft.com/office/drawing/2014/main" id="{40177961-C1AD-7C2A-781A-C34A954B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42650" y="5307104"/>
              <a:ext cx="914400" cy="914400"/>
            </a:xfrm>
            <a:prstGeom prst="rect">
              <a:avLst/>
            </a:prstGeom>
          </p:spPr>
        </p:pic>
      </p:grp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B38DC77-BCB4-08DC-934F-969A5C617901}"/>
              </a:ext>
            </a:extLst>
          </p:cNvPr>
          <p:cNvSpPr txBox="1"/>
          <p:nvPr/>
        </p:nvSpPr>
        <p:spPr>
          <a:xfrm>
            <a:off x="2379811" y="2468387"/>
            <a:ext cx="769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Základní </a:t>
            </a:r>
            <a:r>
              <a:rPr lang="cs-CZ" sz="66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info</a:t>
            </a:r>
            <a:endParaRPr lang="cs-CZ" sz="66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0DC8E0E-E086-363F-54B0-AB5F055C1D91}"/>
              </a:ext>
            </a:extLst>
          </p:cNvPr>
          <p:cNvGrpSpPr/>
          <p:nvPr/>
        </p:nvGrpSpPr>
        <p:grpSpPr>
          <a:xfrm>
            <a:off x="-2178033" y="0"/>
            <a:ext cx="2762250" cy="6858000"/>
            <a:chOff x="0" y="-3016"/>
            <a:chExt cx="2762250" cy="685800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F8860742-6610-462A-5E74-FEDA0EED3D1C}"/>
                </a:ext>
              </a:extLst>
            </p:cNvPr>
            <p:cNvGrpSpPr/>
            <p:nvPr/>
          </p:nvGrpSpPr>
          <p:grpSpPr>
            <a:xfrm>
              <a:off x="0" y="-3016"/>
              <a:ext cx="2762250" cy="6858000"/>
              <a:chOff x="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D4D94B6F-E730-6E8B-A4AC-18D8078FD353}"/>
                  </a:ext>
                </a:extLst>
              </p:cNvPr>
              <p:cNvSpPr/>
              <p:nvPr/>
            </p:nvSpPr>
            <p:spPr>
              <a:xfrm>
                <a:off x="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0" name="Rovnoramenný trojúhelník 9">
                <a:extLst>
                  <a:ext uri="{FF2B5EF4-FFF2-40B4-BE49-F238E27FC236}">
                    <a16:creationId xmlns:a16="http://schemas.microsoft.com/office/drawing/2014/main" id="{5B6732E2-250C-C494-E543-A76665612B53}"/>
                  </a:ext>
                </a:extLst>
              </p:cNvPr>
              <p:cNvSpPr/>
              <p:nvPr/>
            </p:nvSpPr>
            <p:spPr>
              <a:xfrm rot="5400000">
                <a:off x="2078832" y="1393036"/>
                <a:ext cx="1042986" cy="323850"/>
              </a:xfrm>
              <a:prstGeom prst="triangle">
                <a:avLst/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F375D92-C321-9D3A-6249-255FCFEBEB60}"/>
                </a:ext>
              </a:extLst>
            </p:cNvPr>
            <p:cNvSpPr txBox="1"/>
            <p:nvPr/>
          </p:nvSpPr>
          <p:spPr>
            <a:xfrm>
              <a:off x="285804" y="1138938"/>
              <a:ext cx="1819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latin typeface="Arial Black" panose="020B0A04020102020204" pitchFamily="34" charset="0"/>
                  <a:cs typeface="Aldhabi" panose="01000000000000000000" pitchFamily="2" charset="-78"/>
                </a:rPr>
                <a:t>VZNIK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5FE43870-3096-7F4B-B926-BDB49A2D82F2}"/>
                </a:ext>
              </a:extLst>
            </p:cNvPr>
            <p:cNvSpPr txBox="1"/>
            <p:nvPr/>
          </p:nvSpPr>
          <p:spPr>
            <a:xfrm>
              <a:off x="309245" y="2404085"/>
              <a:ext cx="1819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D2A000"/>
                  </a:solidFill>
                  <a:latin typeface="Arial Black" panose="020B0A04020102020204" pitchFamily="34" charset="0"/>
                </a:rPr>
                <a:t>1924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C342BD3-83CD-6107-2C04-76404FDBE7DA}"/>
                </a:ext>
              </a:extLst>
            </p:cNvPr>
            <p:cNvSpPr txBox="1"/>
            <p:nvPr/>
          </p:nvSpPr>
          <p:spPr>
            <a:xfrm>
              <a:off x="393383" y="3422968"/>
              <a:ext cx="1651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První zimní olympijské hry v Chamonix</a:t>
              </a:r>
            </a:p>
          </p:txBody>
        </p:sp>
        <p:pic>
          <p:nvPicPr>
            <p:cNvPr id="53" name="Grafický objekt 52" descr="Hůlky obrys">
              <a:extLst>
                <a:ext uri="{FF2B5EF4-FFF2-40B4-BE49-F238E27FC236}">
                  <a16:creationId xmlns:a16="http://schemas.microsoft.com/office/drawing/2014/main" id="{AF8C6E70-D1F8-A2C5-C320-F4721B99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9750" y="5367332"/>
              <a:ext cx="914400" cy="914400"/>
            </a:xfrm>
            <a:prstGeom prst="rect">
              <a:avLst/>
            </a:prstGeom>
          </p:spPr>
        </p:pic>
      </p:grpSp>
      <p:pic>
        <p:nvPicPr>
          <p:cNvPr id="9" name="Picture 2" descr="International Ski and Snowboard Federation - Wikipedia">
            <a:extLst>
              <a:ext uri="{FF2B5EF4-FFF2-40B4-BE49-F238E27FC236}">
                <a16:creationId xmlns:a16="http://schemas.microsoft.com/office/drawing/2014/main" id="{04947D42-2ED6-7537-0008-63597529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006" y="5307104"/>
            <a:ext cx="1188581" cy="13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0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10985" y="-540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13349" y="4648994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48973" y="28437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3513376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47991" y="279797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47990" y="399873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8" y="5417224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20554" y="2718833"/>
            <a:ext cx="12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80030" y="4009744"/>
            <a:ext cx="1098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783466" y="5355592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1797" y="3401558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2061" y="3406545"/>
            <a:ext cx="125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47989" y="4648994"/>
            <a:ext cx="1087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460595" y="4614935"/>
            <a:ext cx="10438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sz="3000" b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0813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541722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837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10985" y="-540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13349" y="5199844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48973" y="28437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3513376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47991" y="279797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47990" y="399873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71797" y="5199494"/>
            <a:ext cx="1087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20554" y="2718833"/>
            <a:ext cx="12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80030" y="4009744"/>
            <a:ext cx="1098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520534" y="5188682"/>
            <a:ext cx="1074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sz="3000" b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1797" y="3401558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2061" y="3406545"/>
            <a:ext cx="125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47989" y="4650381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802061" y="4628340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71797" y="5938158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782182" y="5958791"/>
            <a:ext cx="86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0813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469010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98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4D38EDF-E44D-7763-82CD-B5D08575A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2907" t="11473" r="13662" b="15096"/>
          <a:stretch/>
        </p:blipFill>
        <p:spPr>
          <a:xfrm>
            <a:off x="10985" y="-5408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1615C1-CE16-236B-C541-26A3A13194FD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HISTORIE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6F660BB-D9F7-3209-64E9-45D2F3B307D1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1879161" y="1621112"/>
            <a:ext cx="9334" cy="465997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>
            <a:extLst>
              <a:ext uri="{FF2B5EF4-FFF2-40B4-BE49-F238E27FC236}">
                <a16:creationId xmlns:a16="http://schemas.microsoft.com/office/drawing/2014/main" id="{0D137791-0BF4-0CE6-F31F-3E4DDA269AF0}"/>
              </a:ext>
            </a:extLst>
          </p:cNvPr>
          <p:cNvSpPr/>
          <p:nvPr/>
        </p:nvSpPr>
        <p:spPr>
          <a:xfrm>
            <a:off x="1603818" y="5880689"/>
            <a:ext cx="531624" cy="5316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21D7608-201C-E290-F940-7B87099C7E11}"/>
              </a:ext>
            </a:extLst>
          </p:cNvPr>
          <p:cNvSpPr/>
          <p:nvPr/>
        </p:nvSpPr>
        <p:spPr>
          <a:xfrm>
            <a:off x="1753908" y="1466127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B321643-9E0E-6DE9-3ACE-924D9AE40FDB}"/>
              </a:ext>
            </a:extLst>
          </p:cNvPr>
          <p:cNvSpPr/>
          <p:nvPr/>
        </p:nvSpPr>
        <p:spPr>
          <a:xfrm>
            <a:off x="1755591" y="213127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EC26089-1618-D923-CA5E-5D8D131B1FBC}"/>
              </a:ext>
            </a:extLst>
          </p:cNvPr>
          <p:cNvSpPr/>
          <p:nvPr/>
        </p:nvSpPr>
        <p:spPr>
          <a:xfrm>
            <a:off x="1748973" y="28437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9F9C877-E4FB-E29C-2D69-78B182C214A8}"/>
              </a:ext>
            </a:extLst>
          </p:cNvPr>
          <p:cNvSpPr/>
          <p:nvPr/>
        </p:nvSpPr>
        <p:spPr>
          <a:xfrm>
            <a:off x="1753908" y="3513376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0550EA9-14D0-964E-84A7-BDE8F849CEF7}"/>
              </a:ext>
            </a:extLst>
          </p:cNvPr>
          <p:cNvSpPr txBox="1"/>
          <p:nvPr/>
        </p:nvSpPr>
        <p:spPr>
          <a:xfrm>
            <a:off x="2252926" y="1396481"/>
            <a:ext cx="1043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Skiing Commission in Christiania (NOR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014339-B1DD-90E2-2B37-7C9964DB5244}"/>
              </a:ext>
            </a:extLst>
          </p:cNvPr>
          <p:cNvSpPr txBox="1"/>
          <p:nvPr/>
        </p:nvSpPr>
        <p:spPr>
          <a:xfrm>
            <a:off x="2252926" y="2083926"/>
            <a:ext cx="965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Ski </a:t>
            </a:r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Federation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OH Chamonix (severské lyžování)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871632-587F-35D6-EF04-BE453A82F673}"/>
              </a:ext>
            </a:extLst>
          </p:cNvPr>
          <p:cNvSpPr txBox="1"/>
          <p:nvPr/>
        </p:nvSpPr>
        <p:spPr>
          <a:xfrm>
            <a:off x="2247991" y="2797970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Alpine World Ski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3F5DD9-F6B4-F590-8D7B-26084B2F8EFE}"/>
              </a:ext>
            </a:extLst>
          </p:cNvPr>
          <p:cNvSpPr txBox="1"/>
          <p:nvPr/>
        </p:nvSpPr>
        <p:spPr>
          <a:xfrm>
            <a:off x="2247990" y="399873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Freestyle Ski World Cup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633AD6-2E52-70AF-55C5-C131E0020A91}"/>
              </a:ext>
            </a:extLst>
          </p:cNvPr>
          <p:cNvSpPr txBox="1"/>
          <p:nvPr/>
        </p:nvSpPr>
        <p:spPr>
          <a:xfrm>
            <a:off x="2267539" y="5264812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Snowboarding World Championships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AA56EE8-912E-B3C4-61EA-5DD97BCDE7DF}"/>
              </a:ext>
            </a:extLst>
          </p:cNvPr>
          <p:cNvSpPr txBox="1"/>
          <p:nvPr/>
        </p:nvSpPr>
        <p:spPr>
          <a:xfrm>
            <a:off x="826152" y="1416654"/>
            <a:ext cx="132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91FE10B-6ED3-48DA-EEF0-7C7EFD460BCB}"/>
              </a:ext>
            </a:extLst>
          </p:cNvPr>
          <p:cNvSpPr txBox="1"/>
          <p:nvPr/>
        </p:nvSpPr>
        <p:spPr>
          <a:xfrm>
            <a:off x="782166" y="2067660"/>
            <a:ext cx="1184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F94299D-23FD-FEC0-3F9D-039C769D57CA}"/>
              </a:ext>
            </a:extLst>
          </p:cNvPr>
          <p:cNvSpPr txBox="1"/>
          <p:nvPr/>
        </p:nvSpPr>
        <p:spPr>
          <a:xfrm>
            <a:off x="820554" y="2718833"/>
            <a:ext cx="1289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A3ACDF3-AA68-C41C-96E2-86BC91C23113}"/>
              </a:ext>
            </a:extLst>
          </p:cNvPr>
          <p:cNvSpPr txBox="1"/>
          <p:nvPr/>
        </p:nvSpPr>
        <p:spPr>
          <a:xfrm>
            <a:off x="780030" y="4009744"/>
            <a:ext cx="1098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 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C3C8387-AF33-7FCB-7EB7-6D2557D587E1}"/>
              </a:ext>
            </a:extLst>
          </p:cNvPr>
          <p:cNvSpPr txBox="1"/>
          <p:nvPr/>
        </p:nvSpPr>
        <p:spPr>
          <a:xfrm>
            <a:off x="820554" y="5220237"/>
            <a:ext cx="1074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8B5A53-1373-5D14-3EA4-FAE202C83116}"/>
              </a:ext>
            </a:extLst>
          </p:cNvPr>
          <p:cNvSpPr txBox="1"/>
          <p:nvPr/>
        </p:nvSpPr>
        <p:spPr>
          <a:xfrm>
            <a:off x="2271797" y="3401558"/>
            <a:ext cx="4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Alpské lyžování na OH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7723DB8-6BE6-C928-0368-4422FBEA7F00}"/>
              </a:ext>
            </a:extLst>
          </p:cNvPr>
          <p:cNvSpPr txBox="1"/>
          <p:nvPr/>
        </p:nvSpPr>
        <p:spPr>
          <a:xfrm>
            <a:off x="802061" y="3406545"/>
            <a:ext cx="1257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cs-CZ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06151F9-D50F-BBDF-8288-462648184E58}"/>
              </a:ext>
            </a:extLst>
          </p:cNvPr>
          <p:cNvSpPr txBox="1"/>
          <p:nvPr/>
        </p:nvSpPr>
        <p:spPr>
          <a:xfrm>
            <a:off x="2247989" y="4650381"/>
            <a:ext cx="1087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lyžování na OH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AA4834B6-6F96-84E9-7E56-D48298C1AF6C}"/>
              </a:ext>
            </a:extLst>
          </p:cNvPr>
          <p:cNvSpPr txBox="1"/>
          <p:nvPr/>
        </p:nvSpPr>
        <p:spPr>
          <a:xfrm>
            <a:off x="802061" y="4628340"/>
            <a:ext cx="1043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2EBF1F0-A443-C7DE-F347-71969578C6AF}"/>
              </a:ext>
            </a:extLst>
          </p:cNvPr>
          <p:cNvSpPr txBox="1"/>
          <p:nvPr/>
        </p:nvSpPr>
        <p:spPr>
          <a:xfrm>
            <a:off x="2262647" y="5882083"/>
            <a:ext cx="10873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Snowboarding na OH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DBEBE33-1681-A1C5-8DCD-DFF8AD3D4232}"/>
              </a:ext>
            </a:extLst>
          </p:cNvPr>
          <p:cNvSpPr txBox="1"/>
          <p:nvPr/>
        </p:nvSpPr>
        <p:spPr>
          <a:xfrm>
            <a:off x="482604" y="5882083"/>
            <a:ext cx="12086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</a:t>
            </a:r>
            <a:endParaRPr lang="cs-CZ" sz="3000" b="1" dirty="0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0F168773-FC83-6331-EDDC-4F1DA797DEE3}"/>
              </a:ext>
            </a:extLst>
          </p:cNvPr>
          <p:cNvSpPr/>
          <p:nvPr/>
        </p:nvSpPr>
        <p:spPr>
          <a:xfrm>
            <a:off x="1760526" y="4081375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F2C1C001-D216-0C59-4DBF-6286DFC37F96}"/>
              </a:ext>
            </a:extLst>
          </p:cNvPr>
          <p:cNvSpPr/>
          <p:nvPr/>
        </p:nvSpPr>
        <p:spPr>
          <a:xfrm>
            <a:off x="1760526" y="4690109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615634B4-03C0-014E-DB34-3F6E171D03AB}"/>
              </a:ext>
            </a:extLst>
          </p:cNvPr>
          <p:cNvSpPr/>
          <p:nvPr/>
        </p:nvSpPr>
        <p:spPr>
          <a:xfrm>
            <a:off x="1744574" y="6011914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48B4E821-EB23-8B67-703E-BC23E1D03689}"/>
              </a:ext>
            </a:extLst>
          </p:cNvPr>
          <p:cNvSpPr/>
          <p:nvPr/>
        </p:nvSpPr>
        <p:spPr>
          <a:xfrm>
            <a:off x="1743570" y="5270316"/>
            <a:ext cx="269174" cy="269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73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the Niche World of Speed Skiing is Getting Even Faster - Powder">
            <a:extLst>
              <a:ext uri="{FF2B5EF4-FFF2-40B4-BE49-F238E27FC236}">
                <a16:creationId xmlns:a16="http://schemas.microsoft.com/office/drawing/2014/main" id="{CE5AB39A-A6DB-03A1-B4F6-F37B3B9B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10659"/>
          <a:stretch/>
        </p:blipFill>
        <p:spPr bwMode="auto">
          <a:xfrm>
            <a:off x="6117814" y="0"/>
            <a:ext cx="6074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elemark skiing - Wikipedia">
            <a:extLst>
              <a:ext uri="{FF2B5EF4-FFF2-40B4-BE49-F238E27FC236}">
                <a16:creationId xmlns:a16="http://schemas.microsoft.com/office/drawing/2014/main" id="{CAD5FE28-5B97-45D3-BDAC-6A55CEF85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r="13164"/>
          <a:stretch/>
        </p:blipFill>
        <p:spPr bwMode="auto">
          <a:xfrm>
            <a:off x="-351610" y="0"/>
            <a:ext cx="6469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E897A4-7474-26A3-34B1-CFA5F33D25C1}"/>
              </a:ext>
            </a:extLst>
          </p:cNvPr>
          <p:cNvSpPr txBox="1"/>
          <p:nvPr/>
        </p:nvSpPr>
        <p:spPr>
          <a:xfrm>
            <a:off x="580680" y="567358"/>
            <a:ext cx="4306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Telemarkové lyžování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BC15F4-6EE9-5D78-30DE-5CF90712C299}"/>
              </a:ext>
            </a:extLst>
          </p:cNvPr>
          <p:cNvSpPr txBox="1"/>
          <p:nvPr/>
        </p:nvSpPr>
        <p:spPr>
          <a:xfrm>
            <a:off x="6471683" y="567358"/>
            <a:ext cx="5720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Rychlostní lyžování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A31AA1-4175-AF7D-0B65-CFEF138F8744}"/>
              </a:ext>
            </a:extLst>
          </p:cNvPr>
          <p:cNvSpPr txBox="1"/>
          <p:nvPr/>
        </p:nvSpPr>
        <p:spPr>
          <a:xfrm>
            <a:off x="550932" y="2915392"/>
            <a:ext cx="4368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podána žádost o začlenění do olympijského programu 2022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9C91EAC-5AA4-151E-EB27-3396BCCBA95E}"/>
              </a:ext>
            </a:extLst>
          </p:cNvPr>
          <p:cNvSpPr txBox="1"/>
          <p:nvPr/>
        </p:nvSpPr>
        <p:spPr>
          <a:xfrm>
            <a:off x="7856552" y="2915392"/>
            <a:ext cx="39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1992 – ukázkový sport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D562AFD-3547-3A62-2581-A28347A0B3EF}"/>
              </a:ext>
            </a:extLst>
          </p:cNvPr>
          <p:cNvGrpSpPr/>
          <p:nvPr/>
        </p:nvGrpSpPr>
        <p:grpSpPr>
          <a:xfrm>
            <a:off x="-3172862" y="4231123"/>
            <a:ext cx="3866919" cy="736780"/>
            <a:chOff x="1" y="4231123"/>
            <a:chExt cx="3866919" cy="576263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26D15C2B-5104-3705-87AC-9F097F3E7520}"/>
                </a:ext>
              </a:extLst>
            </p:cNvPr>
            <p:cNvSpPr/>
            <p:nvPr/>
          </p:nvSpPr>
          <p:spPr>
            <a:xfrm>
              <a:off x="1" y="4242140"/>
              <a:ext cx="3643150" cy="565244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Zamítnuto</a:t>
              </a:r>
            </a:p>
          </p:txBody>
        </p:sp>
        <p:sp>
          <p:nvSpPr>
            <p:cNvPr id="24" name="Rovnoramenný trojúhelník 23">
              <a:extLst>
                <a:ext uri="{FF2B5EF4-FFF2-40B4-BE49-F238E27FC236}">
                  <a16:creationId xmlns:a16="http://schemas.microsoft.com/office/drawing/2014/main" id="{8DB6C7F9-4D80-6E4B-C388-FCB254E83FC3}"/>
                </a:ext>
              </a:extLst>
            </p:cNvPr>
            <p:cNvSpPr/>
            <p:nvPr/>
          </p:nvSpPr>
          <p:spPr>
            <a:xfrm rot="5400000">
              <a:off x="3466903" y="4407370"/>
              <a:ext cx="576263" cy="223770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F31F846B-9B9F-F54E-BB58-01D0D6FB1B24}"/>
              </a:ext>
            </a:extLst>
          </p:cNvPr>
          <p:cNvGrpSpPr/>
          <p:nvPr/>
        </p:nvGrpSpPr>
        <p:grpSpPr>
          <a:xfrm>
            <a:off x="11427123" y="4231120"/>
            <a:ext cx="3970791" cy="736781"/>
            <a:chOff x="7546554" y="4070604"/>
            <a:chExt cx="4645446" cy="736781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B82360AC-6804-EB9E-2A1E-5C27E6B6A814}"/>
                </a:ext>
              </a:extLst>
            </p:cNvPr>
            <p:cNvSpPr/>
            <p:nvPr/>
          </p:nvSpPr>
          <p:spPr>
            <a:xfrm>
              <a:off x="7856552" y="4070604"/>
              <a:ext cx="4335448" cy="736780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Příliš nebezpečný </a:t>
              </a:r>
            </a:p>
          </p:txBody>
        </p:sp>
        <p:sp>
          <p:nvSpPr>
            <p:cNvPr id="8" name="Rovnoramenný trojúhelník 7">
              <a:extLst>
                <a:ext uri="{FF2B5EF4-FFF2-40B4-BE49-F238E27FC236}">
                  <a16:creationId xmlns:a16="http://schemas.microsoft.com/office/drawing/2014/main" id="{CD1FF88D-E031-AB9E-3AB9-361EC7EB2411}"/>
                </a:ext>
              </a:extLst>
            </p:cNvPr>
            <p:cNvSpPr/>
            <p:nvPr/>
          </p:nvSpPr>
          <p:spPr>
            <a:xfrm rot="5400000" flipV="1">
              <a:off x="7333163" y="4283996"/>
              <a:ext cx="736780" cy="309998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CDD7CD1-879C-3F67-97D7-5F8EF371DF9D}"/>
              </a:ext>
            </a:extLst>
          </p:cNvPr>
          <p:cNvGrpSpPr/>
          <p:nvPr/>
        </p:nvGrpSpPr>
        <p:grpSpPr>
          <a:xfrm>
            <a:off x="4985081" y="1162635"/>
            <a:ext cx="2236528" cy="1020417"/>
            <a:chOff x="5058288" y="4388242"/>
            <a:chExt cx="2236528" cy="1020417"/>
          </a:xfrm>
        </p:grpSpPr>
        <p:pic>
          <p:nvPicPr>
            <p:cNvPr id="10" name="Picture 6" descr="Prohlédněte si loga olympiád. Které je to nejpovedenější? : Marketing  journal">
              <a:extLst>
                <a:ext uri="{FF2B5EF4-FFF2-40B4-BE49-F238E27FC236}">
                  <a16:creationId xmlns:a16="http://schemas.microsoft.com/office/drawing/2014/main" id="{D9A01C6B-7288-7219-A340-6D09887BD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288" y="4388242"/>
              <a:ext cx="2236528" cy="102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fický objekt 10" descr="Otazník se souvislou výplní">
              <a:extLst>
                <a:ext uri="{FF2B5EF4-FFF2-40B4-BE49-F238E27FC236}">
                  <a16:creationId xmlns:a16="http://schemas.microsoft.com/office/drawing/2014/main" id="{67959855-A69D-D7F3-2674-2C4FA05E0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9892" y="4463577"/>
              <a:ext cx="523832" cy="523832"/>
            </a:xfrm>
            <a:prstGeom prst="rect">
              <a:avLst/>
            </a:prstGeom>
          </p:spPr>
        </p:pic>
        <p:pic>
          <p:nvPicPr>
            <p:cNvPr id="12" name="Grafický objekt 11" descr="Otazník se souvislou výplní">
              <a:extLst>
                <a:ext uri="{FF2B5EF4-FFF2-40B4-BE49-F238E27FC236}">
                  <a16:creationId xmlns:a16="http://schemas.microsoft.com/office/drawing/2014/main" id="{76B391A5-6397-A083-C5EA-B48F959E2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4800" y="4448671"/>
              <a:ext cx="523832" cy="523832"/>
            </a:xfrm>
            <a:prstGeom prst="rect">
              <a:avLst/>
            </a:prstGeom>
          </p:spPr>
        </p:pic>
        <p:pic>
          <p:nvPicPr>
            <p:cNvPr id="13" name="Grafický objekt 12" descr="Otazník se souvislou výplní">
              <a:extLst>
                <a:ext uri="{FF2B5EF4-FFF2-40B4-BE49-F238E27FC236}">
                  <a16:creationId xmlns:a16="http://schemas.microsoft.com/office/drawing/2014/main" id="{3C7D2E49-81FA-0741-FAA7-F1A753AFE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4197" y="4461304"/>
              <a:ext cx="523832" cy="523832"/>
            </a:xfrm>
            <a:prstGeom prst="rect">
              <a:avLst/>
            </a:prstGeom>
          </p:spPr>
        </p:pic>
        <p:pic>
          <p:nvPicPr>
            <p:cNvPr id="14" name="Grafický objekt 13" descr="Otazník se souvislou výplní">
              <a:extLst>
                <a:ext uri="{FF2B5EF4-FFF2-40B4-BE49-F238E27FC236}">
                  <a16:creationId xmlns:a16="http://schemas.microsoft.com/office/drawing/2014/main" id="{BF2BF701-71EF-820B-6E60-561198C3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2168" y="4833536"/>
              <a:ext cx="523832" cy="523832"/>
            </a:xfrm>
            <a:prstGeom prst="rect">
              <a:avLst/>
            </a:prstGeom>
          </p:spPr>
        </p:pic>
        <p:pic>
          <p:nvPicPr>
            <p:cNvPr id="15" name="Grafický objekt 14" descr="Otazník se souvislou výplní">
              <a:extLst>
                <a:ext uri="{FF2B5EF4-FFF2-40B4-BE49-F238E27FC236}">
                  <a16:creationId xmlns:a16="http://schemas.microsoft.com/office/drawing/2014/main" id="{110D85A3-B5E1-D820-B6F4-A59FE35F3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79" y="4833536"/>
              <a:ext cx="523832" cy="52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48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ow the Niche World of Speed Skiing is Getting Even Faster - Powder">
            <a:extLst>
              <a:ext uri="{FF2B5EF4-FFF2-40B4-BE49-F238E27FC236}">
                <a16:creationId xmlns:a16="http://schemas.microsoft.com/office/drawing/2014/main" id="{85FF3BCF-1355-B2EB-F4EA-E6250E9B5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10659"/>
          <a:stretch/>
        </p:blipFill>
        <p:spPr bwMode="auto">
          <a:xfrm>
            <a:off x="6117814" y="0"/>
            <a:ext cx="6074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elemark skiing - Wikipedia">
            <a:extLst>
              <a:ext uri="{FF2B5EF4-FFF2-40B4-BE49-F238E27FC236}">
                <a16:creationId xmlns:a16="http://schemas.microsoft.com/office/drawing/2014/main" id="{940D7B05-A408-2404-80BD-8E49DF3B6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r="13164"/>
          <a:stretch/>
        </p:blipFill>
        <p:spPr bwMode="auto">
          <a:xfrm>
            <a:off x="-351610" y="0"/>
            <a:ext cx="6469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E897A4-7474-26A3-34B1-CFA5F33D25C1}"/>
              </a:ext>
            </a:extLst>
          </p:cNvPr>
          <p:cNvSpPr txBox="1"/>
          <p:nvPr/>
        </p:nvSpPr>
        <p:spPr>
          <a:xfrm>
            <a:off x="580680" y="567358"/>
            <a:ext cx="4306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Telemarkové lyžování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BC15F4-6EE9-5D78-30DE-5CF90712C299}"/>
              </a:ext>
            </a:extLst>
          </p:cNvPr>
          <p:cNvSpPr txBox="1"/>
          <p:nvPr/>
        </p:nvSpPr>
        <p:spPr>
          <a:xfrm>
            <a:off x="6471683" y="567358"/>
            <a:ext cx="5720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Rychlostní lyžování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A31AA1-4175-AF7D-0B65-CFEF138F8744}"/>
              </a:ext>
            </a:extLst>
          </p:cNvPr>
          <p:cNvSpPr txBox="1"/>
          <p:nvPr/>
        </p:nvSpPr>
        <p:spPr>
          <a:xfrm>
            <a:off x="550932" y="2915392"/>
            <a:ext cx="4368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podána žádost o začlenění do olympijského programu 2022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9C91EAC-5AA4-151E-EB27-3396BCCBA95E}"/>
              </a:ext>
            </a:extLst>
          </p:cNvPr>
          <p:cNvSpPr txBox="1"/>
          <p:nvPr/>
        </p:nvSpPr>
        <p:spPr>
          <a:xfrm>
            <a:off x="7856552" y="2915392"/>
            <a:ext cx="39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1992 – ukázkový sport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D562AFD-3547-3A62-2581-A28347A0B3EF}"/>
              </a:ext>
            </a:extLst>
          </p:cNvPr>
          <p:cNvGrpSpPr/>
          <p:nvPr/>
        </p:nvGrpSpPr>
        <p:grpSpPr>
          <a:xfrm>
            <a:off x="8" y="4231123"/>
            <a:ext cx="3866919" cy="736780"/>
            <a:chOff x="1" y="4231123"/>
            <a:chExt cx="3866919" cy="576263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26D15C2B-5104-3705-87AC-9F097F3E7520}"/>
                </a:ext>
              </a:extLst>
            </p:cNvPr>
            <p:cNvSpPr/>
            <p:nvPr/>
          </p:nvSpPr>
          <p:spPr>
            <a:xfrm>
              <a:off x="1" y="4242140"/>
              <a:ext cx="3643150" cy="565244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Zamítnuto</a:t>
              </a:r>
            </a:p>
          </p:txBody>
        </p:sp>
        <p:sp>
          <p:nvSpPr>
            <p:cNvPr id="24" name="Rovnoramenný trojúhelník 23">
              <a:extLst>
                <a:ext uri="{FF2B5EF4-FFF2-40B4-BE49-F238E27FC236}">
                  <a16:creationId xmlns:a16="http://schemas.microsoft.com/office/drawing/2014/main" id="{8DB6C7F9-4D80-6E4B-C388-FCB254E83FC3}"/>
                </a:ext>
              </a:extLst>
            </p:cNvPr>
            <p:cNvSpPr/>
            <p:nvPr/>
          </p:nvSpPr>
          <p:spPr>
            <a:xfrm rot="5400000">
              <a:off x="3466903" y="4407370"/>
              <a:ext cx="576263" cy="223770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A33D1A7-BAE4-800F-5536-2A089A494933}"/>
              </a:ext>
            </a:extLst>
          </p:cNvPr>
          <p:cNvGrpSpPr/>
          <p:nvPr/>
        </p:nvGrpSpPr>
        <p:grpSpPr>
          <a:xfrm>
            <a:off x="11427123" y="4231120"/>
            <a:ext cx="3970791" cy="736781"/>
            <a:chOff x="7546554" y="4070604"/>
            <a:chExt cx="4645446" cy="736781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561D372B-85BE-D1BE-0DDC-4C096C4EC0C7}"/>
                </a:ext>
              </a:extLst>
            </p:cNvPr>
            <p:cNvSpPr/>
            <p:nvPr/>
          </p:nvSpPr>
          <p:spPr>
            <a:xfrm>
              <a:off x="7856552" y="4070604"/>
              <a:ext cx="4335448" cy="736780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Příliš nebezpečné </a:t>
              </a:r>
            </a:p>
          </p:txBody>
        </p:sp>
        <p:sp>
          <p:nvSpPr>
            <p:cNvPr id="8" name="Rovnoramenný trojúhelník 7">
              <a:extLst>
                <a:ext uri="{FF2B5EF4-FFF2-40B4-BE49-F238E27FC236}">
                  <a16:creationId xmlns:a16="http://schemas.microsoft.com/office/drawing/2014/main" id="{57361B0D-B799-5C6F-B8A6-DC2476A00B32}"/>
                </a:ext>
              </a:extLst>
            </p:cNvPr>
            <p:cNvSpPr/>
            <p:nvPr/>
          </p:nvSpPr>
          <p:spPr>
            <a:xfrm rot="5400000" flipV="1">
              <a:off x="7333163" y="4283996"/>
              <a:ext cx="736780" cy="309998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AD2D0FC-38EA-1A80-B325-4B3C1726B39F}"/>
              </a:ext>
            </a:extLst>
          </p:cNvPr>
          <p:cNvGrpSpPr/>
          <p:nvPr/>
        </p:nvGrpSpPr>
        <p:grpSpPr>
          <a:xfrm>
            <a:off x="4985081" y="1162635"/>
            <a:ext cx="2236528" cy="1020417"/>
            <a:chOff x="5058288" y="4388242"/>
            <a:chExt cx="2236528" cy="1020417"/>
          </a:xfrm>
        </p:grpSpPr>
        <p:pic>
          <p:nvPicPr>
            <p:cNvPr id="19" name="Picture 6" descr="Prohlédněte si loga olympiád. Které je to nejpovedenější? : Marketing  journal">
              <a:extLst>
                <a:ext uri="{FF2B5EF4-FFF2-40B4-BE49-F238E27FC236}">
                  <a16:creationId xmlns:a16="http://schemas.microsoft.com/office/drawing/2014/main" id="{D7D0E646-F871-0DEA-2C2A-3AE0B6B91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288" y="4388242"/>
              <a:ext cx="2236528" cy="102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Grafický objekt 22" descr="Otazník se souvislou výplní">
              <a:extLst>
                <a:ext uri="{FF2B5EF4-FFF2-40B4-BE49-F238E27FC236}">
                  <a16:creationId xmlns:a16="http://schemas.microsoft.com/office/drawing/2014/main" id="{80FDDCF5-C4EE-95BE-A320-8D860CDE8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9892" y="4463577"/>
              <a:ext cx="523832" cy="523832"/>
            </a:xfrm>
            <a:prstGeom prst="rect">
              <a:avLst/>
            </a:prstGeom>
          </p:spPr>
        </p:pic>
        <p:pic>
          <p:nvPicPr>
            <p:cNvPr id="28" name="Grafický objekt 27" descr="Otazník se souvislou výplní">
              <a:extLst>
                <a:ext uri="{FF2B5EF4-FFF2-40B4-BE49-F238E27FC236}">
                  <a16:creationId xmlns:a16="http://schemas.microsoft.com/office/drawing/2014/main" id="{DBC51B8A-1D5E-501B-294F-25B20288A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4800" y="4448671"/>
              <a:ext cx="523832" cy="523832"/>
            </a:xfrm>
            <a:prstGeom prst="rect">
              <a:avLst/>
            </a:prstGeom>
          </p:spPr>
        </p:pic>
        <p:pic>
          <p:nvPicPr>
            <p:cNvPr id="29" name="Grafický objekt 28" descr="Otazník se souvislou výplní">
              <a:extLst>
                <a:ext uri="{FF2B5EF4-FFF2-40B4-BE49-F238E27FC236}">
                  <a16:creationId xmlns:a16="http://schemas.microsoft.com/office/drawing/2014/main" id="{8C81A630-0688-DD05-682F-A913DB701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4197" y="4461304"/>
              <a:ext cx="523832" cy="523832"/>
            </a:xfrm>
            <a:prstGeom prst="rect">
              <a:avLst/>
            </a:prstGeom>
          </p:spPr>
        </p:pic>
        <p:pic>
          <p:nvPicPr>
            <p:cNvPr id="30" name="Grafický objekt 29" descr="Otazník se souvislou výplní">
              <a:extLst>
                <a:ext uri="{FF2B5EF4-FFF2-40B4-BE49-F238E27FC236}">
                  <a16:creationId xmlns:a16="http://schemas.microsoft.com/office/drawing/2014/main" id="{AEC6E4F0-097B-24B9-F734-97F46D4B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2168" y="4833536"/>
              <a:ext cx="523832" cy="523832"/>
            </a:xfrm>
            <a:prstGeom prst="rect">
              <a:avLst/>
            </a:prstGeom>
          </p:spPr>
        </p:pic>
        <p:pic>
          <p:nvPicPr>
            <p:cNvPr id="31" name="Grafický objekt 30" descr="Otazník se souvislou výplní">
              <a:extLst>
                <a:ext uri="{FF2B5EF4-FFF2-40B4-BE49-F238E27FC236}">
                  <a16:creationId xmlns:a16="http://schemas.microsoft.com/office/drawing/2014/main" id="{D5BDDC67-0BF5-205B-811E-1C2EA046F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79" y="4833536"/>
              <a:ext cx="523832" cy="52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4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w the Niche World of Speed Skiing is Getting Even Faster - Powder">
            <a:extLst>
              <a:ext uri="{FF2B5EF4-FFF2-40B4-BE49-F238E27FC236}">
                <a16:creationId xmlns:a16="http://schemas.microsoft.com/office/drawing/2014/main" id="{383D0516-F0F6-E573-3E48-8606C2282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10659"/>
          <a:stretch/>
        </p:blipFill>
        <p:spPr bwMode="auto">
          <a:xfrm>
            <a:off x="6117814" y="0"/>
            <a:ext cx="6074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lemark skiing - Wikipedia">
            <a:extLst>
              <a:ext uri="{FF2B5EF4-FFF2-40B4-BE49-F238E27FC236}">
                <a16:creationId xmlns:a16="http://schemas.microsoft.com/office/drawing/2014/main" id="{F9CEDE0F-D023-3E9E-E880-A2EE7230E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r="13164"/>
          <a:stretch/>
        </p:blipFill>
        <p:spPr bwMode="auto">
          <a:xfrm>
            <a:off x="-351610" y="0"/>
            <a:ext cx="6469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E897A4-7474-26A3-34B1-CFA5F33D25C1}"/>
              </a:ext>
            </a:extLst>
          </p:cNvPr>
          <p:cNvSpPr txBox="1"/>
          <p:nvPr/>
        </p:nvSpPr>
        <p:spPr>
          <a:xfrm>
            <a:off x="580680" y="567358"/>
            <a:ext cx="4306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Telemarkové lyžování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BC15F4-6EE9-5D78-30DE-5CF90712C299}"/>
              </a:ext>
            </a:extLst>
          </p:cNvPr>
          <p:cNvSpPr txBox="1"/>
          <p:nvPr/>
        </p:nvSpPr>
        <p:spPr>
          <a:xfrm>
            <a:off x="6471683" y="567358"/>
            <a:ext cx="5720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Rychlostní lyžování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A31AA1-4175-AF7D-0B65-CFEF138F8744}"/>
              </a:ext>
            </a:extLst>
          </p:cNvPr>
          <p:cNvSpPr txBox="1"/>
          <p:nvPr/>
        </p:nvSpPr>
        <p:spPr>
          <a:xfrm>
            <a:off x="550932" y="2915392"/>
            <a:ext cx="4368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podána žádost o začlenění do olympijského programu 2022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9C91EAC-5AA4-151E-EB27-3396BCCBA95E}"/>
              </a:ext>
            </a:extLst>
          </p:cNvPr>
          <p:cNvSpPr txBox="1"/>
          <p:nvPr/>
        </p:nvSpPr>
        <p:spPr>
          <a:xfrm>
            <a:off x="7856552" y="2915392"/>
            <a:ext cx="39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1992 – ukázkový sport</a:t>
            </a: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D562AFD-3547-3A62-2581-A28347A0B3EF}"/>
              </a:ext>
            </a:extLst>
          </p:cNvPr>
          <p:cNvGrpSpPr/>
          <p:nvPr/>
        </p:nvGrpSpPr>
        <p:grpSpPr>
          <a:xfrm>
            <a:off x="1" y="4231123"/>
            <a:ext cx="3866919" cy="736780"/>
            <a:chOff x="1" y="4231123"/>
            <a:chExt cx="3866919" cy="576263"/>
          </a:xfrm>
        </p:grpSpPr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26D15C2B-5104-3705-87AC-9F097F3E7520}"/>
                </a:ext>
              </a:extLst>
            </p:cNvPr>
            <p:cNvSpPr/>
            <p:nvPr/>
          </p:nvSpPr>
          <p:spPr>
            <a:xfrm>
              <a:off x="1" y="4242140"/>
              <a:ext cx="3643150" cy="565244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Zamítnuto</a:t>
              </a:r>
            </a:p>
          </p:txBody>
        </p:sp>
        <p:sp>
          <p:nvSpPr>
            <p:cNvPr id="24" name="Rovnoramenný trojúhelník 23">
              <a:extLst>
                <a:ext uri="{FF2B5EF4-FFF2-40B4-BE49-F238E27FC236}">
                  <a16:creationId xmlns:a16="http://schemas.microsoft.com/office/drawing/2014/main" id="{8DB6C7F9-4D80-6E4B-C388-FCB254E83FC3}"/>
                </a:ext>
              </a:extLst>
            </p:cNvPr>
            <p:cNvSpPr/>
            <p:nvPr/>
          </p:nvSpPr>
          <p:spPr>
            <a:xfrm rot="5400000">
              <a:off x="3466903" y="4407370"/>
              <a:ext cx="576263" cy="223770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9A36C0B5-5D3B-CFBE-35DA-0B693D8107E0}"/>
              </a:ext>
            </a:extLst>
          </p:cNvPr>
          <p:cNvGrpSpPr/>
          <p:nvPr/>
        </p:nvGrpSpPr>
        <p:grpSpPr>
          <a:xfrm>
            <a:off x="8221207" y="4231120"/>
            <a:ext cx="3970791" cy="736781"/>
            <a:chOff x="7546554" y="4070604"/>
            <a:chExt cx="4645446" cy="736781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ACFD1E9F-DCAE-1905-79F5-F195CA329CC2}"/>
                </a:ext>
              </a:extLst>
            </p:cNvPr>
            <p:cNvSpPr/>
            <p:nvPr/>
          </p:nvSpPr>
          <p:spPr>
            <a:xfrm>
              <a:off x="7856552" y="4070604"/>
              <a:ext cx="4335448" cy="736780"/>
            </a:xfrm>
            <a:prstGeom prst="rect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Příliš nebezpečné </a:t>
              </a:r>
            </a:p>
          </p:txBody>
        </p:sp>
        <p:sp>
          <p:nvSpPr>
            <p:cNvPr id="25" name="Rovnoramenný trojúhelník 24">
              <a:extLst>
                <a:ext uri="{FF2B5EF4-FFF2-40B4-BE49-F238E27FC236}">
                  <a16:creationId xmlns:a16="http://schemas.microsoft.com/office/drawing/2014/main" id="{86A107A2-AB7A-1516-6D5F-6A5E1BCF964F}"/>
                </a:ext>
              </a:extLst>
            </p:cNvPr>
            <p:cNvSpPr/>
            <p:nvPr/>
          </p:nvSpPr>
          <p:spPr>
            <a:xfrm rot="5400000" flipV="1">
              <a:off x="7333163" y="4283996"/>
              <a:ext cx="736780" cy="309998"/>
            </a:xfrm>
            <a:prstGeom prst="triangle">
              <a:avLst/>
            </a:prstGeom>
            <a:solidFill>
              <a:srgbClr val="E906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6A263DD0-CA95-A4C6-E8A6-58F84E3694C2}"/>
              </a:ext>
            </a:extLst>
          </p:cNvPr>
          <p:cNvGrpSpPr/>
          <p:nvPr/>
        </p:nvGrpSpPr>
        <p:grpSpPr>
          <a:xfrm>
            <a:off x="4985081" y="1162635"/>
            <a:ext cx="2236528" cy="1020417"/>
            <a:chOff x="5058288" y="4388242"/>
            <a:chExt cx="2236528" cy="1020417"/>
          </a:xfrm>
        </p:grpSpPr>
        <p:pic>
          <p:nvPicPr>
            <p:cNvPr id="6" name="Picture 6" descr="Prohlédněte si loga olympiád. Které je to nejpovedenější? : Marketing  journal">
              <a:extLst>
                <a:ext uri="{FF2B5EF4-FFF2-40B4-BE49-F238E27FC236}">
                  <a16:creationId xmlns:a16="http://schemas.microsoft.com/office/drawing/2014/main" id="{A085839D-590D-FCC5-5A62-350123294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288" y="4388242"/>
              <a:ext cx="2236528" cy="102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cký objekt 7" descr="Otazník se souvislou výplní">
              <a:extLst>
                <a:ext uri="{FF2B5EF4-FFF2-40B4-BE49-F238E27FC236}">
                  <a16:creationId xmlns:a16="http://schemas.microsoft.com/office/drawing/2014/main" id="{38673E27-846F-CABC-48F8-988EA58D3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9892" y="4463577"/>
              <a:ext cx="523832" cy="523832"/>
            </a:xfrm>
            <a:prstGeom prst="rect">
              <a:avLst/>
            </a:prstGeom>
          </p:spPr>
        </p:pic>
        <p:pic>
          <p:nvPicPr>
            <p:cNvPr id="9" name="Grafický objekt 8" descr="Otazník se souvislou výplní">
              <a:extLst>
                <a:ext uri="{FF2B5EF4-FFF2-40B4-BE49-F238E27FC236}">
                  <a16:creationId xmlns:a16="http://schemas.microsoft.com/office/drawing/2014/main" id="{74B31B9E-6B0B-E670-27CE-3D8D3023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4800" y="4448671"/>
              <a:ext cx="523832" cy="523832"/>
            </a:xfrm>
            <a:prstGeom prst="rect">
              <a:avLst/>
            </a:prstGeom>
          </p:spPr>
        </p:pic>
        <p:pic>
          <p:nvPicPr>
            <p:cNvPr id="10" name="Grafický objekt 9" descr="Otazník se souvislou výplní">
              <a:extLst>
                <a:ext uri="{FF2B5EF4-FFF2-40B4-BE49-F238E27FC236}">
                  <a16:creationId xmlns:a16="http://schemas.microsoft.com/office/drawing/2014/main" id="{26C5FAC9-3645-BC6B-0CCB-801A8EE5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4197" y="4461304"/>
              <a:ext cx="523832" cy="523832"/>
            </a:xfrm>
            <a:prstGeom prst="rect">
              <a:avLst/>
            </a:prstGeom>
          </p:spPr>
        </p:pic>
        <p:pic>
          <p:nvPicPr>
            <p:cNvPr id="11" name="Grafický objekt 10" descr="Otazník se souvislou výplní">
              <a:extLst>
                <a:ext uri="{FF2B5EF4-FFF2-40B4-BE49-F238E27FC236}">
                  <a16:creationId xmlns:a16="http://schemas.microsoft.com/office/drawing/2014/main" id="{C54F0BB9-B974-BC8D-5299-EE094FC7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72168" y="4833536"/>
              <a:ext cx="523832" cy="523832"/>
            </a:xfrm>
            <a:prstGeom prst="rect">
              <a:avLst/>
            </a:prstGeom>
          </p:spPr>
        </p:pic>
        <p:pic>
          <p:nvPicPr>
            <p:cNvPr id="12" name="Grafický objekt 11" descr="Otazník se souvislou výplní">
              <a:extLst>
                <a:ext uri="{FF2B5EF4-FFF2-40B4-BE49-F238E27FC236}">
                  <a16:creationId xmlns:a16="http://schemas.microsoft.com/office/drawing/2014/main" id="{72C69428-99A6-CE36-8EBA-E4988F63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97279" y="4833536"/>
              <a:ext cx="523832" cy="523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099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268066" y="691374"/>
            <a:ext cx="5273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ORGANIZAČNÍ STRUKTURA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239511D-4FC3-1792-D977-E4FA700F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54" y="1770"/>
            <a:ext cx="5005683" cy="68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5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5680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ORGANIZAČNÍ STRUKTURA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72B3B0-98E6-5070-A028-BC8849B404FE}"/>
              </a:ext>
            </a:extLst>
          </p:cNvPr>
          <p:cNvSpPr txBox="1"/>
          <p:nvPr/>
        </p:nvSpPr>
        <p:spPr>
          <a:xfrm>
            <a:off x="1061663" y="2049447"/>
            <a:ext cx="560969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Kongres 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valné shromáždění členských asociací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nejvyšší orgán FIS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činnosti: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změny stanov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rozhodování o ročním rozpočtu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přijímání a vylučování disciplín FIS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řádný kongres 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mimořádný kongres 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A8C4D0-A106-CC60-7A3F-FD140D10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81" y="0"/>
            <a:ext cx="5863119" cy="68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4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5680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ORGANIZAČNÍ STRUKTURA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472B3B0-98E6-5070-A028-BC8849B404FE}"/>
              </a:ext>
            </a:extLst>
          </p:cNvPr>
          <p:cNvSpPr txBox="1"/>
          <p:nvPr/>
        </p:nvSpPr>
        <p:spPr>
          <a:xfrm>
            <a:off x="486310" y="1905609"/>
            <a:ext cx="560969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nejvyšší orgán FIS mezi zasedáními kongresu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odpovídá se kongresu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innosti: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pravidla a předpisy FIS, včetně mezinárodních soutěžních pravidel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rozhoduje o pořádání mistrovství světa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Světový pohár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rozdělování přijatých poplatků mezi malé a rozvíjející se členské asociace</a:t>
            </a:r>
          </a:p>
          <a:p>
            <a:br>
              <a:rPr lang="cs-CZ" b="0" dirty="0">
                <a:effectLst/>
              </a:rPr>
            </a:br>
            <a:endParaRPr lang="cs-CZ" sz="2400" b="0" i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A8C4D0-A106-CC60-7A3F-FD140D10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81" y="0"/>
            <a:ext cx="5863119" cy="68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10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5680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ORGANIZAČNÍ STRUKTURA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A8C4D0-A106-CC60-7A3F-FD140D10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81" y="0"/>
            <a:ext cx="5863119" cy="68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0CE71E-D855-10E6-7554-E4A1BE68A43F}"/>
              </a:ext>
            </a:extLst>
          </p:cNvPr>
          <p:cNvSpPr txBox="1"/>
          <p:nvPr/>
        </p:nvSpPr>
        <p:spPr>
          <a:xfrm>
            <a:off x="305656" y="1750463"/>
            <a:ext cx="609771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Výkonný výbor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zabývá se všemi naléhavými záležitostmi mezi zasedáními rady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činnosti: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přijímá všechna nezbytná rozhodnutí v naléhavých záležitostech, o nichž by jinak rozhodovala rada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přijímá veškerá rozhodnutí o dopingových záležitostech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zabývá se takovými záležitostmi, které na něj delegoval kongres nebo rada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všechna jeho rozhodnutí musí schválit rada na příštím zasedání</a:t>
            </a:r>
          </a:p>
        </p:txBody>
      </p:sp>
    </p:spTree>
    <p:extLst>
      <p:ext uri="{BB962C8B-B14F-4D97-AF65-F5344CB8AC3E}">
        <p14:creationId xmlns:p14="http://schemas.microsoft.com/office/powerpoint/2010/main" val="409292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60000"/>
                <a:lumOff val="40000"/>
              </a:schemeClr>
            </a:gs>
            <a:gs pos="74000">
              <a:schemeClr val="accent1">
                <a:lumMod val="5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kupina 50">
            <a:extLst>
              <a:ext uri="{FF2B5EF4-FFF2-40B4-BE49-F238E27FC236}">
                <a16:creationId xmlns:a16="http://schemas.microsoft.com/office/drawing/2014/main" id="{E482051D-39CA-1798-0958-BDDE3384523E}"/>
              </a:ext>
            </a:extLst>
          </p:cNvPr>
          <p:cNvGrpSpPr/>
          <p:nvPr/>
        </p:nvGrpSpPr>
        <p:grpSpPr>
          <a:xfrm>
            <a:off x="9753600" y="-6032"/>
            <a:ext cx="2762250" cy="6858000"/>
            <a:chOff x="9753600" y="0"/>
            <a:chExt cx="2762250" cy="6858000"/>
          </a:xfrm>
        </p:grpSpPr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EC9B7E3A-BF42-1C42-76C2-3EF7AF81BE68}"/>
                </a:ext>
              </a:extLst>
            </p:cNvPr>
            <p:cNvGrpSpPr/>
            <p:nvPr/>
          </p:nvGrpSpPr>
          <p:grpSpPr>
            <a:xfrm>
              <a:off x="9753600" y="0"/>
              <a:ext cx="2762250" cy="6858000"/>
              <a:chOff x="97536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AFF1BBD9-CDD2-4DC1-5D81-086C5DBBCC89}"/>
                  </a:ext>
                </a:extLst>
              </p:cNvPr>
              <p:cNvSpPr/>
              <p:nvPr/>
            </p:nvSpPr>
            <p:spPr>
              <a:xfrm>
                <a:off x="975360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Rovnoramenný trojúhelník 13">
                <a:extLst>
                  <a:ext uri="{FF2B5EF4-FFF2-40B4-BE49-F238E27FC236}">
                    <a16:creationId xmlns:a16="http://schemas.microsoft.com/office/drawing/2014/main" id="{E8B1FCDB-124F-8618-B59D-61D86F9C587B}"/>
                  </a:ext>
                </a:extLst>
              </p:cNvPr>
              <p:cNvSpPr/>
              <p:nvPr/>
            </p:nvSpPr>
            <p:spPr>
              <a:xfrm rot="5400000">
                <a:off x="11832432" y="1393036"/>
                <a:ext cx="1042986" cy="323850"/>
              </a:xfrm>
              <a:prstGeom prst="triangle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11541A55-DC0A-7804-C04A-F9D3A5D110FC}"/>
                </a:ext>
              </a:extLst>
            </p:cNvPr>
            <p:cNvSpPr txBox="1"/>
            <p:nvPr/>
          </p:nvSpPr>
          <p:spPr>
            <a:xfrm>
              <a:off x="10077449" y="2366080"/>
              <a:ext cx="2008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69E0DF3F-6625-09CC-1134-A35BD015874E}"/>
                </a:ext>
              </a:extLst>
            </p:cNvPr>
            <p:cNvSpPr txBox="1"/>
            <p:nvPr/>
          </p:nvSpPr>
          <p:spPr>
            <a:xfrm>
              <a:off x="9753600" y="3025038"/>
              <a:ext cx="25299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Roman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Kumpošt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CZE</a:t>
              </a:r>
            </a:p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Dexter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Paine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USA</a:t>
              </a:r>
            </a:p>
            <a:p>
              <a:pPr algn="ctr"/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Aki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Murasato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JPN</a:t>
              </a: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Peter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Schroecksnadel</a:t>
              </a:r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 AUT</a:t>
              </a:r>
            </a:p>
          </p:txBody>
        </p:sp>
        <p:pic>
          <p:nvPicPr>
            <p:cNvPr id="44" name="Grafický objekt 43" descr="Dálnice obrys">
              <a:extLst>
                <a:ext uri="{FF2B5EF4-FFF2-40B4-BE49-F238E27FC236}">
                  <a16:creationId xmlns:a16="http://schemas.microsoft.com/office/drawing/2014/main" id="{FFB3E4A0-EC22-3AE8-37C3-B6C9B07F1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35919" y="5367332"/>
              <a:ext cx="914400" cy="914400"/>
            </a:xfrm>
            <a:prstGeom prst="rect">
              <a:avLst/>
            </a:prstGeom>
          </p:spPr>
        </p:pic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09594584-C094-6349-AF00-C6E2FABFE24D}"/>
                </a:ext>
              </a:extLst>
            </p:cNvPr>
            <p:cNvSpPr txBox="1"/>
            <p:nvPr/>
          </p:nvSpPr>
          <p:spPr>
            <a:xfrm>
              <a:off x="9931252" y="1339856"/>
              <a:ext cx="240694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700" dirty="0">
                  <a:latin typeface="Arial Black" panose="020B0A04020102020204" pitchFamily="34" charset="0"/>
                  <a:cs typeface="Aldhabi" panose="01000000000000000000" pitchFamily="2" charset="-78"/>
                </a:rPr>
                <a:t>VÍCEPREZIDENTI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DCC2DECF-9173-CAF3-499B-0AD137F07D0F}"/>
              </a:ext>
            </a:extLst>
          </p:cNvPr>
          <p:cNvGrpSpPr/>
          <p:nvPr/>
        </p:nvGrpSpPr>
        <p:grpSpPr>
          <a:xfrm>
            <a:off x="7188835" y="0"/>
            <a:ext cx="3136473" cy="6858000"/>
            <a:chOff x="7188835" y="0"/>
            <a:chExt cx="3136473" cy="6858000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44EFB764-98B0-5164-A83F-0A9ED28C24F2}"/>
                </a:ext>
              </a:extLst>
            </p:cNvPr>
            <p:cNvGrpSpPr/>
            <p:nvPr/>
          </p:nvGrpSpPr>
          <p:grpSpPr>
            <a:xfrm>
              <a:off x="7315200" y="0"/>
              <a:ext cx="2762250" cy="6858000"/>
              <a:chOff x="73152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7" name="Obdélník 6">
                <a:extLst>
                  <a:ext uri="{FF2B5EF4-FFF2-40B4-BE49-F238E27FC236}">
                    <a16:creationId xmlns:a16="http://schemas.microsoft.com/office/drawing/2014/main" id="{6BE3E3E6-E593-4130-A739-7C576490D7EB}"/>
                  </a:ext>
                </a:extLst>
              </p:cNvPr>
              <p:cNvSpPr/>
              <p:nvPr/>
            </p:nvSpPr>
            <p:spPr>
              <a:xfrm>
                <a:off x="7315200" y="0"/>
                <a:ext cx="2438400" cy="6858000"/>
              </a:xfrm>
              <a:prstGeom prst="rect">
                <a:avLst/>
              </a:prstGeom>
              <a:solidFill>
                <a:srgbClr val="5C84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Rovnoramenný trojúhelník 12">
                <a:extLst>
                  <a:ext uri="{FF2B5EF4-FFF2-40B4-BE49-F238E27FC236}">
                    <a16:creationId xmlns:a16="http://schemas.microsoft.com/office/drawing/2014/main" id="{E0F1C67A-9A80-070E-3E60-F7072F56044D}"/>
                  </a:ext>
                </a:extLst>
              </p:cNvPr>
              <p:cNvSpPr/>
              <p:nvPr/>
            </p:nvSpPr>
            <p:spPr>
              <a:xfrm rot="5400000">
                <a:off x="9394032" y="1393036"/>
                <a:ext cx="1042986" cy="323850"/>
              </a:xfrm>
              <a:prstGeom prst="triangle">
                <a:avLst/>
              </a:prstGeom>
              <a:solidFill>
                <a:srgbClr val="5C84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5906DC4C-C126-8BD6-621F-84BD18370A7F}"/>
                </a:ext>
              </a:extLst>
            </p:cNvPr>
            <p:cNvSpPr txBox="1"/>
            <p:nvPr/>
          </p:nvSpPr>
          <p:spPr>
            <a:xfrm>
              <a:off x="7210869" y="1258553"/>
              <a:ext cx="3114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>
                  <a:latin typeface="Arial Black" panose="020B0A04020102020204" pitchFamily="34" charset="0"/>
                  <a:cs typeface="Aldhabi" panose="01000000000000000000" pitchFamily="2" charset="-78"/>
                </a:rPr>
                <a:t>PREZIDENT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8936A4DE-B659-6CCE-6AFC-AA580ED9A258}"/>
                </a:ext>
              </a:extLst>
            </p:cNvPr>
            <p:cNvSpPr txBox="1"/>
            <p:nvPr/>
          </p:nvSpPr>
          <p:spPr>
            <a:xfrm>
              <a:off x="7609840" y="2131976"/>
              <a:ext cx="1819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accent4"/>
                  </a:solidFill>
                  <a:latin typeface="Arial Black" panose="020B0A04020102020204" pitchFamily="34" charset="0"/>
                </a:rPr>
                <a:t>Johan </a:t>
              </a:r>
              <a:r>
                <a:rPr lang="cs-CZ" dirty="0" err="1">
                  <a:solidFill>
                    <a:schemeClr val="accent4"/>
                  </a:solidFill>
                  <a:latin typeface="Arial Black" panose="020B0A04020102020204" pitchFamily="34" charset="0"/>
                </a:rPr>
                <a:t>Eliasch</a:t>
              </a:r>
              <a:endParaRPr lang="cs-CZ" dirty="0">
                <a:solidFill>
                  <a:schemeClr val="accent4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540E146-296E-5035-D166-8C5ACFB89B40}"/>
                </a:ext>
              </a:extLst>
            </p:cNvPr>
            <p:cNvSpPr txBox="1"/>
            <p:nvPr/>
          </p:nvSpPr>
          <p:spPr>
            <a:xfrm>
              <a:off x="7188835" y="3440436"/>
              <a:ext cx="2656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Od 2021</a:t>
              </a:r>
            </a:p>
          </p:txBody>
        </p:sp>
        <p:pic>
          <p:nvPicPr>
            <p:cNvPr id="42" name="Grafický objekt 41" descr="Sjezdové lyžování obrys">
              <a:extLst>
                <a:ext uri="{FF2B5EF4-FFF2-40B4-BE49-F238E27FC236}">
                  <a16:creationId xmlns:a16="http://schemas.microsoft.com/office/drawing/2014/main" id="{916850F9-448F-F694-A9E1-8B317296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62595" y="5367332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BFFFC975-2FC2-EFBF-AE84-4BBD0A5C4831}"/>
              </a:ext>
            </a:extLst>
          </p:cNvPr>
          <p:cNvGrpSpPr/>
          <p:nvPr/>
        </p:nvGrpSpPr>
        <p:grpSpPr>
          <a:xfrm>
            <a:off x="4876800" y="0"/>
            <a:ext cx="2762250" cy="6858000"/>
            <a:chOff x="4876800" y="0"/>
            <a:chExt cx="2762250" cy="6858000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32C44C1B-2D58-4043-2202-88797B5C4F28}"/>
                </a:ext>
              </a:extLst>
            </p:cNvPr>
            <p:cNvGrpSpPr/>
            <p:nvPr/>
          </p:nvGrpSpPr>
          <p:grpSpPr>
            <a:xfrm>
              <a:off x="4876800" y="0"/>
              <a:ext cx="2762250" cy="6858000"/>
              <a:chOff x="487680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EB9BFD9F-4964-8C9C-9FA5-B0E7D4B2CC10}"/>
                  </a:ext>
                </a:extLst>
              </p:cNvPr>
              <p:cNvSpPr/>
              <p:nvPr/>
            </p:nvSpPr>
            <p:spPr>
              <a:xfrm>
                <a:off x="487680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2" name="Rovnoramenný trojúhelník 11">
                <a:extLst>
                  <a:ext uri="{FF2B5EF4-FFF2-40B4-BE49-F238E27FC236}">
                    <a16:creationId xmlns:a16="http://schemas.microsoft.com/office/drawing/2014/main" id="{B4745BAC-B6AD-3DA7-4492-C18FAD5B26A3}"/>
                  </a:ext>
                </a:extLst>
              </p:cNvPr>
              <p:cNvSpPr/>
              <p:nvPr/>
            </p:nvSpPr>
            <p:spPr>
              <a:xfrm rot="5400000">
                <a:off x="6955632" y="1393036"/>
                <a:ext cx="1042986" cy="323850"/>
              </a:xfrm>
              <a:prstGeom prst="triangl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622F513-E751-36CD-EA20-81A9A568EF01}"/>
                </a:ext>
              </a:extLst>
            </p:cNvPr>
            <p:cNvSpPr txBox="1"/>
            <p:nvPr/>
          </p:nvSpPr>
          <p:spPr>
            <a:xfrm>
              <a:off x="5027953" y="1203654"/>
              <a:ext cx="2493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Arial Black" panose="020B0A04020102020204" pitchFamily="34" charset="0"/>
                  <a:cs typeface="Aldhabi" panose="01000000000000000000" pitchFamily="2" charset="-78"/>
                </a:rPr>
                <a:t>ČLENOVÉ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E35804BF-D6C3-C7BF-1BD5-AC4B8C9F170D}"/>
                </a:ext>
              </a:extLst>
            </p:cNvPr>
            <p:cNvSpPr txBox="1"/>
            <p:nvPr/>
          </p:nvSpPr>
          <p:spPr>
            <a:xfrm>
              <a:off x="5186045" y="2366080"/>
              <a:ext cx="1819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135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6E7A9C62-0280-F4DB-DF9D-7B8C7D4F712E}"/>
                </a:ext>
              </a:extLst>
            </p:cNvPr>
            <p:cNvSpPr txBox="1"/>
            <p:nvPr/>
          </p:nvSpPr>
          <p:spPr>
            <a:xfrm>
              <a:off x="5273273" y="3174209"/>
              <a:ext cx="18125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Národní lyžařské asociace</a:t>
              </a:r>
            </a:p>
            <a:p>
              <a:pPr algn="ctr"/>
              <a:endParaRPr lang="cs-CZ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Svaz lyžařů České republiky</a:t>
              </a:r>
            </a:p>
          </p:txBody>
        </p:sp>
        <p:pic>
          <p:nvPicPr>
            <p:cNvPr id="40" name="Grafický objekt 39" descr="Hory obrys">
              <a:extLst>
                <a:ext uri="{FF2B5EF4-FFF2-40B4-BE49-F238E27FC236}">
                  <a16:creationId xmlns:a16="http://schemas.microsoft.com/office/drawing/2014/main" id="{83079944-2941-7938-9CDA-762E66476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33720" y="5367332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68548ACD-59DE-3E34-5DBC-A5223AC2A58E}"/>
              </a:ext>
            </a:extLst>
          </p:cNvPr>
          <p:cNvGrpSpPr/>
          <p:nvPr/>
        </p:nvGrpSpPr>
        <p:grpSpPr>
          <a:xfrm>
            <a:off x="2438400" y="-6032"/>
            <a:ext cx="2762250" cy="6858000"/>
            <a:chOff x="2438400" y="11436"/>
            <a:chExt cx="2762250" cy="6858000"/>
          </a:xfrm>
        </p:grpSpPr>
        <p:grpSp>
          <p:nvGrpSpPr>
            <p:cNvPr id="48" name="Skupina 47">
              <a:extLst>
                <a:ext uri="{FF2B5EF4-FFF2-40B4-BE49-F238E27FC236}">
                  <a16:creationId xmlns:a16="http://schemas.microsoft.com/office/drawing/2014/main" id="{A20A5D9D-C37B-43DB-95E1-83804185980B}"/>
                </a:ext>
              </a:extLst>
            </p:cNvPr>
            <p:cNvGrpSpPr/>
            <p:nvPr/>
          </p:nvGrpSpPr>
          <p:grpSpPr>
            <a:xfrm>
              <a:off x="2438400" y="11436"/>
              <a:ext cx="2762250" cy="6858000"/>
              <a:chOff x="2438400" y="0"/>
              <a:chExt cx="2762250" cy="6858000"/>
            </a:xfrm>
          </p:grpSpPr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62AAF250-42E0-DA8D-4BDC-E9EAB183E464}"/>
                  </a:ext>
                </a:extLst>
              </p:cNvPr>
              <p:cNvGrpSpPr/>
              <p:nvPr/>
            </p:nvGrpSpPr>
            <p:grpSpPr>
              <a:xfrm>
                <a:off x="2438400" y="0"/>
                <a:ext cx="2762250" cy="6858000"/>
                <a:chOff x="2438400" y="0"/>
                <a:chExt cx="2762250" cy="6858000"/>
              </a:xfrm>
              <a:effectLst>
                <a:outerShdw blurRad="88900" dist="38100" algn="l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11" name="Rovnoramenný trojúhelník 10">
                  <a:extLst>
                    <a:ext uri="{FF2B5EF4-FFF2-40B4-BE49-F238E27FC236}">
                      <a16:creationId xmlns:a16="http://schemas.microsoft.com/office/drawing/2014/main" id="{0567762B-67FC-BDEC-A9F1-D382971BF27D}"/>
                    </a:ext>
                  </a:extLst>
                </p:cNvPr>
                <p:cNvSpPr/>
                <p:nvPr/>
              </p:nvSpPr>
              <p:spPr>
                <a:xfrm rot="5400000">
                  <a:off x="4517232" y="1393036"/>
                  <a:ext cx="1042986" cy="323850"/>
                </a:xfrm>
                <a:prstGeom prst="triangle">
                  <a:avLst/>
                </a:prstGeom>
                <a:solidFill>
                  <a:srgbClr val="B4C7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Obdélník 4">
                  <a:extLst>
                    <a:ext uri="{FF2B5EF4-FFF2-40B4-BE49-F238E27FC236}">
                      <a16:creationId xmlns:a16="http://schemas.microsoft.com/office/drawing/2014/main" id="{BE0F9B26-A6BC-B39A-0C13-73C08D14A1B6}"/>
                    </a:ext>
                  </a:extLst>
                </p:cNvPr>
                <p:cNvSpPr/>
                <p:nvPr/>
              </p:nvSpPr>
              <p:spPr>
                <a:xfrm>
                  <a:off x="2438400" y="0"/>
                  <a:ext cx="2438400" cy="685800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5BE1E22F-31AD-7BCA-16E3-DBAD1569368E}"/>
                  </a:ext>
                </a:extLst>
              </p:cNvPr>
              <p:cNvSpPr txBox="1"/>
              <p:nvPr/>
            </p:nvSpPr>
            <p:spPr>
              <a:xfrm>
                <a:off x="2850809" y="1138938"/>
                <a:ext cx="18199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3200" dirty="0">
                    <a:latin typeface="Arial Black" panose="020B0A04020102020204" pitchFamily="34" charset="0"/>
                    <a:cs typeface="Aldhabi" panose="01000000000000000000" pitchFamily="2" charset="-78"/>
                  </a:rPr>
                  <a:t>SÍDLO</a:t>
                </a:r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3200CFAA-DFB4-2E78-D982-8E41D744D402}"/>
                  </a:ext>
                </a:extLst>
              </p:cNvPr>
              <p:cNvSpPr txBox="1"/>
              <p:nvPr/>
            </p:nvSpPr>
            <p:spPr>
              <a:xfrm>
                <a:off x="2762250" y="2366080"/>
                <a:ext cx="18199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 err="1">
                    <a:solidFill>
                      <a:srgbClr val="D2A000"/>
                    </a:solidFill>
                    <a:latin typeface="Arial Black" panose="020B0A04020102020204" pitchFamily="34" charset="0"/>
                  </a:rPr>
                  <a:t>Oberhofen</a:t>
                </a:r>
                <a:endParaRPr lang="cs-CZ" dirty="0">
                  <a:solidFill>
                    <a:srgbClr val="D2A000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1" name="TextovéPole 30">
                <a:extLst>
                  <a:ext uri="{FF2B5EF4-FFF2-40B4-BE49-F238E27FC236}">
                    <a16:creationId xmlns:a16="http://schemas.microsoft.com/office/drawing/2014/main" id="{98A0ECF5-0555-5D8E-F86E-B8B21CDB3319}"/>
                  </a:ext>
                </a:extLst>
              </p:cNvPr>
              <p:cNvSpPr txBox="1"/>
              <p:nvPr/>
            </p:nvSpPr>
            <p:spPr>
              <a:xfrm>
                <a:off x="2846387" y="3422968"/>
                <a:ext cx="165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Švýcarsko</a:t>
                </a:r>
              </a:p>
            </p:txBody>
          </p:sp>
        </p:grpSp>
        <p:pic>
          <p:nvPicPr>
            <p:cNvPr id="46" name="Grafický objekt 45" descr="Chata obrys">
              <a:extLst>
                <a:ext uri="{FF2B5EF4-FFF2-40B4-BE49-F238E27FC236}">
                  <a16:creationId xmlns:a16="http://schemas.microsoft.com/office/drawing/2014/main" id="{40177961-C1AD-7C2A-781A-C34A954B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42650" y="5307104"/>
              <a:ext cx="914400" cy="914400"/>
            </a:xfrm>
            <a:prstGeom prst="rect">
              <a:avLst/>
            </a:prstGeom>
          </p:spPr>
        </p:pic>
      </p:grp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2B38DC77-BCB4-08DC-934F-969A5C617901}"/>
              </a:ext>
            </a:extLst>
          </p:cNvPr>
          <p:cNvSpPr txBox="1"/>
          <p:nvPr/>
        </p:nvSpPr>
        <p:spPr>
          <a:xfrm>
            <a:off x="12162789" y="2555924"/>
            <a:ext cx="7696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Základní </a:t>
            </a:r>
            <a:r>
              <a:rPr lang="cs-CZ" sz="6600" dirty="0" err="1">
                <a:solidFill>
                  <a:schemeClr val="accent4"/>
                </a:solidFill>
                <a:latin typeface="Arial Black" panose="020B0A04020102020204" pitchFamily="34" charset="0"/>
              </a:rPr>
              <a:t>info</a:t>
            </a:r>
            <a:endParaRPr lang="cs-CZ" sz="6600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0DC8E0E-E086-363F-54B0-AB5F055C1D91}"/>
              </a:ext>
            </a:extLst>
          </p:cNvPr>
          <p:cNvGrpSpPr/>
          <p:nvPr/>
        </p:nvGrpSpPr>
        <p:grpSpPr>
          <a:xfrm>
            <a:off x="0" y="-3016"/>
            <a:ext cx="2762250" cy="6858000"/>
            <a:chOff x="0" y="-3016"/>
            <a:chExt cx="2762250" cy="685800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F8860742-6610-462A-5E74-FEDA0EED3D1C}"/>
                </a:ext>
              </a:extLst>
            </p:cNvPr>
            <p:cNvGrpSpPr/>
            <p:nvPr/>
          </p:nvGrpSpPr>
          <p:grpSpPr>
            <a:xfrm>
              <a:off x="0" y="-3016"/>
              <a:ext cx="2762250" cy="6858000"/>
              <a:chOff x="0" y="0"/>
              <a:chExt cx="2762250" cy="6858000"/>
            </a:xfrm>
            <a:effectLst>
              <a:outerShdw blurRad="88900" dist="38100" algn="l" rotWithShape="0">
                <a:prstClr val="black">
                  <a:alpha val="45000"/>
                </a:prstClr>
              </a:outerShdw>
            </a:effectLst>
          </p:grpSpPr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D4D94B6F-E730-6E8B-A4AC-18D8078FD353}"/>
                  </a:ext>
                </a:extLst>
              </p:cNvPr>
              <p:cNvSpPr/>
              <p:nvPr/>
            </p:nvSpPr>
            <p:spPr>
              <a:xfrm>
                <a:off x="0" y="0"/>
                <a:ext cx="2438400" cy="685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0" name="Rovnoramenný trojúhelník 9">
                <a:extLst>
                  <a:ext uri="{FF2B5EF4-FFF2-40B4-BE49-F238E27FC236}">
                    <a16:creationId xmlns:a16="http://schemas.microsoft.com/office/drawing/2014/main" id="{5B6732E2-250C-C494-E543-A76665612B53}"/>
                  </a:ext>
                </a:extLst>
              </p:cNvPr>
              <p:cNvSpPr/>
              <p:nvPr/>
            </p:nvSpPr>
            <p:spPr>
              <a:xfrm rot="5400000">
                <a:off x="2078832" y="1393036"/>
                <a:ext cx="1042986" cy="323850"/>
              </a:xfrm>
              <a:prstGeom prst="triangle">
                <a:avLst/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F375D92-C321-9D3A-6249-255FCFEBEB60}"/>
                </a:ext>
              </a:extLst>
            </p:cNvPr>
            <p:cNvSpPr txBox="1"/>
            <p:nvPr/>
          </p:nvSpPr>
          <p:spPr>
            <a:xfrm>
              <a:off x="285804" y="1138938"/>
              <a:ext cx="1819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latin typeface="Arial Black" panose="020B0A04020102020204" pitchFamily="34" charset="0"/>
                  <a:cs typeface="Aldhabi" panose="01000000000000000000" pitchFamily="2" charset="-78"/>
                </a:rPr>
                <a:t>VZNIK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5FE43870-3096-7F4B-B926-BDB49A2D82F2}"/>
                </a:ext>
              </a:extLst>
            </p:cNvPr>
            <p:cNvSpPr txBox="1"/>
            <p:nvPr/>
          </p:nvSpPr>
          <p:spPr>
            <a:xfrm>
              <a:off x="309245" y="2404085"/>
              <a:ext cx="1819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D2A000"/>
                  </a:solidFill>
                  <a:latin typeface="Arial Black" panose="020B0A04020102020204" pitchFamily="34" charset="0"/>
                </a:rPr>
                <a:t>1924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6C342BD3-83CD-6107-2C04-76404FDBE7DA}"/>
                </a:ext>
              </a:extLst>
            </p:cNvPr>
            <p:cNvSpPr txBox="1"/>
            <p:nvPr/>
          </p:nvSpPr>
          <p:spPr>
            <a:xfrm>
              <a:off x="393383" y="3422968"/>
              <a:ext cx="16516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První zimní olympijské hry v Chamonix</a:t>
              </a:r>
            </a:p>
          </p:txBody>
        </p:sp>
        <p:pic>
          <p:nvPicPr>
            <p:cNvPr id="53" name="Grafický objekt 52" descr="Hůlky obrys">
              <a:extLst>
                <a:ext uri="{FF2B5EF4-FFF2-40B4-BE49-F238E27FC236}">
                  <a16:creationId xmlns:a16="http://schemas.microsoft.com/office/drawing/2014/main" id="{AF8C6E70-D1F8-A2C5-C320-F4721B99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9750" y="536733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949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56808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ORGANIZAČNÍ STRUKTURA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A8C4D0-A106-CC60-7A3F-FD140D10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81" y="0"/>
            <a:ext cx="5863119" cy="68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C0B4658-2583-5D66-D9BA-16525527FBEE}"/>
              </a:ext>
            </a:extLst>
          </p:cNvPr>
          <p:cNvSpPr txBox="1"/>
          <p:nvPr/>
        </p:nvSpPr>
        <p:spPr>
          <a:xfrm>
            <a:off x="785973" y="2154564"/>
            <a:ext cx="563195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Prezident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vede FIS a zastupuje FIS vůči členským asociacím, veřejnosti, státním orgánům a mezinárodním sportovním organizacím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cs-CZ" sz="2400" b="1" i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Generální tajemník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cs-CZ" sz="2400" b="1" i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cs-CZ" sz="2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Další výbory </a:t>
            </a:r>
            <a:endParaRPr lang="cs-CZ" sz="2400" b="0" i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2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69137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SPOLUPRÁCE / PARTNERSTVÍ</a:t>
            </a:r>
          </a:p>
        </p:txBody>
      </p:sp>
      <p:pic>
        <p:nvPicPr>
          <p:cNvPr id="3078" name="Picture 6" descr="AUDI FIS Skiworldcup Opening Sölden, Tirol, Austria">
            <a:extLst>
              <a:ext uri="{FF2B5EF4-FFF2-40B4-BE49-F238E27FC236}">
                <a16:creationId xmlns:a16="http://schemas.microsoft.com/office/drawing/2014/main" id="{B80AD6A7-655A-31CB-5C8D-0F9A8DB9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1" y="3003118"/>
            <a:ext cx="2611742" cy="13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F08B46C-1E1D-C1B3-A676-E5E64A1E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43" y="2470072"/>
            <a:ext cx="2611742" cy="5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499ADC4-8EC0-4C74-11A2-F2F9E061D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215" y="3252092"/>
            <a:ext cx="2908454" cy="872536"/>
          </a:xfrm>
          <a:prstGeom prst="rect">
            <a:avLst/>
          </a:prstGeom>
        </p:spPr>
      </p:pic>
      <p:pic>
        <p:nvPicPr>
          <p:cNvPr id="3092" name="Picture 20" descr="2024 FIS Cross Country World Cup">
            <a:extLst>
              <a:ext uri="{FF2B5EF4-FFF2-40B4-BE49-F238E27FC236}">
                <a16:creationId xmlns:a16="http://schemas.microsoft.com/office/drawing/2014/main" id="{F9B79DCA-7CA7-82B0-DD80-51262D97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01" y="2458154"/>
            <a:ext cx="2474150" cy="24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Viessmann FIS Ski Jumping World Cup">
            <a:extLst>
              <a:ext uri="{FF2B5EF4-FFF2-40B4-BE49-F238E27FC236}">
                <a16:creationId xmlns:a16="http://schemas.microsoft.com/office/drawing/2014/main" id="{9BC19F49-17D9-2A02-B925-5A90D1A2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92" y="3287798"/>
            <a:ext cx="1400409" cy="167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6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id="{312A789B-AACB-1438-AF37-FC803779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39" y="199315"/>
            <a:ext cx="6361722" cy="13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88FB26E-3A58-0A4E-38D1-732D40CF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43" y="1813297"/>
            <a:ext cx="5244957" cy="1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B6512AFA-1C9E-6B1C-5ACE-423FD6D74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3297"/>
            <a:ext cx="5419774" cy="134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A6049BDE-AF2D-85A6-4D7A-E799E296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2" y="3582833"/>
            <a:ext cx="4395717" cy="13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EC7B3E4A-9A5A-56C0-7945-21C0F76F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9" y="3582833"/>
            <a:ext cx="5958147" cy="136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21E9408E-4043-DD96-04C0-259505D1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75" y="5308788"/>
            <a:ext cx="4695290" cy="134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E78B71E7-BF83-00F5-56C6-562809F1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65" y="5304099"/>
            <a:ext cx="3158700" cy="135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6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CEEBC25-21F2-8DB5-E31A-023076FC09FC}"/>
              </a:ext>
            </a:extLst>
          </p:cNvPr>
          <p:cNvSpPr txBox="1"/>
          <p:nvPr/>
        </p:nvSpPr>
        <p:spPr>
          <a:xfrm>
            <a:off x="0" y="69137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IMPAKT NA SPOLEČNOST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B8CDF9-1E7B-F088-3F57-26F794EF59B0}"/>
              </a:ext>
            </a:extLst>
          </p:cNvPr>
          <p:cNvSpPr txBox="1"/>
          <p:nvPr/>
        </p:nvSpPr>
        <p:spPr>
          <a:xfrm>
            <a:off x="333375" y="1733550"/>
            <a:ext cx="483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Rainforest</a:t>
            </a:r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endParaRPr lang="cs-CZ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AD2629-1E12-2C97-FA2C-E2078BBFCCDF}"/>
              </a:ext>
            </a:extLst>
          </p:cNvPr>
          <p:cNvSpPr txBox="1"/>
          <p:nvPr/>
        </p:nvSpPr>
        <p:spPr>
          <a:xfrm>
            <a:off x="428625" y="2591060"/>
            <a:ext cx="10801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Snížit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celkový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dopad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činností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FIS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životní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klima</a:t>
            </a:r>
            <a:endParaRPr lang="cs-CZ" sz="2000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Vzdělávat ohledně opatření v oblasti klimatu</a:t>
            </a:r>
            <a:endParaRPr lang="cs-CZ" sz="20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Podporovat udržitelnou a odpovědnou spotřebu</a:t>
            </a:r>
          </a:p>
          <a:p>
            <a:pPr marL="457200" indent="-457200">
              <a:buAutoNum type="arabicParenR"/>
            </a:pP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Prosaz</a:t>
            </a:r>
            <a:r>
              <a:rPr lang="cs-CZ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ovat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udržitelnost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opatření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oblasti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prostřednictvím</a:t>
            </a:r>
            <a:r>
              <a:rPr lang="en-US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komunikace</a:t>
            </a:r>
            <a:endParaRPr lang="cs-CZ" sz="2000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it-IT" sz="200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Zakotvení udržitelnosti a klimatické neutrality ve správě FIS</a:t>
            </a:r>
            <a:endParaRPr lang="cs-CZ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nternational Ski and Snowboard Federation - Wikipedia">
            <a:extLst>
              <a:ext uri="{FF2B5EF4-FFF2-40B4-BE49-F238E27FC236}">
                <a16:creationId xmlns:a16="http://schemas.microsoft.com/office/drawing/2014/main" id="{FA7066B6-3109-E52C-6D35-79FAE4481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29" y="4847335"/>
            <a:ext cx="1442662" cy="15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CCE0066-A62F-26CD-C9A6-A90CFF2DE5C8}"/>
              </a:ext>
            </a:extLst>
          </p:cNvPr>
          <p:cNvSpPr/>
          <p:nvPr/>
        </p:nvSpPr>
        <p:spPr>
          <a:xfrm>
            <a:off x="428624" y="5721156"/>
            <a:ext cx="9085245" cy="114565"/>
          </a:xfrm>
          <a:prstGeom prst="rect">
            <a:avLst/>
          </a:prstGeom>
          <a:solidFill>
            <a:srgbClr val="F6AF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A1BA625-8C71-8CE3-0449-5EEAD737F075}"/>
              </a:ext>
            </a:extLst>
          </p:cNvPr>
          <p:cNvSpPr/>
          <p:nvPr/>
        </p:nvSpPr>
        <p:spPr>
          <a:xfrm>
            <a:off x="428624" y="5906686"/>
            <a:ext cx="9085245" cy="114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448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9FF7A810-0C7B-A6F8-82C3-82D60C4B4FBE}"/>
              </a:ext>
            </a:extLst>
          </p:cNvPr>
          <p:cNvSpPr/>
          <p:nvPr/>
        </p:nvSpPr>
        <p:spPr>
          <a:xfrm>
            <a:off x="0" y="5106256"/>
            <a:ext cx="12192000" cy="1751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6EECFCF-909E-6CBF-8515-685859AC2DDA}"/>
              </a:ext>
            </a:extLst>
          </p:cNvPr>
          <p:cNvSpPr/>
          <p:nvPr/>
        </p:nvSpPr>
        <p:spPr>
          <a:xfrm>
            <a:off x="13699" y="1501312"/>
            <a:ext cx="12192000" cy="1751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B8CDF9-1E7B-F088-3F57-26F794EF59B0}"/>
              </a:ext>
            </a:extLst>
          </p:cNvPr>
          <p:cNvSpPr txBox="1"/>
          <p:nvPr/>
        </p:nvSpPr>
        <p:spPr>
          <a:xfrm>
            <a:off x="606496" y="2033365"/>
            <a:ext cx="483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</a:t>
            </a:r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endParaRPr lang="cs-CZ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omoting Positive Mental Health at Work: Our Guide - uCheck Blog">
            <a:extLst>
              <a:ext uri="{FF2B5EF4-FFF2-40B4-BE49-F238E27FC236}">
                <a16:creationId xmlns:a16="http://schemas.microsoft.com/office/drawing/2014/main" id="{5AE86DFB-9446-F866-DC7A-14C49597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167" y1="23222" x2="21167" y2="23222"/>
                        <a14:foregroundMark x1="19667" y1="24444" x2="17583" y2="32778"/>
                        <a14:foregroundMark x1="80750" y1="24556" x2="86333" y2="30222"/>
                        <a14:foregroundMark x1="86333" y1="30222" x2="86333" y2="30222"/>
                        <a14:foregroundMark x1="80750" y1="58222" x2="80750" y2="58222"/>
                        <a14:foregroundMark x1="57917" y1="23111" x2="57917" y2="23111"/>
                        <a14:foregroundMark x1="18833" y1="59333" x2="18833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81" y="1629023"/>
            <a:ext cx="1869225" cy="14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09FCCCA-080A-ECC3-DC49-E3E060CF7576}"/>
              </a:ext>
            </a:extLst>
          </p:cNvPr>
          <p:cNvSpPr txBox="1"/>
          <p:nvPr/>
        </p:nvSpPr>
        <p:spPr>
          <a:xfrm>
            <a:off x="0" y="5767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IMPAKT NA SPOLEČNOST</a:t>
            </a:r>
          </a:p>
        </p:txBody>
      </p:sp>
      <p:pic>
        <p:nvPicPr>
          <p:cNvPr id="1028" name="Picture 4" descr="Snowflake PNGs for Free Download">
            <a:extLst>
              <a:ext uri="{FF2B5EF4-FFF2-40B4-BE49-F238E27FC236}">
                <a16:creationId xmlns:a16="http://schemas.microsoft.com/office/drawing/2014/main" id="{57331C7F-A232-62AB-B609-649ADB8D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08" y="3428259"/>
            <a:ext cx="1332686" cy="150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8BC51C-897A-A43E-F6A2-D91CFDEDB464}"/>
              </a:ext>
            </a:extLst>
          </p:cNvPr>
          <p:cNvSpPr txBox="1"/>
          <p:nvPr/>
        </p:nvSpPr>
        <p:spPr>
          <a:xfrm>
            <a:off x="606496" y="3768011"/>
            <a:ext cx="483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endParaRPr lang="cs-CZ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87CA42-829B-19DA-269C-8F6DC38DDDEB}"/>
              </a:ext>
            </a:extLst>
          </p:cNvPr>
          <p:cNvSpPr txBox="1"/>
          <p:nvPr/>
        </p:nvSpPr>
        <p:spPr>
          <a:xfrm>
            <a:off x="606495" y="5696442"/>
            <a:ext cx="8219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FIS B</a:t>
            </a:r>
            <a:r>
              <a:rPr lang="cs-CZ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ring</a:t>
            </a:r>
            <a:r>
              <a:rPr lang="en-US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</a:t>
            </a:r>
            <a:r>
              <a:rPr lang="cs-CZ" sz="3200" b="1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hildren</a:t>
            </a:r>
            <a:r>
              <a:rPr lang="en-US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cs-CZ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US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</a:t>
            </a:r>
            <a:r>
              <a:rPr lang="cs-CZ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</a:t>
            </a:r>
            <a:r>
              <a:rPr lang="en-US" sz="32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</a:t>
            </a:r>
            <a:r>
              <a:rPr lang="cs-CZ" sz="3200" b="1" i="1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now</a:t>
            </a:r>
            <a:endParaRPr lang="cs-CZ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cký objekt 14" descr="Muž s dítětem se souvislou výplní">
            <a:extLst>
              <a:ext uri="{FF2B5EF4-FFF2-40B4-BE49-F238E27FC236}">
                <a16:creationId xmlns:a16="http://schemas.microsoft.com/office/drawing/2014/main" id="{9B11686F-BD02-0FB3-D117-705967004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8300" y="5263210"/>
            <a:ext cx="1320230" cy="1320230"/>
          </a:xfrm>
          <a:prstGeom prst="rect">
            <a:avLst/>
          </a:prstGeom>
        </p:spPr>
      </p:pic>
      <p:pic>
        <p:nvPicPr>
          <p:cNvPr id="17" name="Grafický objekt 16" descr="Běh na lyžích se souvislou výplní">
            <a:extLst>
              <a:ext uri="{FF2B5EF4-FFF2-40B4-BE49-F238E27FC236}">
                <a16:creationId xmlns:a16="http://schemas.microsoft.com/office/drawing/2014/main" id="{9463C388-B375-7C6F-7102-1C7956D07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8458" y="5360835"/>
            <a:ext cx="1174680" cy="11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2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D12643-B1AC-61EA-9E6D-419EF421945C}"/>
              </a:ext>
            </a:extLst>
          </p:cNvPr>
          <p:cNvSpPr txBox="1"/>
          <p:nvPr/>
        </p:nvSpPr>
        <p:spPr>
          <a:xfrm>
            <a:off x="0" y="43356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PŘÍJMY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AA3D7EE-AA88-84F7-5B18-D6602F08F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09" b="91017" l="9961" r="89893">
                        <a14:foregroundMark x1="40527" y1="18384" x2="40527" y2="18384"/>
                        <a14:foregroundMark x1="45898" y1="17618" x2="45898" y2="17618"/>
                        <a14:foregroundMark x1="49561" y1="17409" x2="49561" y2="17409"/>
                        <a14:foregroundMark x1="28027" y1="80362" x2="28027" y2="80362"/>
                        <a14:foregroundMark x1="35693" y1="69011" x2="27344" y2="57730"/>
                        <a14:foregroundMark x1="33398" y1="63092" x2="27734" y2="79039"/>
                        <a14:backgroundMark x1="14941" y1="30850" x2="14941" y2="30850"/>
                        <a14:backgroundMark x1="17529" y1="26462" x2="12695" y2="33565"/>
                        <a14:backgroundMark x1="12695" y1="33565" x2="11621" y2="36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2806606" y="1790055"/>
            <a:ext cx="7698090" cy="47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99BFF0-12E8-8938-F482-EC7DFEE82A2C}"/>
              </a:ext>
            </a:extLst>
          </p:cNvPr>
          <p:cNvSpPr txBox="1"/>
          <p:nvPr/>
        </p:nvSpPr>
        <p:spPr>
          <a:xfrm>
            <a:off x="1178152" y="2508014"/>
            <a:ext cx="3256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Cenné papíry – 37,7%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65736F-8C96-8D98-32D1-91C21B6D5399}"/>
              </a:ext>
            </a:extLst>
          </p:cNvPr>
          <p:cNvSpPr txBox="1"/>
          <p:nvPr/>
        </p:nvSpPr>
        <p:spPr>
          <a:xfrm>
            <a:off x="7218642" y="1762495"/>
            <a:ext cx="3256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Zimní OH (OWG) – 16,8%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DFA6A0B-5EAC-62CB-2798-8D8DCA4D3F09}"/>
              </a:ext>
            </a:extLst>
          </p:cNvPr>
          <p:cNvSpPr txBox="1"/>
          <p:nvPr/>
        </p:nvSpPr>
        <p:spPr>
          <a:xfrm>
            <a:off x="8296143" y="4565363"/>
            <a:ext cx="3059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Světové poháry – 39,2%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328860-8350-15C8-07B6-03AB6CEF4027}"/>
              </a:ext>
            </a:extLst>
          </p:cNvPr>
          <p:cNvSpPr txBox="1"/>
          <p:nvPr/>
        </p:nvSpPr>
        <p:spPr>
          <a:xfrm>
            <a:off x="2883198" y="6000240"/>
            <a:ext cx="3256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Partneři – 1,8%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E19797-FE74-9917-F7A0-8309812F95BA}"/>
              </a:ext>
            </a:extLst>
          </p:cNvPr>
          <p:cNvSpPr txBox="1"/>
          <p:nvPr/>
        </p:nvSpPr>
        <p:spPr>
          <a:xfrm>
            <a:off x="1216449" y="5483377"/>
            <a:ext cx="325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Poplatky do NSA – 4,3%</a:t>
            </a:r>
          </a:p>
          <a:p>
            <a:endParaRPr lang="cs-CZ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A76BC5-EDB0-AD8D-9F41-9A47E8488E3B}"/>
              </a:ext>
            </a:extLst>
          </p:cNvPr>
          <p:cNvSpPr txBox="1"/>
          <p:nvPr/>
        </p:nvSpPr>
        <p:spPr>
          <a:xfrm>
            <a:off x="1254744" y="5059247"/>
            <a:ext cx="325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Prodej a jiné – 0,1%</a:t>
            </a:r>
          </a:p>
          <a:p>
            <a:endParaRPr lang="cs-CZ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6F4AAC-A522-34BA-B46B-9508BC6EF332}"/>
              </a:ext>
            </a:extLst>
          </p:cNvPr>
          <p:cNvSpPr txBox="1"/>
          <p:nvPr/>
        </p:nvSpPr>
        <p:spPr>
          <a:xfrm>
            <a:off x="495444" y="4540305"/>
            <a:ext cx="3256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Krátkodobé vklady – 0,1%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0CD01338-27E1-F892-6B3D-FEE98CEE68A1}"/>
              </a:ext>
            </a:extLst>
          </p:cNvPr>
          <p:cNvCxnSpPr>
            <a:cxnSpLocks/>
          </p:cNvCxnSpPr>
          <p:nvPr/>
        </p:nvCxnSpPr>
        <p:spPr>
          <a:xfrm flipH="1">
            <a:off x="7048072" y="1962550"/>
            <a:ext cx="170570" cy="2766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A5C13BC2-341A-AE42-F57B-521F2DA8FA6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125573" y="4740360"/>
            <a:ext cx="170570" cy="250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D280FAB9-1129-DCB2-4C08-E4DAD661A016}"/>
              </a:ext>
            </a:extLst>
          </p:cNvPr>
          <p:cNvCxnSpPr>
            <a:cxnSpLocks/>
          </p:cNvCxnSpPr>
          <p:nvPr/>
        </p:nvCxnSpPr>
        <p:spPr>
          <a:xfrm flipH="1">
            <a:off x="4813400" y="5345072"/>
            <a:ext cx="85285" cy="846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25E750C-E623-A7B2-F1AA-8165495D96BD}"/>
              </a:ext>
            </a:extLst>
          </p:cNvPr>
          <p:cNvCxnSpPr>
            <a:cxnSpLocks/>
          </p:cNvCxnSpPr>
          <p:nvPr/>
        </p:nvCxnSpPr>
        <p:spPr>
          <a:xfrm flipH="1">
            <a:off x="4119937" y="5086554"/>
            <a:ext cx="311862" cy="5168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9137260-40FB-23EB-E076-CAF88D2BFF7D}"/>
              </a:ext>
            </a:extLst>
          </p:cNvPr>
          <p:cNvCxnSpPr>
            <a:cxnSpLocks/>
          </p:cNvCxnSpPr>
          <p:nvPr/>
        </p:nvCxnSpPr>
        <p:spPr>
          <a:xfrm>
            <a:off x="3863083" y="2708069"/>
            <a:ext cx="162567" cy="2105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C2338FE-C82F-8EFA-764D-2B80304FA166}"/>
              </a:ext>
            </a:extLst>
          </p:cNvPr>
          <p:cNvCxnSpPr>
            <a:cxnSpLocks/>
          </p:cNvCxnSpPr>
          <p:nvPr/>
        </p:nvCxnSpPr>
        <p:spPr>
          <a:xfrm flipH="1">
            <a:off x="3749635" y="4920942"/>
            <a:ext cx="428045" cy="328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122D33A-074B-6182-491A-7472D13DDDFC}"/>
              </a:ext>
            </a:extLst>
          </p:cNvPr>
          <p:cNvCxnSpPr>
            <a:cxnSpLocks/>
          </p:cNvCxnSpPr>
          <p:nvPr/>
        </p:nvCxnSpPr>
        <p:spPr>
          <a:xfrm flipH="1" flipV="1">
            <a:off x="3578255" y="4778384"/>
            <a:ext cx="599424" cy="1120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2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D12643-B1AC-61EA-9E6D-419EF421945C}"/>
              </a:ext>
            </a:extLst>
          </p:cNvPr>
          <p:cNvSpPr txBox="1"/>
          <p:nvPr/>
        </p:nvSpPr>
        <p:spPr>
          <a:xfrm>
            <a:off x="0" y="43356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VÝDAJE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9E47DCB-00C8-7CE8-9131-224A94495C10}"/>
              </a:ext>
            </a:extLst>
          </p:cNvPr>
          <p:cNvGrpSpPr/>
          <p:nvPr/>
        </p:nvGrpSpPr>
        <p:grpSpPr>
          <a:xfrm>
            <a:off x="2879600" y="1524377"/>
            <a:ext cx="7627379" cy="4889785"/>
            <a:chOff x="3002890" y="1460052"/>
            <a:chExt cx="7627379" cy="4889785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2CA16642-C0F3-151C-D449-0ED8EFFB8F2E}"/>
                </a:ext>
              </a:extLst>
            </p:cNvPr>
            <p:cNvGrpSpPr/>
            <p:nvPr/>
          </p:nvGrpSpPr>
          <p:grpSpPr>
            <a:xfrm>
              <a:off x="3002890" y="1460052"/>
              <a:ext cx="7627379" cy="4889785"/>
              <a:chOff x="3002890" y="1460052"/>
              <a:chExt cx="7627379" cy="4889785"/>
            </a:xfrm>
          </p:grpSpPr>
          <p:grpSp>
            <p:nvGrpSpPr>
              <p:cNvPr id="8" name="Skupina 7">
                <a:extLst>
                  <a:ext uri="{FF2B5EF4-FFF2-40B4-BE49-F238E27FC236}">
                    <a16:creationId xmlns:a16="http://schemas.microsoft.com/office/drawing/2014/main" id="{8FE8866C-DB55-B6BF-3DB4-04803C1662CD}"/>
                  </a:ext>
                </a:extLst>
              </p:cNvPr>
              <p:cNvGrpSpPr/>
              <p:nvPr/>
            </p:nvGrpSpPr>
            <p:grpSpPr>
              <a:xfrm>
                <a:off x="3002890" y="1460052"/>
                <a:ext cx="7627379" cy="4889785"/>
                <a:chOff x="3002890" y="1460052"/>
                <a:chExt cx="7627379" cy="4889785"/>
              </a:xfrm>
            </p:grpSpPr>
            <p:grpSp>
              <p:nvGrpSpPr>
                <p:cNvPr id="4" name="Skupina 3">
                  <a:extLst>
                    <a:ext uri="{FF2B5EF4-FFF2-40B4-BE49-F238E27FC236}">
                      <a16:creationId xmlns:a16="http://schemas.microsoft.com/office/drawing/2014/main" id="{8CFDE031-3E9B-44F8-F578-D75DD0FD8C10}"/>
                    </a:ext>
                  </a:extLst>
                </p:cNvPr>
                <p:cNvGrpSpPr/>
                <p:nvPr/>
              </p:nvGrpSpPr>
              <p:grpSpPr>
                <a:xfrm>
                  <a:off x="3002890" y="1460052"/>
                  <a:ext cx="7627379" cy="4889785"/>
                  <a:chOff x="3002890" y="1460052"/>
                  <a:chExt cx="7627379" cy="4889785"/>
                </a:xfrm>
              </p:grpSpPr>
              <p:pic>
                <p:nvPicPr>
                  <p:cNvPr id="8194" name="Picture 2">
                    <a:extLst>
                      <a:ext uri="{FF2B5EF4-FFF2-40B4-BE49-F238E27FC236}">
                        <a16:creationId xmlns:a16="http://schemas.microsoft.com/office/drawing/2014/main" id="{8795CF25-0107-268A-A06C-B8017C173A9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6783" b="90808" l="9424" r="89893">
                                <a14:foregroundMark x1="40430" y1="17409" x2="40430" y2="17409"/>
                                <a14:foregroundMark x1="43164" y1="17409" x2="43164" y2="17409"/>
                                <a14:foregroundMark x1="35254" y1="17201" x2="35254" y2="17201"/>
                                <a14:foregroundMark x1="45020" y1="17061" x2="45020" y2="17061"/>
                                <a14:foregroundMark x1="44531" y1="17061" x2="44531" y2="17061"/>
                                <a14:foregroundMark x1="42725" y1="16922" x2="42725" y2="16922"/>
                                <a14:foregroundMark x1="41162" y1="16783" x2="41162" y2="16783"/>
                                <a14:foregroundMark x1="41895" y1="18245" x2="41895" y2="18245"/>
                                <a14:foregroundMark x1="41260" y1="18454" x2="41260" y2="18454"/>
                                <a14:foregroundMark x1="44189" y1="17967" x2="36572" y2="19986"/>
                                <a14:foregroundMark x1="36572" y1="19986" x2="36230" y2="20404"/>
                                <a14:foregroundMark x1="9424" y1="48816" x2="9424" y2="48816"/>
                                <a14:foregroundMark x1="9424" y1="48816" x2="10254" y2="5139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571"/>
                  <a:stretch/>
                </p:blipFill>
                <p:spPr bwMode="auto">
                  <a:xfrm>
                    <a:off x="3002890" y="1460052"/>
                    <a:ext cx="7627379" cy="488978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" name="Obdélník 2">
                    <a:extLst>
                      <a:ext uri="{FF2B5EF4-FFF2-40B4-BE49-F238E27FC236}">
                        <a16:creationId xmlns:a16="http://schemas.microsoft.com/office/drawing/2014/main" id="{5160D032-0059-4537-FC0A-91F72928E1DD}"/>
                      </a:ext>
                    </a:extLst>
                  </p:cNvPr>
                  <p:cNvSpPr/>
                  <p:nvPr/>
                </p:nvSpPr>
                <p:spPr>
                  <a:xfrm>
                    <a:off x="4911047" y="2116476"/>
                    <a:ext cx="482886" cy="513708"/>
                  </a:xfrm>
                  <a:prstGeom prst="rect">
                    <a:avLst/>
                  </a:prstGeom>
                  <a:solidFill>
                    <a:srgbClr val="6A8D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  <p:sp>
              <p:nvSpPr>
                <p:cNvPr id="5" name="Obdélník 4">
                  <a:extLst>
                    <a:ext uri="{FF2B5EF4-FFF2-40B4-BE49-F238E27FC236}">
                      <a16:creationId xmlns:a16="http://schemas.microsoft.com/office/drawing/2014/main" id="{3585CA72-6D32-FCAC-C2E8-53237F27BB9D}"/>
                    </a:ext>
                  </a:extLst>
                </p:cNvPr>
                <p:cNvSpPr/>
                <p:nvPr/>
              </p:nvSpPr>
              <p:spPr>
                <a:xfrm>
                  <a:off x="3863083" y="3041151"/>
                  <a:ext cx="267128" cy="482885"/>
                </a:xfrm>
                <a:prstGeom prst="rect">
                  <a:avLst/>
                </a:prstGeom>
                <a:solidFill>
                  <a:srgbClr val="42682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4433E5DF-25C7-7AF6-19D9-32318E677F7F}"/>
                  </a:ext>
                </a:extLst>
              </p:cNvPr>
              <p:cNvSpPr/>
              <p:nvPr/>
            </p:nvSpPr>
            <p:spPr>
              <a:xfrm>
                <a:off x="4037743" y="4005403"/>
                <a:ext cx="349321" cy="482885"/>
              </a:xfrm>
              <a:prstGeom prst="rect">
                <a:avLst/>
              </a:prstGeom>
              <a:solidFill>
                <a:srgbClr val="245E9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1D863A6-9242-CCC1-924F-DCF24C215A1F}"/>
                </a:ext>
              </a:extLst>
            </p:cNvPr>
            <p:cNvSpPr/>
            <p:nvPr/>
          </p:nvSpPr>
          <p:spPr>
            <a:xfrm>
              <a:off x="4911047" y="4756935"/>
              <a:ext cx="349320" cy="366638"/>
            </a:xfrm>
            <a:prstGeom prst="rect">
              <a:avLst/>
            </a:prstGeom>
            <a:solidFill>
              <a:srgbClr val="9974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2EF37848-8D46-7AF7-970A-5FE6F5A12139}"/>
              </a:ext>
            </a:extLst>
          </p:cNvPr>
          <p:cNvCxnSpPr>
            <a:cxnSpLocks/>
          </p:cNvCxnSpPr>
          <p:nvPr/>
        </p:nvCxnSpPr>
        <p:spPr>
          <a:xfrm flipH="1">
            <a:off x="5925430" y="1203005"/>
            <a:ext cx="2047316" cy="7382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367A9EB-D367-DDA5-7A80-8CED07B59C0C}"/>
              </a:ext>
            </a:extLst>
          </p:cNvPr>
          <p:cNvCxnSpPr>
            <a:cxnSpLocks/>
          </p:cNvCxnSpPr>
          <p:nvPr/>
        </p:nvCxnSpPr>
        <p:spPr>
          <a:xfrm flipH="1">
            <a:off x="6005911" y="1941209"/>
            <a:ext cx="27168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6A9605D3-1149-A822-58CC-A30E28662444}"/>
              </a:ext>
            </a:extLst>
          </p:cNvPr>
          <p:cNvCxnSpPr>
            <a:cxnSpLocks/>
          </p:cNvCxnSpPr>
          <p:nvPr/>
        </p:nvCxnSpPr>
        <p:spPr>
          <a:xfrm flipH="1" flipV="1">
            <a:off x="7790130" y="2545671"/>
            <a:ext cx="932630" cy="269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B429441-05E0-2839-A074-294BDBD6E41E}"/>
              </a:ext>
            </a:extLst>
          </p:cNvPr>
          <p:cNvCxnSpPr>
            <a:cxnSpLocks/>
          </p:cNvCxnSpPr>
          <p:nvPr/>
        </p:nvCxnSpPr>
        <p:spPr>
          <a:xfrm flipH="1" flipV="1">
            <a:off x="7972746" y="4607558"/>
            <a:ext cx="358178" cy="52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EFFE6312-B6F6-7A9D-769C-5995B393B04E}"/>
              </a:ext>
            </a:extLst>
          </p:cNvPr>
          <p:cNvCxnSpPr>
            <a:cxnSpLocks/>
          </p:cNvCxnSpPr>
          <p:nvPr/>
        </p:nvCxnSpPr>
        <p:spPr>
          <a:xfrm flipH="1" flipV="1">
            <a:off x="6840876" y="5314236"/>
            <a:ext cx="1787427" cy="1342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46AE63A-62A7-CC13-179E-AA8CAE9C380B}"/>
              </a:ext>
            </a:extLst>
          </p:cNvPr>
          <p:cNvCxnSpPr>
            <a:cxnSpLocks/>
          </p:cNvCxnSpPr>
          <p:nvPr/>
        </p:nvCxnSpPr>
        <p:spPr>
          <a:xfrm flipH="1" flipV="1">
            <a:off x="5678182" y="5398201"/>
            <a:ext cx="1540880" cy="8185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3136D86-4608-7F7A-5950-09EF8FB746D5}"/>
              </a:ext>
            </a:extLst>
          </p:cNvPr>
          <p:cNvCxnSpPr>
            <a:cxnSpLocks/>
            <a:stCxn id="8208" idx="1"/>
          </p:cNvCxnSpPr>
          <p:nvPr/>
        </p:nvCxnSpPr>
        <p:spPr>
          <a:xfrm flipV="1">
            <a:off x="5088086" y="5353580"/>
            <a:ext cx="194541" cy="11318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1DFDBA9F-5454-EB4D-5340-EC017B4EB9F2}"/>
              </a:ext>
            </a:extLst>
          </p:cNvPr>
          <p:cNvCxnSpPr>
            <a:cxnSpLocks/>
          </p:cNvCxnSpPr>
          <p:nvPr/>
        </p:nvCxnSpPr>
        <p:spPr>
          <a:xfrm flipV="1">
            <a:off x="4263774" y="5314236"/>
            <a:ext cx="955493" cy="902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D14759D-EBB8-E2CD-8B2A-1E4002509E20}"/>
              </a:ext>
            </a:extLst>
          </p:cNvPr>
          <p:cNvCxnSpPr>
            <a:cxnSpLocks/>
          </p:cNvCxnSpPr>
          <p:nvPr/>
        </p:nvCxnSpPr>
        <p:spPr>
          <a:xfrm flipV="1">
            <a:off x="2642165" y="5314235"/>
            <a:ext cx="2503468" cy="4366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EACA4DB2-6D20-E7C3-1C27-E4CEB611CAF3}"/>
              </a:ext>
            </a:extLst>
          </p:cNvPr>
          <p:cNvCxnSpPr>
            <a:cxnSpLocks/>
          </p:cNvCxnSpPr>
          <p:nvPr/>
        </p:nvCxnSpPr>
        <p:spPr>
          <a:xfrm>
            <a:off x="2445810" y="4715089"/>
            <a:ext cx="2377873" cy="4873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0E6A6985-E8D7-56F3-8ECE-D1D262B0952C}"/>
              </a:ext>
            </a:extLst>
          </p:cNvPr>
          <p:cNvCxnSpPr>
            <a:cxnSpLocks/>
          </p:cNvCxnSpPr>
          <p:nvPr/>
        </p:nvCxnSpPr>
        <p:spPr>
          <a:xfrm>
            <a:off x="3040522" y="4003262"/>
            <a:ext cx="862204" cy="4896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3" name="Přímá spojnice 8192">
            <a:extLst>
              <a:ext uri="{FF2B5EF4-FFF2-40B4-BE49-F238E27FC236}">
                <a16:creationId xmlns:a16="http://schemas.microsoft.com/office/drawing/2014/main" id="{8DC7EB7B-575A-62FE-4D25-6DC512EDC3CD}"/>
              </a:ext>
            </a:extLst>
          </p:cNvPr>
          <p:cNvCxnSpPr>
            <a:cxnSpLocks/>
          </p:cNvCxnSpPr>
          <p:nvPr/>
        </p:nvCxnSpPr>
        <p:spPr>
          <a:xfrm>
            <a:off x="2901758" y="2777000"/>
            <a:ext cx="774972" cy="4940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5" name="Přímá spojnice 8194">
            <a:extLst>
              <a:ext uri="{FF2B5EF4-FFF2-40B4-BE49-F238E27FC236}">
                <a16:creationId xmlns:a16="http://schemas.microsoft.com/office/drawing/2014/main" id="{AB7FCE9B-0D97-1911-0581-F9B818CE17EE}"/>
              </a:ext>
            </a:extLst>
          </p:cNvPr>
          <p:cNvCxnSpPr>
            <a:cxnSpLocks/>
          </p:cNvCxnSpPr>
          <p:nvPr/>
        </p:nvCxnSpPr>
        <p:spPr>
          <a:xfrm>
            <a:off x="3566585" y="1757576"/>
            <a:ext cx="1149252" cy="4232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97" name="Přímá spojnice 8196">
            <a:extLst>
              <a:ext uri="{FF2B5EF4-FFF2-40B4-BE49-F238E27FC236}">
                <a16:creationId xmlns:a16="http://schemas.microsoft.com/office/drawing/2014/main" id="{7EDB3956-113A-53E3-C5E7-F913B81D1A65}"/>
              </a:ext>
            </a:extLst>
          </p:cNvPr>
          <p:cNvCxnSpPr>
            <a:cxnSpLocks/>
          </p:cNvCxnSpPr>
          <p:nvPr/>
        </p:nvCxnSpPr>
        <p:spPr>
          <a:xfrm flipH="1">
            <a:off x="8256445" y="3851905"/>
            <a:ext cx="743717" cy="2770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ovéPole 8198">
            <a:extLst>
              <a:ext uri="{FF2B5EF4-FFF2-40B4-BE49-F238E27FC236}">
                <a16:creationId xmlns:a16="http://schemas.microsoft.com/office/drawing/2014/main" id="{F896FE8A-4C62-193E-4126-FC47D0871CC4}"/>
              </a:ext>
            </a:extLst>
          </p:cNvPr>
          <p:cNvSpPr txBox="1"/>
          <p:nvPr/>
        </p:nvSpPr>
        <p:spPr>
          <a:xfrm>
            <a:off x="9000162" y="3626474"/>
            <a:ext cx="3256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Partneři – 0,1%</a:t>
            </a:r>
          </a:p>
        </p:txBody>
      </p:sp>
      <p:sp>
        <p:nvSpPr>
          <p:cNvPr id="8200" name="TextovéPole 8199">
            <a:extLst>
              <a:ext uri="{FF2B5EF4-FFF2-40B4-BE49-F238E27FC236}">
                <a16:creationId xmlns:a16="http://schemas.microsoft.com/office/drawing/2014/main" id="{FFD5E5E5-2E9B-DAD5-5A2C-73168D673E9F}"/>
              </a:ext>
            </a:extLst>
          </p:cNvPr>
          <p:cNvSpPr txBox="1"/>
          <p:nvPr/>
        </p:nvSpPr>
        <p:spPr>
          <a:xfrm>
            <a:off x="8722760" y="2624884"/>
            <a:ext cx="3256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Světové poháry – 31,1%</a:t>
            </a:r>
          </a:p>
        </p:txBody>
      </p:sp>
      <p:sp>
        <p:nvSpPr>
          <p:cNvPr id="8201" name="TextovéPole 8200">
            <a:extLst>
              <a:ext uri="{FF2B5EF4-FFF2-40B4-BE49-F238E27FC236}">
                <a16:creationId xmlns:a16="http://schemas.microsoft.com/office/drawing/2014/main" id="{3036754B-CA76-7A14-F63C-578C6402AA71}"/>
              </a:ext>
            </a:extLst>
          </p:cNvPr>
          <p:cNvSpPr txBox="1"/>
          <p:nvPr/>
        </p:nvSpPr>
        <p:spPr>
          <a:xfrm>
            <a:off x="8330924" y="4492953"/>
            <a:ext cx="392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Pracovníci administrativy – 8,1%</a:t>
            </a:r>
          </a:p>
        </p:txBody>
      </p:sp>
      <p:sp>
        <p:nvSpPr>
          <p:cNvPr id="8204" name="TextovéPole 8203">
            <a:extLst>
              <a:ext uri="{FF2B5EF4-FFF2-40B4-BE49-F238E27FC236}">
                <a16:creationId xmlns:a16="http://schemas.microsoft.com/office/drawing/2014/main" id="{992E4F95-E86D-F816-1D21-3FC80C90C659}"/>
              </a:ext>
            </a:extLst>
          </p:cNvPr>
          <p:cNvSpPr txBox="1"/>
          <p:nvPr/>
        </p:nvSpPr>
        <p:spPr>
          <a:xfrm>
            <a:off x="8653988" y="5229997"/>
            <a:ext cx="392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Technický personál – 9,8%</a:t>
            </a:r>
          </a:p>
        </p:txBody>
      </p:sp>
      <p:sp>
        <p:nvSpPr>
          <p:cNvPr id="8206" name="TextovéPole 8205">
            <a:extLst>
              <a:ext uri="{FF2B5EF4-FFF2-40B4-BE49-F238E27FC236}">
                <a16:creationId xmlns:a16="http://schemas.microsoft.com/office/drawing/2014/main" id="{61DDADD0-E7C5-4921-B09D-DDF59E5D9C7B}"/>
              </a:ext>
            </a:extLst>
          </p:cNvPr>
          <p:cNvSpPr txBox="1"/>
          <p:nvPr/>
        </p:nvSpPr>
        <p:spPr>
          <a:xfrm>
            <a:off x="7196063" y="6072055"/>
            <a:ext cx="392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zaměstnanci – 3,2%</a:t>
            </a:r>
          </a:p>
        </p:txBody>
      </p:sp>
      <p:sp>
        <p:nvSpPr>
          <p:cNvPr id="8208" name="TextovéPole 8207">
            <a:extLst>
              <a:ext uri="{FF2B5EF4-FFF2-40B4-BE49-F238E27FC236}">
                <a16:creationId xmlns:a16="http://schemas.microsoft.com/office/drawing/2014/main" id="{33C69BA5-7D62-E28B-1E21-5A4F27437137}"/>
              </a:ext>
            </a:extLst>
          </p:cNvPr>
          <p:cNvSpPr txBox="1"/>
          <p:nvPr/>
        </p:nvSpPr>
        <p:spPr>
          <a:xfrm>
            <a:off x="5088086" y="6285392"/>
            <a:ext cx="392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Kongres – 1,0%</a:t>
            </a:r>
          </a:p>
        </p:txBody>
      </p:sp>
      <p:sp>
        <p:nvSpPr>
          <p:cNvPr id="8210" name="TextovéPole 8209">
            <a:extLst>
              <a:ext uri="{FF2B5EF4-FFF2-40B4-BE49-F238E27FC236}">
                <a16:creationId xmlns:a16="http://schemas.microsoft.com/office/drawing/2014/main" id="{01B3243D-B47A-E09B-5219-2191A48CC4CD}"/>
              </a:ext>
            </a:extLst>
          </p:cNvPr>
          <p:cNvSpPr txBox="1"/>
          <p:nvPr/>
        </p:nvSpPr>
        <p:spPr>
          <a:xfrm>
            <a:off x="2642165" y="6138020"/>
            <a:ext cx="1690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 – 0,2%</a:t>
            </a:r>
          </a:p>
        </p:txBody>
      </p:sp>
      <p:sp>
        <p:nvSpPr>
          <p:cNvPr id="8211" name="TextovéPole 8210">
            <a:extLst>
              <a:ext uri="{FF2B5EF4-FFF2-40B4-BE49-F238E27FC236}">
                <a16:creationId xmlns:a16="http://schemas.microsoft.com/office/drawing/2014/main" id="{0B03426D-26A5-6B43-6717-AA9F7594EC88}"/>
              </a:ext>
            </a:extLst>
          </p:cNvPr>
          <p:cNvSpPr txBox="1"/>
          <p:nvPr/>
        </p:nvSpPr>
        <p:spPr>
          <a:xfrm>
            <a:off x="831452" y="5654910"/>
            <a:ext cx="2209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Výbory – 0,4%</a:t>
            </a:r>
          </a:p>
        </p:txBody>
      </p:sp>
      <p:sp>
        <p:nvSpPr>
          <p:cNvPr id="8212" name="TextovéPole 8211">
            <a:extLst>
              <a:ext uri="{FF2B5EF4-FFF2-40B4-BE49-F238E27FC236}">
                <a16:creationId xmlns:a16="http://schemas.microsoft.com/office/drawing/2014/main" id="{2E6147AB-E1B7-F990-14A0-DAE9A579EC11}"/>
              </a:ext>
            </a:extLst>
          </p:cNvPr>
          <p:cNvSpPr txBox="1"/>
          <p:nvPr/>
        </p:nvSpPr>
        <p:spPr>
          <a:xfrm>
            <a:off x="327509" y="4513453"/>
            <a:ext cx="2209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Soutěže – 3,9%</a:t>
            </a:r>
          </a:p>
        </p:txBody>
      </p:sp>
      <p:sp>
        <p:nvSpPr>
          <p:cNvPr id="8213" name="TextovéPole 8212">
            <a:extLst>
              <a:ext uri="{FF2B5EF4-FFF2-40B4-BE49-F238E27FC236}">
                <a16:creationId xmlns:a16="http://schemas.microsoft.com/office/drawing/2014/main" id="{059CAA8C-15C8-0526-6967-B7C2FECFDAFF}"/>
              </a:ext>
            </a:extLst>
          </p:cNvPr>
          <p:cNvSpPr txBox="1"/>
          <p:nvPr/>
        </p:nvSpPr>
        <p:spPr>
          <a:xfrm>
            <a:off x="0" y="3679094"/>
            <a:ext cx="3113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Obchodní výdaje – 11,9%</a:t>
            </a:r>
          </a:p>
        </p:txBody>
      </p:sp>
      <p:sp>
        <p:nvSpPr>
          <p:cNvPr id="8214" name="TextovéPole 8213">
            <a:extLst>
              <a:ext uri="{FF2B5EF4-FFF2-40B4-BE49-F238E27FC236}">
                <a16:creationId xmlns:a16="http://schemas.microsoft.com/office/drawing/2014/main" id="{D3097E84-997E-C0EF-FF5E-679AB5EA0A9E}"/>
              </a:ext>
            </a:extLst>
          </p:cNvPr>
          <p:cNvSpPr txBox="1"/>
          <p:nvPr/>
        </p:nvSpPr>
        <p:spPr>
          <a:xfrm>
            <a:off x="191517" y="2477434"/>
            <a:ext cx="2625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NSA – 9,1%</a:t>
            </a:r>
          </a:p>
        </p:txBody>
      </p:sp>
      <p:sp>
        <p:nvSpPr>
          <p:cNvPr id="8215" name="TextovéPole 8214">
            <a:extLst>
              <a:ext uri="{FF2B5EF4-FFF2-40B4-BE49-F238E27FC236}">
                <a16:creationId xmlns:a16="http://schemas.microsoft.com/office/drawing/2014/main" id="{B340109D-3F30-7357-5A36-A46EA12B9E9D}"/>
              </a:ext>
            </a:extLst>
          </p:cNvPr>
          <p:cNvSpPr txBox="1"/>
          <p:nvPr/>
        </p:nvSpPr>
        <p:spPr>
          <a:xfrm>
            <a:off x="941565" y="1455382"/>
            <a:ext cx="306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Cenné papíry– 19,4%</a:t>
            </a:r>
          </a:p>
        </p:txBody>
      </p:sp>
      <p:sp>
        <p:nvSpPr>
          <p:cNvPr id="8216" name="TextovéPole 8215">
            <a:extLst>
              <a:ext uri="{FF2B5EF4-FFF2-40B4-BE49-F238E27FC236}">
                <a16:creationId xmlns:a16="http://schemas.microsoft.com/office/drawing/2014/main" id="{C654B717-CDAD-AC29-17F0-2FBA89F14531}"/>
              </a:ext>
            </a:extLst>
          </p:cNvPr>
          <p:cNvSpPr txBox="1"/>
          <p:nvPr/>
        </p:nvSpPr>
        <p:spPr>
          <a:xfrm>
            <a:off x="8056852" y="951603"/>
            <a:ext cx="306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Poplatky – 1,0%</a:t>
            </a:r>
          </a:p>
        </p:txBody>
      </p:sp>
      <p:sp>
        <p:nvSpPr>
          <p:cNvPr id="8217" name="TextovéPole 8216">
            <a:extLst>
              <a:ext uri="{FF2B5EF4-FFF2-40B4-BE49-F238E27FC236}">
                <a16:creationId xmlns:a16="http://schemas.microsoft.com/office/drawing/2014/main" id="{0505F55D-8BF4-B7B8-C3E0-171466942F69}"/>
              </a:ext>
            </a:extLst>
          </p:cNvPr>
          <p:cNvSpPr txBox="1"/>
          <p:nvPr/>
        </p:nvSpPr>
        <p:spPr>
          <a:xfrm>
            <a:off x="8761318" y="1741154"/>
            <a:ext cx="306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Zimní OH – 0,8%</a:t>
            </a:r>
          </a:p>
        </p:txBody>
      </p:sp>
    </p:spTree>
    <p:extLst>
      <p:ext uri="{BB962C8B-B14F-4D97-AF65-F5344CB8AC3E}">
        <p14:creationId xmlns:p14="http://schemas.microsoft.com/office/powerpoint/2010/main" val="758234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80A83CC-BEDA-4894-2E96-6F85E014F495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Sociální sítě</a:t>
            </a:r>
          </a:p>
        </p:txBody>
      </p:sp>
      <p:pic>
        <p:nvPicPr>
          <p:cNvPr id="13314" name="Picture 2" descr="FIS Snowboarding - YouTube">
            <a:extLst>
              <a:ext uri="{FF2B5EF4-FFF2-40B4-BE49-F238E27FC236}">
                <a16:creationId xmlns:a16="http://schemas.microsoft.com/office/drawing/2014/main" id="{6DF0BB1C-5105-FACF-D1EE-1E73917D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63" y="4320247"/>
            <a:ext cx="1406155" cy="14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S Alpine - YouTube">
            <a:extLst>
              <a:ext uri="{FF2B5EF4-FFF2-40B4-BE49-F238E27FC236}">
                <a16:creationId xmlns:a16="http://schemas.microsoft.com/office/drawing/2014/main" id="{A3072256-779A-39D9-F049-6D8DF176B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96" y="4320247"/>
            <a:ext cx="1406154" cy="14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FIS Freestyle Skiing - YouTube">
            <a:extLst>
              <a:ext uri="{FF2B5EF4-FFF2-40B4-BE49-F238E27FC236}">
                <a16:creationId xmlns:a16="http://schemas.microsoft.com/office/drawing/2014/main" id="{5DE16E86-A900-1480-08FA-881872C0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05" y="4320247"/>
            <a:ext cx="1406155" cy="14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45B21320-193D-4821-C4FA-54B6D0D9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56" y="4320247"/>
            <a:ext cx="1406154" cy="14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445574-0C6C-2ADA-07A4-83BF2F0C5A38}"/>
              </a:ext>
            </a:extLst>
          </p:cNvPr>
          <p:cNvSpPr txBox="1"/>
          <p:nvPr/>
        </p:nvSpPr>
        <p:spPr>
          <a:xfrm>
            <a:off x="2661685" y="5743976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1,55 tis.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A4D91A7-9524-61B5-776C-840DE4373963}"/>
              </a:ext>
            </a:extLst>
          </p:cNvPr>
          <p:cNvSpPr txBox="1"/>
          <p:nvPr/>
        </p:nvSpPr>
        <p:spPr>
          <a:xfrm>
            <a:off x="4284924" y="578979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70,7 tis.</a:t>
            </a:r>
          </a:p>
        </p:txBody>
      </p:sp>
      <p:pic>
        <p:nvPicPr>
          <p:cNvPr id="13324" name="Picture 12">
            <a:extLst>
              <a:ext uri="{FF2B5EF4-FFF2-40B4-BE49-F238E27FC236}">
                <a16:creationId xmlns:a16="http://schemas.microsoft.com/office/drawing/2014/main" id="{9D991D01-C37C-7B9C-D4DD-47250A4E2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02" y="4320247"/>
            <a:ext cx="1406154" cy="14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1F8F20-713D-645F-2C80-84B29AEF2BBB}"/>
              </a:ext>
            </a:extLst>
          </p:cNvPr>
          <p:cNvSpPr txBox="1"/>
          <p:nvPr/>
        </p:nvSpPr>
        <p:spPr>
          <a:xfrm>
            <a:off x="5827530" y="578979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24,8 tis.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B6724C3-18C1-05B8-587D-2129D03C6262}"/>
              </a:ext>
            </a:extLst>
          </p:cNvPr>
          <p:cNvSpPr txBox="1"/>
          <p:nvPr/>
        </p:nvSpPr>
        <p:spPr>
          <a:xfrm>
            <a:off x="7437478" y="579282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15,6 tis.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68B112-12CD-3F91-09C3-D418DFDDD832}"/>
              </a:ext>
            </a:extLst>
          </p:cNvPr>
          <p:cNvSpPr txBox="1"/>
          <p:nvPr/>
        </p:nvSpPr>
        <p:spPr>
          <a:xfrm>
            <a:off x="9047426" y="578979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16,8 tis.</a:t>
            </a:r>
          </a:p>
        </p:txBody>
      </p:sp>
      <p:pic>
        <p:nvPicPr>
          <p:cNvPr id="13326" name="Picture 14">
            <a:extLst>
              <a:ext uri="{FF2B5EF4-FFF2-40B4-BE49-F238E27FC236}">
                <a16:creationId xmlns:a16="http://schemas.microsoft.com/office/drawing/2014/main" id="{CA1FB145-F81E-D122-745C-79DD6630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09" y="4298059"/>
            <a:ext cx="1406154" cy="140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EE3C1C1-9901-C4DF-F853-5E83079B330C}"/>
              </a:ext>
            </a:extLst>
          </p:cNvPr>
          <p:cNvSpPr txBox="1"/>
          <p:nvPr/>
        </p:nvSpPr>
        <p:spPr>
          <a:xfrm>
            <a:off x="10657374" y="578979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16,4 tis.</a:t>
            </a:r>
          </a:p>
        </p:txBody>
      </p:sp>
      <p:pic>
        <p:nvPicPr>
          <p:cNvPr id="13328" name="Picture 16">
            <a:extLst>
              <a:ext uri="{FF2B5EF4-FFF2-40B4-BE49-F238E27FC236}">
                <a16:creationId xmlns:a16="http://schemas.microsoft.com/office/drawing/2014/main" id="{DF4DF065-0E5F-5572-7EB1-91B0D8A88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5" y="4549824"/>
            <a:ext cx="2147504" cy="90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>
            <a:extLst>
              <a:ext uri="{FF2B5EF4-FFF2-40B4-BE49-F238E27FC236}">
                <a16:creationId xmlns:a16="http://schemas.microsoft.com/office/drawing/2014/main" id="{9858ABD6-26B4-F736-2199-72F89F90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23" y="1995190"/>
            <a:ext cx="1298947" cy="12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Není k dispozici žádný popis fotky.">
            <a:extLst>
              <a:ext uri="{FF2B5EF4-FFF2-40B4-BE49-F238E27FC236}">
                <a16:creationId xmlns:a16="http://schemas.microsoft.com/office/drawing/2014/main" id="{B5A4B1AF-7250-89C9-4534-FB1FF9415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7624" r="4090"/>
          <a:stretch/>
        </p:blipFill>
        <p:spPr bwMode="auto">
          <a:xfrm>
            <a:off x="4058754" y="1995190"/>
            <a:ext cx="1298948" cy="12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B9E5B5C7-3CD0-E67D-6656-86DD0FC8B0B4}"/>
              </a:ext>
            </a:extLst>
          </p:cNvPr>
          <p:cNvSpPr txBox="1"/>
          <p:nvPr/>
        </p:nvSpPr>
        <p:spPr>
          <a:xfrm>
            <a:off x="4362236" y="3355606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tis.</a:t>
            </a:r>
          </a:p>
        </p:txBody>
      </p:sp>
      <p:pic>
        <p:nvPicPr>
          <p:cNvPr id="13336" name="Picture 24" descr="No photo description available.">
            <a:extLst>
              <a:ext uri="{FF2B5EF4-FFF2-40B4-BE49-F238E27FC236}">
                <a16:creationId xmlns:a16="http://schemas.microsoft.com/office/drawing/2014/main" id="{C42101B1-7023-CE0A-EDC2-3C15C2D67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5904" r="8764" b="2490"/>
          <a:stretch/>
        </p:blipFill>
        <p:spPr bwMode="auto">
          <a:xfrm>
            <a:off x="5511103" y="1999835"/>
            <a:ext cx="1198643" cy="13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05A77B16-4B0B-9CC5-C600-B68F69F8C00D}"/>
              </a:ext>
            </a:extLst>
          </p:cNvPr>
          <p:cNvSpPr txBox="1"/>
          <p:nvPr/>
        </p:nvSpPr>
        <p:spPr>
          <a:xfrm>
            <a:off x="5754681" y="3313497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tis.</a:t>
            </a:r>
          </a:p>
        </p:txBody>
      </p:sp>
      <p:pic>
        <p:nvPicPr>
          <p:cNvPr id="13338" name="Picture 26" descr="No photo description available.">
            <a:extLst>
              <a:ext uri="{FF2B5EF4-FFF2-40B4-BE49-F238E27FC236}">
                <a16:creationId xmlns:a16="http://schemas.microsoft.com/office/drawing/2014/main" id="{5252B821-F820-ED9E-00BC-00A62C3B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65" y="1995190"/>
            <a:ext cx="1358857" cy="130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A181D0F1-D3EF-B84F-E0FB-1FB05BB20ACB}"/>
              </a:ext>
            </a:extLst>
          </p:cNvPr>
          <p:cNvSpPr txBox="1"/>
          <p:nvPr/>
        </p:nvSpPr>
        <p:spPr>
          <a:xfrm>
            <a:off x="7208822" y="3313497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tis.</a:t>
            </a:r>
          </a:p>
        </p:txBody>
      </p:sp>
      <p:pic>
        <p:nvPicPr>
          <p:cNvPr id="13340" name="Picture 28" descr="No photo description available.">
            <a:extLst>
              <a:ext uri="{FF2B5EF4-FFF2-40B4-BE49-F238E27FC236}">
                <a16:creationId xmlns:a16="http://schemas.microsoft.com/office/drawing/2014/main" id="{0C59BFA0-10E9-76DC-7397-E9B3A83F9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79" y="1995190"/>
            <a:ext cx="1319893" cy="13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52F836C-19CB-0788-3AA5-8C79FF28AF2B}"/>
              </a:ext>
            </a:extLst>
          </p:cNvPr>
          <p:cNvSpPr txBox="1"/>
          <p:nvPr/>
        </p:nvSpPr>
        <p:spPr>
          <a:xfrm>
            <a:off x="8662963" y="3325235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tis.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8FEC3B-9846-A651-F1FE-28F0DF937F5D}"/>
              </a:ext>
            </a:extLst>
          </p:cNvPr>
          <p:cNvSpPr txBox="1"/>
          <p:nvPr/>
        </p:nvSpPr>
        <p:spPr>
          <a:xfrm>
            <a:off x="-3316318" y="904825"/>
            <a:ext cx="232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APP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899B854F-D6EE-502F-78FB-0A0FB55FED1B}"/>
              </a:ext>
            </a:extLst>
          </p:cNvPr>
          <p:cNvSpPr/>
          <p:nvPr/>
        </p:nvSpPr>
        <p:spPr>
          <a:xfrm>
            <a:off x="-2353633" y="1795439"/>
            <a:ext cx="1981320" cy="3450462"/>
          </a:xfrm>
          <a:prstGeom prst="roundRect">
            <a:avLst/>
          </a:prstGeom>
          <a:blipFill dpi="0"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A25B1F6-9574-3171-A602-5F950053A3EA}"/>
              </a:ext>
            </a:extLst>
          </p:cNvPr>
          <p:cNvSpPr/>
          <p:nvPr/>
        </p:nvSpPr>
        <p:spPr>
          <a:xfrm>
            <a:off x="-4426095" y="1795439"/>
            <a:ext cx="1981320" cy="3450462"/>
          </a:xfrm>
          <a:prstGeom prst="roundRect">
            <a:avLst/>
          </a:prstGeom>
          <a:blipFill dpi="0"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521B4F0-E294-3514-BAFF-F249B4A062C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232" t="24948" r="68646" b="49946"/>
          <a:stretch/>
        </p:blipFill>
        <p:spPr>
          <a:xfrm>
            <a:off x="12669780" y="2231673"/>
            <a:ext cx="1310486" cy="1310486"/>
          </a:xfrm>
          <a:custGeom>
            <a:avLst/>
            <a:gdLst>
              <a:gd name="connsiteX0" fmla="*/ 655243 w 1310486"/>
              <a:gd name="connsiteY0" fmla="*/ 0 h 1310486"/>
              <a:gd name="connsiteX1" fmla="*/ 1310486 w 1310486"/>
              <a:gd name="connsiteY1" fmla="*/ 655243 h 1310486"/>
              <a:gd name="connsiteX2" fmla="*/ 655243 w 1310486"/>
              <a:gd name="connsiteY2" fmla="*/ 1310486 h 1310486"/>
              <a:gd name="connsiteX3" fmla="*/ 0 w 1310486"/>
              <a:gd name="connsiteY3" fmla="*/ 655243 h 1310486"/>
              <a:gd name="connsiteX4" fmla="*/ 655243 w 1310486"/>
              <a:gd name="connsiteY4" fmla="*/ 0 h 13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486" h="1310486">
                <a:moveTo>
                  <a:pt x="655243" y="0"/>
                </a:moveTo>
                <a:cubicBezTo>
                  <a:pt x="1017124" y="0"/>
                  <a:pt x="1310486" y="293362"/>
                  <a:pt x="1310486" y="655243"/>
                </a:cubicBezTo>
                <a:cubicBezTo>
                  <a:pt x="1310486" y="1017124"/>
                  <a:pt x="1017124" y="1310486"/>
                  <a:pt x="655243" y="1310486"/>
                </a:cubicBezTo>
                <a:cubicBezTo>
                  <a:pt x="293362" y="1310486"/>
                  <a:pt x="0" y="1017124"/>
                  <a:pt x="0" y="655243"/>
                </a:cubicBezTo>
                <a:cubicBezTo>
                  <a:pt x="0" y="293362"/>
                  <a:pt x="293362" y="0"/>
                  <a:pt x="655243" y="0"/>
                </a:cubicBezTo>
                <a:close/>
              </a:path>
            </a:pathLst>
          </a:custGeom>
        </p:spPr>
      </p:pic>
      <p:pic>
        <p:nvPicPr>
          <p:cNvPr id="14" name="Picture 30" descr="Instagram – Wikipedie">
            <a:extLst>
              <a:ext uri="{FF2B5EF4-FFF2-40B4-BE49-F238E27FC236}">
                <a16:creationId xmlns:a16="http://schemas.microsoft.com/office/drawing/2014/main" id="{88A2F2C1-2D80-1174-CCE9-07F511C92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342" y="560652"/>
            <a:ext cx="1387198" cy="13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5EBB859-7D4B-0A3B-0871-9CD1FAEB165A}"/>
              </a:ext>
            </a:extLst>
          </p:cNvPr>
          <p:cNvSpPr txBox="1"/>
          <p:nvPr/>
        </p:nvSpPr>
        <p:spPr>
          <a:xfrm>
            <a:off x="12917716" y="3653675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 tis.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8B294BD-8956-6F26-5FB3-A8FD0CC8F0B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7735" t="25844" r="69063" b="50686"/>
          <a:stretch/>
        </p:blipFill>
        <p:spPr>
          <a:xfrm>
            <a:off x="14232947" y="2231673"/>
            <a:ext cx="1310486" cy="1310486"/>
          </a:xfrm>
          <a:custGeom>
            <a:avLst/>
            <a:gdLst>
              <a:gd name="connsiteX0" fmla="*/ 804805 w 1609610"/>
              <a:gd name="connsiteY0" fmla="*/ 0 h 1609610"/>
              <a:gd name="connsiteX1" fmla="*/ 1609610 w 1609610"/>
              <a:gd name="connsiteY1" fmla="*/ 804805 h 1609610"/>
              <a:gd name="connsiteX2" fmla="*/ 804805 w 1609610"/>
              <a:gd name="connsiteY2" fmla="*/ 1609610 h 1609610"/>
              <a:gd name="connsiteX3" fmla="*/ 0 w 1609610"/>
              <a:gd name="connsiteY3" fmla="*/ 804805 h 1609610"/>
              <a:gd name="connsiteX4" fmla="*/ 804805 w 1609610"/>
              <a:gd name="connsiteY4" fmla="*/ 0 h 160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9610" h="1609610">
                <a:moveTo>
                  <a:pt x="804805" y="0"/>
                </a:moveTo>
                <a:cubicBezTo>
                  <a:pt x="1249287" y="0"/>
                  <a:pt x="1609610" y="360323"/>
                  <a:pt x="1609610" y="804805"/>
                </a:cubicBezTo>
                <a:cubicBezTo>
                  <a:pt x="1609610" y="1249287"/>
                  <a:pt x="1249287" y="1609610"/>
                  <a:pt x="804805" y="1609610"/>
                </a:cubicBezTo>
                <a:cubicBezTo>
                  <a:pt x="360323" y="1609610"/>
                  <a:pt x="0" y="1249287"/>
                  <a:pt x="0" y="804805"/>
                </a:cubicBezTo>
                <a:cubicBezTo>
                  <a:pt x="0" y="360323"/>
                  <a:pt x="360323" y="0"/>
                  <a:pt x="804805" y="0"/>
                </a:cubicBezTo>
                <a:close/>
              </a:path>
            </a:pathLst>
          </a:cu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33E555EA-CC4C-663A-5DA2-3B82786F7D38}"/>
              </a:ext>
            </a:extLst>
          </p:cNvPr>
          <p:cNvSpPr txBox="1"/>
          <p:nvPr/>
        </p:nvSpPr>
        <p:spPr>
          <a:xfrm>
            <a:off x="14516946" y="3653675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tis.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3D6A5684-03B8-80D5-DC93-094543D4B8D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7211" t="22922" r="68792" b="52196"/>
          <a:stretch/>
        </p:blipFill>
        <p:spPr>
          <a:xfrm>
            <a:off x="15834734" y="2225759"/>
            <a:ext cx="1310486" cy="1310486"/>
          </a:xfrm>
          <a:custGeom>
            <a:avLst/>
            <a:gdLst>
              <a:gd name="connsiteX0" fmla="*/ 853201 w 1706402"/>
              <a:gd name="connsiteY0" fmla="*/ 0 h 1706402"/>
              <a:gd name="connsiteX1" fmla="*/ 1706402 w 1706402"/>
              <a:gd name="connsiteY1" fmla="*/ 853201 h 1706402"/>
              <a:gd name="connsiteX2" fmla="*/ 853201 w 1706402"/>
              <a:gd name="connsiteY2" fmla="*/ 1706402 h 1706402"/>
              <a:gd name="connsiteX3" fmla="*/ 0 w 1706402"/>
              <a:gd name="connsiteY3" fmla="*/ 853201 h 1706402"/>
              <a:gd name="connsiteX4" fmla="*/ 853201 w 1706402"/>
              <a:gd name="connsiteY4" fmla="*/ 0 h 17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402" h="1706402">
                <a:moveTo>
                  <a:pt x="853201" y="0"/>
                </a:moveTo>
                <a:cubicBezTo>
                  <a:pt x="1324411" y="0"/>
                  <a:pt x="1706402" y="381991"/>
                  <a:pt x="1706402" y="853201"/>
                </a:cubicBezTo>
                <a:cubicBezTo>
                  <a:pt x="1706402" y="1324411"/>
                  <a:pt x="1324411" y="1706402"/>
                  <a:pt x="853201" y="1706402"/>
                </a:cubicBezTo>
                <a:cubicBezTo>
                  <a:pt x="381991" y="1706402"/>
                  <a:pt x="0" y="1324411"/>
                  <a:pt x="0" y="853201"/>
                </a:cubicBezTo>
                <a:cubicBezTo>
                  <a:pt x="0" y="381991"/>
                  <a:pt x="381991" y="0"/>
                  <a:pt x="853201" y="0"/>
                </a:cubicBezTo>
                <a:close/>
              </a:path>
            </a:pathLst>
          </a:cu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FCB0E5A9-EE53-9B1F-5B8B-3257B850EDDD}"/>
              </a:ext>
            </a:extLst>
          </p:cNvPr>
          <p:cNvSpPr txBox="1"/>
          <p:nvPr/>
        </p:nvSpPr>
        <p:spPr>
          <a:xfrm>
            <a:off x="16126969" y="3662906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tis.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013F8104-668E-2393-C067-C15B22D6C81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6981" t="22310" r="68629" b="52107"/>
          <a:stretch/>
        </p:blipFill>
        <p:spPr>
          <a:xfrm>
            <a:off x="12590674" y="4148162"/>
            <a:ext cx="1310486" cy="1310486"/>
          </a:xfrm>
          <a:custGeom>
            <a:avLst/>
            <a:gdLst>
              <a:gd name="connsiteX0" fmla="*/ 877233 w 1754466"/>
              <a:gd name="connsiteY0" fmla="*/ 0 h 1754466"/>
              <a:gd name="connsiteX1" fmla="*/ 1754466 w 1754466"/>
              <a:gd name="connsiteY1" fmla="*/ 877233 h 1754466"/>
              <a:gd name="connsiteX2" fmla="*/ 877233 w 1754466"/>
              <a:gd name="connsiteY2" fmla="*/ 1754466 h 1754466"/>
              <a:gd name="connsiteX3" fmla="*/ 0 w 1754466"/>
              <a:gd name="connsiteY3" fmla="*/ 877233 h 1754466"/>
              <a:gd name="connsiteX4" fmla="*/ 877233 w 1754466"/>
              <a:gd name="connsiteY4" fmla="*/ 0 h 17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466" h="1754466">
                <a:moveTo>
                  <a:pt x="877233" y="0"/>
                </a:moveTo>
                <a:cubicBezTo>
                  <a:pt x="1361715" y="0"/>
                  <a:pt x="1754466" y="392751"/>
                  <a:pt x="1754466" y="877233"/>
                </a:cubicBezTo>
                <a:cubicBezTo>
                  <a:pt x="1754466" y="1361715"/>
                  <a:pt x="1361715" y="1754466"/>
                  <a:pt x="877233" y="1754466"/>
                </a:cubicBezTo>
                <a:cubicBezTo>
                  <a:pt x="392751" y="1754466"/>
                  <a:pt x="0" y="1361715"/>
                  <a:pt x="0" y="877233"/>
                </a:cubicBezTo>
                <a:cubicBezTo>
                  <a:pt x="0" y="392751"/>
                  <a:pt x="392751" y="0"/>
                  <a:pt x="877233" y="0"/>
                </a:cubicBezTo>
                <a:close/>
              </a:path>
            </a:pathLst>
          </a:cu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B14ABD93-F71C-702F-4592-720E34D97A9B}"/>
              </a:ext>
            </a:extLst>
          </p:cNvPr>
          <p:cNvSpPr txBox="1"/>
          <p:nvPr/>
        </p:nvSpPr>
        <p:spPr>
          <a:xfrm>
            <a:off x="12931623" y="5585309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tis.</a:t>
            </a: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0CEA44C0-C779-4C3D-AED6-D075ECB8C05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7280" t="25148" r="68608" b="49764"/>
          <a:stretch/>
        </p:blipFill>
        <p:spPr>
          <a:xfrm>
            <a:off x="15796378" y="4158899"/>
            <a:ext cx="1387198" cy="1387198"/>
          </a:xfrm>
          <a:custGeom>
            <a:avLst/>
            <a:gdLst>
              <a:gd name="connsiteX0" fmla="*/ 860278 w 1720556"/>
              <a:gd name="connsiteY0" fmla="*/ 0 h 1720556"/>
              <a:gd name="connsiteX1" fmla="*/ 1720556 w 1720556"/>
              <a:gd name="connsiteY1" fmla="*/ 860278 h 1720556"/>
              <a:gd name="connsiteX2" fmla="*/ 860278 w 1720556"/>
              <a:gd name="connsiteY2" fmla="*/ 1720556 h 1720556"/>
              <a:gd name="connsiteX3" fmla="*/ 0 w 1720556"/>
              <a:gd name="connsiteY3" fmla="*/ 860278 h 1720556"/>
              <a:gd name="connsiteX4" fmla="*/ 860278 w 1720556"/>
              <a:gd name="connsiteY4" fmla="*/ 0 h 172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556" h="1720556">
                <a:moveTo>
                  <a:pt x="860278" y="0"/>
                </a:moveTo>
                <a:cubicBezTo>
                  <a:pt x="1335396" y="0"/>
                  <a:pt x="1720556" y="385160"/>
                  <a:pt x="1720556" y="860278"/>
                </a:cubicBezTo>
                <a:cubicBezTo>
                  <a:pt x="1720556" y="1335396"/>
                  <a:pt x="1335396" y="1720556"/>
                  <a:pt x="860278" y="1720556"/>
                </a:cubicBezTo>
                <a:cubicBezTo>
                  <a:pt x="385160" y="1720556"/>
                  <a:pt x="0" y="1335396"/>
                  <a:pt x="0" y="860278"/>
                </a:cubicBezTo>
                <a:cubicBezTo>
                  <a:pt x="0" y="385160"/>
                  <a:pt x="385160" y="0"/>
                  <a:pt x="860278" y="0"/>
                </a:cubicBezTo>
                <a:close/>
              </a:path>
            </a:pathLst>
          </a:cu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806FE6EB-5A51-533B-5C86-7E8C4DCE2CAD}"/>
              </a:ext>
            </a:extLst>
          </p:cNvPr>
          <p:cNvSpPr txBox="1"/>
          <p:nvPr/>
        </p:nvSpPr>
        <p:spPr>
          <a:xfrm>
            <a:off x="14464268" y="5585309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tis.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9768D07C-6063-2082-CB7A-F6B053CF50E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511" t="26067" r="69353" b="50579"/>
          <a:stretch/>
        </p:blipFill>
        <p:spPr>
          <a:xfrm>
            <a:off x="14179698" y="4199075"/>
            <a:ext cx="1310486" cy="1310486"/>
          </a:xfrm>
          <a:custGeom>
            <a:avLst/>
            <a:gdLst>
              <a:gd name="connsiteX0" fmla="*/ 800784 w 1601568"/>
              <a:gd name="connsiteY0" fmla="*/ 0 h 1601568"/>
              <a:gd name="connsiteX1" fmla="*/ 1601568 w 1601568"/>
              <a:gd name="connsiteY1" fmla="*/ 800784 h 1601568"/>
              <a:gd name="connsiteX2" fmla="*/ 800784 w 1601568"/>
              <a:gd name="connsiteY2" fmla="*/ 1601568 h 1601568"/>
              <a:gd name="connsiteX3" fmla="*/ 0 w 1601568"/>
              <a:gd name="connsiteY3" fmla="*/ 800784 h 1601568"/>
              <a:gd name="connsiteX4" fmla="*/ 800784 w 1601568"/>
              <a:gd name="connsiteY4" fmla="*/ 0 h 16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568" h="1601568">
                <a:moveTo>
                  <a:pt x="800784" y="0"/>
                </a:moveTo>
                <a:cubicBezTo>
                  <a:pt x="1243045" y="0"/>
                  <a:pt x="1601568" y="358523"/>
                  <a:pt x="1601568" y="800784"/>
                </a:cubicBezTo>
                <a:cubicBezTo>
                  <a:pt x="1601568" y="1243045"/>
                  <a:pt x="1243045" y="1601568"/>
                  <a:pt x="800784" y="1601568"/>
                </a:cubicBezTo>
                <a:cubicBezTo>
                  <a:pt x="358523" y="1601568"/>
                  <a:pt x="0" y="1243045"/>
                  <a:pt x="0" y="800784"/>
                </a:cubicBezTo>
                <a:cubicBezTo>
                  <a:pt x="0" y="358523"/>
                  <a:pt x="358523" y="0"/>
                  <a:pt x="800784" y="0"/>
                </a:cubicBezTo>
                <a:close/>
              </a:path>
            </a:pathLst>
          </a:cu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A8F778E8-8B61-9014-2A76-107E1C465838}"/>
              </a:ext>
            </a:extLst>
          </p:cNvPr>
          <p:cNvSpPr txBox="1"/>
          <p:nvPr/>
        </p:nvSpPr>
        <p:spPr>
          <a:xfrm>
            <a:off x="16126969" y="5585309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tis.</a:t>
            </a:r>
          </a:p>
        </p:txBody>
      </p:sp>
    </p:spTree>
    <p:extLst>
      <p:ext uri="{BB962C8B-B14F-4D97-AF65-F5344CB8AC3E}">
        <p14:creationId xmlns:p14="http://schemas.microsoft.com/office/powerpoint/2010/main" val="180063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1E06A113-1DD2-DFA5-7E5F-1ECE1AB52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2" t="24948" r="68646" b="49946"/>
          <a:stretch/>
        </p:blipFill>
        <p:spPr>
          <a:xfrm>
            <a:off x="7358884" y="2779671"/>
            <a:ext cx="1310486" cy="1310486"/>
          </a:xfrm>
          <a:custGeom>
            <a:avLst/>
            <a:gdLst>
              <a:gd name="connsiteX0" fmla="*/ 655243 w 1310486"/>
              <a:gd name="connsiteY0" fmla="*/ 0 h 1310486"/>
              <a:gd name="connsiteX1" fmla="*/ 1310486 w 1310486"/>
              <a:gd name="connsiteY1" fmla="*/ 655243 h 1310486"/>
              <a:gd name="connsiteX2" fmla="*/ 655243 w 1310486"/>
              <a:gd name="connsiteY2" fmla="*/ 1310486 h 1310486"/>
              <a:gd name="connsiteX3" fmla="*/ 0 w 1310486"/>
              <a:gd name="connsiteY3" fmla="*/ 655243 h 1310486"/>
              <a:gd name="connsiteX4" fmla="*/ 655243 w 1310486"/>
              <a:gd name="connsiteY4" fmla="*/ 0 h 13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0486" h="1310486">
                <a:moveTo>
                  <a:pt x="655243" y="0"/>
                </a:moveTo>
                <a:cubicBezTo>
                  <a:pt x="1017124" y="0"/>
                  <a:pt x="1310486" y="293362"/>
                  <a:pt x="1310486" y="655243"/>
                </a:cubicBezTo>
                <a:cubicBezTo>
                  <a:pt x="1310486" y="1017124"/>
                  <a:pt x="1017124" y="1310486"/>
                  <a:pt x="655243" y="1310486"/>
                </a:cubicBezTo>
                <a:cubicBezTo>
                  <a:pt x="293362" y="1310486"/>
                  <a:pt x="0" y="1017124"/>
                  <a:pt x="0" y="655243"/>
                </a:cubicBezTo>
                <a:cubicBezTo>
                  <a:pt x="0" y="293362"/>
                  <a:pt x="293362" y="0"/>
                  <a:pt x="655243" y="0"/>
                </a:cubicBez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80A83CC-BEDA-4894-2E96-6F85E014F495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Sociální sítě</a:t>
            </a:r>
          </a:p>
        </p:txBody>
      </p:sp>
      <p:pic>
        <p:nvPicPr>
          <p:cNvPr id="13342" name="Picture 30" descr="Instagram – Wikipedie">
            <a:extLst>
              <a:ext uri="{FF2B5EF4-FFF2-40B4-BE49-F238E27FC236}">
                <a16:creationId xmlns:a16="http://schemas.microsoft.com/office/drawing/2014/main" id="{A4F02404-FA19-70B7-2E46-53FCA23D8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446" y="1108650"/>
            <a:ext cx="1387198" cy="13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6AC3C9-1EEC-B2D5-52A2-6652C4C6659C}"/>
              </a:ext>
            </a:extLst>
          </p:cNvPr>
          <p:cNvSpPr txBox="1"/>
          <p:nvPr/>
        </p:nvSpPr>
        <p:spPr>
          <a:xfrm>
            <a:off x="7606820" y="420167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 tis.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81AAAED-9757-062E-918F-AFEF28128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35" t="25844" r="69063" b="50686"/>
          <a:stretch/>
        </p:blipFill>
        <p:spPr>
          <a:xfrm>
            <a:off x="8922051" y="2779671"/>
            <a:ext cx="1310486" cy="1310486"/>
          </a:xfrm>
          <a:custGeom>
            <a:avLst/>
            <a:gdLst>
              <a:gd name="connsiteX0" fmla="*/ 804805 w 1609610"/>
              <a:gd name="connsiteY0" fmla="*/ 0 h 1609610"/>
              <a:gd name="connsiteX1" fmla="*/ 1609610 w 1609610"/>
              <a:gd name="connsiteY1" fmla="*/ 804805 h 1609610"/>
              <a:gd name="connsiteX2" fmla="*/ 804805 w 1609610"/>
              <a:gd name="connsiteY2" fmla="*/ 1609610 h 1609610"/>
              <a:gd name="connsiteX3" fmla="*/ 0 w 1609610"/>
              <a:gd name="connsiteY3" fmla="*/ 804805 h 1609610"/>
              <a:gd name="connsiteX4" fmla="*/ 804805 w 1609610"/>
              <a:gd name="connsiteY4" fmla="*/ 0 h 160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9610" h="1609610">
                <a:moveTo>
                  <a:pt x="804805" y="0"/>
                </a:moveTo>
                <a:cubicBezTo>
                  <a:pt x="1249287" y="0"/>
                  <a:pt x="1609610" y="360323"/>
                  <a:pt x="1609610" y="804805"/>
                </a:cubicBezTo>
                <a:cubicBezTo>
                  <a:pt x="1609610" y="1249287"/>
                  <a:pt x="1249287" y="1609610"/>
                  <a:pt x="804805" y="1609610"/>
                </a:cubicBezTo>
                <a:cubicBezTo>
                  <a:pt x="360323" y="1609610"/>
                  <a:pt x="0" y="1249287"/>
                  <a:pt x="0" y="804805"/>
                </a:cubicBezTo>
                <a:cubicBezTo>
                  <a:pt x="0" y="360323"/>
                  <a:pt x="360323" y="0"/>
                  <a:pt x="804805" y="0"/>
                </a:cubicBezTo>
                <a:close/>
              </a:path>
            </a:pathLst>
          </a:cu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3255A1-5134-745A-4178-3AE1269A063F}"/>
              </a:ext>
            </a:extLst>
          </p:cNvPr>
          <p:cNvSpPr txBox="1"/>
          <p:nvPr/>
        </p:nvSpPr>
        <p:spPr>
          <a:xfrm>
            <a:off x="9206050" y="420167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tis.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D0EE2F1-ECB8-0276-7C8B-A47EDBC09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11" t="22922" r="68792" b="52196"/>
          <a:stretch/>
        </p:blipFill>
        <p:spPr>
          <a:xfrm>
            <a:off x="10523838" y="2773757"/>
            <a:ext cx="1310486" cy="1310486"/>
          </a:xfrm>
          <a:custGeom>
            <a:avLst/>
            <a:gdLst>
              <a:gd name="connsiteX0" fmla="*/ 853201 w 1706402"/>
              <a:gd name="connsiteY0" fmla="*/ 0 h 1706402"/>
              <a:gd name="connsiteX1" fmla="*/ 1706402 w 1706402"/>
              <a:gd name="connsiteY1" fmla="*/ 853201 h 1706402"/>
              <a:gd name="connsiteX2" fmla="*/ 853201 w 1706402"/>
              <a:gd name="connsiteY2" fmla="*/ 1706402 h 1706402"/>
              <a:gd name="connsiteX3" fmla="*/ 0 w 1706402"/>
              <a:gd name="connsiteY3" fmla="*/ 853201 h 1706402"/>
              <a:gd name="connsiteX4" fmla="*/ 853201 w 1706402"/>
              <a:gd name="connsiteY4" fmla="*/ 0 h 170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6402" h="1706402">
                <a:moveTo>
                  <a:pt x="853201" y="0"/>
                </a:moveTo>
                <a:cubicBezTo>
                  <a:pt x="1324411" y="0"/>
                  <a:pt x="1706402" y="381991"/>
                  <a:pt x="1706402" y="853201"/>
                </a:cubicBezTo>
                <a:cubicBezTo>
                  <a:pt x="1706402" y="1324411"/>
                  <a:pt x="1324411" y="1706402"/>
                  <a:pt x="853201" y="1706402"/>
                </a:cubicBezTo>
                <a:cubicBezTo>
                  <a:pt x="381991" y="1706402"/>
                  <a:pt x="0" y="1324411"/>
                  <a:pt x="0" y="853201"/>
                </a:cubicBezTo>
                <a:cubicBezTo>
                  <a:pt x="0" y="381991"/>
                  <a:pt x="381991" y="0"/>
                  <a:pt x="853201" y="0"/>
                </a:cubicBezTo>
                <a:close/>
              </a:path>
            </a:pathLst>
          </a:cu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69C6C0A-00AF-7FC8-E563-F21FEBE8283F}"/>
              </a:ext>
            </a:extLst>
          </p:cNvPr>
          <p:cNvSpPr txBox="1"/>
          <p:nvPr/>
        </p:nvSpPr>
        <p:spPr>
          <a:xfrm>
            <a:off x="10816073" y="4210904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tis.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B7FC99C-54C0-7FDE-D0AC-EF54E400C8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81" t="22310" r="68629" b="52107"/>
          <a:stretch/>
        </p:blipFill>
        <p:spPr>
          <a:xfrm>
            <a:off x="7279778" y="4696160"/>
            <a:ext cx="1310486" cy="1310486"/>
          </a:xfrm>
          <a:custGeom>
            <a:avLst/>
            <a:gdLst>
              <a:gd name="connsiteX0" fmla="*/ 877233 w 1754466"/>
              <a:gd name="connsiteY0" fmla="*/ 0 h 1754466"/>
              <a:gd name="connsiteX1" fmla="*/ 1754466 w 1754466"/>
              <a:gd name="connsiteY1" fmla="*/ 877233 h 1754466"/>
              <a:gd name="connsiteX2" fmla="*/ 877233 w 1754466"/>
              <a:gd name="connsiteY2" fmla="*/ 1754466 h 1754466"/>
              <a:gd name="connsiteX3" fmla="*/ 0 w 1754466"/>
              <a:gd name="connsiteY3" fmla="*/ 877233 h 1754466"/>
              <a:gd name="connsiteX4" fmla="*/ 877233 w 1754466"/>
              <a:gd name="connsiteY4" fmla="*/ 0 h 17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466" h="1754466">
                <a:moveTo>
                  <a:pt x="877233" y="0"/>
                </a:moveTo>
                <a:cubicBezTo>
                  <a:pt x="1361715" y="0"/>
                  <a:pt x="1754466" y="392751"/>
                  <a:pt x="1754466" y="877233"/>
                </a:cubicBezTo>
                <a:cubicBezTo>
                  <a:pt x="1754466" y="1361715"/>
                  <a:pt x="1361715" y="1754466"/>
                  <a:pt x="877233" y="1754466"/>
                </a:cubicBezTo>
                <a:cubicBezTo>
                  <a:pt x="392751" y="1754466"/>
                  <a:pt x="0" y="1361715"/>
                  <a:pt x="0" y="877233"/>
                </a:cubicBezTo>
                <a:cubicBezTo>
                  <a:pt x="0" y="392751"/>
                  <a:pt x="392751" y="0"/>
                  <a:pt x="877233" y="0"/>
                </a:cubicBezTo>
                <a:close/>
              </a:path>
            </a:pathLst>
          </a:cu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4473158-B49B-E69C-B604-44FED1224E31}"/>
              </a:ext>
            </a:extLst>
          </p:cNvPr>
          <p:cNvSpPr txBox="1"/>
          <p:nvPr/>
        </p:nvSpPr>
        <p:spPr>
          <a:xfrm>
            <a:off x="7620727" y="6133307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tis.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0183AC1-3B5D-9912-8F7C-3C918D3EB8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80" t="25148" r="68608" b="49764"/>
          <a:stretch/>
        </p:blipFill>
        <p:spPr>
          <a:xfrm>
            <a:off x="10485482" y="4706897"/>
            <a:ext cx="1387198" cy="1387198"/>
          </a:xfrm>
          <a:custGeom>
            <a:avLst/>
            <a:gdLst>
              <a:gd name="connsiteX0" fmla="*/ 860278 w 1720556"/>
              <a:gd name="connsiteY0" fmla="*/ 0 h 1720556"/>
              <a:gd name="connsiteX1" fmla="*/ 1720556 w 1720556"/>
              <a:gd name="connsiteY1" fmla="*/ 860278 h 1720556"/>
              <a:gd name="connsiteX2" fmla="*/ 860278 w 1720556"/>
              <a:gd name="connsiteY2" fmla="*/ 1720556 h 1720556"/>
              <a:gd name="connsiteX3" fmla="*/ 0 w 1720556"/>
              <a:gd name="connsiteY3" fmla="*/ 860278 h 1720556"/>
              <a:gd name="connsiteX4" fmla="*/ 860278 w 1720556"/>
              <a:gd name="connsiteY4" fmla="*/ 0 h 172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0556" h="1720556">
                <a:moveTo>
                  <a:pt x="860278" y="0"/>
                </a:moveTo>
                <a:cubicBezTo>
                  <a:pt x="1335396" y="0"/>
                  <a:pt x="1720556" y="385160"/>
                  <a:pt x="1720556" y="860278"/>
                </a:cubicBezTo>
                <a:cubicBezTo>
                  <a:pt x="1720556" y="1335396"/>
                  <a:pt x="1335396" y="1720556"/>
                  <a:pt x="860278" y="1720556"/>
                </a:cubicBezTo>
                <a:cubicBezTo>
                  <a:pt x="385160" y="1720556"/>
                  <a:pt x="0" y="1335396"/>
                  <a:pt x="0" y="860278"/>
                </a:cubicBezTo>
                <a:cubicBezTo>
                  <a:pt x="0" y="385160"/>
                  <a:pt x="385160" y="0"/>
                  <a:pt x="860278" y="0"/>
                </a:cubicBezTo>
                <a:close/>
              </a:path>
            </a:pathLst>
          </a:cu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504D8BC-6EC6-3E20-3B51-A663E93CB9BB}"/>
              </a:ext>
            </a:extLst>
          </p:cNvPr>
          <p:cNvSpPr txBox="1"/>
          <p:nvPr/>
        </p:nvSpPr>
        <p:spPr>
          <a:xfrm>
            <a:off x="10816073" y="6133307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tis.</a:t>
            </a:r>
          </a:p>
        </p:txBody>
      </p:sp>
      <p:pic>
        <p:nvPicPr>
          <p:cNvPr id="13312" name="Obrázek 13311">
            <a:extLst>
              <a:ext uri="{FF2B5EF4-FFF2-40B4-BE49-F238E27FC236}">
                <a16:creationId xmlns:a16="http://schemas.microsoft.com/office/drawing/2014/main" id="{FD2A662B-EA8F-EBEC-8544-E7CE40061B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11" t="26067" r="69353" b="50579"/>
          <a:stretch/>
        </p:blipFill>
        <p:spPr>
          <a:xfrm>
            <a:off x="8868802" y="4747073"/>
            <a:ext cx="1310486" cy="1310486"/>
          </a:xfrm>
          <a:custGeom>
            <a:avLst/>
            <a:gdLst>
              <a:gd name="connsiteX0" fmla="*/ 800784 w 1601568"/>
              <a:gd name="connsiteY0" fmla="*/ 0 h 1601568"/>
              <a:gd name="connsiteX1" fmla="*/ 1601568 w 1601568"/>
              <a:gd name="connsiteY1" fmla="*/ 800784 h 1601568"/>
              <a:gd name="connsiteX2" fmla="*/ 800784 w 1601568"/>
              <a:gd name="connsiteY2" fmla="*/ 1601568 h 1601568"/>
              <a:gd name="connsiteX3" fmla="*/ 0 w 1601568"/>
              <a:gd name="connsiteY3" fmla="*/ 800784 h 1601568"/>
              <a:gd name="connsiteX4" fmla="*/ 800784 w 1601568"/>
              <a:gd name="connsiteY4" fmla="*/ 0 h 16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568" h="1601568">
                <a:moveTo>
                  <a:pt x="800784" y="0"/>
                </a:moveTo>
                <a:cubicBezTo>
                  <a:pt x="1243045" y="0"/>
                  <a:pt x="1601568" y="358523"/>
                  <a:pt x="1601568" y="800784"/>
                </a:cubicBezTo>
                <a:cubicBezTo>
                  <a:pt x="1601568" y="1243045"/>
                  <a:pt x="1243045" y="1601568"/>
                  <a:pt x="800784" y="1601568"/>
                </a:cubicBezTo>
                <a:cubicBezTo>
                  <a:pt x="358523" y="1601568"/>
                  <a:pt x="0" y="1243045"/>
                  <a:pt x="0" y="800784"/>
                </a:cubicBezTo>
                <a:cubicBezTo>
                  <a:pt x="0" y="358523"/>
                  <a:pt x="358523" y="0"/>
                  <a:pt x="800784" y="0"/>
                </a:cubicBezTo>
                <a:close/>
              </a:path>
            </a:pathLst>
          </a:custGeom>
        </p:spPr>
      </p:pic>
      <p:sp>
        <p:nvSpPr>
          <p:cNvPr id="13313" name="TextovéPole 13312">
            <a:extLst>
              <a:ext uri="{FF2B5EF4-FFF2-40B4-BE49-F238E27FC236}">
                <a16:creationId xmlns:a16="http://schemas.microsoft.com/office/drawing/2014/main" id="{D6EA4C76-9F81-59F0-C146-02EEABBE720F}"/>
              </a:ext>
            </a:extLst>
          </p:cNvPr>
          <p:cNvSpPr txBox="1"/>
          <p:nvPr/>
        </p:nvSpPr>
        <p:spPr>
          <a:xfrm>
            <a:off x="9206050" y="6128483"/>
            <a:ext cx="122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tis.</a:t>
            </a:r>
          </a:p>
        </p:txBody>
      </p:sp>
      <p:sp>
        <p:nvSpPr>
          <p:cNvPr id="13314" name="TextovéPole 13313">
            <a:extLst>
              <a:ext uri="{FF2B5EF4-FFF2-40B4-BE49-F238E27FC236}">
                <a16:creationId xmlns:a16="http://schemas.microsoft.com/office/drawing/2014/main" id="{76106480-45AC-C723-B6B8-324A936B862A}"/>
              </a:ext>
            </a:extLst>
          </p:cNvPr>
          <p:cNvSpPr txBox="1"/>
          <p:nvPr/>
        </p:nvSpPr>
        <p:spPr>
          <a:xfrm>
            <a:off x="2397504" y="1716483"/>
            <a:ext cx="232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 APP</a:t>
            </a:r>
          </a:p>
        </p:txBody>
      </p:sp>
      <p:sp>
        <p:nvSpPr>
          <p:cNvPr id="13315" name="Obdélník: se zakulacenými rohy 13314">
            <a:extLst>
              <a:ext uri="{FF2B5EF4-FFF2-40B4-BE49-F238E27FC236}">
                <a16:creationId xmlns:a16="http://schemas.microsoft.com/office/drawing/2014/main" id="{9167AC9F-8128-E436-0D6B-036B20CF261C}"/>
              </a:ext>
            </a:extLst>
          </p:cNvPr>
          <p:cNvSpPr/>
          <p:nvPr/>
        </p:nvSpPr>
        <p:spPr>
          <a:xfrm>
            <a:off x="3360189" y="2607097"/>
            <a:ext cx="1981320" cy="3450462"/>
          </a:xfrm>
          <a:prstGeom prst="roundRect">
            <a:avLst/>
          </a:prstGeom>
          <a:blipFill dpi="0"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16" name="Obdélník: se zakulacenými rohy 13315">
            <a:extLst>
              <a:ext uri="{FF2B5EF4-FFF2-40B4-BE49-F238E27FC236}">
                <a16:creationId xmlns:a16="http://schemas.microsoft.com/office/drawing/2014/main" id="{328FD604-7EF5-E7EA-B4F1-E2E56CBCCF6D}"/>
              </a:ext>
            </a:extLst>
          </p:cNvPr>
          <p:cNvSpPr/>
          <p:nvPr/>
        </p:nvSpPr>
        <p:spPr>
          <a:xfrm>
            <a:off x="1287727" y="2607097"/>
            <a:ext cx="1981320" cy="3450462"/>
          </a:xfrm>
          <a:prstGeom prst="roundRect">
            <a:avLst/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6348185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11796093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11288816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6336178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6233428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11975964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S App – Aplikace na Google Play">
            <a:extLst>
              <a:ext uri="{FF2B5EF4-FFF2-40B4-BE49-F238E27FC236}">
                <a16:creationId xmlns:a16="http://schemas.microsoft.com/office/drawing/2014/main" id="{570977AD-2CB3-7DFE-8E2B-9FCB8BE8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83" y="287079"/>
            <a:ext cx="2869434" cy="2869434"/>
          </a:xfrm>
          <a:prstGeom prst="rect">
            <a:avLst/>
          </a:prstGeom>
          <a:gradFill>
            <a:gsLst>
              <a:gs pos="41000">
                <a:schemeClr val="accent1">
                  <a:lumMod val="60000"/>
                  <a:lumOff val="40000"/>
                </a:schemeClr>
              </a:gs>
              <a:gs pos="67000">
                <a:schemeClr val="accent1">
                  <a:lumMod val="50000"/>
                </a:schemeClr>
              </a:gs>
            </a:gsLst>
            <a:path path="circle">
              <a:fillToRect l="100000" t="100000"/>
            </a:path>
          </a:gradFill>
          <a:effectLst>
            <a:softEdge rad="7112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6B46EF-115E-B7B7-EA86-F8030F035E02}"/>
              </a:ext>
            </a:extLst>
          </p:cNvPr>
          <p:cNvSpPr txBox="1"/>
          <p:nvPr/>
        </p:nvSpPr>
        <p:spPr>
          <a:xfrm>
            <a:off x="708769" y="2688956"/>
            <a:ext cx="42806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Arial Black" panose="020B0A04020102020204" pitchFamily="34" charset="0"/>
                <a:cs typeface="Aldhabi" panose="01000000000000000000" pitchFamily="2" charset="-78"/>
              </a:rPr>
              <a:t>MISE</a:t>
            </a:r>
          </a:p>
          <a:p>
            <a:pPr algn="ctr"/>
            <a:endParaRPr lang="cs-CZ" sz="3200" dirty="0">
              <a:solidFill>
                <a:schemeClr val="bg1"/>
              </a:solidFill>
              <a:latin typeface="Arial Black" panose="020B0A04020102020204" pitchFamily="34" charset="0"/>
              <a:cs typeface="Aldhabi" panose="01000000000000000000" pitchFamily="2" charset="-78"/>
            </a:endParaRPr>
          </a:p>
          <a:p>
            <a:pPr algn="ctr"/>
            <a:r>
              <a:rPr lang="cs-CZ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„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inspirací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katalyzátorem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který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udržitelným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způsobem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pohání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přitažlivost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lyžařských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rekreačních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sněžných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sportů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cs-CZ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</a:t>
            </a:r>
            <a:endParaRPr lang="cs-CZ" sz="2400" dirty="0">
              <a:solidFill>
                <a:schemeClr val="bg1"/>
              </a:solidFill>
              <a:latin typeface="Arial Black" panose="020B0A04020102020204" pitchFamily="34" charset="0"/>
              <a:cs typeface="Aldhabi" panose="01000000000000000000" pitchFamily="2" charset="-7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C95C6A-7068-33B2-7665-644F41087528}"/>
              </a:ext>
            </a:extLst>
          </p:cNvPr>
          <p:cNvSpPr txBox="1"/>
          <p:nvPr/>
        </p:nvSpPr>
        <p:spPr>
          <a:xfrm>
            <a:off x="6914708" y="2688955"/>
            <a:ext cx="42806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  <a:latin typeface="Arial Black" panose="020B0A04020102020204" pitchFamily="34" charset="0"/>
                <a:cs typeface="Aldhabi" panose="01000000000000000000" pitchFamily="2" charset="-78"/>
              </a:rPr>
              <a:t>VIZE</a:t>
            </a:r>
          </a:p>
          <a:p>
            <a:pPr algn="ctr"/>
            <a:endParaRPr lang="cs-CZ" sz="3200" dirty="0">
              <a:solidFill>
                <a:schemeClr val="bg1"/>
              </a:solidFill>
              <a:latin typeface="Arial Black" panose="020B0A04020102020204" pitchFamily="34" charset="0"/>
              <a:cs typeface="Aldhabi" panose="01000000000000000000" pitchFamily="2" charset="-78"/>
            </a:endParaRPr>
          </a:p>
          <a:p>
            <a:pPr algn="ctr"/>
            <a:r>
              <a:rPr lang="cs-CZ" sz="2400" i="1" dirty="0">
                <a:solidFill>
                  <a:schemeClr val="bg1"/>
                </a:solidFill>
                <a:latin typeface="Arial" panose="020B0604020202020204" pitchFamily="34" charset="0"/>
              </a:rPr>
              <a:t>„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Poskytovat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vynikající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inspirativní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zážitky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podněcují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celoživotní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vášeň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cs-CZ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lyžařské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sporty</a:t>
            </a:r>
            <a:r>
              <a:rPr lang="cs-CZ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.“</a:t>
            </a:r>
            <a:endParaRPr lang="en-US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00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4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11796093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11288816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6336178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6233428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294916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4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792482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11288816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6336178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6233428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39858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4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792482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11288816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387441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6233428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154210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4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792482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6973682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387441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6233428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10161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4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792482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6973682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387441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387435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1599183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1302433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1680621-DA5E-B275-4E5B-DAED8111EE3E}"/>
              </a:ext>
            </a:extLst>
          </p:cNvPr>
          <p:cNvSpPr txBox="1"/>
          <p:nvPr/>
        </p:nvSpPr>
        <p:spPr>
          <a:xfrm>
            <a:off x="0" y="28733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Quiz</a:t>
            </a:r>
            <a:r>
              <a:rPr lang="cs-CZ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cs-CZ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time</a:t>
            </a:r>
            <a:endParaRPr lang="cs-CZ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EEDA156-D079-E3C4-3548-7B09EE710764}"/>
              </a:ext>
            </a:extLst>
          </p:cNvPr>
          <p:cNvGrpSpPr/>
          <p:nvPr/>
        </p:nvGrpSpPr>
        <p:grpSpPr>
          <a:xfrm>
            <a:off x="-286439" y="1320390"/>
            <a:ext cx="7260116" cy="830997"/>
            <a:chOff x="-286439" y="1320390"/>
            <a:chExt cx="7260116" cy="830997"/>
          </a:xfrm>
        </p:grpSpPr>
        <p:sp>
          <p:nvSpPr>
            <p:cNvPr id="7" name="Šipka: pětiúhelník 6">
              <a:extLst>
                <a:ext uri="{FF2B5EF4-FFF2-40B4-BE49-F238E27FC236}">
                  <a16:creationId xmlns:a16="http://schemas.microsoft.com/office/drawing/2014/main" id="{77C5403A-402B-4DCD-3DBA-AC977E71DA00}"/>
                </a:ext>
              </a:extLst>
            </p:cNvPr>
            <p:cNvSpPr/>
            <p:nvPr/>
          </p:nvSpPr>
          <p:spPr>
            <a:xfrm>
              <a:off x="0" y="1412706"/>
              <a:ext cx="6973677" cy="662247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Které olympijské disciplíny zastřešuje FIS?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49E98F4-EF89-B5DB-6716-D715A1E9EA91}"/>
                </a:ext>
              </a:extLst>
            </p:cNvPr>
            <p:cNvSpPr txBox="1"/>
            <p:nvPr/>
          </p:nvSpPr>
          <p:spPr>
            <a:xfrm>
              <a:off x="-286439" y="1320390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11" name="Šipka: pětiúhelník 10">
            <a:extLst>
              <a:ext uri="{FF2B5EF4-FFF2-40B4-BE49-F238E27FC236}">
                <a16:creationId xmlns:a16="http://schemas.microsoft.com/office/drawing/2014/main" id="{D64713C3-2AD6-2E40-3AA9-8415B373C912}"/>
              </a:ext>
            </a:extLst>
          </p:cNvPr>
          <p:cNvSpPr/>
          <p:nvPr/>
        </p:nvSpPr>
        <p:spPr>
          <a:xfrm flipH="1">
            <a:off x="782197" y="2241917"/>
            <a:ext cx="11409802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Alpské lyžování, běh na lyžích, skoky  na lyžích, severská kombinace,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freestylové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lyžování, snowboarding </a:t>
            </a:r>
          </a:p>
        </p:txBody>
      </p:sp>
      <p:sp>
        <p:nvSpPr>
          <p:cNvPr id="12" name="Šipka: pětiúhelník 11">
            <a:extLst>
              <a:ext uri="{FF2B5EF4-FFF2-40B4-BE49-F238E27FC236}">
                <a16:creationId xmlns:a16="http://schemas.microsoft.com/office/drawing/2014/main" id="{854B2DE9-5165-EB53-6F4F-62B03B4EE6E5}"/>
              </a:ext>
            </a:extLst>
          </p:cNvPr>
          <p:cNvSpPr/>
          <p:nvPr/>
        </p:nvSpPr>
        <p:spPr>
          <a:xfrm flipH="1">
            <a:off x="6973677" y="3907508"/>
            <a:ext cx="5218323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1924 první zimní OH v Chamonix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D91FA9D-1F64-921E-ACBA-F94FEBEE8C09}"/>
              </a:ext>
            </a:extLst>
          </p:cNvPr>
          <p:cNvGrpSpPr/>
          <p:nvPr/>
        </p:nvGrpSpPr>
        <p:grpSpPr>
          <a:xfrm>
            <a:off x="-387427" y="3148985"/>
            <a:ext cx="7361103" cy="830997"/>
            <a:chOff x="-387427" y="3148985"/>
            <a:chExt cx="7361103" cy="830997"/>
          </a:xfrm>
        </p:grpSpPr>
        <p:sp>
          <p:nvSpPr>
            <p:cNvPr id="8" name="Šipka: pětiúhelník 7">
              <a:extLst>
                <a:ext uri="{FF2B5EF4-FFF2-40B4-BE49-F238E27FC236}">
                  <a16:creationId xmlns:a16="http://schemas.microsoft.com/office/drawing/2014/main" id="{D6752012-4E00-8225-2819-678BF481894B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Kdy a při které příležitosti došlo ke vniku FIS?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CC8D6AE-6843-AD51-EC5B-1272E2E3BFDE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8D67FCB-474E-47D3-1E0B-D64EE1A1C5D8}"/>
              </a:ext>
            </a:extLst>
          </p:cNvPr>
          <p:cNvGrpSpPr/>
          <p:nvPr/>
        </p:nvGrpSpPr>
        <p:grpSpPr>
          <a:xfrm>
            <a:off x="-387427" y="4706613"/>
            <a:ext cx="7361103" cy="830997"/>
            <a:chOff x="-387427" y="3148985"/>
            <a:chExt cx="7361103" cy="830997"/>
          </a:xfrm>
        </p:grpSpPr>
        <p:sp>
          <p:nvSpPr>
            <p:cNvPr id="4" name="Šipka: pětiúhelník 3">
              <a:extLst>
                <a:ext uri="{FF2B5EF4-FFF2-40B4-BE49-F238E27FC236}">
                  <a16:creationId xmlns:a16="http://schemas.microsoft.com/office/drawing/2014/main" id="{F69816FB-9287-A925-AA6E-79196C360B06}"/>
                </a:ext>
              </a:extLst>
            </p:cNvPr>
            <p:cNvSpPr/>
            <p:nvPr/>
          </p:nvSpPr>
          <p:spPr>
            <a:xfrm>
              <a:off x="-1" y="3239515"/>
              <a:ext cx="6973677" cy="663766"/>
            </a:xfrm>
            <a:prstGeom prst="homePlat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i="1" dirty="0">
                  <a:latin typeface="Arial" panose="020B0604020202020204" pitchFamily="34" charset="0"/>
                  <a:cs typeface="Arial" panose="020B0604020202020204" pitchFamily="34" charset="0"/>
                </a:rPr>
                <a:t>Vzpomenete si na některé druhy příjmů FIS?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BF59610B-3AF3-449A-7707-F9923ADB37D5}"/>
                </a:ext>
              </a:extLst>
            </p:cNvPr>
            <p:cNvSpPr txBox="1"/>
            <p:nvPr/>
          </p:nvSpPr>
          <p:spPr>
            <a:xfrm>
              <a:off x="-387427" y="3148985"/>
              <a:ext cx="1753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60B02E63-7507-9AA8-7A40-B47FC864727D}"/>
              </a:ext>
            </a:extLst>
          </p:cNvPr>
          <p:cNvSpPr/>
          <p:nvPr/>
        </p:nvSpPr>
        <p:spPr>
          <a:xfrm flipH="1">
            <a:off x="1366091" y="5754895"/>
            <a:ext cx="10825908" cy="66224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Zimní OH, Světové poháry, Partneři, Poplatky od NSA, Prodej, Krátkodobé vklady, Cenné papíry</a:t>
            </a:r>
          </a:p>
        </p:txBody>
      </p:sp>
    </p:spTree>
    <p:extLst>
      <p:ext uri="{BB962C8B-B14F-4D97-AF65-F5344CB8AC3E}">
        <p14:creationId xmlns:p14="http://schemas.microsoft.com/office/powerpoint/2010/main" val="2406097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ld Cup Bansko">
            <a:extLst>
              <a:ext uri="{FF2B5EF4-FFF2-40B4-BE49-F238E27FC236}">
                <a16:creationId xmlns:a16="http://schemas.microsoft.com/office/drawing/2014/main" id="{0176F517-9910-204F-C40C-20C2AACF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39" y="-1475771"/>
            <a:ext cx="9551624" cy="89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291AF27-95A4-8E07-6B39-BB1FB3FFF348}"/>
              </a:ext>
            </a:extLst>
          </p:cNvPr>
          <p:cNvSpPr txBox="1"/>
          <p:nvPr/>
        </p:nvSpPr>
        <p:spPr>
          <a:xfrm>
            <a:off x="225617" y="446103"/>
            <a:ext cx="56080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  <a:latin typeface="Arial Black" panose="020B0A04020102020204" pitchFamily="34" charset="0"/>
              </a:rPr>
              <a:t>Děkujeme </a:t>
            </a:r>
          </a:p>
          <a:p>
            <a:pPr algn="ctr"/>
            <a:r>
              <a:rPr lang="cs-CZ" sz="7200" dirty="0">
                <a:solidFill>
                  <a:schemeClr val="bg1"/>
                </a:solidFill>
                <a:latin typeface="Arial Black" panose="020B0A04020102020204" pitchFamily="34" charset="0"/>
              </a:rPr>
              <a:t>za </a:t>
            </a:r>
          </a:p>
          <a:p>
            <a:pPr algn="ctr"/>
            <a:r>
              <a:rPr lang="cs-CZ" sz="7200" dirty="0">
                <a:solidFill>
                  <a:schemeClr val="bg1"/>
                </a:solidFill>
                <a:latin typeface="Arial Black" panose="020B0A04020102020204" pitchFamily="34" charset="0"/>
              </a:rPr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356871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ovéPole 2">
            <a:extLst>
              <a:ext uri="{FF2B5EF4-FFF2-40B4-BE49-F238E27FC236}">
                <a16:creationId xmlns:a16="http://schemas.microsoft.com/office/drawing/2014/main" id="{6DDC9858-0099-2B97-D86C-8EB517107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056255"/>
              </p:ext>
            </p:extLst>
          </p:nvPr>
        </p:nvGraphicFramePr>
        <p:xfrm>
          <a:off x="2693581" y="1637415"/>
          <a:ext cx="6804837" cy="4947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5186AB2C-3265-85FE-5846-0A810472F03C}"/>
              </a:ext>
            </a:extLst>
          </p:cNvPr>
          <p:cNvSpPr txBox="1"/>
          <p:nvPr/>
        </p:nvSpPr>
        <p:spPr>
          <a:xfrm>
            <a:off x="1" y="47521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ČINNOSTI</a:t>
            </a:r>
          </a:p>
        </p:txBody>
      </p:sp>
    </p:spTree>
    <p:extLst>
      <p:ext uri="{BB962C8B-B14F-4D97-AF65-F5344CB8AC3E}">
        <p14:creationId xmlns:p14="http://schemas.microsoft.com/office/powerpoint/2010/main" val="292026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Skupina 1063">
            <a:extLst>
              <a:ext uri="{FF2B5EF4-FFF2-40B4-BE49-F238E27FC236}">
                <a16:creationId xmlns:a16="http://schemas.microsoft.com/office/drawing/2014/main" id="{E74427A6-BF82-D215-49D4-21C76A3EDA7D}"/>
              </a:ext>
            </a:extLst>
          </p:cNvPr>
          <p:cNvGrpSpPr/>
          <p:nvPr/>
        </p:nvGrpSpPr>
        <p:grpSpPr>
          <a:xfrm>
            <a:off x="3521781" y="568286"/>
            <a:ext cx="5410345" cy="5561049"/>
            <a:chOff x="3521781" y="568286"/>
            <a:chExt cx="5410345" cy="5561049"/>
          </a:xfrm>
        </p:grpSpPr>
        <p:pic>
          <p:nvPicPr>
            <p:cNvPr id="1063" name="Obrázek 1062" descr="O telemarku - JK Freeheel - telemark / skialpinismus / freeride - Slovensko">
              <a:extLst>
                <a:ext uri="{FF2B5EF4-FFF2-40B4-BE49-F238E27FC236}">
                  <a16:creationId xmlns:a16="http://schemas.microsoft.com/office/drawing/2014/main" id="{03F3D931-F81F-0301-E8BE-B653D7CC5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9" t="1131" r="15276" b="535"/>
            <a:stretch>
              <a:fillRect/>
            </a:stretch>
          </p:blipFill>
          <p:spPr bwMode="auto">
            <a:xfrm rot="4418101">
              <a:off x="6026629" y="3557364"/>
              <a:ext cx="1606673" cy="3129289"/>
            </a:xfrm>
            <a:custGeom>
              <a:avLst/>
              <a:gdLst>
                <a:gd name="connsiteX0" fmla="*/ 961980 w 1606673"/>
                <a:gd name="connsiteY0" fmla="*/ 0 h 3129289"/>
                <a:gd name="connsiteX1" fmla="*/ 1020740 w 1606673"/>
                <a:gd name="connsiteY1" fmla="*/ 68305 h 3129289"/>
                <a:gd name="connsiteX2" fmla="*/ 1470488 w 1606673"/>
                <a:gd name="connsiteY2" fmla="*/ 2623282 h 3129289"/>
                <a:gd name="connsiteX3" fmla="*/ 1369573 w 1606673"/>
                <a:gd name="connsiteY3" fmla="*/ 2887460 h 3129289"/>
                <a:gd name="connsiteX4" fmla="*/ 1247981 w 1606673"/>
                <a:gd name="connsiteY4" fmla="*/ 3129289 h 3129289"/>
                <a:gd name="connsiteX5" fmla="*/ 140680 w 1606673"/>
                <a:gd name="connsiteY5" fmla="*/ 2523815 h 3129289"/>
                <a:gd name="connsiteX6" fmla="*/ 147987 w 1606673"/>
                <a:gd name="connsiteY6" fmla="*/ 2512318 h 3129289"/>
                <a:gd name="connsiteX7" fmla="*/ 272666 w 1606673"/>
                <a:gd name="connsiteY7" fmla="*/ 2229263 h 3129289"/>
                <a:gd name="connsiteX8" fmla="*/ 24056 w 1606673"/>
                <a:gd name="connsiteY8" fmla="*/ 816934 h 3129289"/>
                <a:gd name="connsiteX9" fmla="*/ 0 w 1606673"/>
                <a:gd name="connsiteY9" fmla="*/ 788970 h 312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6673" h="3129289">
                  <a:moveTo>
                    <a:pt x="961980" y="0"/>
                  </a:moveTo>
                  <a:lnTo>
                    <a:pt x="1020740" y="68305"/>
                  </a:lnTo>
                  <a:cubicBezTo>
                    <a:pt x="1565977" y="767644"/>
                    <a:pt x="1765393" y="1716519"/>
                    <a:pt x="1470488" y="2623282"/>
                  </a:cubicBezTo>
                  <a:cubicBezTo>
                    <a:pt x="1440998" y="2713958"/>
                    <a:pt x="1407262" y="2802067"/>
                    <a:pt x="1369573" y="2887460"/>
                  </a:cubicBezTo>
                  <a:lnTo>
                    <a:pt x="1247981" y="3129289"/>
                  </a:lnTo>
                  <a:lnTo>
                    <a:pt x="140680" y="2523815"/>
                  </a:lnTo>
                  <a:lnTo>
                    <a:pt x="147987" y="2512318"/>
                  </a:lnTo>
                  <a:cubicBezTo>
                    <a:pt x="198073" y="2424081"/>
                    <a:pt x="240063" y="2329510"/>
                    <a:pt x="272666" y="2229263"/>
                  </a:cubicBezTo>
                  <a:cubicBezTo>
                    <a:pt x="435682" y="1728027"/>
                    <a:pt x="325450" y="1203513"/>
                    <a:pt x="24056" y="816934"/>
                  </a:cubicBezTo>
                  <a:lnTo>
                    <a:pt x="0" y="78897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1" name="Skupina 1050">
              <a:extLst>
                <a:ext uri="{FF2B5EF4-FFF2-40B4-BE49-F238E27FC236}">
                  <a16:creationId xmlns:a16="http://schemas.microsoft.com/office/drawing/2014/main" id="{78901FEA-4C34-251B-9010-06941D46D97F}"/>
                </a:ext>
              </a:extLst>
            </p:cNvPr>
            <p:cNvGrpSpPr/>
            <p:nvPr/>
          </p:nvGrpSpPr>
          <p:grpSpPr>
            <a:xfrm>
              <a:off x="3521781" y="568286"/>
              <a:ext cx="5410345" cy="5561049"/>
              <a:chOff x="4291216" y="1191327"/>
              <a:chExt cx="4374854" cy="4496715"/>
            </a:xfrm>
          </p:grpSpPr>
          <p:pic>
            <p:nvPicPr>
              <p:cNvPr id="1048" name="Obrázek 1047" descr="Výuka freestyle – NABILE.cz">
                <a:extLst>
                  <a:ext uri="{FF2B5EF4-FFF2-40B4-BE49-F238E27FC236}">
                    <a16:creationId xmlns:a16="http://schemas.microsoft.com/office/drawing/2014/main" id="{AB875491-7374-E862-2E22-6E12647923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07" r="23452" b="741"/>
              <a:stretch>
                <a:fillRect/>
              </a:stretch>
            </p:blipFill>
            <p:spPr bwMode="auto">
              <a:xfrm rot="8432407">
                <a:off x="4451682" y="3197026"/>
                <a:ext cx="1229501" cy="2491016"/>
              </a:xfrm>
              <a:custGeom>
                <a:avLst/>
                <a:gdLst>
                  <a:gd name="connsiteX0" fmla="*/ 729833 w 1229501"/>
                  <a:gd name="connsiteY0" fmla="*/ 0 h 2491016"/>
                  <a:gd name="connsiteX1" fmla="*/ 793536 w 1229501"/>
                  <a:gd name="connsiteY1" fmla="*/ 0 h 2491016"/>
                  <a:gd name="connsiteX2" fmla="*/ 871960 w 1229501"/>
                  <a:gd name="connsiteY2" fmla="*/ 108476 h 2491016"/>
                  <a:gd name="connsiteX3" fmla="*/ 865726 w 1229501"/>
                  <a:gd name="connsiteY3" fmla="*/ 2491016 h 2491016"/>
                  <a:gd name="connsiteX4" fmla="*/ 52056 w 1229501"/>
                  <a:gd name="connsiteY4" fmla="*/ 1945541 h 2491016"/>
                  <a:gd name="connsiteX5" fmla="*/ 58800 w 1229501"/>
                  <a:gd name="connsiteY5" fmla="*/ 654304 h 2491016"/>
                  <a:gd name="connsiteX6" fmla="*/ 0 w 1229501"/>
                  <a:gd name="connsiteY6" fmla="*/ 573549 h 249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9501" h="2491016">
                    <a:moveTo>
                      <a:pt x="729833" y="0"/>
                    </a:moveTo>
                    <a:lnTo>
                      <a:pt x="793536" y="0"/>
                    </a:lnTo>
                    <a:lnTo>
                      <a:pt x="871960" y="108476"/>
                    </a:lnTo>
                    <a:cubicBezTo>
                      <a:pt x="1347996" y="825994"/>
                      <a:pt x="1351443" y="1766487"/>
                      <a:pt x="865726" y="2491016"/>
                    </a:cubicBezTo>
                    <a:lnTo>
                      <a:pt x="52056" y="1945541"/>
                    </a:lnTo>
                    <a:cubicBezTo>
                      <a:pt x="321473" y="1543659"/>
                      <a:pt x="308290" y="1035042"/>
                      <a:pt x="58800" y="654304"/>
                    </a:cubicBezTo>
                    <a:lnTo>
                      <a:pt x="0" y="573549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Obrázek 1045" descr="Severská kombinace ❄️ na ZOH 2022 Peking - program a výsledky | BetArena.cz">
                <a:extLst>
                  <a:ext uri="{FF2B5EF4-FFF2-40B4-BE49-F238E27FC236}">
                    <a16:creationId xmlns:a16="http://schemas.microsoft.com/office/drawing/2014/main" id="{B983F0F4-2B76-BD2D-25A0-A3FCEB64A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76" t="297" r="33993" b="5044"/>
              <a:stretch>
                <a:fillRect/>
              </a:stretch>
            </p:blipFill>
            <p:spPr bwMode="auto">
              <a:xfrm rot="17110723">
                <a:off x="6050117" y="544688"/>
                <a:ext cx="1229643" cy="2522922"/>
              </a:xfrm>
              <a:custGeom>
                <a:avLst/>
                <a:gdLst>
                  <a:gd name="connsiteX0" fmla="*/ 770337 w 1229643"/>
                  <a:gd name="connsiteY0" fmla="*/ 0 h 2522922"/>
                  <a:gd name="connsiteX1" fmla="*/ 866102 w 1229643"/>
                  <a:gd name="connsiteY1" fmla="*/ 2522922 h 2522922"/>
                  <a:gd name="connsiteX2" fmla="*/ 52325 w 1229643"/>
                  <a:gd name="connsiteY2" fmla="*/ 1977606 h 2522922"/>
                  <a:gd name="connsiteX3" fmla="*/ 58816 w 1229643"/>
                  <a:gd name="connsiteY3" fmla="*/ 686368 h 2522922"/>
                  <a:gd name="connsiteX4" fmla="*/ 0 w 1229643"/>
                  <a:gd name="connsiteY4" fmla="*/ 605625 h 2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9643" h="2522922">
                    <a:moveTo>
                      <a:pt x="770337" y="0"/>
                    </a:moveTo>
                    <a:cubicBezTo>
                      <a:pt x="1345388" y="731447"/>
                      <a:pt x="1384049" y="1749989"/>
                      <a:pt x="866102" y="2522922"/>
                    </a:cubicBezTo>
                    <a:lnTo>
                      <a:pt x="52325" y="1977606"/>
                    </a:lnTo>
                    <a:cubicBezTo>
                      <a:pt x="321663" y="1575672"/>
                      <a:pt x="308380" y="1067057"/>
                      <a:pt x="58816" y="686368"/>
                    </a:cubicBezTo>
                    <a:lnTo>
                      <a:pt x="0" y="605625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Obrázek 1041" descr="Snowboarding | History, Facts, &amp; Notable Athletes | Britannica">
                <a:extLst>
                  <a:ext uri="{FF2B5EF4-FFF2-40B4-BE49-F238E27FC236}">
                    <a16:creationId xmlns:a16="http://schemas.microsoft.com/office/drawing/2014/main" id="{783D909E-196F-D8A7-D245-FAEBC72A02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00" t="843" r="21709" b="5422"/>
              <a:stretch>
                <a:fillRect/>
              </a:stretch>
            </p:blipFill>
            <p:spPr bwMode="auto">
              <a:xfrm rot="12729773">
                <a:off x="4291216" y="1297302"/>
                <a:ext cx="1219072" cy="2524062"/>
              </a:xfrm>
              <a:custGeom>
                <a:avLst/>
                <a:gdLst>
                  <a:gd name="connsiteX0" fmla="*/ 779205 w 1219072"/>
                  <a:gd name="connsiteY0" fmla="*/ 0 h 2524062"/>
                  <a:gd name="connsiteX1" fmla="*/ 837668 w 1219072"/>
                  <a:gd name="connsiteY1" fmla="*/ 2524062 h 2524062"/>
                  <a:gd name="connsiteX2" fmla="*/ 32040 w 1219072"/>
                  <a:gd name="connsiteY2" fmla="*/ 1966777 h 2524062"/>
                  <a:gd name="connsiteX3" fmla="*/ 57616 w 1219072"/>
                  <a:gd name="connsiteY3" fmla="*/ 675776 h 2524062"/>
                  <a:gd name="connsiteX4" fmla="*/ 0 w 1219072"/>
                  <a:gd name="connsiteY4" fmla="*/ 594172 h 252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072" h="2524062">
                    <a:moveTo>
                      <a:pt x="779205" y="0"/>
                    </a:moveTo>
                    <a:cubicBezTo>
                      <a:pt x="1343381" y="739867"/>
                      <a:pt x="1366982" y="1758869"/>
                      <a:pt x="837668" y="2524062"/>
                    </a:cubicBezTo>
                    <a:lnTo>
                      <a:pt x="32040" y="1966777"/>
                    </a:lnTo>
                    <a:cubicBezTo>
                      <a:pt x="307290" y="1568868"/>
                      <a:pt x="301526" y="1060112"/>
                      <a:pt x="57616" y="675776"/>
                    </a:cubicBezTo>
                    <a:lnTo>
                      <a:pt x="0" y="594172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Obrázek 29">
                <a:extLst>
                  <a:ext uri="{FF2B5EF4-FFF2-40B4-BE49-F238E27FC236}">
                    <a16:creationId xmlns:a16="http://schemas.microsoft.com/office/drawing/2014/main" id="{3B6A21E0-79E8-F911-8354-09E8F906C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946" t="4096" r="24344" b="-1527"/>
              <a:stretch/>
            </p:blipFill>
            <p:spPr>
              <a:xfrm rot="20210163">
                <a:off x="7204148" y="2131253"/>
                <a:ext cx="1461922" cy="2391261"/>
              </a:xfrm>
              <a:custGeom>
                <a:avLst/>
                <a:gdLst>
                  <a:gd name="connsiteX0" fmla="*/ 1356662 w 1461922"/>
                  <a:gd name="connsiteY0" fmla="*/ 0 h 2391261"/>
                  <a:gd name="connsiteX1" fmla="*/ 712442 w 1461922"/>
                  <a:gd name="connsiteY1" fmla="*/ 2293799 h 2391261"/>
                  <a:gd name="connsiteX2" fmla="*/ 589021 w 1461922"/>
                  <a:gd name="connsiteY2" fmla="*/ 2391261 h 2391261"/>
                  <a:gd name="connsiteX3" fmla="*/ 569277 w 1461922"/>
                  <a:gd name="connsiteY3" fmla="*/ 2391261 h 2391261"/>
                  <a:gd name="connsiteX4" fmla="*/ 0 w 1461922"/>
                  <a:gd name="connsiteY4" fmla="*/ 1607719 h 2391261"/>
                  <a:gd name="connsiteX5" fmla="*/ 57112 w 1461922"/>
                  <a:gd name="connsiteY5" fmla="*/ 1565012 h 2391261"/>
                  <a:gd name="connsiteX6" fmla="*/ 482183 w 1461922"/>
                  <a:gd name="connsiteY6" fmla="*/ 663667 h 2391261"/>
                  <a:gd name="connsiteX7" fmla="*/ 429669 w 1461922"/>
                  <a:gd name="connsiteY7" fmla="*/ 316317 h 2391261"/>
                  <a:gd name="connsiteX8" fmla="*/ 424724 w 1461922"/>
                  <a:gd name="connsiteY8" fmla="*/ 302805 h 239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1922" h="2391261">
                    <a:moveTo>
                      <a:pt x="1356662" y="0"/>
                    </a:moveTo>
                    <a:cubicBezTo>
                      <a:pt x="1626209" y="829584"/>
                      <a:pt x="1366224" y="1733433"/>
                      <a:pt x="712442" y="2293799"/>
                    </a:cubicBezTo>
                    <a:lnTo>
                      <a:pt x="589021" y="2391261"/>
                    </a:lnTo>
                    <a:lnTo>
                      <a:pt x="569277" y="2391261"/>
                    </a:lnTo>
                    <a:lnTo>
                      <a:pt x="0" y="1607719"/>
                    </a:lnTo>
                    <a:lnTo>
                      <a:pt x="57112" y="1565012"/>
                    </a:lnTo>
                    <a:cubicBezTo>
                      <a:pt x="316714" y="1350769"/>
                      <a:pt x="482183" y="1026542"/>
                      <a:pt x="482183" y="663667"/>
                    </a:cubicBezTo>
                    <a:cubicBezTo>
                      <a:pt x="482183" y="542708"/>
                      <a:pt x="463799" y="426044"/>
                      <a:pt x="429669" y="316317"/>
                    </a:cubicBezTo>
                    <a:lnTo>
                      <a:pt x="424724" y="302805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4636356" y="3087114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pic>
        <p:nvPicPr>
          <p:cNvPr id="1054" name="Obrázek 1053">
            <a:extLst>
              <a:ext uri="{FF2B5EF4-FFF2-40B4-BE49-F238E27FC236}">
                <a16:creationId xmlns:a16="http://schemas.microsoft.com/office/drawing/2014/main" id="{29AE325C-E2DD-8C0C-6FE7-B685729D26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46" t="4096" r="24344" b="-1527"/>
          <a:stretch/>
        </p:blipFill>
        <p:spPr>
          <a:xfrm rot="1129965">
            <a:off x="-3224639" y="2039090"/>
            <a:ext cx="2376356" cy="3886998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822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Obrázek 1047" descr="Výuka freestyle – NABILE.cz">
            <a:extLst>
              <a:ext uri="{FF2B5EF4-FFF2-40B4-BE49-F238E27FC236}">
                <a16:creationId xmlns:a16="http://schemas.microsoft.com/office/drawing/2014/main" id="{AB875491-7374-E862-2E22-6E126479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7" r="23452" b="741"/>
          <a:stretch>
            <a:fillRect/>
          </a:stretch>
        </p:blipFill>
        <p:spPr bwMode="auto">
          <a:xfrm rot="8432407">
            <a:off x="-655577" y="3186341"/>
            <a:ext cx="1229501" cy="2491016"/>
          </a:xfrm>
          <a:custGeom>
            <a:avLst/>
            <a:gdLst>
              <a:gd name="connsiteX0" fmla="*/ 729833 w 1229501"/>
              <a:gd name="connsiteY0" fmla="*/ 0 h 2491016"/>
              <a:gd name="connsiteX1" fmla="*/ 793536 w 1229501"/>
              <a:gd name="connsiteY1" fmla="*/ 0 h 2491016"/>
              <a:gd name="connsiteX2" fmla="*/ 871960 w 1229501"/>
              <a:gd name="connsiteY2" fmla="*/ 108476 h 2491016"/>
              <a:gd name="connsiteX3" fmla="*/ 865726 w 1229501"/>
              <a:gd name="connsiteY3" fmla="*/ 2491016 h 2491016"/>
              <a:gd name="connsiteX4" fmla="*/ 52056 w 1229501"/>
              <a:gd name="connsiteY4" fmla="*/ 1945541 h 2491016"/>
              <a:gd name="connsiteX5" fmla="*/ 58800 w 1229501"/>
              <a:gd name="connsiteY5" fmla="*/ 654304 h 2491016"/>
              <a:gd name="connsiteX6" fmla="*/ 0 w 1229501"/>
              <a:gd name="connsiteY6" fmla="*/ 573549 h 249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501" h="2491016">
                <a:moveTo>
                  <a:pt x="729833" y="0"/>
                </a:moveTo>
                <a:lnTo>
                  <a:pt x="793536" y="0"/>
                </a:lnTo>
                <a:lnTo>
                  <a:pt x="871960" y="108476"/>
                </a:lnTo>
                <a:cubicBezTo>
                  <a:pt x="1347996" y="825994"/>
                  <a:pt x="1351443" y="1766487"/>
                  <a:pt x="865726" y="2491016"/>
                </a:cubicBezTo>
                <a:lnTo>
                  <a:pt x="52056" y="1945541"/>
                </a:lnTo>
                <a:cubicBezTo>
                  <a:pt x="321473" y="1543659"/>
                  <a:pt x="308290" y="1035042"/>
                  <a:pt x="58800" y="654304"/>
                </a:cubicBezTo>
                <a:lnTo>
                  <a:pt x="0" y="573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Obrázek 1045" descr="Severská kombinace ❄️ na ZOH 2022 Peking - program a výsledky | BetArena.cz">
            <a:extLst>
              <a:ext uri="{FF2B5EF4-FFF2-40B4-BE49-F238E27FC236}">
                <a16:creationId xmlns:a16="http://schemas.microsoft.com/office/drawing/2014/main" id="{B983F0F4-2B76-BD2D-25A0-A3FCEB6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97" r="33993" b="5044"/>
          <a:stretch>
            <a:fillRect/>
          </a:stretch>
        </p:blipFill>
        <p:spPr bwMode="auto">
          <a:xfrm rot="17110723">
            <a:off x="942858" y="534003"/>
            <a:ext cx="1229643" cy="2522922"/>
          </a:xfrm>
          <a:custGeom>
            <a:avLst/>
            <a:gdLst>
              <a:gd name="connsiteX0" fmla="*/ 770337 w 1229643"/>
              <a:gd name="connsiteY0" fmla="*/ 0 h 2522922"/>
              <a:gd name="connsiteX1" fmla="*/ 866102 w 1229643"/>
              <a:gd name="connsiteY1" fmla="*/ 2522922 h 2522922"/>
              <a:gd name="connsiteX2" fmla="*/ 52325 w 1229643"/>
              <a:gd name="connsiteY2" fmla="*/ 1977606 h 2522922"/>
              <a:gd name="connsiteX3" fmla="*/ 58816 w 1229643"/>
              <a:gd name="connsiteY3" fmla="*/ 686368 h 2522922"/>
              <a:gd name="connsiteX4" fmla="*/ 0 w 1229643"/>
              <a:gd name="connsiteY4" fmla="*/ 605625 h 2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643" h="2522922">
                <a:moveTo>
                  <a:pt x="770337" y="0"/>
                </a:moveTo>
                <a:cubicBezTo>
                  <a:pt x="1345388" y="731447"/>
                  <a:pt x="1384049" y="1749989"/>
                  <a:pt x="866102" y="2522922"/>
                </a:cubicBezTo>
                <a:lnTo>
                  <a:pt x="52325" y="1977606"/>
                </a:lnTo>
                <a:cubicBezTo>
                  <a:pt x="321663" y="1575672"/>
                  <a:pt x="308380" y="1067057"/>
                  <a:pt x="58816" y="686368"/>
                </a:cubicBezTo>
                <a:lnTo>
                  <a:pt x="0" y="6056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Obrázek 1041" descr="Snowboarding | History, Facts, &amp; Notable Athletes | Britannica">
            <a:extLst>
              <a:ext uri="{FF2B5EF4-FFF2-40B4-BE49-F238E27FC236}">
                <a16:creationId xmlns:a16="http://schemas.microsoft.com/office/drawing/2014/main" id="{783D909E-196F-D8A7-D245-FAEBC72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843" r="21709" b="5422"/>
          <a:stretch>
            <a:fillRect/>
          </a:stretch>
        </p:blipFill>
        <p:spPr bwMode="auto">
          <a:xfrm rot="12729773">
            <a:off x="-816043" y="1286617"/>
            <a:ext cx="1219072" cy="2524062"/>
          </a:xfrm>
          <a:custGeom>
            <a:avLst/>
            <a:gdLst>
              <a:gd name="connsiteX0" fmla="*/ 779205 w 1219072"/>
              <a:gd name="connsiteY0" fmla="*/ 0 h 2524062"/>
              <a:gd name="connsiteX1" fmla="*/ 837668 w 1219072"/>
              <a:gd name="connsiteY1" fmla="*/ 2524062 h 2524062"/>
              <a:gd name="connsiteX2" fmla="*/ 32040 w 1219072"/>
              <a:gd name="connsiteY2" fmla="*/ 1966777 h 2524062"/>
              <a:gd name="connsiteX3" fmla="*/ 57616 w 1219072"/>
              <a:gd name="connsiteY3" fmla="*/ 675776 h 2524062"/>
              <a:gd name="connsiteX4" fmla="*/ 0 w 1219072"/>
              <a:gd name="connsiteY4" fmla="*/ 594172 h 252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72" h="2524062">
                <a:moveTo>
                  <a:pt x="779205" y="0"/>
                </a:moveTo>
                <a:cubicBezTo>
                  <a:pt x="1343381" y="739867"/>
                  <a:pt x="1366982" y="1758869"/>
                  <a:pt x="837668" y="2524062"/>
                </a:cubicBezTo>
                <a:lnTo>
                  <a:pt x="32040" y="1966777"/>
                </a:lnTo>
                <a:cubicBezTo>
                  <a:pt x="307290" y="1568868"/>
                  <a:pt x="301526" y="1060112"/>
                  <a:pt x="57616" y="675776"/>
                </a:cubicBezTo>
                <a:lnTo>
                  <a:pt x="0" y="5941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B6A21E0-79E8-F911-8354-09E8F906C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46" t="4096" r="24344" b="-1527"/>
          <a:stretch/>
        </p:blipFill>
        <p:spPr>
          <a:xfrm rot="20210163">
            <a:off x="2712411" y="1258460"/>
            <a:ext cx="2376356" cy="3886998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-206507" y="3076516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FC966C0-8C56-02AB-9E66-BE88125987CA}"/>
              </a:ext>
            </a:extLst>
          </p:cNvPr>
          <p:cNvSpPr txBox="1"/>
          <p:nvPr/>
        </p:nvSpPr>
        <p:spPr>
          <a:xfrm>
            <a:off x="5519602" y="801874"/>
            <a:ext cx="4818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Alpské lyžování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23235B-545E-4141-432C-748702E6C270}"/>
              </a:ext>
            </a:extLst>
          </p:cNvPr>
          <p:cNvSpPr txBox="1"/>
          <p:nvPr/>
        </p:nvSpPr>
        <p:spPr>
          <a:xfrm>
            <a:off x="6819875" y="1694985"/>
            <a:ext cx="4404732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Sjezd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Superobří slalom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Obří slalom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Slalom</a:t>
            </a:r>
          </a:p>
        </p:txBody>
      </p:sp>
      <p:pic>
        <p:nvPicPr>
          <p:cNvPr id="6" name="Obrázek 5" descr="O telemarku - JK Freeheel - telemark / skialpinismus / freeride - Slovensko">
            <a:extLst>
              <a:ext uri="{FF2B5EF4-FFF2-40B4-BE49-F238E27FC236}">
                <a16:creationId xmlns:a16="http://schemas.microsoft.com/office/drawing/2014/main" id="{ED77AFF6-4ABC-8F8B-D886-1F5B101B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1131" r="15276" b="535"/>
          <a:stretch>
            <a:fillRect/>
          </a:stretch>
        </p:blipFill>
        <p:spPr bwMode="auto">
          <a:xfrm rot="4301986">
            <a:off x="1234755" y="3597396"/>
            <a:ext cx="1280407" cy="2493826"/>
          </a:xfrm>
          <a:custGeom>
            <a:avLst/>
            <a:gdLst>
              <a:gd name="connsiteX0" fmla="*/ 961980 w 1606673"/>
              <a:gd name="connsiteY0" fmla="*/ 0 h 3129289"/>
              <a:gd name="connsiteX1" fmla="*/ 1020740 w 1606673"/>
              <a:gd name="connsiteY1" fmla="*/ 68305 h 3129289"/>
              <a:gd name="connsiteX2" fmla="*/ 1470488 w 1606673"/>
              <a:gd name="connsiteY2" fmla="*/ 2623282 h 3129289"/>
              <a:gd name="connsiteX3" fmla="*/ 1369573 w 1606673"/>
              <a:gd name="connsiteY3" fmla="*/ 2887460 h 3129289"/>
              <a:gd name="connsiteX4" fmla="*/ 1247981 w 1606673"/>
              <a:gd name="connsiteY4" fmla="*/ 3129289 h 3129289"/>
              <a:gd name="connsiteX5" fmla="*/ 140680 w 1606673"/>
              <a:gd name="connsiteY5" fmla="*/ 2523815 h 3129289"/>
              <a:gd name="connsiteX6" fmla="*/ 147987 w 1606673"/>
              <a:gd name="connsiteY6" fmla="*/ 2512318 h 3129289"/>
              <a:gd name="connsiteX7" fmla="*/ 272666 w 1606673"/>
              <a:gd name="connsiteY7" fmla="*/ 2229263 h 3129289"/>
              <a:gd name="connsiteX8" fmla="*/ 24056 w 1606673"/>
              <a:gd name="connsiteY8" fmla="*/ 816934 h 3129289"/>
              <a:gd name="connsiteX9" fmla="*/ 0 w 1606673"/>
              <a:gd name="connsiteY9" fmla="*/ 788970 h 31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6673" h="3129289">
                <a:moveTo>
                  <a:pt x="961980" y="0"/>
                </a:moveTo>
                <a:lnTo>
                  <a:pt x="1020740" y="68305"/>
                </a:lnTo>
                <a:cubicBezTo>
                  <a:pt x="1565977" y="767644"/>
                  <a:pt x="1765393" y="1716519"/>
                  <a:pt x="1470488" y="2623282"/>
                </a:cubicBezTo>
                <a:cubicBezTo>
                  <a:pt x="1440998" y="2713958"/>
                  <a:pt x="1407262" y="2802067"/>
                  <a:pt x="1369573" y="2887460"/>
                </a:cubicBezTo>
                <a:lnTo>
                  <a:pt x="1247981" y="3129289"/>
                </a:lnTo>
                <a:lnTo>
                  <a:pt x="140680" y="2523815"/>
                </a:lnTo>
                <a:lnTo>
                  <a:pt x="147987" y="2512318"/>
                </a:lnTo>
                <a:cubicBezTo>
                  <a:pt x="198073" y="2424081"/>
                  <a:pt x="240063" y="2329510"/>
                  <a:pt x="272666" y="2229263"/>
                </a:cubicBezTo>
                <a:cubicBezTo>
                  <a:pt x="435682" y="1728027"/>
                  <a:pt x="325450" y="1203513"/>
                  <a:pt x="24056" y="816934"/>
                </a:cubicBezTo>
                <a:lnTo>
                  <a:pt x="0" y="7889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AC097EE2-61B1-DC82-ECFA-66E2BD23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16" y="1024083"/>
            <a:ext cx="917772" cy="4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3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Obrázek 1047" descr="Výuka freestyle – NABILE.cz">
            <a:extLst>
              <a:ext uri="{FF2B5EF4-FFF2-40B4-BE49-F238E27FC236}">
                <a16:creationId xmlns:a16="http://schemas.microsoft.com/office/drawing/2014/main" id="{AB875491-7374-E862-2E22-6E126479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7" r="23452" b="741"/>
          <a:stretch>
            <a:fillRect/>
          </a:stretch>
        </p:blipFill>
        <p:spPr bwMode="auto">
          <a:xfrm rot="12614946">
            <a:off x="-791968" y="1206696"/>
            <a:ext cx="1229501" cy="2491016"/>
          </a:xfrm>
          <a:custGeom>
            <a:avLst/>
            <a:gdLst>
              <a:gd name="connsiteX0" fmla="*/ 729833 w 1229501"/>
              <a:gd name="connsiteY0" fmla="*/ 0 h 2491016"/>
              <a:gd name="connsiteX1" fmla="*/ 793536 w 1229501"/>
              <a:gd name="connsiteY1" fmla="*/ 0 h 2491016"/>
              <a:gd name="connsiteX2" fmla="*/ 871960 w 1229501"/>
              <a:gd name="connsiteY2" fmla="*/ 108476 h 2491016"/>
              <a:gd name="connsiteX3" fmla="*/ 865726 w 1229501"/>
              <a:gd name="connsiteY3" fmla="*/ 2491016 h 2491016"/>
              <a:gd name="connsiteX4" fmla="*/ 52056 w 1229501"/>
              <a:gd name="connsiteY4" fmla="*/ 1945541 h 2491016"/>
              <a:gd name="connsiteX5" fmla="*/ 58800 w 1229501"/>
              <a:gd name="connsiteY5" fmla="*/ 654304 h 2491016"/>
              <a:gd name="connsiteX6" fmla="*/ 0 w 1229501"/>
              <a:gd name="connsiteY6" fmla="*/ 573549 h 249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501" h="2491016">
                <a:moveTo>
                  <a:pt x="729833" y="0"/>
                </a:moveTo>
                <a:lnTo>
                  <a:pt x="793536" y="0"/>
                </a:lnTo>
                <a:lnTo>
                  <a:pt x="871960" y="108476"/>
                </a:lnTo>
                <a:cubicBezTo>
                  <a:pt x="1347996" y="825994"/>
                  <a:pt x="1351443" y="1766487"/>
                  <a:pt x="865726" y="2491016"/>
                </a:cubicBezTo>
                <a:lnTo>
                  <a:pt x="52056" y="1945541"/>
                </a:lnTo>
                <a:cubicBezTo>
                  <a:pt x="321473" y="1543659"/>
                  <a:pt x="308290" y="1035042"/>
                  <a:pt x="58800" y="654304"/>
                </a:cubicBezTo>
                <a:lnTo>
                  <a:pt x="0" y="573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Obrázek 1045" descr="Severská kombinace ❄️ na ZOH 2022 Peking - program a výsledky | BetArena.cz">
            <a:extLst>
              <a:ext uri="{FF2B5EF4-FFF2-40B4-BE49-F238E27FC236}">
                <a16:creationId xmlns:a16="http://schemas.microsoft.com/office/drawing/2014/main" id="{B983F0F4-2B76-BD2D-25A0-A3FCEB6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97" r="33993" b="5044"/>
          <a:stretch>
            <a:fillRect/>
          </a:stretch>
        </p:blipFill>
        <p:spPr bwMode="auto">
          <a:xfrm rot="21293262">
            <a:off x="2926128" y="762145"/>
            <a:ext cx="2046792" cy="4199508"/>
          </a:xfrm>
          <a:custGeom>
            <a:avLst/>
            <a:gdLst>
              <a:gd name="connsiteX0" fmla="*/ 770337 w 1229643"/>
              <a:gd name="connsiteY0" fmla="*/ 0 h 2522922"/>
              <a:gd name="connsiteX1" fmla="*/ 866102 w 1229643"/>
              <a:gd name="connsiteY1" fmla="*/ 2522922 h 2522922"/>
              <a:gd name="connsiteX2" fmla="*/ 52325 w 1229643"/>
              <a:gd name="connsiteY2" fmla="*/ 1977606 h 2522922"/>
              <a:gd name="connsiteX3" fmla="*/ 58816 w 1229643"/>
              <a:gd name="connsiteY3" fmla="*/ 686368 h 2522922"/>
              <a:gd name="connsiteX4" fmla="*/ 0 w 1229643"/>
              <a:gd name="connsiteY4" fmla="*/ 605625 h 2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643" h="2522922">
                <a:moveTo>
                  <a:pt x="770337" y="0"/>
                </a:moveTo>
                <a:cubicBezTo>
                  <a:pt x="1345388" y="731447"/>
                  <a:pt x="1384049" y="1749989"/>
                  <a:pt x="866102" y="2522922"/>
                </a:cubicBezTo>
                <a:lnTo>
                  <a:pt x="52325" y="1977606"/>
                </a:lnTo>
                <a:cubicBezTo>
                  <a:pt x="321663" y="1575672"/>
                  <a:pt x="308380" y="1067057"/>
                  <a:pt x="58816" y="686368"/>
                </a:cubicBezTo>
                <a:lnTo>
                  <a:pt x="0" y="6056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Obrázek 1041" descr="Snowboarding | History, Facts, &amp; Notable Athletes | Britannica">
            <a:extLst>
              <a:ext uri="{FF2B5EF4-FFF2-40B4-BE49-F238E27FC236}">
                <a16:creationId xmlns:a16="http://schemas.microsoft.com/office/drawing/2014/main" id="{783D909E-196F-D8A7-D245-FAEBC72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843" r="21709" b="5422"/>
          <a:stretch>
            <a:fillRect/>
          </a:stretch>
        </p:blipFill>
        <p:spPr bwMode="auto">
          <a:xfrm rot="16912312">
            <a:off x="922126" y="381701"/>
            <a:ext cx="1219072" cy="2524062"/>
          </a:xfrm>
          <a:custGeom>
            <a:avLst/>
            <a:gdLst>
              <a:gd name="connsiteX0" fmla="*/ 779205 w 1219072"/>
              <a:gd name="connsiteY0" fmla="*/ 0 h 2524062"/>
              <a:gd name="connsiteX1" fmla="*/ 837668 w 1219072"/>
              <a:gd name="connsiteY1" fmla="*/ 2524062 h 2524062"/>
              <a:gd name="connsiteX2" fmla="*/ 32040 w 1219072"/>
              <a:gd name="connsiteY2" fmla="*/ 1966777 h 2524062"/>
              <a:gd name="connsiteX3" fmla="*/ 57616 w 1219072"/>
              <a:gd name="connsiteY3" fmla="*/ 675776 h 2524062"/>
              <a:gd name="connsiteX4" fmla="*/ 0 w 1219072"/>
              <a:gd name="connsiteY4" fmla="*/ 594172 h 252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72" h="2524062">
                <a:moveTo>
                  <a:pt x="779205" y="0"/>
                </a:moveTo>
                <a:cubicBezTo>
                  <a:pt x="1343381" y="739867"/>
                  <a:pt x="1366982" y="1758869"/>
                  <a:pt x="837668" y="2524062"/>
                </a:cubicBezTo>
                <a:lnTo>
                  <a:pt x="32040" y="1966777"/>
                </a:lnTo>
                <a:cubicBezTo>
                  <a:pt x="307290" y="1568868"/>
                  <a:pt x="301526" y="1060112"/>
                  <a:pt x="57616" y="675776"/>
                </a:cubicBezTo>
                <a:lnTo>
                  <a:pt x="0" y="5941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B6A21E0-79E8-F911-8354-09E8F906C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46" t="4096" r="24344" b="-1527"/>
          <a:stretch/>
        </p:blipFill>
        <p:spPr>
          <a:xfrm rot="2792702">
            <a:off x="1133063" y="3560334"/>
            <a:ext cx="1461922" cy="2391261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-206507" y="3076516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B05EB5F-9E41-B688-C853-595280F3FF5E}"/>
              </a:ext>
            </a:extLst>
          </p:cNvPr>
          <p:cNvSpPr txBox="1"/>
          <p:nvPr/>
        </p:nvSpPr>
        <p:spPr>
          <a:xfrm>
            <a:off x="5597912" y="632597"/>
            <a:ext cx="578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Severské</a:t>
            </a:r>
            <a:r>
              <a:rPr lang="cs-CZ" sz="4000" dirty="0">
                <a:latin typeface="Arial Black" panose="020B0A04020102020204" pitchFamily="34" charset="0"/>
              </a:rPr>
              <a:t> </a:t>
            </a:r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lyžování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C4A5FF-99CE-46EF-74FF-4AF2985E6410}"/>
              </a:ext>
            </a:extLst>
          </p:cNvPr>
          <p:cNvSpPr txBox="1"/>
          <p:nvPr/>
        </p:nvSpPr>
        <p:spPr>
          <a:xfrm>
            <a:off x="6819875" y="1694985"/>
            <a:ext cx="440473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Běh na lyžích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Skoky na lyžích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Severská kombinace</a:t>
            </a:r>
          </a:p>
        </p:txBody>
      </p:sp>
      <p:pic>
        <p:nvPicPr>
          <p:cNvPr id="7" name="Obrázek 6" descr="O telemarku - JK Freeheel - telemark / skialpinismus / freeride - Slovensko">
            <a:extLst>
              <a:ext uri="{FF2B5EF4-FFF2-40B4-BE49-F238E27FC236}">
                <a16:creationId xmlns:a16="http://schemas.microsoft.com/office/drawing/2014/main" id="{931B9B21-5209-5098-2CE5-D14B6C83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1131" r="15276" b="535"/>
          <a:stretch>
            <a:fillRect/>
          </a:stretch>
        </p:blipFill>
        <p:spPr bwMode="auto">
          <a:xfrm rot="8568924">
            <a:off x="-550444" y="3138745"/>
            <a:ext cx="1280407" cy="2493826"/>
          </a:xfrm>
          <a:custGeom>
            <a:avLst/>
            <a:gdLst>
              <a:gd name="connsiteX0" fmla="*/ 961980 w 1606673"/>
              <a:gd name="connsiteY0" fmla="*/ 0 h 3129289"/>
              <a:gd name="connsiteX1" fmla="*/ 1020740 w 1606673"/>
              <a:gd name="connsiteY1" fmla="*/ 68305 h 3129289"/>
              <a:gd name="connsiteX2" fmla="*/ 1470488 w 1606673"/>
              <a:gd name="connsiteY2" fmla="*/ 2623282 h 3129289"/>
              <a:gd name="connsiteX3" fmla="*/ 1369573 w 1606673"/>
              <a:gd name="connsiteY3" fmla="*/ 2887460 h 3129289"/>
              <a:gd name="connsiteX4" fmla="*/ 1247981 w 1606673"/>
              <a:gd name="connsiteY4" fmla="*/ 3129289 h 3129289"/>
              <a:gd name="connsiteX5" fmla="*/ 140680 w 1606673"/>
              <a:gd name="connsiteY5" fmla="*/ 2523815 h 3129289"/>
              <a:gd name="connsiteX6" fmla="*/ 147987 w 1606673"/>
              <a:gd name="connsiteY6" fmla="*/ 2512318 h 3129289"/>
              <a:gd name="connsiteX7" fmla="*/ 272666 w 1606673"/>
              <a:gd name="connsiteY7" fmla="*/ 2229263 h 3129289"/>
              <a:gd name="connsiteX8" fmla="*/ 24056 w 1606673"/>
              <a:gd name="connsiteY8" fmla="*/ 816934 h 3129289"/>
              <a:gd name="connsiteX9" fmla="*/ 0 w 1606673"/>
              <a:gd name="connsiteY9" fmla="*/ 788970 h 31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6673" h="3129289">
                <a:moveTo>
                  <a:pt x="961980" y="0"/>
                </a:moveTo>
                <a:lnTo>
                  <a:pt x="1020740" y="68305"/>
                </a:lnTo>
                <a:cubicBezTo>
                  <a:pt x="1565977" y="767644"/>
                  <a:pt x="1765393" y="1716519"/>
                  <a:pt x="1470488" y="2623282"/>
                </a:cubicBezTo>
                <a:cubicBezTo>
                  <a:pt x="1440998" y="2713958"/>
                  <a:pt x="1407262" y="2802067"/>
                  <a:pt x="1369573" y="2887460"/>
                </a:cubicBezTo>
                <a:lnTo>
                  <a:pt x="1247981" y="3129289"/>
                </a:lnTo>
                <a:lnTo>
                  <a:pt x="140680" y="2523815"/>
                </a:lnTo>
                <a:lnTo>
                  <a:pt x="147987" y="2512318"/>
                </a:lnTo>
                <a:cubicBezTo>
                  <a:pt x="198073" y="2424081"/>
                  <a:pt x="240063" y="2329510"/>
                  <a:pt x="272666" y="2229263"/>
                </a:cubicBezTo>
                <a:cubicBezTo>
                  <a:pt x="435682" y="1728027"/>
                  <a:pt x="325450" y="1203513"/>
                  <a:pt x="24056" y="816934"/>
                </a:cubicBezTo>
                <a:lnTo>
                  <a:pt x="0" y="7889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D73B6A4C-E690-85E0-7290-90C88AD8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162" y="3201624"/>
            <a:ext cx="882802" cy="4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E5240410-E88A-2C46-5ECC-16C0FA2D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609" y="2521950"/>
            <a:ext cx="882802" cy="4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D23E75B5-E7E0-34E1-F2C2-53A992B3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903" y="1855140"/>
            <a:ext cx="882802" cy="4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743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Obrázek 1047" descr="Výuka freestyle – NABILE.cz">
            <a:extLst>
              <a:ext uri="{FF2B5EF4-FFF2-40B4-BE49-F238E27FC236}">
                <a16:creationId xmlns:a16="http://schemas.microsoft.com/office/drawing/2014/main" id="{AB875491-7374-E862-2E22-6E126479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7" r="23452" b="741"/>
          <a:stretch>
            <a:fillRect/>
          </a:stretch>
        </p:blipFill>
        <p:spPr bwMode="auto">
          <a:xfrm rot="16732886">
            <a:off x="821749" y="495560"/>
            <a:ext cx="1229501" cy="2491016"/>
          </a:xfrm>
          <a:custGeom>
            <a:avLst/>
            <a:gdLst>
              <a:gd name="connsiteX0" fmla="*/ 729833 w 1229501"/>
              <a:gd name="connsiteY0" fmla="*/ 0 h 2491016"/>
              <a:gd name="connsiteX1" fmla="*/ 793536 w 1229501"/>
              <a:gd name="connsiteY1" fmla="*/ 0 h 2491016"/>
              <a:gd name="connsiteX2" fmla="*/ 871960 w 1229501"/>
              <a:gd name="connsiteY2" fmla="*/ 108476 h 2491016"/>
              <a:gd name="connsiteX3" fmla="*/ 865726 w 1229501"/>
              <a:gd name="connsiteY3" fmla="*/ 2491016 h 2491016"/>
              <a:gd name="connsiteX4" fmla="*/ 52056 w 1229501"/>
              <a:gd name="connsiteY4" fmla="*/ 1945541 h 2491016"/>
              <a:gd name="connsiteX5" fmla="*/ 58800 w 1229501"/>
              <a:gd name="connsiteY5" fmla="*/ 654304 h 2491016"/>
              <a:gd name="connsiteX6" fmla="*/ 0 w 1229501"/>
              <a:gd name="connsiteY6" fmla="*/ 573549 h 249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9501" h="2491016">
                <a:moveTo>
                  <a:pt x="729833" y="0"/>
                </a:moveTo>
                <a:lnTo>
                  <a:pt x="793536" y="0"/>
                </a:lnTo>
                <a:lnTo>
                  <a:pt x="871960" y="108476"/>
                </a:lnTo>
                <a:cubicBezTo>
                  <a:pt x="1347996" y="825994"/>
                  <a:pt x="1351443" y="1766487"/>
                  <a:pt x="865726" y="2491016"/>
                </a:cubicBezTo>
                <a:lnTo>
                  <a:pt x="52056" y="1945541"/>
                </a:lnTo>
                <a:cubicBezTo>
                  <a:pt x="321473" y="1543659"/>
                  <a:pt x="308290" y="1035042"/>
                  <a:pt x="58800" y="654304"/>
                </a:cubicBezTo>
                <a:lnTo>
                  <a:pt x="0" y="573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Obrázek 1045" descr="Severská kombinace ❄️ na ZOH 2022 Peking - program a výsledky | BetArena.cz">
            <a:extLst>
              <a:ext uri="{FF2B5EF4-FFF2-40B4-BE49-F238E27FC236}">
                <a16:creationId xmlns:a16="http://schemas.microsoft.com/office/drawing/2014/main" id="{B983F0F4-2B76-BD2D-25A0-A3FCEB6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297" r="33993" b="5044"/>
          <a:stretch>
            <a:fillRect/>
          </a:stretch>
        </p:blipFill>
        <p:spPr bwMode="auto">
          <a:xfrm rot="3811202">
            <a:off x="1379789" y="3511811"/>
            <a:ext cx="1229643" cy="2522922"/>
          </a:xfrm>
          <a:custGeom>
            <a:avLst/>
            <a:gdLst>
              <a:gd name="connsiteX0" fmla="*/ 770337 w 1229643"/>
              <a:gd name="connsiteY0" fmla="*/ 0 h 2522922"/>
              <a:gd name="connsiteX1" fmla="*/ 866102 w 1229643"/>
              <a:gd name="connsiteY1" fmla="*/ 2522922 h 2522922"/>
              <a:gd name="connsiteX2" fmla="*/ 52325 w 1229643"/>
              <a:gd name="connsiteY2" fmla="*/ 1977606 h 2522922"/>
              <a:gd name="connsiteX3" fmla="*/ 58816 w 1229643"/>
              <a:gd name="connsiteY3" fmla="*/ 686368 h 2522922"/>
              <a:gd name="connsiteX4" fmla="*/ 0 w 1229643"/>
              <a:gd name="connsiteY4" fmla="*/ 605625 h 2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643" h="2522922">
                <a:moveTo>
                  <a:pt x="770337" y="0"/>
                </a:moveTo>
                <a:cubicBezTo>
                  <a:pt x="1345388" y="731447"/>
                  <a:pt x="1384049" y="1749989"/>
                  <a:pt x="866102" y="2522922"/>
                </a:cubicBezTo>
                <a:lnTo>
                  <a:pt x="52325" y="1977606"/>
                </a:lnTo>
                <a:cubicBezTo>
                  <a:pt x="321663" y="1575672"/>
                  <a:pt x="308380" y="1067057"/>
                  <a:pt x="58816" y="686368"/>
                </a:cubicBezTo>
                <a:lnTo>
                  <a:pt x="0" y="6056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Obrázek 1041" descr="Snowboarding | History, Facts, &amp; Notable Athletes | Britannica">
            <a:extLst>
              <a:ext uri="{FF2B5EF4-FFF2-40B4-BE49-F238E27FC236}">
                <a16:creationId xmlns:a16="http://schemas.microsoft.com/office/drawing/2014/main" id="{783D909E-196F-D8A7-D245-FAEBC72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843" r="21709" b="5422"/>
          <a:stretch>
            <a:fillRect/>
          </a:stretch>
        </p:blipFill>
        <p:spPr bwMode="auto">
          <a:xfrm rot="21030252">
            <a:off x="2985356" y="521297"/>
            <a:ext cx="2202310" cy="4559835"/>
          </a:xfrm>
          <a:custGeom>
            <a:avLst/>
            <a:gdLst>
              <a:gd name="connsiteX0" fmla="*/ 779205 w 1219072"/>
              <a:gd name="connsiteY0" fmla="*/ 0 h 2524062"/>
              <a:gd name="connsiteX1" fmla="*/ 837668 w 1219072"/>
              <a:gd name="connsiteY1" fmla="*/ 2524062 h 2524062"/>
              <a:gd name="connsiteX2" fmla="*/ 32040 w 1219072"/>
              <a:gd name="connsiteY2" fmla="*/ 1966777 h 2524062"/>
              <a:gd name="connsiteX3" fmla="*/ 57616 w 1219072"/>
              <a:gd name="connsiteY3" fmla="*/ 675776 h 2524062"/>
              <a:gd name="connsiteX4" fmla="*/ 0 w 1219072"/>
              <a:gd name="connsiteY4" fmla="*/ 594172 h 252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72" h="2524062">
                <a:moveTo>
                  <a:pt x="779205" y="0"/>
                </a:moveTo>
                <a:cubicBezTo>
                  <a:pt x="1343381" y="739867"/>
                  <a:pt x="1366982" y="1758869"/>
                  <a:pt x="837668" y="2524062"/>
                </a:cubicBezTo>
                <a:lnTo>
                  <a:pt x="32040" y="1966777"/>
                </a:lnTo>
                <a:cubicBezTo>
                  <a:pt x="307290" y="1568868"/>
                  <a:pt x="301526" y="1060112"/>
                  <a:pt x="57616" y="675776"/>
                </a:cubicBezTo>
                <a:lnTo>
                  <a:pt x="0" y="5941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B6A21E0-79E8-F911-8354-09E8F906C9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46" t="4096" r="24344" b="-1527"/>
          <a:stretch/>
        </p:blipFill>
        <p:spPr>
          <a:xfrm rot="6910642">
            <a:off x="-696137" y="3285746"/>
            <a:ext cx="1461922" cy="2391261"/>
          </a:xfrm>
          <a:custGeom>
            <a:avLst/>
            <a:gdLst>
              <a:gd name="connsiteX0" fmla="*/ 1356662 w 1461922"/>
              <a:gd name="connsiteY0" fmla="*/ 0 h 2391261"/>
              <a:gd name="connsiteX1" fmla="*/ 712442 w 1461922"/>
              <a:gd name="connsiteY1" fmla="*/ 2293799 h 2391261"/>
              <a:gd name="connsiteX2" fmla="*/ 589021 w 1461922"/>
              <a:gd name="connsiteY2" fmla="*/ 2391261 h 2391261"/>
              <a:gd name="connsiteX3" fmla="*/ 569277 w 1461922"/>
              <a:gd name="connsiteY3" fmla="*/ 2391261 h 2391261"/>
              <a:gd name="connsiteX4" fmla="*/ 0 w 1461922"/>
              <a:gd name="connsiteY4" fmla="*/ 1607719 h 2391261"/>
              <a:gd name="connsiteX5" fmla="*/ 57112 w 1461922"/>
              <a:gd name="connsiteY5" fmla="*/ 1565012 h 2391261"/>
              <a:gd name="connsiteX6" fmla="*/ 482183 w 1461922"/>
              <a:gd name="connsiteY6" fmla="*/ 663667 h 2391261"/>
              <a:gd name="connsiteX7" fmla="*/ 429669 w 1461922"/>
              <a:gd name="connsiteY7" fmla="*/ 316317 h 2391261"/>
              <a:gd name="connsiteX8" fmla="*/ 424724 w 1461922"/>
              <a:gd name="connsiteY8" fmla="*/ 302805 h 239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922" h="2391261">
                <a:moveTo>
                  <a:pt x="1356662" y="0"/>
                </a:moveTo>
                <a:cubicBezTo>
                  <a:pt x="1626209" y="829584"/>
                  <a:pt x="1366224" y="1733433"/>
                  <a:pt x="712442" y="2293799"/>
                </a:cubicBezTo>
                <a:lnTo>
                  <a:pt x="589021" y="2391261"/>
                </a:lnTo>
                <a:lnTo>
                  <a:pt x="569277" y="2391261"/>
                </a:lnTo>
                <a:lnTo>
                  <a:pt x="0" y="1607719"/>
                </a:lnTo>
                <a:lnTo>
                  <a:pt x="57112" y="1565012"/>
                </a:lnTo>
                <a:cubicBezTo>
                  <a:pt x="316714" y="1350769"/>
                  <a:pt x="482183" y="1026542"/>
                  <a:pt x="482183" y="663667"/>
                </a:cubicBezTo>
                <a:cubicBezTo>
                  <a:pt x="482183" y="542708"/>
                  <a:pt x="463799" y="426044"/>
                  <a:pt x="429669" y="316317"/>
                </a:cubicBezTo>
                <a:lnTo>
                  <a:pt x="424724" y="302805"/>
                </a:lnTo>
                <a:close/>
              </a:path>
            </a:pathLst>
          </a:custGeom>
        </p:spPr>
      </p:pic>
      <p:sp>
        <p:nvSpPr>
          <p:cNvPr id="1050" name="TextovéPole 1049">
            <a:extLst>
              <a:ext uri="{FF2B5EF4-FFF2-40B4-BE49-F238E27FC236}">
                <a16:creationId xmlns:a16="http://schemas.microsoft.com/office/drawing/2014/main" id="{CF642B10-D351-1769-A3DE-5686378DE730}"/>
              </a:ext>
            </a:extLst>
          </p:cNvPr>
          <p:cNvSpPr txBox="1"/>
          <p:nvPr/>
        </p:nvSpPr>
        <p:spPr>
          <a:xfrm>
            <a:off x="-206507" y="3076516"/>
            <a:ext cx="2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DISCIPLÍNY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D929B6-A7D9-85CD-E80F-754C97136CA5}"/>
              </a:ext>
            </a:extLst>
          </p:cNvPr>
          <p:cNvSpPr txBox="1"/>
          <p:nvPr/>
        </p:nvSpPr>
        <p:spPr>
          <a:xfrm>
            <a:off x="5597912" y="632597"/>
            <a:ext cx="5787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Arial Black" panose="020B0A04020102020204" pitchFamily="34" charset="0"/>
              </a:rPr>
              <a:t>Snowboarding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E7B08B7-1D5A-B296-4EEC-342E16C252D9}"/>
              </a:ext>
            </a:extLst>
          </p:cNvPr>
          <p:cNvSpPr txBox="1"/>
          <p:nvPr/>
        </p:nvSpPr>
        <p:spPr>
          <a:xfrm>
            <a:off x="6819875" y="1694985"/>
            <a:ext cx="4404732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Slopestyle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Snowboardcross</a:t>
            </a:r>
            <a:endParaRPr lang="cs-CZ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U-rampa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Paralelní obří slalom</a:t>
            </a:r>
          </a:p>
        </p:txBody>
      </p:sp>
      <p:pic>
        <p:nvPicPr>
          <p:cNvPr id="7" name="Obrázek 6" descr="O telemarku - JK Freeheel - telemark / skialpinismus / freeride - Slovensko">
            <a:extLst>
              <a:ext uri="{FF2B5EF4-FFF2-40B4-BE49-F238E27FC236}">
                <a16:creationId xmlns:a16="http://schemas.microsoft.com/office/drawing/2014/main" id="{1C20C98E-712F-1936-A178-AE8BCEAC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1131" r="15276" b="535"/>
          <a:stretch>
            <a:fillRect/>
          </a:stretch>
        </p:blipFill>
        <p:spPr bwMode="auto">
          <a:xfrm rot="12749348">
            <a:off x="-923551" y="1441629"/>
            <a:ext cx="1280407" cy="2493826"/>
          </a:xfrm>
          <a:custGeom>
            <a:avLst/>
            <a:gdLst>
              <a:gd name="connsiteX0" fmla="*/ 961980 w 1606673"/>
              <a:gd name="connsiteY0" fmla="*/ 0 h 3129289"/>
              <a:gd name="connsiteX1" fmla="*/ 1020740 w 1606673"/>
              <a:gd name="connsiteY1" fmla="*/ 68305 h 3129289"/>
              <a:gd name="connsiteX2" fmla="*/ 1470488 w 1606673"/>
              <a:gd name="connsiteY2" fmla="*/ 2623282 h 3129289"/>
              <a:gd name="connsiteX3" fmla="*/ 1369573 w 1606673"/>
              <a:gd name="connsiteY3" fmla="*/ 2887460 h 3129289"/>
              <a:gd name="connsiteX4" fmla="*/ 1247981 w 1606673"/>
              <a:gd name="connsiteY4" fmla="*/ 3129289 h 3129289"/>
              <a:gd name="connsiteX5" fmla="*/ 140680 w 1606673"/>
              <a:gd name="connsiteY5" fmla="*/ 2523815 h 3129289"/>
              <a:gd name="connsiteX6" fmla="*/ 147987 w 1606673"/>
              <a:gd name="connsiteY6" fmla="*/ 2512318 h 3129289"/>
              <a:gd name="connsiteX7" fmla="*/ 272666 w 1606673"/>
              <a:gd name="connsiteY7" fmla="*/ 2229263 h 3129289"/>
              <a:gd name="connsiteX8" fmla="*/ 24056 w 1606673"/>
              <a:gd name="connsiteY8" fmla="*/ 816934 h 3129289"/>
              <a:gd name="connsiteX9" fmla="*/ 0 w 1606673"/>
              <a:gd name="connsiteY9" fmla="*/ 788970 h 312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6673" h="3129289">
                <a:moveTo>
                  <a:pt x="961980" y="0"/>
                </a:moveTo>
                <a:lnTo>
                  <a:pt x="1020740" y="68305"/>
                </a:lnTo>
                <a:cubicBezTo>
                  <a:pt x="1565977" y="767644"/>
                  <a:pt x="1765393" y="1716519"/>
                  <a:pt x="1470488" y="2623282"/>
                </a:cubicBezTo>
                <a:cubicBezTo>
                  <a:pt x="1440998" y="2713958"/>
                  <a:pt x="1407262" y="2802067"/>
                  <a:pt x="1369573" y="2887460"/>
                </a:cubicBezTo>
                <a:lnTo>
                  <a:pt x="1247981" y="3129289"/>
                </a:lnTo>
                <a:lnTo>
                  <a:pt x="140680" y="2523815"/>
                </a:lnTo>
                <a:lnTo>
                  <a:pt x="147987" y="2512318"/>
                </a:lnTo>
                <a:cubicBezTo>
                  <a:pt x="198073" y="2424081"/>
                  <a:pt x="240063" y="2329510"/>
                  <a:pt x="272666" y="2229263"/>
                </a:cubicBezTo>
                <a:cubicBezTo>
                  <a:pt x="435682" y="1728027"/>
                  <a:pt x="325450" y="1203513"/>
                  <a:pt x="24056" y="816934"/>
                </a:cubicBezTo>
                <a:lnTo>
                  <a:pt x="0" y="7889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rohlédněte si loga olympiád. Které je to nejpovedenější? : Marketing  journal">
            <a:extLst>
              <a:ext uri="{FF2B5EF4-FFF2-40B4-BE49-F238E27FC236}">
                <a16:creationId xmlns:a16="http://schemas.microsoft.com/office/drawing/2014/main" id="{DD91CCD2-1FD0-9F96-E747-D4EA8DF57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721" y="874166"/>
            <a:ext cx="917772" cy="4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82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16808</TotalTime>
  <Words>1639</Words>
  <Application>Microsoft Office PowerPoint</Application>
  <PresentationFormat>Širokoúhlá obrazovka</PresentationFormat>
  <Paragraphs>436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Veselá</dc:creator>
  <cp:lastModifiedBy>Jana Veselá</cp:lastModifiedBy>
  <cp:revision>81</cp:revision>
  <dcterms:created xsi:type="dcterms:W3CDTF">2023-11-07T14:30:08Z</dcterms:created>
  <dcterms:modified xsi:type="dcterms:W3CDTF">2023-12-06T10:26:31Z</dcterms:modified>
</cp:coreProperties>
</file>