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83" r:id="rId2"/>
    <p:sldId id="264" r:id="rId3"/>
    <p:sldId id="280" r:id="rId4"/>
    <p:sldId id="282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71" r:id="rId22"/>
    <p:sldId id="274" r:id="rId23"/>
    <p:sldId id="275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259" r:id="rId35"/>
    <p:sldId id="322" r:id="rId36"/>
    <p:sldId id="323" r:id="rId37"/>
    <p:sldId id="324" r:id="rId38"/>
    <p:sldId id="325" r:id="rId39"/>
    <p:sldId id="326" r:id="rId40"/>
    <p:sldId id="331" r:id="rId41"/>
    <p:sldId id="332" r:id="rId42"/>
    <p:sldId id="333" r:id="rId43"/>
    <p:sldId id="334" r:id="rId44"/>
    <p:sldId id="335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27" r:id="rId61"/>
    <p:sldId id="328" r:id="rId62"/>
    <p:sldId id="329" r:id="rId63"/>
    <p:sldId id="330" r:id="rId64"/>
    <p:sldId id="345" r:id="rId65"/>
    <p:sldId id="346" r:id="rId66"/>
    <p:sldId id="349" r:id="rId67"/>
    <p:sldId id="347" r:id="rId68"/>
    <p:sldId id="350" r:id="rId69"/>
    <p:sldId id="348" r:id="rId70"/>
    <p:sldId id="351" r:id="rId71"/>
    <p:sldId id="352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162B"/>
    <a:srgbClr val="9C17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49"/>
    <p:restoredTop sz="94577"/>
  </p:normalViewPr>
  <p:slideViewPr>
    <p:cSldViewPr snapToGrid="0">
      <p:cViewPr varScale="1">
        <p:scale>
          <a:sx n="87" d="100"/>
          <a:sy n="87" d="100"/>
        </p:scale>
        <p:origin x="6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AF2BBE-BFB2-6E42-A8B6-CE6421D7B44A}" type="doc">
      <dgm:prSet loTypeId="urn:microsoft.com/office/officeart/2005/8/layout/lProcess3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cs-CZ"/>
        </a:p>
      </dgm:t>
    </dgm:pt>
    <dgm:pt modelId="{8D8434A3-01CA-2349-BE9C-AD0823B64285}">
      <dgm:prSet custT="1"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r>
            <a:rPr lang="cs-CZ" sz="2000" dirty="0">
              <a:latin typeface="Phosphate Inline" panose="02000506050000020004" pitchFamily="2" charset="0"/>
              <a:cs typeface="Phosphate Inline" panose="02000506050000020004" pitchFamily="2" charset="0"/>
            </a:rPr>
            <a:t>R</a:t>
          </a:r>
          <a:r>
            <a:rPr lang="cs-CZ" sz="2000" b="1" dirty="0">
              <a:latin typeface="PHOSPHATE INLINE" panose="02000506050000020004" pitchFamily="2" charset="0"/>
              <a:cs typeface="PHOSPHATE INLINE" panose="02000506050000020004" pitchFamily="2" charset="0"/>
            </a:rPr>
            <a:t>Ů</a:t>
          </a:r>
          <a:r>
            <a:rPr lang="cs-CZ" sz="2000" dirty="0">
              <a:latin typeface="Phosphate Inline" panose="02000506050000020004" pitchFamily="2" charset="0"/>
              <a:cs typeface="Phosphate Inline" panose="02000506050000020004" pitchFamily="2" charset="0"/>
            </a:rPr>
            <a:t>ST</a:t>
          </a:r>
        </a:p>
      </dgm:t>
    </dgm:pt>
    <dgm:pt modelId="{9D3E1AAA-8A62-E348-8703-CBAD62C845AD}" type="parTrans" cxnId="{647AA2A7-A4FA-E045-B6D0-D8D256F7192B}">
      <dgm:prSet/>
      <dgm:spPr/>
      <dgm:t>
        <a:bodyPr/>
        <a:lstStyle/>
        <a:p>
          <a:endParaRPr lang="cs-CZ" sz="1000"/>
        </a:p>
      </dgm:t>
    </dgm:pt>
    <dgm:pt modelId="{C7D1F94C-8F98-9A4A-B99B-87164E99BE10}" type="sibTrans" cxnId="{647AA2A7-A4FA-E045-B6D0-D8D256F7192B}">
      <dgm:prSet/>
      <dgm:spPr/>
      <dgm:t>
        <a:bodyPr/>
        <a:lstStyle/>
        <a:p>
          <a:endParaRPr lang="cs-CZ" sz="1000"/>
        </a:p>
      </dgm:t>
    </dgm:pt>
    <dgm:pt modelId="{D9425E50-50B9-D747-B280-E4CFCDB41A41}">
      <dgm:prSet custT="1"/>
      <dgm:spPr>
        <a:solidFill>
          <a:schemeClr val="bg1">
            <a:lumMod val="65000"/>
            <a:alpha val="93000"/>
          </a:schemeClr>
        </a:solidFill>
        <a:ln>
          <a:noFill/>
        </a:ln>
      </dgm:spPr>
      <dgm:t>
        <a:bodyPr/>
        <a:lstStyle/>
        <a:p>
          <a:r>
            <a:rPr lang="cs-CZ" sz="1800" dirty="0">
              <a:latin typeface="Phosphate Inline" panose="02000506050000020004" pitchFamily="2" charset="0"/>
              <a:cs typeface="Phosphate Inline" panose="02000506050000020004" pitchFamily="2" charset="0"/>
            </a:rPr>
            <a:t>INSPIROVAT</a:t>
          </a:r>
        </a:p>
      </dgm:t>
    </dgm:pt>
    <dgm:pt modelId="{1FB77B45-A830-344C-935D-E4CA6A3C6CEB}" type="parTrans" cxnId="{5C8D8FA2-05F7-CE4A-8A22-356269B93364}">
      <dgm:prSet/>
      <dgm:spPr/>
      <dgm:t>
        <a:bodyPr/>
        <a:lstStyle/>
        <a:p>
          <a:endParaRPr lang="cs-CZ" sz="1000"/>
        </a:p>
      </dgm:t>
    </dgm:pt>
    <dgm:pt modelId="{7AE7BD0F-33DD-C847-9A3F-4B7FEEC673D6}" type="sibTrans" cxnId="{5C8D8FA2-05F7-CE4A-8A22-356269B93364}">
      <dgm:prSet/>
      <dgm:spPr/>
      <dgm:t>
        <a:bodyPr/>
        <a:lstStyle/>
        <a:p>
          <a:endParaRPr lang="cs-CZ" sz="1000"/>
        </a:p>
      </dgm:t>
    </dgm:pt>
    <dgm:pt modelId="{CC795AF3-9723-9042-BC85-2ACF15AADB6E}">
      <dgm:prSet custT="1"/>
      <dgm:spPr>
        <a:solidFill>
          <a:schemeClr val="bg1">
            <a:lumMod val="75000"/>
            <a:alpha val="81916"/>
          </a:schemeClr>
        </a:solidFill>
        <a:ln>
          <a:noFill/>
        </a:ln>
      </dgm:spPr>
      <dgm:t>
        <a:bodyPr/>
        <a:lstStyle/>
        <a:p>
          <a:r>
            <a:rPr lang="cs-CZ" sz="2000" dirty="0">
              <a:latin typeface="Phosphate Inline" panose="02000506050000020004" pitchFamily="2" charset="0"/>
              <a:cs typeface="Phosphate Inline" panose="02000506050000020004" pitchFamily="2" charset="0"/>
            </a:rPr>
            <a:t>VÉST</a:t>
          </a:r>
        </a:p>
      </dgm:t>
    </dgm:pt>
    <dgm:pt modelId="{5CEF3D0E-F250-734A-BA64-23E5CD97F535}" type="parTrans" cxnId="{426074D9-69C7-6542-BB6A-E7F8838DB70B}">
      <dgm:prSet/>
      <dgm:spPr/>
      <dgm:t>
        <a:bodyPr/>
        <a:lstStyle/>
        <a:p>
          <a:endParaRPr lang="cs-CZ" sz="1000"/>
        </a:p>
      </dgm:t>
    </dgm:pt>
    <dgm:pt modelId="{04989250-A72E-0149-93AF-C4E520F4E638}" type="sibTrans" cxnId="{426074D9-69C7-6542-BB6A-E7F8838DB70B}">
      <dgm:prSet/>
      <dgm:spPr/>
      <dgm:t>
        <a:bodyPr/>
        <a:lstStyle/>
        <a:p>
          <a:endParaRPr lang="cs-CZ" sz="1000"/>
        </a:p>
      </dgm:t>
    </dgm:pt>
    <dgm:pt modelId="{DB1072FE-2569-024D-8220-DB589CE218C7}" type="pres">
      <dgm:prSet presAssocID="{8DAF2BBE-BFB2-6E42-A8B6-CE6421D7B44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C6487A9-CA88-144C-8FB1-5A5F4BA86CDD}" type="pres">
      <dgm:prSet presAssocID="{8D8434A3-01CA-2349-BE9C-AD0823B64285}" presName="horFlow" presStyleCnt="0"/>
      <dgm:spPr/>
    </dgm:pt>
    <dgm:pt modelId="{EA0573DA-1317-E149-8802-C1F522A442FC}" type="pres">
      <dgm:prSet presAssocID="{8D8434A3-01CA-2349-BE9C-AD0823B64285}" presName="bigChev" presStyleLbl="node1" presStyleIdx="0" presStyleCnt="3" custScaleX="88005"/>
      <dgm:spPr/>
    </dgm:pt>
    <dgm:pt modelId="{BAC1E215-3073-EE49-99B5-651327DF85EA}" type="pres">
      <dgm:prSet presAssocID="{8D8434A3-01CA-2349-BE9C-AD0823B64285}" presName="vSp" presStyleCnt="0"/>
      <dgm:spPr/>
    </dgm:pt>
    <dgm:pt modelId="{9D721244-A7F9-9A4D-8708-6557FDD71D2F}" type="pres">
      <dgm:prSet presAssocID="{D9425E50-50B9-D747-B280-E4CFCDB41A41}" presName="horFlow" presStyleCnt="0"/>
      <dgm:spPr/>
    </dgm:pt>
    <dgm:pt modelId="{7FC91CFC-9AB3-9B43-8789-218A6CA0EDA3}" type="pres">
      <dgm:prSet presAssocID="{D9425E50-50B9-D747-B280-E4CFCDB41A41}" presName="bigChev" presStyleLbl="node1" presStyleIdx="1" presStyleCnt="3" custScaleX="85296"/>
      <dgm:spPr/>
    </dgm:pt>
    <dgm:pt modelId="{8DDE4582-46D3-344A-9470-836C5AEEAFF7}" type="pres">
      <dgm:prSet presAssocID="{D9425E50-50B9-D747-B280-E4CFCDB41A41}" presName="vSp" presStyleCnt="0"/>
      <dgm:spPr/>
    </dgm:pt>
    <dgm:pt modelId="{C0D14DBA-C00E-2D44-AB8C-FF61B26C6021}" type="pres">
      <dgm:prSet presAssocID="{CC795AF3-9723-9042-BC85-2ACF15AADB6E}" presName="horFlow" presStyleCnt="0"/>
      <dgm:spPr/>
    </dgm:pt>
    <dgm:pt modelId="{6FD9FD04-716E-1042-9B09-D798B338ABC8}" type="pres">
      <dgm:prSet presAssocID="{CC795AF3-9723-9042-BC85-2ACF15AADB6E}" presName="bigChev" presStyleLbl="node1" presStyleIdx="2" presStyleCnt="3" custScaleX="90005"/>
      <dgm:spPr/>
    </dgm:pt>
  </dgm:ptLst>
  <dgm:cxnLst>
    <dgm:cxn modelId="{0CC3AE0A-0FCD-1E44-9C3C-0CB20E01E55B}" type="presOf" srcId="{CC795AF3-9723-9042-BC85-2ACF15AADB6E}" destId="{6FD9FD04-716E-1042-9B09-D798B338ABC8}" srcOrd="0" destOrd="0" presId="urn:microsoft.com/office/officeart/2005/8/layout/lProcess3"/>
    <dgm:cxn modelId="{A1C68A69-CFAC-8241-B2C6-71CF0CAF6250}" type="presOf" srcId="{D9425E50-50B9-D747-B280-E4CFCDB41A41}" destId="{7FC91CFC-9AB3-9B43-8789-218A6CA0EDA3}" srcOrd="0" destOrd="0" presId="urn:microsoft.com/office/officeart/2005/8/layout/lProcess3"/>
    <dgm:cxn modelId="{5C8D8FA2-05F7-CE4A-8A22-356269B93364}" srcId="{8DAF2BBE-BFB2-6E42-A8B6-CE6421D7B44A}" destId="{D9425E50-50B9-D747-B280-E4CFCDB41A41}" srcOrd="1" destOrd="0" parTransId="{1FB77B45-A830-344C-935D-E4CA6A3C6CEB}" sibTransId="{7AE7BD0F-33DD-C847-9A3F-4B7FEEC673D6}"/>
    <dgm:cxn modelId="{647AA2A7-A4FA-E045-B6D0-D8D256F7192B}" srcId="{8DAF2BBE-BFB2-6E42-A8B6-CE6421D7B44A}" destId="{8D8434A3-01CA-2349-BE9C-AD0823B64285}" srcOrd="0" destOrd="0" parTransId="{9D3E1AAA-8A62-E348-8703-CBAD62C845AD}" sibTransId="{C7D1F94C-8F98-9A4A-B99B-87164E99BE10}"/>
    <dgm:cxn modelId="{B6C2A9CD-EA96-5442-8A1C-AE1370E7BA78}" type="presOf" srcId="{8DAF2BBE-BFB2-6E42-A8B6-CE6421D7B44A}" destId="{DB1072FE-2569-024D-8220-DB589CE218C7}" srcOrd="0" destOrd="0" presId="urn:microsoft.com/office/officeart/2005/8/layout/lProcess3"/>
    <dgm:cxn modelId="{426074D9-69C7-6542-BB6A-E7F8838DB70B}" srcId="{8DAF2BBE-BFB2-6E42-A8B6-CE6421D7B44A}" destId="{CC795AF3-9723-9042-BC85-2ACF15AADB6E}" srcOrd="2" destOrd="0" parTransId="{5CEF3D0E-F250-734A-BA64-23E5CD97F535}" sibTransId="{04989250-A72E-0149-93AF-C4E520F4E638}"/>
    <dgm:cxn modelId="{80F0A2E5-5BC3-8847-BF14-B267EC81E032}" type="presOf" srcId="{8D8434A3-01CA-2349-BE9C-AD0823B64285}" destId="{EA0573DA-1317-E149-8802-C1F522A442FC}" srcOrd="0" destOrd="0" presId="urn:microsoft.com/office/officeart/2005/8/layout/lProcess3"/>
    <dgm:cxn modelId="{1EE58F0C-AB64-964F-8C17-0E7ADE442C1B}" type="presParOf" srcId="{DB1072FE-2569-024D-8220-DB589CE218C7}" destId="{DC6487A9-CA88-144C-8FB1-5A5F4BA86CDD}" srcOrd="0" destOrd="0" presId="urn:microsoft.com/office/officeart/2005/8/layout/lProcess3"/>
    <dgm:cxn modelId="{6B57D63F-D00F-5C4A-B65D-7C56FC433203}" type="presParOf" srcId="{DC6487A9-CA88-144C-8FB1-5A5F4BA86CDD}" destId="{EA0573DA-1317-E149-8802-C1F522A442FC}" srcOrd="0" destOrd="0" presId="urn:microsoft.com/office/officeart/2005/8/layout/lProcess3"/>
    <dgm:cxn modelId="{9E0E4BF2-E95B-6142-A679-2EC427F0EC0D}" type="presParOf" srcId="{DB1072FE-2569-024D-8220-DB589CE218C7}" destId="{BAC1E215-3073-EE49-99B5-651327DF85EA}" srcOrd="1" destOrd="0" presId="urn:microsoft.com/office/officeart/2005/8/layout/lProcess3"/>
    <dgm:cxn modelId="{C0713983-73B4-F647-84E8-3864ECE6B6CE}" type="presParOf" srcId="{DB1072FE-2569-024D-8220-DB589CE218C7}" destId="{9D721244-A7F9-9A4D-8708-6557FDD71D2F}" srcOrd="2" destOrd="0" presId="urn:microsoft.com/office/officeart/2005/8/layout/lProcess3"/>
    <dgm:cxn modelId="{F1C499A5-1F5F-8E41-98BB-3DE58D970649}" type="presParOf" srcId="{9D721244-A7F9-9A4D-8708-6557FDD71D2F}" destId="{7FC91CFC-9AB3-9B43-8789-218A6CA0EDA3}" srcOrd="0" destOrd="0" presId="urn:microsoft.com/office/officeart/2005/8/layout/lProcess3"/>
    <dgm:cxn modelId="{03F7E023-F4C9-7442-9478-72C291491440}" type="presParOf" srcId="{DB1072FE-2569-024D-8220-DB589CE218C7}" destId="{8DDE4582-46D3-344A-9470-836C5AEEAFF7}" srcOrd="3" destOrd="0" presId="urn:microsoft.com/office/officeart/2005/8/layout/lProcess3"/>
    <dgm:cxn modelId="{DBF5DD36-200E-A242-8D30-0B886D1B876C}" type="presParOf" srcId="{DB1072FE-2569-024D-8220-DB589CE218C7}" destId="{C0D14DBA-C00E-2D44-AB8C-FF61B26C6021}" srcOrd="4" destOrd="0" presId="urn:microsoft.com/office/officeart/2005/8/layout/lProcess3"/>
    <dgm:cxn modelId="{FF0AAF76-021D-5A46-AECC-9B088BAFCC97}" type="presParOf" srcId="{C0D14DBA-C00E-2D44-AB8C-FF61B26C6021}" destId="{6FD9FD04-716E-1042-9B09-D798B338ABC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573DA-1317-E149-8802-C1F522A442FC}">
      <dsp:nvSpPr>
        <dsp:cNvPr id="0" name=""/>
        <dsp:cNvSpPr/>
      </dsp:nvSpPr>
      <dsp:spPr>
        <a:xfrm>
          <a:off x="437501" y="1062"/>
          <a:ext cx="2515873" cy="114351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Phosphate Inline" panose="02000506050000020004" pitchFamily="2" charset="0"/>
              <a:cs typeface="Phosphate Inline" panose="02000506050000020004" pitchFamily="2" charset="0"/>
            </a:rPr>
            <a:t>R</a:t>
          </a:r>
          <a:r>
            <a:rPr lang="cs-CZ" sz="2000" b="1" kern="1200" dirty="0">
              <a:latin typeface="PHOSPHATE INLINE" panose="02000506050000020004" pitchFamily="2" charset="0"/>
              <a:cs typeface="PHOSPHATE INLINE" panose="02000506050000020004" pitchFamily="2" charset="0"/>
            </a:rPr>
            <a:t>Ů</a:t>
          </a:r>
          <a:r>
            <a:rPr lang="cs-CZ" sz="2000" kern="1200" dirty="0">
              <a:latin typeface="Phosphate Inline" panose="02000506050000020004" pitchFamily="2" charset="0"/>
              <a:cs typeface="Phosphate Inline" panose="02000506050000020004" pitchFamily="2" charset="0"/>
            </a:rPr>
            <a:t>ST</a:t>
          </a:r>
        </a:p>
      </dsp:txBody>
      <dsp:txXfrm>
        <a:off x="1009258" y="1062"/>
        <a:ext cx="1372360" cy="1143513"/>
      </dsp:txXfrm>
    </dsp:sp>
    <dsp:sp modelId="{7FC91CFC-9AB3-9B43-8789-218A6CA0EDA3}">
      <dsp:nvSpPr>
        <dsp:cNvPr id="0" name=""/>
        <dsp:cNvSpPr/>
      </dsp:nvSpPr>
      <dsp:spPr>
        <a:xfrm>
          <a:off x="437501" y="1304668"/>
          <a:ext cx="2438428" cy="1143513"/>
        </a:xfrm>
        <a:prstGeom prst="chevron">
          <a:avLst/>
        </a:prstGeom>
        <a:solidFill>
          <a:schemeClr val="bg1">
            <a:lumMod val="65000"/>
            <a:alpha val="9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Phosphate Inline" panose="02000506050000020004" pitchFamily="2" charset="0"/>
              <a:cs typeface="Phosphate Inline" panose="02000506050000020004" pitchFamily="2" charset="0"/>
            </a:rPr>
            <a:t>INSPIROVAT</a:t>
          </a:r>
        </a:p>
      </dsp:txBody>
      <dsp:txXfrm>
        <a:off x="1009258" y="1304668"/>
        <a:ext cx="1294915" cy="1143513"/>
      </dsp:txXfrm>
    </dsp:sp>
    <dsp:sp modelId="{6FD9FD04-716E-1042-9B09-D798B338ABC8}">
      <dsp:nvSpPr>
        <dsp:cNvPr id="0" name=""/>
        <dsp:cNvSpPr/>
      </dsp:nvSpPr>
      <dsp:spPr>
        <a:xfrm>
          <a:off x="437501" y="2608273"/>
          <a:ext cx="2573048" cy="1143513"/>
        </a:xfrm>
        <a:prstGeom prst="chevron">
          <a:avLst/>
        </a:prstGeom>
        <a:solidFill>
          <a:schemeClr val="bg1">
            <a:lumMod val="75000"/>
            <a:alpha val="81916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Phosphate Inline" panose="02000506050000020004" pitchFamily="2" charset="0"/>
              <a:cs typeface="Phosphate Inline" panose="02000506050000020004" pitchFamily="2" charset="0"/>
            </a:rPr>
            <a:t>VÉST</a:t>
          </a:r>
        </a:p>
      </dsp:txBody>
      <dsp:txXfrm>
        <a:off x="1009258" y="2608273"/>
        <a:ext cx="1429535" cy="1143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8328B-BB52-6742-9789-15140E7A61CD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36657-C473-6C4F-BC9E-2EC2DF5794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83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301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25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65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863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010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24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415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140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891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418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70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047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6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325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656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554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133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55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136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952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693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275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590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6591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882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065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203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9529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6431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5934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906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1466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506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532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7741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814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0164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95708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5977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5345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5369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1264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5726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4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0943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060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4919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9629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1177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4816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9314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8991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0462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5891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341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3765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0652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163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391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764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36657-C473-6C4F-BC9E-2EC2DF57946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9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A2277-FD81-2308-0427-7FC1058C1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1201E6-E140-F917-EA3B-066BA92DB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C3586D-91AA-7A76-7154-99AD0DD7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0823BF-7277-6538-BEFA-A669087F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4FC900-D29E-092F-DF50-AA9B8182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86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6C8F0-12F3-C9A7-740D-009E76D2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C9E36A-0CC7-C020-F911-74BDA9EC0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1AEF4B-03C4-B528-A7C8-BB85806D9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70E76C-8146-27E1-0DFA-25F2D520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D62CCC-E9E2-CB7A-232E-6A15D602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AACB02D-647F-2749-B698-0BC4F80CD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054F12-258C-01D8-1D33-E48651A78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91C25E-00DD-87AF-736E-2C0B145C1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89AEBD-EEC4-A2E5-04DC-B9E2D5EE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E762CA-888F-E0A8-8778-B5F8C241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65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DE952-914B-56D1-FA66-EAA016933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CB6D93-56E1-D874-3865-495CFEFBE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F45512-2560-FBDA-8AF7-7E46F599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DB027A-5C3C-0A8B-9EC0-0DCD1961B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C0AA7B-FE4A-1745-2F26-F19648AA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9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D1106-81F6-FCFC-F568-86902A1C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EA858D-1B39-BA25-BB44-EBE513C45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568E39-5043-F05B-A333-5E7BA7F2A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0223FB-847C-0DA3-442C-4C5E9EAB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04A309-3F06-B163-8319-D2A66563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77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AFF40E-8EA9-F355-E367-350BBD89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270FC1-AF1E-DB29-7D52-B3AC27BA5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E49A0B-DFED-F0EE-C3D6-F71728A31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722B73-5681-4CDE-D22E-F997C214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6C767E-489F-ABDA-F4A9-F7B45FC0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76E436-41DD-DA00-D283-192C9D76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7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0141BE-7868-A3D2-BB67-005FD63B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3F72DB-0BE5-221D-337B-E0513BF3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BC9A8D-0EEF-7BE4-F15A-78E9845F1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0B1A756-4885-4C24-3E86-EB7E01490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958BFFE-31C9-40B0-BDDC-04A0C212B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200DAD8-0B15-0C95-F50D-344092B7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0926299-9D25-60AE-BA4B-98D77D67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2B94E2E-B1B6-1107-4BB8-AC2FF6C72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58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B8850-FFA6-7EA6-64A3-7FBEBD77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DF65F84-E074-DD40-1587-78EE844A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2D7B304-420B-5BFD-5463-829A9CEB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5F0F1B-BBE0-E9B2-01A2-4388D91E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97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827A7AD-ABD3-BE87-B9BC-D59A500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663CF2-3FB1-D207-E00E-D6C1433D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007C4E-F572-0000-1E99-ED9A6243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36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04D0E-A06A-C988-DD52-8E9ABD5B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3F91A-D5C2-1BEA-04D8-A3C58123E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08C85E-AC54-9B38-B595-35733F664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97AC20-2C9A-C274-D38A-B23F32D9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E64468-419F-1508-5FF3-83AD0E11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83F8D2-D09C-E6F1-22E3-A3E41A05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9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1AB26-9C8C-65F0-8047-C84351021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3D77CF5-F498-712B-5F2E-925D30935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4BD6A5-8A71-77A3-8A19-DBD5CED3E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D989EC-34BB-0CF3-0257-7CAF099B2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DD9569-9929-F90A-85D0-0962BA17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CE1B30-A7CA-17F1-E317-63C27B9F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43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9B14372-7E42-3E81-1FD2-AE10C6AF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B2A04E-4F3C-70D7-3A1B-12C508F57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C78576-B3C9-C3FE-4692-46AB416CA6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B0BC1-4870-3D40-82CC-AD72592FF0F9}" type="datetimeFigureOut">
              <a:rPr lang="cs-CZ" smtClean="0"/>
              <a:t>11.12.2023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8A1509-AE36-C924-4FDA-71B1F702E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C71D85-75D1-701D-EF93-B663CA8AD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50F38-A8CC-BB4C-91F2-34A9E6C24B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392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microsoft.com/office/2007/relationships/diagramDrawing" Target="../diagrams/drawing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3.pn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53CDB203-81A2-687E-B14F-8E39CBD84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267848"/>
            <a:ext cx="12268313" cy="8146927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CB788633-40D9-DDB3-D04A-A854A31DD59D}"/>
              </a:ext>
            </a:extLst>
          </p:cNvPr>
          <p:cNvSpPr txBox="1"/>
          <p:nvPr/>
        </p:nvSpPr>
        <p:spPr>
          <a:xfrm rot="21330942">
            <a:off x="2720091" y="-2454753"/>
            <a:ext cx="7721625" cy="24549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prstTxWarp prst="textCurveUp">
              <a:avLst/>
            </a:prstTxWarp>
            <a:spAutoFit/>
            <a:flatTx/>
          </a:bodyPr>
          <a:lstStyle/>
          <a:p>
            <a:r>
              <a:rPr lang="cs-CZ" dirty="0">
                <a:blipFill dpi="0" rotWithShape="1">
                  <a:blip r:embed="rId4"/>
                  <a:srcRect/>
                  <a:stretch>
                    <a:fillRect/>
                  </a:stretch>
                </a:blipFill>
              </a:rPr>
              <a:t>---------</a:t>
            </a:r>
          </a:p>
        </p:txBody>
      </p:sp>
      <p:sp>
        <p:nvSpPr>
          <p:cNvPr id="30" name="Nadpis 1">
            <a:extLst>
              <a:ext uri="{FF2B5EF4-FFF2-40B4-BE49-F238E27FC236}">
                <a16:creationId xmlns:a16="http://schemas.microsoft.com/office/drawing/2014/main" id="{1B927ECF-B778-24D3-05F3-D5A9FBD977EB}"/>
              </a:ext>
            </a:extLst>
          </p:cNvPr>
          <p:cNvSpPr txBox="1">
            <a:spLocks/>
          </p:cNvSpPr>
          <p:nvPr/>
        </p:nvSpPr>
        <p:spPr>
          <a:xfrm>
            <a:off x="2445489" y="6446520"/>
            <a:ext cx="9746511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ATHLETICS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79D55A2B-4A39-A31A-4731-BC5607F2C1DE}"/>
              </a:ext>
            </a:extLst>
          </p:cNvPr>
          <p:cNvSpPr txBox="1">
            <a:spLocks/>
          </p:cNvSpPr>
          <p:nvPr/>
        </p:nvSpPr>
        <p:spPr>
          <a:xfrm>
            <a:off x="4794505" y="7387714"/>
            <a:ext cx="4992624" cy="1192406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SVĚTOVÁ ATLETIKA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C14341-9CDD-8459-BD22-FA6CCC5CFE7D}"/>
              </a:ext>
            </a:extLst>
          </p:cNvPr>
          <p:cNvSpPr txBox="1"/>
          <p:nvPr/>
        </p:nvSpPr>
        <p:spPr>
          <a:xfrm>
            <a:off x="0" y="0"/>
            <a:ext cx="6766560" cy="6858000"/>
          </a:xfrm>
          <a:custGeom>
            <a:avLst/>
            <a:gdLst/>
            <a:ahLst/>
            <a:cxnLst/>
            <a:rect l="l" t="t" r="r" b="b"/>
            <a:pathLst>
              <a:path w="6766560" h="6858000">
                <a:moveTo>
                  <a:pt x="728372" y="4518393"/>
                </a:moveTo>
                <a:lnTo>
                  <a:pt x="777488" y="4655611"/>
                </a:lnTo>
                <a:lnTo>
                  <a:pt x="679476" y="4655611"/>
                </a:lnTo>
                <a:close/>
                <a:moveTo>
                  <a:pt x="728372" y="4155748"/>
                </a:moveTo>
                <a:lnTo>
                  <a:pt x="496053" y="4756423"/>
                </a:lnTo>
                <a:lnTo>
                  <a:pt x="960911" y="4756423"/>
                </a:lnTo>
                <a:close/>
                <a:moveTo>
                  <a:pt x="4855702" y="4150147"/>
                </a:moveTo>
                <a:lnTo>
                  <a:pt x="4864103" y="4150147"/>
                </a:lnTo>
                <a:lnTo>
                  <a:pt x="4864103" y="4833433"/>
                </a:lnTo>
                <a:lnTo>
                  <a:pt x="4855702" y="4833433"/>
                </a:lnTo>
                <a:close/>
                <a:moveTo>
                  <a:pt x="4098217" y="4150147"/>
                </a:moveTo>
                <a:lnTo>
                  <a:pt x="4507069" y="4150147"/>
                </a:lnTo>
                <a:lnTo>
                  <a:pt x="4507069" y="4157148"/>
                </a:lnTo>
                <a:lnTo>
                  <a:pt x="4306843" y="4157148"/>
                </a:lnTo>
                <a:lnTo>
                  <a:pt x="4306843" y="4833433"/>
                </a:lnTo>
                <a:lnTo>
                  <a:pt x="4298442" y="4833433"/>
                </a:lnTo>
                <a:lnTo>
                  <a:pt x="4298442" y="4157148"/>
                </a:lnTo>
                <a:lnTo>
                  <a:pt x="4098217" y="4157148"/>
                </a:lnTo>
                <a:close/>
                <a:moveTo>
                  <a:pt x="3503152" y="4150147"/>
                </a:moveTo>
                <a:lnTo>
                  <a:pt x="3791589" y="4150147"/>
                </a:lnTo>
                <a:lnTo>
                  <a:pt x="3791589" y="4157148"/>
                </a:lnTo>
                <a:lnTo>
                  <a:pt x="3511553" y="4157148"/>
                </a:lnTo>
                <a:lnTo>
                  <a:pt x="3511553" y="4486190"/>
                </a:lnTo>
                <a:lnTo>
                  <a:pt x="3777587" y="4486190"/>
                </a:lnTo>
                <a:lnTo>
                  <a:pt x="3777587" y="4493190"/>
                </a:lnTo>
                <a:lnTo>
                  <a:pt x="3511553" y="4493190"/>
                </a:lnTo>
                <a:lnTo>
                  <a:pt x="3511553" y="4826432"/>
                </a:lnTo>
                <a:lnTo>
                  <a:pt x="3791589" y="4826432"/>
                </a:lnTo>
                <a:lnTo>
                  <a:pt x="3791589" y="4833433"/>
                </a:lnTo>
                <a:lnTo>
                  <a:pt x="3503152" y="4833433"/>
                </a:lnTo>
                <a:close/>
                <a:moveTo>
                  <a:pt x="2855452" y="4150147"/>
                </a:moveTo>
                <a:lnTo>
                  <a:pt x="2863854" y="4150147"/>
                </a:lnTo>
                <a:lnTo>
                  <a:pt x="2863854" y="4826432"/>
                </a:lnTo>
                <a:lnTo>
                  <a:pt x="3177492" y="4826432"/>
                </a:lnTo>
                <a:lnTo>
                  <a:pt x="3177492" y="4833433"/>
                </a:lnTo>
                <a:lnTo>
                  <a:pt x="2855452" y="4833433"/>
                </a:lnTo>
                <a:close/>
                <a:moveTo>
                  <a:pt x="1969628" y="4150147"/>
                </a:moveTo>
                <a:lnTo>
                  <a:pt x="1978028" y="4150147"/>
                </a:lnTo>
                <a:lnTo>
                  <a:pt x="1978028" y="4472188"/>
                </a:lnTo>
                <a:lnTo>
                  <a:pt x="2417684" y="4472188"/>
                </a:lnTo>
                <a:lnTo>
                  <a:pt x="2417684" y="4150147"/>
                </a:lnTo>
                <a:lnTo>
                  <a:pt x="2426084" y="4150147"/>
                </a:lnTo>
                <a:lnTo>
                  <a:pt x="2426084" y="4833433"/>
                </a:lnTo>
                <a:lnTo>
                  <a:pt x="2417684" y="4833433"/>
                </a:lnTo>
                <a:lnTo>
                  <a:pt x="2417684" y="4479189"/>
                </a:lnTo>
                <a:lnTo>
                  <a:pt x="1978028" y="4479189"/>
                </a:lnTo>
                <a:lnTo>
                  <a:pt x="1978028" y="4833433"/>
                </a:lnTo>
                <a:lnTo>
                  <a:pt x="1969628" y="4833433"/>
                </a:lnTo>
                <a:close/>
                <a:moveTo>
                  <a:pt x="1212142" y="4150147"/>
                </a:moveTo>
                <a:lnTo>
                  <a:pt x="1620993" y="4150147"/>
                </a:lnTo>
                <a:lnTo>
                  <a:pt x="1620993" y="4157148"/>
                </a:lnTo>
                <a:lnTo>
                  <a:pt x="1420768" y="4157148"/>
                </a:lnTo>
                <a:lnTo>
                  <a:pt x="1420768" y="4833433"/>
                </a:lnTo>
                <a:lnTo>
                  <a:pt x="1412367" y="4833433"/>
                </a:lnTo>
                <a:lnTo>
                  <a:pt x="1412367" y="4157148"/>
                </a:lnTo>
                <a:lnTo>
                  <a:pt x="1212142" y="4157148"/>
                </a:lnTo>
                <a:close/>
                <a:moveTo>
                  <a:pt x="711374" y="4150147"/>
                </a:moveTo>
                <a:lnTo>
                  <a:pt x="745371" y="4150147"/>
                </a:lnTo>
                <a:lnTo>
                  <a:pt x="1011317" y="4833433"/>
                </a:lnTo>
                <a:lnTo>
                  <a:pt x="995872" y="4833433"/>
                </a:lnTo>
                <a:lnTo>
                  <a:pt x="969268" y="4763424"/>
                </a:lnTo>
                <a:lnTo>
                  <a:pt x="487477" y="4763424"/>
                </a:lnTo>
                <a:lnTo>
                  <a:pt x="460873" y="4833433"/>
                </a:lnTo>
                <a:lnTo>
                  <a:pt x="445646" y="4833433"/>
                </a:lnTo>
                <a:close/>
                <a:moveTo>
                  <a:pt x="6320819" y="4147347"/>
                </a:moveTo>
                <a:cubicBezTo>
                  <a:pt x="6328724" y="4147347"/>
                  <a:pt x="6336228" y="4147558"/>
                  <a:pt x="6343331" y="4147981"/>
                </a:cubicBezTo>
                <a:cubicBezTo>
                  <a:pt x="6350434" y="4148405"/>
                  <a:pt x="6357675" y="4149126"/>
                  <a:pt x="6365056" y="4150147"/>
                </a:cubicBezTo>
                <a:cubicBezTo>
                  <a:pt x="6372669" y="4151081"/>
                  <a:pt x="6375659" y="4151547"/>
                  <a:pt x="6374025" y="4151547"/>
                </a:cubicBezTo>
                <a:lnTo>
                  <a:pt x="6374025" y="4161349"/>
                </a:lnTo>
                <a:cubicBezTo>
                  <a:pt x="6375892" y="4161349"/>
                  <a:pt x="6373602" y="4160948"/>
                  <a:pt x="6367156" y="4160145"/>
                </a:cubicBezTo>
                <a:cubicBezTo>
                  <a:pt x="6360126" y="4159271"/>
                  <a:pt x="6351830" y="4158552"/>
                  <a:pt x="6342270" y="4157991"/>
                </a:cubicBezTo>
                <a:cubicBezTo>
                  <a:pt x="6332709" y="4157429"/>
                  <a:pt x="6325092" y="4157148"/>
                  <a:pt x="6319418" y="4157148"/>
                </a:cubicBezTo>
                <a:cubicBezTo>
                  <a:pt x="6268166" y="4157148"/>
                  <a:pt x="6230383" y="4167456"/>
                  <a:pt x="6206070" y="4188073"/>
                </a:cubicBezTo>
                <a:cubicBezTo>
                  <a:pt x="6181756" y="4208689"/>
                  <a:pt x="6169600" y="4237586"/>
                  <a:pt x="6169600" y="4274763"/>
                </a:cubicBezTo>
                <a:cubicBezTo>
                  <a:pt x="6169600" y="4300010"/>
                  <a:pt x="6176929" y="4324006"/>
                  <a:pt x="6191587" y="4346752"/>
                </a:cubicBezTo>
                <a:cubicBezTo>
                  <a:pt x="6206245" y="4369497"/>
                  <a:pt x="6224039" y="4391335"/>
                  <a:pt x="6244969" y="4412265"/>
                </a:cubicBezTo>
                <a:cubicBezTo>
                  <a:pt x="6265898" y="4433194"/>
                  <a:pt x="6288484" y="4454117"/>
                  <a:pt x="6312724" y="4475032"/>
                </a:cubicBezTo>
                <a:cubicBezTo>
                  <a:pt x="6336964" y="4495947"/>
                  <a:pt x="6359254" y="4517252"/>
                  <a:pt x="6379593" y="4538948"/>
                </a:cubicBezTo>
                <a:cubicBezTo>
                  <a:pt x="6399932" y="4560643"/>
                  <a:pt x="6416457" y="4582889"/>
                  <a:pt x="6429168" y="4605685"/>
                </a:cubicBezTo>
                <a:cubicBezTo>
                  <a:pt x="6441879" y="4628482"/>
                  <a:pt x="6448235" y="4652125"/>
                  <a:pt x="6448235" y="4676613"/>
                </a:cubicBezTo>
                <a:cubicBezTo>
                  <a:pt x="6448235" y="4706323"/>
                  <a:pt x="6442849" y="4731304"/>
                  <a:pt x="6432078" y="4751555"/>
                </a:cubicBezTo>
                <a:cubicBezTo>
                  <a:pt x="6421307" y="4771807"/>
                  <a:pt x="6406900" y="4788375"/>
                  <a:pt x="6388858" y="4801262"/>
                </a:cubicBezTo>
                <a:cubicBezTo>
                  <a:pt x="6370816" y="4814147"/>
                  <a:pt x="6350215" y="4823431"/>
                  <a:pt x="6327054" y="4829112"/>
                </a:cubicBezTo>
                <a:cubicBezTo>
                  <a:pt x="6303892" y="4834793"/>
                  <a:pt x="6279878" y="4837633"/>
                  <a:pt x="6255011" y="4837633"/>
                </a:cubicBezTo>
                <a:cubicBezTo>
                  <a:pt x="6239623" y="4837633"/>
                  <a:pt x="6225344" y="4836995"/>
                  <a:pt x="6212174" y="4835719"/>
                </a:cubicBezTo>
                <a:cubicBezTo>
                  <a:pt x="6199004" y="4834443"/>
                  <a:pt x="6185396" y="4832813"/>
                  <a:pt x="6171350" y="4830829"/>
                </a:cubicBezTo>
                <a:cubicBezTo>
                  <a:pt x="6156925" y="4829050"/>
                  <a:pt x="6147007" y="4827577"/>
                  <a:pt x="6141597" y="4826410"/>
                </a:cubicBezTo>
                <a:lnTo>
                  <a:pt x="6141597" y="4813830"/>
                </a:lnTo>
                <a:cubicBezTo>
                  <a:pt x="6143828" y="4816602"/>
                  <a:pt x="6151223" y="4818826"/>
                  <a:pt x="6163780" y="4820503"/>
                </a:cubicBezTo>
                <a:cubicBezTo>
                  <a:pt x="6191112" y="4825389"/>
                  <a:pt x="6221523" y="4827832"/>
                  <a:pt x="6255011" y="4827832"/>
                </a:cubicBezTo>
                <a:cubicBezTo>
                  <a:pt x="6311440" y="4827832"/>
                  <a:pt x="6356352" y="4814990"/>
                  <a:pt x="6389744" y="4789305"/>
                </a:cubicBezTo>
                <a:cubicBezTo>
                  <a:pt x="6423137" y="4763621"/>
                  <a:pt x="6439834" y="4726057"/>
                  <a:pt x="6439834" y="4676613"/>
                </a:cubicBezTo>
                <a:cubicBezTo>
                  <a:pt x="6439834" y="4650433"/>
                  <a:pt x="6432603" y="4625372"/>
                  <a:pt x="6418142" y="4601430"/>
                </a:cubicBezTo>
                <a:cubicBezTo>
                  <a:pt x="6403681" y="4577489"/>
                  <a:pt x="6385931" y="4554998"/>
                  <a:pt x="6364892" y="4533959"/>
                </a:cubicBezTo>
                <a:cubicBezTo>
                  <a:pt x="6343852" y="4512920"/>
                  <a:pt x="6321410" y="4492111"/>
                  <a:pt x="6297563" y="4471531"/>
                </a:cubicBezTo>
                <a:cubicBezTo>
                  <a:pt x="6273716" y="4450952"/>
                  <a:pt x="6251386" y="4429796"/>
                  <a:pt x="6230573" y="4408064"/>
                </a:cubicBezTo>
                <a:cubicBezTo>
                  <a:pt x="6209760" y="4386332"/>
                  <a:pt x="6192994" y="4364721"/>
                  <a:pt x="6180276" y="4343229"/>
                </a:cubicBezTo>
                <a:cubicBezTo>
                  <a:pt x="6167558" y="4321738"/>
                  <a:pt x="6161199" y="4298916"/>
                  <a:pt x="6161199" y="4274763"/>
                </a:cubicBezTo>
                <a:cubicBezTo>
                  <a:pt x="6161199" y="4231095"/>
                  <a:pt x="6175940" y="4198942"/>
                  <a:pt x="6205425" y="4178304"/>
                </a:cubicBezTo>
                <a:cubicBezTo>
                  <a:pt x="6234908" y="4157666"/>
                  <a:pt x="6273373" y="4147347"/>
                  <a:pt x="6320819" y="4147347"/>
                </a:cubicBezTo>
                <a:close/>
                <a:moveTo>
                  <a:pt x="5620092" y="4147347"/>
                </a:moveTo>
                <a:cubicBezTo>
                  <a:pt x="5646200" y="4147347"/>
                  <a:pt x="5668967" y="4149112"/>
                  <a:pt x="5688395" y="4152642"/>
                </a:cubicBezTo>
                <a:cubicBezTo>
                  <a:pt x="5707823" y="4156171"/>
                  <a:pt x="5726229" y="4160474"/>
                  <a:pt x="5743615" y="4165549"/>
                </a:cubicBezTo>
                <a:cubicBezTo>
                  <a:pt x="5758739" y="4170625"/>
                  <a:pt x="5770772" y="4174264"/>
                  <a:pt x="5779713" y="4176466"/>
                </a:cubicBezTo>
                <a:lnTo>
                  <a:pt x="5768708" y="4189352"/>
                </a:lnTo>
                <a:cubicBezTo>
                  <a:pt x="5765120" y="4184554"/>
                  <a:pt x="5754932" y="4179682"/>
                  <a:pt x="5738145" y="4174738"/>
                </a:cubicBezTo>
                <a:cubicBezTo>
                  <a:pt x="5724420" y="4169852"/>
                  <a:pt x="5707552" y="4165699"/>
                  <a:pt x="5687542" y="4162279"/>
                </a:cubicBezTo>
                <a:cubicBezTo>
                  <a:pt x="5667531" y="4158858"/>
                  <a:pt x="5645048" y="4157148"/>
                  <a:pt x="5620092" y="4157148"/>
                </a:cubicBezTo>
                <a:cubicBezTo>
                  <a:pt x="5568534" y="4157148"/>
                  <a:pt x="5521811" y="4165918"/>
                  <a:pt x="5479922" y="4183456"/>
                </a:cubicBezTo>
                <a:cubicBezTo>
                  <a:pt x="5438033" y="4200995"/>
                  <a:pt x="5402402" y="4224940"/>
                  <a:pt x="5373027" y="4255292"/>
                </a:cubicBezTo>
                <a:cubicBezTo>
                  <a:pt x="5343653" y="4285644"/>
                  <a:pt x="5321013" y="4321064"/>
                  <a:pt x="5305108" y="4361552"/>
                </a:cubicBezTo>
                <a:cubicBezTo>
                  <a:pt x="5289203" y="4402040"/>
                  <a:pt x="5281250" y="4445453"/>
                  <a:pt x="5281250" y="4491790"/>
                </a:cubicBezTo>
                <a:cubicBezTo>
                  <a:pt x="5281250" y="4538594"/>
                  <a:pt x="5289261" y="4582386"/>
                  <a:pt x="5305283" y="4623166"/>
                </a:cubicBezTo>
                <a:cubicBezTo>
                  <a:pt x="5321305" y="4663946"/>
                  <a:pt x="5344280" y="4699548"/>
                  <a:pt x="5374209" y="4729973"/>
                </a:cubicBezTo>
                <a:cubicBezTo>
                  <a:pt x="5404138" y="4760398"/>
                  <a:pt x="5440378" y="4784314"/>
                  <a:pt x="5482930" y="4801721"/>
                </a:cubicBezTo>
                <a:cubicBezTo>
                  <a:pt x="5525483" y="4819129"/>
                  <a:pt x="5573537" y="4827832"/>
                  <a:pt x="5627094" y="4827832"/>
                </a:cubicBezTo>
                <a:cubicBezTo>
                  <a:pt x="5654455" y="4827832"/>
                  <a:pt x="5678302" y="4825652"/>
                  <a:pt x="5698634" y="4821291"/>
                </a:cubicBezTo>
                <a:cubicBezTo>
                  <a:pt x="5718965" y="4816930"/>
                  <a:pt x="5736001" y="4812007"/>
                  <a:pt x="5749740" y="4806523"/>
                </a:cubicBezTo>
                <a:cubicBezTo>
                  <a:pt x="5767286" y="4800324"/>
                  <a:pt x="5778531" y="4793426"/>
                  <a:pt x="5783475" y="4785827"/>
                </a:cubicBezTo>
                <a:lnTo>
                  <a:pt x="5793714" y="4801666"/>
                </a:lnTo>
                <a:cubicBezTo>
                  <a:pt x="5785313" y="4804846"/>
                  <a:pt x="5770568" y="4810315"/>
                  <a:pt x="5749478" y="4818075"/>
                </a:cubicBezTo>
                <a:cubicBezTo>
                  <a:pt x="5737590" y="4822275"/>
                  <a:pt x="5721026" y="4826585"/>
                  <a:pt x="5699782" y="4831004"/>
                </a:cubicBezTo>
                <a:cubicBezTo>
                  <a:pt x="5678539" y="4835424"/>
                  <a:pt x="5654310" y="4837633"/>
                  <a:pt x="5627094" y="4837633"/>
                </a:cubicBezTo>
                <a:cubicBezTo>
                  <a:pt x="5578131" y="4837633"/>
                  <a:pt x="5532199" y="4829590"/>
                  <a:pt x="5489297" y="4813502"/>
                </a:cubicBezTo>
                <a:cubicBezTo>
                  <a:pt x="5446394" y="4797415"/>
                  <a:pt x="5408812" y="4774356"/>
                  <a:pt x="5376550" y="4744325"/>
                </a:cubicBezTo>
                <a:cubicBezTo>
                  <a:pt x="5344287" y="4714294"/>
                  <a:pt x="5318938" y="4678148"/>
                  <a:pt x="5300503" y="4635888"/>
                </a:cubicBezTo>
                <a:cubicBezTo>
                  <a:pt x="5282067" y="4593627"/>
                  <a:pt x="5272849" y="4545595"/>
                  <a:pt x="5272849" y="4491790"/>
                </a:cubicBezTo>
                <a:cubicBezTo>
                  <a:pt x="5272849" y="4439648"/>
                  <a:pt x="5282497" y="4392261"/>
                  <a:pt x="5301794" y="4349629"/>
                </a:cubicBezTo>
                <a:cubicBezTo>
                  <a:pt x="5321090" y="4306996"/>
                  <a:pt x="5346581" y="4270734"/>
                  <a:pt x="5378267" y="4240841"/>
                </a:cubicBezTo>
                <a:cubicBezTo>
                  <a:pt x="5409954" y="4210949"/>
                  <a:pt x="5446741" y="4187894"/>
                  <a:pt x="5488630" y="4171675"/>
                </a:cubicBezTo>
                <a:cubicBezTo>
                  <a:pt x="5530518" y="4155457"/>
                  <a:pt x="5574339" y="4147347"/>
                  <a:pt x="5620092" y="4147347"/>
                </a:cubicBezTo>
                <a:close/>
                <a:moveTo>
                  <a:pt x="4687681" y="4011530"/>
                </a:moveTo>
                <a:lnTo>
                  <a:pt x="4687681" y="4972050"/>
                </a:lnTo>
                <a:lnTo>
                  <a:pt x="5032124" y="4972050"/>
                </a:lnTo>
                <a:lnTo>
                  <a:pt x="5032124" y="4011530"/>
                </a:lnTo>
                <a:close/>
                <a:moveTo>
                  <a:pt x="3962400" y="4011530"/>
                </a:moveTo>
                <a:lnTo>
                  <a:pt x="3962400" y="4283164"/>
                </a:lnTo>
                <a:lnTo>
                  <a:pt x="4134622" y="4283164"/>
                </a:lnTo>
                <a:lnTo>
                  <a:pt x="4134622" y="4972050"/>
                </a:lnTo>
                <a:lnTo>
                  <a:pt x="4470664" y="4972050"/>
                </a:lnTo>
                <a:lnTo>
                  <a:pt x="4470664" y="4283164"/>
                </a:lnTo>
                <a:lnTo>
                  <a:pt x="4642885" y="4283164"/>
                </a:lnTo>
                <a:lnTo>
                  <a:pt x="4642885" y="4011530"/>
                </a:lnTo>
                <a:close/>
                <a:moveTo>
                  <a:pt x="3335131" y="4011530"/>
                </a:moveTo>
                <a:lnTo>
                  <a:pt x="3335131" y="4972050"/>
                </a:lnTo>
                <a:lnTo>
                  <a:pt x="3923205" y="4972050"/>
                </a:lnTo>
                <a:lnTo>
                  <a:pt x="3923205" y="4700416"/>
                </a:lnTo>
                <a:lnTo>
                  <a:pt x="3661372" y="4700416"/>
                </a:lnTo>
                <a:lnTo>
                  <a:pt x="3661372" y="4619206"/>
                </a:lnTo>
                <a:lnTo>
                  <a:pt x="3909203" y="4619206"/>
                </a:lnTo>
                <a:lnTo>
                  <a:pt x="3909203" y="4360174"/>
                </a:lnTo>
                <a:lnTo>
                  <a:pt x="3661372" y="4360174"/>
                </a:lnTo>
                <a:lnTo>
                  <a:pt x="3661372" y="4283164"/>
                </a:lnTo>
                <a:lnTo>
                  <a:pt x="3913404" y="4283164"/>
                </a:lnTo>
                <a:lnTo>
                  <a:pt x="3913404" y="4011530"/>
                </a:lnTo>
                <a:close/>
                <a:moveTo>
                  <a:pt x="2687431" y="4011530"/>
                </a:moveTo>
                <a:lnTo>
                  <a:pt x="2687431" y="4972050"/>
                </a:lnTo>
                <a:lnTo>
                  <a:pt x="3283906" y="4972050"/>
                </a:lnTo>
                <a:lnTo>
                  <a:pt x="3283906" y="4700416"/>
                </a:lnTo>
                <a:lnTo>
                  <a:pt x="3026274" y="4700416"/>
                </a:lnTo>
                <a:lnTo>
                  <a:pt x="3026274" y="4011530"/>
                </a:lnTo>
                <a:close/>
                <a:moveTo>
                  <a:pt x="1801607" y="4011530"/>
                </a:moveTo>
                <a:lnTo>
                  <a:pt x="1801607" y="4972050"/>
                </a:lnTo>
                <a:lnTo>
                  <a:pt x="2127847" y="4972050"/>
                </a:lnTo>
                <a:lnTo>
                  <a:pt x="2127847" y="4626207"/>
                </a:lnTo>
                <a:lnTo>
                  <a:pt x="2266464" y="4626207"/>
                </a:lnTo>
                <a:lnTo>
                  <a:pt x="2266464" y="4972050"/>
                </a:lnTo>
                <a:lnTo>
                  <a:pt x="2594105" y="4972050"/>
                </a:lnTo>
                <a:lnTo>
                  <a:pt x="2594105" y="4011530"/>
                </a:lnTo>
                <a:lnTo>
                  <a:pt x="2266464" y="4011530"/>
                </a:lnTo>
                <a:lnTo>
                  <a:pt x="2266464" y="4329370"/>
                </a:lnTo>
                <a:lnTo>
                  <a:pt x="2127847" y="4329370"/>
                </a:lnTo>
                <a:lnTo>
                  <a:pt x="2127847" y="4011530"/>
                </a:lnTo>
                <a:close/>
                <a:moveTo>
                  <a:pt x="1076326" y="4011530"/>
                </a:moveTo>
                <a:lnTo>
                  <a:pt x="1076326" y="4283164"/>
                </a:lnTo>
                <a:lnTo>
                  <a:pt x="1248547" y="4283164"/>
                </a:lnTo>
                <a:lnTo>
                  <a:pt x="1248547" y="4972050"/>
                </a:lnTo>
                <a:lnTo>
                  <a:pt x="1584589" y="4972050"/>
                </a:lnTo>
                <a:lnTo>
                  <a:pt x="1584589" y="4283164"/>
                </a:lnTo>
                <a:lnTo>
                  <a:pt x="1756811" y="4283164"/>
                </a:lnTo>
                <a:lnTo>
                  <a:pt x="1756811" y="4011530"/>
                </a:lnTo>
                <a:close/>
                <a:moveTo>
                  <a:pt x="606470" y="4011530"/>
                </a:moveTo>
                <a:lnTo>
                  <a:pt x="248222" y="4972050"/>
                </a:lnTo>
                <a:lnTo>
                  <a:pt x="566105" y="4972050"/>
                </a:lnTo>
                <a:lnTo>
                  <a:pt x="596909" y="4888040"/>
                </a:lnTo>
                <a:lnTo>
                  <a:pt x="859836" y="4888040"/>
                </a:lnTo>
                <a:lnTo>
                  <a:pt x="890640" y="4972050"/>
                </a:lnTo>
                <a:lnTo>
                  <a:pt x="1208742" y="4972050"/>
                </a:lnTo>
                <a:lnTo>
                  <a:pt x="850275" y="4011530"/>
                </a:lnTo>
                <a:close/>
                <a:moveTo>
                  <a:pt x="6316619" y="3989127"/>
                </a:moveTo>
                <a:cubicBezTo>
                  <a:pt x="6272163" y="3989127"/>
                  <a:pt x="6230274" y="3995198"/>
                  <a:pt x="6190952" y="4007341"/>
                </a:cubicBezTo>
                <a:cubicBezTo>
                  <a:pt x="6151631" y="4019483"/>
                  <a:pt x="6117144" y="4037415"/>
                  <a:pt x="6087493" y="4061138"/>
                </a:cubicBezTo>
                <a:cubicBezTo>
                  <a:pt x="6057841" y="4084861"/>
                  <a:pt x="6034708" y="4114304"/>
                  <a:pt x="6018097" y="4149469"/>
                </a:cubicBezTo>
                <a:cubicBezTo>
                  <a:pt x="6001484" y="4184634"/>
                  <a:pt x="5993177" y="4224999"/>
                  <a:pt x="5993177" y="4270562"/>
                </a:cubicBezTo>
                <a:cubicBezTo>
                  <a:pt x="5993177" y="4311868"/>
                  <a:pt x="6000029" y="4348425"/>
                  <a:pt x="6013732" y="4380236"/>
                </a:cubicBezTo>
                <a:cubicBezTo>
                  <a:pt x="6027434" y="4412046"/>
                  <a:pt x="6044671" y="4440509"/>
                  <a:pt x="6065440" y="4465624"/>
                </a:cubicBezTo>
                <a:cubicBezTo>
                  <a:pt x="6086209" y="4490740"/>
                  <a:pt x="6107828" y="4512465"/>
                  <a:pt x="6130297" y="4530798"/>
                </a:cubicBezTo>
                <a:cubicBezTo>
                  <a:pt x="6152765" y="4549132"/>
                  <a:pt x="6174146" y="4566087"/>
                  <a:pt x="6194442" y="4581664"/>
                </a:cubicBezTo>
                <a:cubicBezTo>
                  <a:pt x="6214737" y="4597241"/>
                  <a:pt x="6230839" y="4610772"/>
                  <a:pt x="6242748" y="4622258"/>
                </a:cubicBezTo>
                <a:cubicBezTo>
                  <a:pt x="6254657" y="4633744"/>
                  <a:pt x="6260611" y="4643461"/>
                  <a:pt x="6260611" y="4651410"/>
                </a:cubicBezTo>
                <a:cubicBezTo>
                  <a:pt x="6260611" y="4674746"/>
                  <a:pt x="6243809" y="4686415"/>
                  <a:pt x="6210205" y="4686415"/>
                </a:cubicBezTo>
                <a:cubicBezTo>
                  <a:pt x="6185818" y="4686415"/>
                  <a:pt x="6162311" y="4685084"/>
                  <a:pt x="6139682" y="4682422"/>
                </a:cubicBezTo>
                <a:cubicBezTo>
                  <a:pt x="6117053" y="4679760"/>
                  <a:pt x="6096294" y="4676066"/>
                  <a:pt x="6077407" y="4671341"/>
                </a:cubicBezTo>
                <a:cubicBezTo>
                  <a:pt x="6054639" y="4667549"/>
                  <a:pt x="6027497" y="4661838"/>
                  <a:pt x="5995978" y="4654210"/>
                </a:cubicBezTo>
                <a:lnTo>
                  <a:pt x="5995978" y="4958880"/>
                </a:lnTo>
                <a:cubicBezTo>
                  <a:pt x="6026067" y="4967660"/>
                  <a:pt x="6056258" y="4974384"/>
                  <a:pt x="6086552" y="4979051"/>
                </a:cubicBezTo>
                <a:cubicBezTo>
                  <a:pt x="6107044" y="4983704"/>
                  <a:pt x="6132520" y="4987667"/>
                  <a:pt x="6162982" y="4990942"/>
                </a:cubicBezTo>
                <a:cubicBezTo>
                  <a:pt x="6193442" y="4994216"/>
                  <a:pt x="6226919" y="4995853"/>
                  <a:pt x="6263411" y="4995853"/>
                </a:cubicBezTo>
                <a:cubicBezTo>
                  <a:pt x="6324042" y="4995853"/>
                  <a:pt x="6376629" y="4987868"/>
                  <a:pt x="6421172" y="4971897"/>
                </a:cubicBezTo>
                <a:cubicBezTo>
                  <a:pt x="6465715" y="4955926"/>
                  <a:pt x="6502487" y="4933928"/>
                  <a:pt x="6531490" y="4905903"/>
                </a:cubicBezTo>
                <a:cubicBezTo>
                  <a:pt x="6560493" y="4877878"/>
                  <a:pt x="6581871" y="4844959"/>
                  <a:pt x="6595625" y="4807147"/>
                </a:cubicBezTo>
                <a:cubicBezTo>
                  <a:pt x="6609379" y="4769335"/>
                  <a:pt x="6616255" y="4729091"/>
                  <a:pt x="6616255" y="4686415"/>
                </a:cubicBezTo>
                <a:cubicBezTo>
                  <a:pt x="6616255" y="4646028"/>
                  <a:pt x="6609725" y="4609383"/>
                  <a:pt x="6596664" y="4576479"/>
                </a:cubicBezTo>
                <a:cubicBezTo>
                  <a:pt x="6583603" y="4543575"/>
                  <a:pt x="6567654" y="4514083"/>
                  <a:pt x="6548818" y="4488005"/>
                </a:cubicBezTo>
                <a:cubicBezTo>
                  <a:pt x="6529981" y="4461927"/>
                  <a:pt x="6509240" y="4438773"/>
                  <a:pt x="6486597" y="4418543"/>
                </a:cubicBezTo>
                <a:cubicBezTo>
                  <a:pt x="6463954" y="4398314"/>
                  <a:pt x="6443556" y="4380753"/>
                  <a:pt x="6425405" y="4365862"/>
                </a:cubicBezTo>
                <a:cubicBezTo>
                  <a:pt x="6407254" y="4350970"/>
                  <a:pt x="6392753" y="4338704"/>
                  <a:pt x="6381901" y="4329063"/>
                </a:cubicBezTo>
                <a:cubicBezTo>
                  <a:pt x="6371050" y="4319423"/>
                  <a:pt x="6365624" y="4312524"/>
                  <a:pt x="6365624" y="4308367"/>
                </a:cubicBezTo>
                <a:cubicBezTo>
                  <a:pt x="6365624" y="4304342"/>
                  <a:pt x="6367123" y="4301078"/>
                  <a:pt x="6370120" y="4298577"/>
                </a:cubicBezTo>
                <a:cubicBezTo>
                  <a:pt x="6373117" y="4296076"/>
                  <a:pt x="6377810" y="4294026"/>
                  <a:pt x="6384199" y="4292429"/>
                </a:cubicBezTo>
                <a:cubicBezTo>
                  <a:pt x="6390587" y="4290832"/>
                  <a:pt x="6397598" y="4289822"/>
                  <a:pt x="6405234" y="4289399"/>
                </a:cubicBezTo>
                <a:cubicBezTo>
                  <a:pt x="6412870" y="4288976"/>
                  <a:pt x="6419269" y="4288765"/>
                  <a:pt x="6424432" y="4288765"/>
                </a:cubicBezTo>
                <a:cubicBezTo>
                  <a:pt x="6433678" y="4288765"/>
                  <a:pt x="6442824" y="4289217"/>
                  <a:pt x="6451867" y="4290121"/>
                </a:cubicBezTo>
                <a:cubicBezTo>
                  <a:pt x="6460909" y="4291025"/>
                  <a:pt x="6469419" y="4291973"/>
                  <a:pt x="6477398" y="4292965"/>
                </a:cubicBezTo>
                <a:cubicBezTo>
                  <a:pt x="6486732" y="4293899"/>
                  <a:pt x="6500347" y="4294832"/>
                  <a:pt x="6518243" y="4295766"/>
                </a:cubicBezTo>
                <a:lnTo>
                  <a:pt x="6518243" y="4009255"/>
                </a:lnTo>
                <a:cubicBezTo>
                  <a:pt x="6490546" y="4005302"/>
                  <a:pt x="6466859" y="4001991"/>
                  <a:pt x="6447184" y="3999322"/>
                </a:cubicBezTo>
                <a:cubicBezTo>
                  <a:pt x="6428223" y="3997324"/>
                  <a:pt x="6407228" y="3995125"/>
                  <a:pt x="6384199" y="3992726"/>
                </a:cubicBezTo>
                <a:cubicBezTo>
                  <a:pt x="6361168" y="3990327"/>
                  <a:pt x="6338642" y="3989127"/>
                  <a:pt x="6316619" y="3989127"/>
                </a:cubicBezTo>
                <a:close/>
                <a:moveTo>
                  <a:pt x="5611692" y="3989127"/>
                </a:moveTo>
                <a:cubicBezTo>
                  <a:pt x="5542849" y="3989127"/>
                  <a:pt x="5477534" y="4000956"/>
                  <a:pt x="5415744" y="4024613"/>
                </a:cubicBezTo>
                <a:cubicBezTo>
                  <a:pt x="5353953" y="4048270"/>
                  <a:pt x="5300087" y="4082111"/>
                  <a:pt x="5254144" y="4126137"/>
                </a:cubicBezTo>
                <a:cubicBezTo>
                  <a:pt x="5208201" y="4170162"/>
                  <a:pt x="5171829" y="4223040"/>
                  <a:pt x="5145029" y="4284772"/>
                </a:cubicBezTo>
                <a:cubicBezTo>
                  <a:pt x="5118228" y="4346504"/>
                  <a:pt x="5104829" y="4415510"/>
                  <a:pt x="5104829" y="4491790"/>
                </a:cubicBezTo>
                <a:cubicBezTo>
                  <a:pt x="5104829" y="4566860"/>
                  <a:pt x="5117769" y="4635308"/>
                  <a:pt x="5143651" y="4697135"/>
                </a:cubicBezTo>
                <a:cubicBezTo>
                  <a:pt x="5169532" y="4758961"/>
                  <a:pt x="5205543" y="4811982"/>
                  <a:pt x="5251682" y="4856197"/>
                </a:cubicBezTo>
                <a:cubicBezTo>
                  <a:pt x="5297823" y="4900411"/>
                  <a:pt x="5352528" y="4934741"/>
                  <a:pt x="5415799" y="4959186"/>
                </a:cubicBezTo>
                <a:cubicBezTo>
                  <a:pt x="5479069" y="4983631"/>
                  <a:pt x="5548100" y="4995853"/>
                  <a:pt x="5622893" y="4995853"/>
                </a:cubicBezTo>
                <a:cubicBezTo>
                  <a:pt x="5678288" y="4995853"/>
                  <a:pt x="5727450" y="4990129"/>
                  <a:pt x="5770382" y="4978679"/>
                </a:cubicBezTo>
                <a:cubicBezTo>
                  <a:pt x="5813313" y="4967230"/>
                  <a:pt x="5851646" y="4954125"/>
                  <a:pt x="5885382" y="4939365"/>
                </a:cubicBezTo>
                <a:cubicBezTo>
                  <a:pt x="5917732" y="4924503"/>
                  <a:pt x="5948784" y="4903967"/>
                  <a:pt x="5978537" y="4877757"/>
                </a:cubicBezTo>
                <a:lnTo>
                  <a:pt x="5820558" y="4601004"/>
                </a:lnTo>
                <a:cubicBezTo>
                  <a:pt x="5798375" y="4617879"/>
                  <a:pt x="5778196" y="4631319"/>
                  <a:pt x="5760023" y="4641325"/>
                </a:cubicBezTo>
                <a:cubicBezTo>
                  <a:pt x="5745160" y="4650061"/>
                  <a:pt x="5726907" y="4657893"/>
                  <a:pt x="5705263" y="4664821"/>
                </a:cubicBezTo>
                <a:cubicBezTo>
                  <a:pt x="5683618" y="4671749"/>
                  <a:pt x="5658495" y="4675213"/>
                  <a:pt x="5629894" y="4675213"/>
                </a:cubicBezTo>
                <a:cubicBezTo>
                  <a:pt x="5601919" y="4675213"/>
                  <a:pt x="5576224" y="4670444"/>
                  <a:pt x="5552808" y="4660905"/>
                </a:cubicBezTo>
                <a:cubicBezTo>
                  <a:pt x="5529391" y="4651366"/>
                  <a:pt x="5508961" y="4638313"/>
                  <a:pt x="5491517" y="4621744"/>
                </a:cubicBezTo>
                <a:cubicBezTo>
                  <a:pt x="5474073" y="4605175"/>
                  <a:pt x="5460338" y="4585773"/>
                  <a:pt x="5450310" y="4563538"/>
                </a:cubicBezTo>
                <a:cubicBezTo>
                  <a:pt x="5440283" y="4541303"/>
                  <a:pt x="5435269" y="4517387"/>
                  <a:pt x="5435269" y="4491790"/>
                </a:cubicBezTo>
                <a:cubicBezTo>
                  <a:pt x="5435269" y="4466470"/>
                  <a:pt x="5440010" y="4442820"/>
                  <a:pt x="5449490" y="4420841"/>
                </a:cubicBezTo>
                <a:cubicBezTo>
                  <a:pt x="5458970" y="4398861"/>
                  <a:pt x="5472178" y="4379623"/>
                  <a:pt x="5489111" y="4363127"/>
                </a:cubicBezTo>
                <a:cubicBezTo>
                  <a:pt x="5506044" y="4346631"/>
                  <a:pt x="5525785" y="4333614"/>
                  <a:pt x="5548334" y="4324075"/>
                </a:cubicBezTo>
                <a:cubicBezTo>
                  <a:pt x="5570882" y="4314537"/>
                  <a:pt x="5595735" y="4309767"/>
                  <a:pt x="5622893" y="4309767"/>
                </a:cubicBezTo>
                <a:cubicBezTo>
                  <a:pt x="5649351" y="4309767"/>
                  <a:pt x="5673011" y="4313096"/>
                  <a:pt x="5693875" y="4319755"/>
                </a:cubicBezTo>
                <a:cubicBezTo>
                  <a:pt x="5714739" y="4326413"/>
                  <a:pt x="5732303" y="4333096"/>
                  <a:pt x="5746568" y="4339805"/>
                </a:cubicBezTo>
                <a:cubicBezTo>
                  <a:pt x="5764362" y="4350103"/>
                  <a:pt x="5784723" y="4361559"/>
                  <a:pt x="5807651" y="4374175"/>
                </a:cubicBezTo>
                <a:lnTo>
                  <a:pt x="5964536" y="4097925"/>
                </a:lnTo>
                <a:cubicBezTo>
                  <a:pt x="5934928" y="4075275"/>
                  <a:pt x="5902213" y="4056204"/>
                  <a:pt x="5866393" y="4040715"/>
                </a:cubicBezTo>
                <a:cubicBezTo>
                  <a:pt x="5835676" y="4027282"/>
                  <a:pt x="5799129" y="4015326"/>
                  <a:pt x="5756752" y="4004847"/>
                </a:cubicBezTo>
                <a:cubicBezTo>
                  <a:pt x="5714375" y="3994367"/>
                  <a:pt x="5666021" y="3989127"/>
                  <a:pt x="5611692" y="3989127"/>
                </a:cubicBezTo>
                <a:close/>
                <a:moveTo>
                  <a:pt x="2628900" y="2261235"/>
                </a:moveTo>
                <a:cubicBezTo>
                  <a:pt x="2662873" y="2261235"/>
                  <a:pt x="2694866" y="2267709"/>
                  <a:pt x="2724880" y="2280657"/>
                </a:cubicBezTo>
                <a:cubicBezTo>
                  <a:pt x="2754893" y="2293605"/>
                  <a:pt x="2781201" y="2311380"/>
                  <a:pt x="2803803" y="2333982"/>
                </a:cubicBezTo>
                <a:cubicBezTo>
                  <a:pt x="2826405" y="2356585"/>
                  <a:pt x="2844180" y="2382892"/>
                  <a:pt x="2857128" y="2412906"/>
                </a:cubicBezTo>
                <a:cubicBezTo>
                  <a:pt x="2870076" y="2442920"/>
                  <a:pt x="2876550" y="2474913"/>
                  <a:pt x="2876550" y="2508885"/>
                </a:cubicBezTo>
                <a:cubicBezTo>
                  <a:pt x="2876550" y="2543552"/>
                  <a:pt x="2870002" y="2576066"/>
                  <a:pt x="2856905" y="2606427"/>
                </a:cubicBezTo>
                <a:cubicBezTo>
                  <a:pt x="2843808" y="2636788"/>
                  <a:pt x="2825924" y="2663304"/>
                  <a:pt x="2803252" y="2685976"/>
                </a:cubicBezTo>
                <a:cubicBezTo>
                  <a:pt x="2780581" y="2708647"/>
                  <a:pt x="2754392" y="2726393"/>
                  <a:pt x="2724686" y="2739212"/>
                </a:cubicBezTo>
                <a:cubicBezTo>
                  <a:pt x="2694980" y="2752031"/>
                  <a:pt x="2663051" y="2758440"/>
                  <a:pt x="2628900" y="2758440"/>
                </a:cubicBezTo>
                <a:cubicBezTo>
                  <a:pt x="2594551" y="2758440"/>
                  <a:pt x="2562528" y="2752036"/>
                  <a:pt x="2532832" y="2739227"/>
                </a:cubicBezTo>
                <a:cubicBezTo>
                  <a:pt x="2503135" y="2726417"/>
                  <a:pt x="2476941" y="2708667"/>
                  <a:pt x="2454251" y="2685976"/>
                </a:cubicBezTo>
                <a:cubicBezTo>
                  <a:pt x="2431560" y="2663284"/>
                  <a:pt x="2413720" y="2636877"/>
                  <a:pt x="2400732" y="2606755"/>
                </a:cubicBezTo>
                <a:cubicBezTo>
                  <a:pt x="2387744" y="2576632"/>
                  <a:pt x="2381250" y="2544009"/>
                  <a:pt x="2381250" y="2508885"/>
                </a:cubicBezTo>
                <a:cubicBezTo>
                  <a:pt x="2381250" y="2474437"/>
                  <a:pt x="2387675" y="2442324"/>
                  <a:pt x="2400523" y="2412549"/>
                </a:cubicBezTo>
                <a:cubicBezTo>
                  <a:pt x="2413373" y="2382773"/>
                  <a:pt x="2431098" y="2356585"/>
                  <a:pt x="2453700" y="2333982"/>
                </a:cubicBezTo>
                <a:cubicBezTo>
                  <a:pt x="2476302" y="2311380"/>
                  <a:pt x="2502610" y="2293605"/>
                  <a:pt x="2532623" y="2280657"/>
                </a:cubicBezTo>
                <a:cubicBezTo>
                  <a:pt x="2562637" y="2267709"/>
                  <a:pt x="2594730" y="2261235"/>
                  <a:pt x="2628900" y="2261235"/>
                </a:cubicBezTo>
                <a:close/>
                <a:moveTo>
                  <a:pt x="5892165" y="2253615"/>
                </a:moveTo>
                <a:cubicBezTo>
                  <a:pt x="5969854" y="2253615"/>
                  <a:pt x="6032773" y="2274163"/>
                  <a:pt x="6080924" y="2315260"/>
                </a:cubicBezTo>
                <a:cubicBezTo>
                  <a:pt x="6129074" y="2356356"/>
                  <a:pt x="6153150" y="2420263"/>
                  <a:pt x="6153150" y="2506980"/>
                </a:cubicBezTo>
                <a:cubicBezTo>
                  <a:pt x="6153150" y="2594888"/>
                  <a:pt x="6129030" y="2659728"/>
                  <a:pt x="6080790" y="2701499"/>
                </a:cubicBezTo>
                <a:cubicBezTo>
                  <a:pt x="6032550" y="2743270"/>
                  <a:pt x="5969675" y="2764155"/>
                  <a:pt x="5892165" y="2764155"/>
                </a:cubicBezTo>
                <a:close/>
                <a:moveTo>
                  <a:pt x="3863340" y="2234565"/>
                </a:moveTo>
                <a:lnTo>
                  <a:pt x="3865245" y="2234565"/>
                </a:lnTo>
                <a:cubicBezTo>
                  <a:pt x="3909636" y="2234565"/>
                  <a:pt x="3946451" y="2243941"/>
                  <a:pt x="3975691" y="2262694"/>
                </a:cubicBezTo>
                <a:cubicBezTo>
                  <a:pt x="4004930" y="2281446"/>
                  <a:pt x="4019550" y="2312710"/>
                  <a:pt x="4019550" y="2356485"/>
                </a:cubicBezTo>
                <a:cubicBezTo>
                  <a:pt x="4019550" y="2401511"/>
                  <a:pt x="4004925" y="2433405"/>
                  <a:pt x="3975676" y="2452167"/>
                </a:cubicBezTo>
                <a:cubicBezTo>
                  <a:pt x="3946426" y="2470929"/>
                  <a:pt x="3909616" y="2480310"/>
                  <a:pt x="3865245" y="2480310"/>
                </a:cubicBezTo>
                <a:lnTo>
                  <a:pt x="3863340" y="2480310"/>
                </a:lnTo>
                <a:close/>
                <a:moveTo>
                  <a:pt x="5688330" y="2053590"/>
                </a:moveTo>
                <a:lnTo>
                  <a:pt x="5688330" y="2964180"/>
                </a:lnTo>
                <a:lnTo>
                  <a:pt x="5819775" y="2964180"/>
                </a:lnTo>
                <a:cubicBezTo>
                  <a:pt x="5985629" y="2964180"/>
                  <a:pt x="6115358" y="2925678"/>
                  <a:pt x="6208961" y="2848675"/>
                </a:cubicBezTo>
                <a:cubicBezTo>
                  <a:pt x="6302564" y="2771671"/>
                  <a:pt x="6349365" y="2657773"/>
                  <a:pt x="6349365" y="2506980"/>
                </a:cubicBezTo>
                <a:cubicBezTo>
                  <a:pt x="6349365" y="2357338"/>
                  <a:pt x="6302583" y="2244363"/>
                  <a:pt x="6209020" y="2168054"/>
                </a:cubicBezTo>
                <a:cubicBezTo>
                  <a:pt x="6115456" y="2091745"/>
                  <a:pt x="5985708" y="2053590"/>
                  <a:pt x="5819775" y="2053590"/>
                </a:cubicBezTo>
                <a:close/>
                <a:moveTo>
                  <a:pt x="3659505" y="2053590"/>
                </a:moveTo>
                <a:lnTo>
                  <a:pt x="3659505" y="2674620"/>
                </a:lnTo>
                <a:lnTo>
                  <a:pt x="3834765" y="2674620"/>
                </a:lnTo>
                <a:cubicBezTo>
                  <a:pt x="3954503" y="2674620"/>
                  <a:pt x="4049207" y="2647906"/>
                  <a:pt x="4118878" y="2594476"/>
                </a:cubicBezTo>
                <a:cubicBezTo>
                  <a:pt x="4188549" y="2541047"/>
                  <a:pt x="4223385" y="2464257"/>
                  <a:pt x="4223385" y="2364105"/>
                </a:cubicBezTo>
                <a:cubicBezTo>
                  <a:pt x="4223385" y="2265045"/>
                  <a:pt x="4188639" y="2188528"/>
                  <a:pt x="4119146" y="2134553"/>
                </a:cubicBezTo>
                <a:cubicBezTo>
                  <a:pt x="4049653" y="2080578"/>
                  <a:pt x="3954860" y="2053590"/>
                  <a:pt x="3834765" y="2053590"/>
                </a:cubicBezTo>
                <a:close/>
                <a:moveTo>
                  <a:pt x="2628900" y="2053590"/>
                </a:moveTo>
                <a:cubicBezTo>
                  <a:pt x="2565242" y="2053590"/>
                  <a:pt x="2505716" y="2065606"/>
                  <a:pt x="2450322" y="2089636"/>
                </a:cubicBezTo>
                <a:cubicBezTo>
                  <a:pt x="2394928" y="2113667"/>
                  <a:pt x="2346509" y="2146404"/>
                  <a:pt x="2305065" y="2187848"/>
                </a:cubicBezTo>
                <a:cubicBezTo>
                  <a:pt x="2263621" y="2229292"/>
                  <a:pt x="2231033" y="2277373"/>
                  <a:pt x="2207300" y="2332092"/>
                </a:cubicBezTo>
                <a:cubicBezTo>
                  <a:pt x="2183567" y="2386812"/>
                  <a:pt x="2171700" y="2445742"/>
                  <a:pt x="2171700" y="2508885"/>
                </a:cubicBezTo>
                <a:cubicBezTo>
                  <a:pt x="2171700" y="2572723"/>
                  <a:pt x="2183646" y="2632180"/>
                  <a:pt x="2207538" y="2687256"/>
                </a:cubicBezTo>
                <a:cubicBezTo>
                  <a:pt x="2231430" y="2742332"/>
                  <a:pt x="2264132" y="2790627"/>
                  <a:pt x="2305646" y="2832140"/>
                </a:cubicBezTo>
                <a:cubicBezTo>
                  <a:pt x="2347159" y="2873653"/>
                  <a:pt x="2395453" y="2906356"/>
                  <a:pt x="2450530" y="2930247"/>
                </a:cubicBezTo>
                <a:cubicBezTo>
                  <a:pt x="2505606" y="2954139"/>
                  <a:pt x="2565063" y="2966085"/>
                  <a:pt x="2628900" y="2966085"/>
                </a:cubicBezTo>
                <a:cubicBezTo>
                  <a:pt x="2692519" y="2966085"/>
                  <a:pt x="2751872" y="2954139"/>
                  <a:pt x="2806958" y="2930247"/>
                </a:cubicBezTo>
                <a:cubicBezTo>
                  <a:pt x="2862045" y="2906356"/>
                  <a:pt x="2910344" y="2873653"/>
                  <a:pt x="2951857" y="2832140"/>
                </a:cubicBezTo>
                <a:cubicBezTo>
                  <a:pt x="2993370" y="2790627"/>
                  <a:pt x="3026123" y="2742218"/>
                  <a:pt x="3050114" y="2686913"/>
                </a:cubicBezTo>
                <a:cubicBezTo>
                  <a:pt x="3074105" y="2631609"/>
                  <a:pt x="3086101" y="2572266"/>
                  <a:pt x="3086101" y="2508885"/>
                </a:cubicBezTo>
                <a:cubicBezTo>
                  <a:pt x="3086101" y="2446179"/>
                  <a:pt x="3074184" y="2387357"/>
                  <a:pt x="3050352" y="2332420"/>
                </a:cubicBezTo>
                <a:cubicBezTo>
                  <a:pt x="3026519" y="2277482"/>
                  <a:pt x="2993881" y="2229292"/>
                  <a:pt x="2952438" y="2187848"/>
                </a:cubicBezTo>
                <a:cubicBezTo>
                  <a:pt x="2910994" y="2146404"/>
                  <a:pt x="2862570" y="2113667"/>
                  <a:pt x="2807167" y="2089636"/>
                </a:cubicBezTo>
                <a:cubicBezTo>
                  <a:pt x="2751763" y="2065606"/>
                  <a:pt x="2692340" y="2053590"/>
                  <a:pt x="2628900" y="2053590"/>
                </a:cubicBezTo>
                <a:close/>
                <a:moveTo>
                  <a:pt x="5676900" y="2044065"/>
                </a:moveTo>
                <a:lnTo>
                  <a:pt x="5819775" y="2044065"/>
                </a:lnTo>
                <a:cubicBezTo>
                  <a:pt x="6000254" y="2044065"/>
                  <a:pt x="6135861" y="2084259"/>
                  <a:pt x="6226597" y="2164646"/>
                </a:cubicBezTo>
                <a:cubicBezTo>
                  <a:pt x="6317332" y="2245033"/>
                  <a:pt x="6362700" y="2359144"/>
                  <a:pt x="6362700" y="2506980"/>
                </a:cubicBezTo>
                <a:cubicBezTo>
                  <a:pt x="6362700" y="2655967"/>
                  <a:pt x="6317282" y="2771001"/>
                  <a:pt x="6226448" y="2852083"/>
                </a:cubicBezTo>
                <a:cubicBezTo>
                  <a:pt x="6135613" y="2933164"/>
                  <a:pt x="6000055" y="2973705"/>
                  <a:pt x="5819775" y="2973705"/>
                </a:cubicBezTo>
                <a:lnTo>
                  <a:pt x="5676900" y="2973705"/>
                </a:lnTo>
                <a:close/>
                <a:moveTo>
                  <a:pt x="4800600" y="2044065"/>
                </a:moveTo>
                <a:lnTo>
                  <a:pt x="4812030" y="2044065"/>
                </a:lnTo>
                <a:lnTo>
                  <a:pt x="4812030" y="2964180"/>
                </a:lnTo>
                <a:lnTo>
                  <a:pt x="5238750" y="2964180"/>
                </a:lnTo>
                <a:lnTo>
                  <a:pt x="5238750" y="2973705"/>
                </a:lnTo>
                <a:lnTo>
                  <a:pt x="4800600" y="2973705"/>
                </a:lnTo>
                <a:close/>
                <a:moveTo>
                  <a:pt x="3648075" y="2044065"/>
                </a:moveTo>
                <a:lnTo>
                  <a:pt x="3834765" y="2044065"/>
                </a:lnTo>
                <a:cubicBezTo>
                  <a:pt x="3892253" y="2044065"/>
                  <a:pt x="3945533" y="2051120"/>
                  <a:pt x="3994607" y="2065229"/>
                </a:cubicBezTo>
                <a:cubicBezTo>
                  <a:pt x="4043680" y="2079338"/>
                  <a:pt x="4085838" y="2099836"/>
                  <a:pt x="4121081" y="2126724"/>
                </a:cubicBezTo>
                <a:cubicBezTo>
                  <a:pt x="4156323" y="2153613"/>
                  <a:pt x="4184090" y="2186742"/>
                  <a:pt x="4204380" y="2226112"/>
                </a:cubicBezTo>
                <a:cubicBezTo>
                  <a:pt x="4224670" y="2265482"/>
                  <a:pt x="4234815" y="2311480"/>
                  <a:pt x="4234815" y="2364105"/>
                </a:cubicBezTo>
                <a:cubicBezTo>
                  <a:pt x="4234815" y="2440385"/>
                  <a:pt x="4215646" y="2502193"/>
                  <a:pt x="4177308" y="2549530"/>
                </a:cubicBezTo>
                <a:cubicBezTo>
                  <a:pt x="4138970" y="2596868"/>
                  <a:pt x="4083209" y="2634387"/>
                  <a:pt x="4010025" y="2662089"/>
                </a:cubicBezTo>
                <a:lnTo>
                  <a:pt x="4200525" y="2973705"/>
                </a:lnTo>
                <a:lnTo>
                  <a:pt x="4171801" y="2973705"/>
                </a:lnTo>
                <a:lnTo>
                  <a:pt x="3989368" y="2667000"/>
                </a:lnTo>
                <a:cubicBezTo>
                  <a:pt x="3934698" y="2678430"/>
                  <a:pt x="3883164" y="2684145"/>
                  <a:pt x="3834765" y="2684145"/>
                </a:cubicBezTo>
                <a:lnTo>
                  <a:pt x="3659505" y="2684145"/>
                </a:lnTo>
                <a:lnTo>
                  <a:pt x="3659505" y="2973705"/>
                </a:lnTo>
                <a:lnTo>
                  <a:pt x="3648075" y="2973705"/>
                </a:lnTo>
                <a:close/>
                <a:moveTo>
                  <a:pt x="529590" y="2044065"/>
                </a:moveTo>
                <a:lnTo>
                  <a:pt x="548045" y="2044065"/>
                </a:lnTo>
                <a:lnTo>
                  <a:pt x="851863" y="2922270"/>
                </a:lnTo>
                <a:lnTo>
                  <a:pt x="1129517" y="2044065"/>
                </a:lnTo>
                <a:lnTo>
                  <a:pt x="1407170" y="2922270"/>
                </a:lnTo>
                <a:lnTo>
                  <a:pt x="1710988" y="2044065"/>
                </a:lnTo>
                <a:lnTo>
                  <a:pt x="1729741" y="2044065"/>
                </a:lnTo>
                <a:lnTo>
                  <a:pt x="1416368" y="2973705"/>
                </a:lnTo>
                <a:lnTo>
                  <a:pt x="1397348" y="2973705"/>
                </a:lnTo>
                <a:lnTo>
                  <a:pt x="1129665" y="2173605"/>
                </a:lnTo>
                <a:lnTo>
                  <a:pt x="861983" y="2973705"/>
                </a:lnTo>
                <a:lnTo>
                  <a:pt x="842665" y="2973705"/>
                </a:lnTo>
                <a:close/>
                <a:moveTo>
                  <a:pt x="2628900" y="2040255"/>
                </a:moveTo>
                <a:cubicBezTo>
                  <a:pt x="2693353" y="2040255"/>
                  <a:pt x="2753921" y="2052444"/>
                  <a:pt x="2810605" y="2076822"/>
                </a:cubicBezTo>
                <a:cubicBezTo>
                  <a:pt x="2867288" y="2101200"/>
                  <a:pt x="2917091" y="2134851"/>
                  <a:pt x="2960013" y="2177772"/>
                </a:cubicBezTo>
                <a:cubicBezTo>
                  <a:pt x="3002935" y="2220694"/>
                  <a:pt x="3036585" y="2270497"/>
                  <a:pt x="3060963" y="2327181"/>
                </a:cubicBezTo>
                <a:cubicBezTo>
                  <a:pt x="3085341" y="2383865"/>
                  <a:pt x="3097530" y="2444433"/>
                  <a:pt x="3097530" y="2508885"/>
                </a:cubicBezTo>
                <a:cubicBezTo>
                  <a:pt x="3097530" y="2574032"/>
                  <a:pt x="3085267" y="2635121"/>
                  <a:pt x="3060740" y="2692152"/>
                </a:cubicBezTo>
                <a:cubicBezTo>
                  <a:pt x="3036213" y="2749183"/>
                  <a:pt x="3002449" y="2799199"/>
                  <a:pt x="2959447" y="2842201"/>
                </a:cubicBezTo>
                <a:cubicBezTo>
                  <a:pt x="2916446" y="2885202"/>
                  <a:pt x="2866767" y="2918822"/>
                  <a:pt x="2810411" y="2943061"/>
                </a:cubicBezTo>
                <a:cubicBezTo>
                  <a:pt x="2754055" y="2967301"/>
                  <a:pt x="2693552" y="2979420"/>
                  <a:pt x="2628900" y="2979420"/>
                </a:cubicBezTo>
                <a:cubicBezTo>
                  <a:pt x="2564090" y="2979420"/>
                  <a:pt x="2503498" y="2967301"/>
                  <a:pt x="2447122" y="2943061"/>
                </a:cubicBezTo>
                <a:cubicBezTo>
                  <a:pt x="2390746" y="2918822"/>
                  <a:pt x="2341062" y="2885207"/>
                  <a:pt x="2298070" y="2842216"/>
                </a:cubicBezTo>
                <a:cubicBezTo>
                  <a:pt x="2255079" y="2799224"/>
                  <a:pt x="2221364" y="2749327"/>
                  <a:pt x="2196927" y="2692524"/>
                </a:cubicBezTo>
                <a:cubicBezTo>
                  <a:pt x="2172489" y="2635721"/>
                  <a:pt x="2160270" y="2574508"/>
                  <a:pt x="2160270" y="2508885"/>
                </a:cubicBezTo>
                <a:cubicBezTo>
                  <a:pt x="2160270" y="2443976"/>
                  <a:pt x="2172409" y="2383294"/>
                  <a:pt x="2196689" y="2326839"/>
                </a:cubicBezTo>
                <a:cubicBezTo>
                  <a:pt x="2220967" y="2270383"/>
                  <a:pt x="2254568" y="2220694"/>
                  <a:pt x="2297490" y="2177772"/>
                </a:cubicBezTo>
                <a:cubicBezTo>
                  <a:pt x="2340412" y="2134851"/>
                  <a:pt x="2390215" y="2101200"/>
                  <a:pt x="2446899" y="2076822"/>
                </a:cubicBezTo>
                <a:cubicBezTo>
                  <a:pt x="2503582" y="2052444"/>
                  <a:pt x="2564249" y="2040255"/>
                  <a:pt x="2628900" y="2040255"/>
                </a:cubicBezTo>
                <a:close/>
                <a:moveTo>
                  <a:pt x="5448300" y="1855470"/>
                </a:moveTo>
                <a:lnTo>
                  <a:pt x="5448300" y="3162300"/>
                </a:lnTo>
                <a:lnTo>
                  <a:pt x="5819775" y="3162300"/>
                </a:lnTo>
                <a:cubicBezTo>
                  <a:pt x="5941199" y="3162300"/>
                  <a:pt x="6049570" y="3148355"/>
                  <a:pt x="6144890" y="3120465"/>
                </a:cubicBezTo>
                <a:cubicBezTo>
                  <a:pt x="6240209" y="3092574"/>
                  <a:pt x="6320988" y="3051086"/>
                  <a:pt x="6387227" y="2996000"/>
                </a:cubicBezTo>
                <a:cubicBezTo>
                  <a:pt x="6453465" y="2940913"/>
                  <a:pt x="6504037" y="2872209"/>
                  <a:pt x="6538942" y="2789888"/>
                </a:cubicBezTo>
                <a:cubicBezTo>
                  <a:pt x="6573847" y="2707566"/>
                  <a:pt x="6591300" y="2613263"/>
                  <a:pt x="6591300" y="2506980"/>
                </a:cubicBezTo>
                <a:cubicBezTo>
                  <a:pt x="6591300" y="2401352"/>
                  <a:pt x="6573932" y="2307576"/>
                  <a:pt x="6539196" y="2225651"/>
                </a:cubicBezTo>
                <a:cubicBezTo>
                  <a:pt x="6504459" y="2143726"/>
                  <a:pt x="6453992" y="2075235"/>
                  <a:pt x="6387793" y="2020178"/>
                </a:cubicBezTo>
                <a:cubicBezTo>
                  <a:pt x="6321594" y="1965122"/>
                  <a:pt x="6240591" y="1923906"/>
                  <a:pt x="6144786" y="1896532"/>
                </a:cubicBezTo>
                <a:cubicBezTo>
                  <a:pt x="6048980" y="1869158"/>
                  <a:pt x="5940643" y="1855470"/>
                  <a:pt x="5819775" y="1855470"/>
                </a:cubicBezTo>
                <a:close/>
                <a:moveTo>
                  <a:pt x="4572000" y="1855470"/>
                </a:moveTo>
                <a:lnTo>
                  <a:pt x="4572000" y="3162300"/>
                </a:lnTo>
                <a:lnTo>
                  <a:pt x="5383530" y="3162300"/>
                </a:lnTo>
                <a:lnTo>
                  <a:pt x="5383530" y="2792730"/>
                </a:lnTo>
                <a:lnTo>
                  <a:pt x="5033010" y="2792730"/>
                </a:lnTo>
                <a:lnTo>
                  <a:pt x="5033010" y="1855470"/>
                </a:lnTo>
                <a:close/>
                <a:moveTo>
                  <a:pt x="3419475" y="1855470"/>
                </a:moveTo>
                <a:lnTo>
                  <a:pt x="3419475" y="3162300"/>
                </a:lnTo>
                <a:lnTo>
                  <a:pt x="3863340" y="3162300"/>
                </a:lnTo>
                <a:lnTo>
                  <a:pt x="3863340" y="2840355"/>
                </a:lnTo>
                <a:lnTo>
                  <a:pt x="4023569" y="3162300"/>
                </a:lnTo>
                <a:lnTo>
                  <a:pt x="4530090" y="3162300"/>
                </a:lnTo>
                <a:lnTo>
                  <a:pt x="4291965" y="2729984"/>
                </a:lnTo>
                <a:cubicBezTo>
                  <a:pt x="4320044" y="2712343"/>
                  <a:pt x="4347994" y="2685435"/>
                  <a:pt x="4375815" y="2649260"/>
                </a:cubicBezTo>
                <a:cubicBezTo>
                  <a:pt x="4396949" y="2620665"/>
                  <a:pt x="4416832" y="2583071"/>
                  <a:pt x="4435465" y="2536478"/>
                </a:cubicBezTo>
                <a:cubicBezTo>
                  <a:pt x="4454099" y="2489885"/>
                  <a:pt x="4463415" y="2433697"/>
                  <a:pt x="4463415" y="2367915"/>
                </a:cubicBezTo>
                <a:cubicBezTo>
                  <a:pt x="4463415" y="2285802"/>
                  <a:pt x="4448612" y="2212846"/>
                  <a:pt x="4419005" y="2149049"/>
                </a:cubicBezTo>
                <a:cubicBezTo>
                  <a:pt x="4389398" y="2085251"/>
                  <a:pt x="4348113" y="2031499"/>
                  <a:pt x="4295150" y="1987793"/>
                </a:cubicBezTo>
                <a:cubicBezTo>
                  <a:pt x="4242187" y="1944087"/>
                  <a:pt x="4180032" y="1911107"/>
                  <a:pt x="4108684" y="1888852"/>
                </a:cubicBezTo>
                <a:cubicBezTo>
                  <a:pt x="4037335" y="1866598"/>
                  <a:pt x="3959999" y="1855470"/>
                  <a:pt x="3876675" y="1855470"/>
                </a:cubicBezTo>
                <a:close/>
                <a:moveTo>
                  <a:pt x="247650" y="1855470"/>
                </a:moveTo>
                <a:lnTo>
                  <a:pt x="671870" y="3162300"/>
                </a:lnTo>
                <a:lnTo>
                  <a:pt x="1015633" y="3162300"/>
                </a:lnTo>
                <a:lnTo>
                  <a:pt x="1129517" y="2777490"/>
                </a:lnTo>
                <a:lnTo>
                  <a:pt x="1243400" y="3162300"/>
                </a:lnTo>
                <a:lnTo>
                  <a:pt x="1587163" y="3162300"/>
                </a:lnTo>
                <a:lnTo>
                  <a:pt x="2011680" y="1855470"/>
                </a:lnTo>
                <a:lnTo>
                  <a:pt x="1547843" y="1855470"/>
                </a:lnTo>
                <a:lnTo>
                  <a:pt x="1415267" y="2297430"/>
                </a:lnTo>
                <a:lnTo>
                  <a:pt x="1282691" y="1855470"/>
                </a:lnTo>
                <a:lnTo>
                  <a:pt x="976343" y="1855470"/>
                </a:lnTo>
                <a:lnTo>
                  <a:pt x="843767" y="2297430"/>
                </a:lnTo>
                <a:lnTo>
                  <a:pt x="711191" y="1855470"/>
                </a:lnTo>
                <a:close/>
                <a:moveTo>
                  <a:pt x="2628900" y="1824990"/>
                </a:moveTo>
                <a:cubicBezTo>
                  <a:pt x="2534782" y="1824990"/>
                  <a:pt x="2445738" y="1843033"/>
                  <a:pt x="2361769" y="1879119"/>
                </a:cubicBezTo>
                <a:cubicBezTo>
                  <a:pt x="2277800" y="1915205"/>
                  <a:pt x="2204924" y="1964140"/>
                  <a:pt x="2143140" y="2025923"/>
                </a:cubicBezTo>
                <a:cubicBezTo>
                  <a:pt x="2081357" y="2087707"/>
                  <a:pt x="2032571" y="2160245"/>
                  <a:pt x="1996783" y="2243539"/>
                </a:cubicBezTo>
                <a:cubicBezTo>
                  <a:pt x="1960994" y="2326834"/>
                  <a:pt x="1943100" y="2415282"/>
                  <a:pt x="1943100" y="2508885"/>
                </a:cubicBezTo>
                <a:cubicBezTo>
                  <a:pt x="1943100" y="2603183"/>
                  <a:pt x="1961074" y="2692157"/>
                  <a:pt x="1997021" y="2775808"/>
                </a:cubicBezTo>
                <a:cubicBezTo>
                  <a:pt x="2032968" y="2859460"/>
                  <a:pt x="2081868" y="2932212"/>
                  <a:pt x="2143720" y="2994065"/>
                </a:cubicBezTo>
                <a:cubicBezTo>
                  <a:pt x="2205574" y="3055918"/>
                  <a:pt x="2278326" y="3104818"/>
                  <a:pt x="2361977" y="3140765"/>
                </a:cubicBezTo>
                <a:cubicBezTo>
                  <a:pt x="2445628" y="3176712"/>
                  <a:pt x="2534603" y="3194685"/>
                  <a:pt x="2628900" y="3194685"/>
                </a:cubicBezTo>
                <a:cubicBezTo>
                  <a:pt x="2722979" y="3194685"/>
                  <a:pt x="2811850" y="3176712"/>
                  <a:pt x="2895511" y="3140765"/>
                </a:cubicBezTo>
                <a:cubicBezTo>
                  <a:pt x="2979172" y="3104818"/>
                  <a:pt x="3051929" y="3055918"/>
                  <a:pt x="3113782" y="2994065"/>
                </a:cubicBezTo>
                <a:cubicBezTo>
                  <a:pt x="3175635" y="2932212"/>
                  <a:pt x="3224585" y="2859341"/>
                  <a:pt x="3260632" y="2775451"/>
                </a:cubicBezTo>
                <a:cubicBezTo>
                  <a:pt x="3296677" y="2691562"/>
                  <a:pt x="3314700" y="2602706"/>
                  <a:pt x="3314700" y="2508885"/>
                </a:cubicBezTo>
                <a:cubicBezTo>
                  <a:pt x="3314700" y="2415739"/>
                  <a:pt x="3296751" y="2327399"/>
                  <a:pt x="3260854" y="2243867"/>
                </a:cubicBezTo>
                <a:cubicBezTo>
                  <a:pt x="3224957" y="2160335"/>
                  <a:pt x="3176121" y="2087682"/>
                  <a:pt x="3114348" y="2025908"/>
                </a:cubicBezTo>
                <a:cubicBezTo>
                  <a:pt x="3052574" y="1964135"/>
                  <a:pt x="2979698" y="1915205"/>
                  <a:pt x="2895719" y="1879119"/>
                </a:cubicBezTo>
                <a:cubicBezTo>
                  <a:pt x="2811740" y="1843033"/>
                  <a:pt x="2722801" y="1824990"/>
                  <a:pt x="2628900" y="1824990"/>
                </a:cubicBezTo>
                <a:close/>
                <a:moveTo>
                  <a:pt x="0" y="0"/>
                </a:moveTo>
                <a:lnTo>
                  <a:pt x="6766560" y="0"/>
                </a:lnTo>
                <a:lnTo>
                  <a:pt x="67665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cs-CZ" sz="11000" b="1" dirty="0"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PŘEKÁŽKY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4044786" y="5921829"/>
            <a:ext cx="821128" cy="81642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027249" y="5901891"/>
            <a:ext cx="731292" cy="80371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4074191" y="1649322"/>
            <a:ext cx="3870274" cy="3797397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2085359" y="5805865"/>
            <a:ext cx="853785" cy="932391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5936380" y="5860754"/>
            <a:ext cx="856306" cy="866618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8002145" y="5816065"/>
            <a:ext cx="956797" cy="93307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3089592" y="5878285"/>
            <a:ext cx="861921" cy="838201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6962044" y="5872441"/>
            <a:ext cx="821243" cy="833158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859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SILNIČNÍ  BĚH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4044786" y="5921829"/>
            <a:ext cx="821128" cy="81642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027249" y="5901891"/>
            <a:ext cx="731292" cy="80371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4047246" y="1586069"/>
            <a:ext cx="3901784" cy="3969507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5936380" y="5860754"/>
            <a:ext cx="856306" cy="866618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8002145" y="5816065"/>
            <a:ext cx="956797" cy="93307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3089592" y="5878285"/>
            <a:ext cx="861921" cy="838201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6962044" y="5872441"/>
            <a:ext cx="821243" cy="833158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81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SKOKY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4044786" y="5921829"/>
            <a:ext cx="821128" cy="81642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027249" y="5901891"/>
            <a:ext cx="731292" cy="80371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3163044" y="5849406"/>
            <a:ext cx="832013" cy="8779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5936380" y="5860754"/>
            <a:ext cx="856306" cy="866618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8002145" y="5816065"/>
            <a:ext cx="956797" cy="93307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4190103" y="1673238"/>
            <a:ext cx="3681322" cy="3614058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6962044" y="5872441"/>
            <a:ext cx="821243" cy="833158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048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VRHY A HODY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4071473" y="1440778"/>
            <a:ext cx="3956214" cy="4016828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027249" y="5901891"/>
            <a:ext cx="731292" cy="80371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3163044" y="5849406"/>
            <a:ext cx="832013" cy="8779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5936380" y="5860754"/>
            <a:ext cx="856306" cy="866618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8002145" y="5816065"/>
            <a:ext cx="956797" cy="93307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4047535" y="5780314"/>
            <a:ext cx="894579" cy="957943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6962044" y="5872441"/>
            <a:ext cx="821243" cy="833158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248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VÍCEBOJE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5002728" y="5867401"/>
            <a:ext cx="864672" cy="859971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3849836" y="1366411"/>
            <a:ext cx="4225608" cy="417828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3163044" y="5849406"/>
            <a:ext cx="832013" cy="8779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5936380" y="5860754"/>
            <a:ext cx="856306" cy="866618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8002145" y="5816065"/>
            <a:ext cx="956797" cy="93307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4047535" y="5780314"/>
            <a:ext cx="894579" cy="957943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6962044" y="5872441"/>
            <a:ext cx="821243" cy="833158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37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CHŮZE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5002728" y="5867401"/>
            <a:ext cx="864672" cy="859971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941649" y="5793034"/>
            <a:ext cx="970780" cy="97788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3163044" y="5849406"/>
            <a:ext cx="832013" cy="8779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4024005" y="1564758"/>
            <a:ext cx="3871649" cy="3827533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8002145" y="5816065"/>
            <a:ext cx="956797" cy="93307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4047535" y="5780314"/>
            <a:ext cx="894579" cy="957943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6962044" y="5872441"/>
            <a:ext cx="821243" cy="833158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02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ŠTAFETY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5002728" y="5867401"/>
            <a:ext cx="864672" cy="859971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941649" y="5793034"/>
            <a:ext cx="970780" cy="97788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3163044" y="5849406"/>
            <a:ext cx="832013" cy="8779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7014065" y="5871638"/>
            <a:ext cx="899850" cy="855733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8002145" y="5816065"/>
            <a:ext cx="956797" cy="93307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4047535" y="5780314"/>
            <a:ext cx="894579" cy="957943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3961100" y="1467590"/>
            <a:ext cx="4108726" cy="4033560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069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PŘESPOLNÍ BĚH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5002728" y="5867401"/>
            <a:ext cx="864672" cy="859971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941649" y="5793034"/>
            <a:ext cx="970780" cy="97788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3163044" y="5849406"/>
            <a:ext cx="832013" cy="8779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7014065" y="5871638"/>
            <a:ext cx="899850" cy="855733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4020783" y="1498299"/>
            <a:ext cx="3906827" cy="3937536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4047535" y="5780314"/>
            <a:ext cx="894579" cy="957943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8115931" y="5915984"/>
            <a:ext cx="777697" cy="767845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59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HORSKÝ BĚH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5002728" y="5867401"/>
            <a:ext cx="864672" cy="859971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941649" y="5793034"/>
            <a:ext cx="970780" cy="97788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3163044" y="5849406"/>
            <a:ext cx="832013" cy="8779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7014065" y="5871638"/>
            <a:ext cx="899850" cy="855733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9003630" y="5834742"/>
            <a:ext cx="924141" cy="89262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4047535" y="5780314"/>
            <a:ext cx="894579" cy="957943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8115931" y="5915984"/>
            <a:ext cx="777697" cy="767845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3868269" y="1451434"/>
            <a:ext cx="4309713" cy="4038830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731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TRAIL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5002728" y="5867401"/>
            <a:ext cx="864672" cy="859971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941649" y="5793034"/>
            <a:ext cx="970780" cy="97788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3163044" y="5849406"/>
            <a:ext cx="832013" cy="8779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7014065" y="5871638"/>
            <a:ext cx="899850" cy="855733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9003630" y="5834742"/>
            <a:ext cx="924141" cy="89262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3832121" y="1357553"/>
            <a:ext cx="4408715" cy="4278087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4047535" y="5780314"/>
            <a:ext cx="894579" cy="957943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8115931" y="5915984"/>
            <a:ext cx="777697" cy="767845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10092089" y="5856514"/>
            <a:ext cx="858940" cy="827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8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vět, Země, mapa&#10;&#10;Popis byl vytvořen automaticky">
            <a:extLst>
              <a:ext uri="{FF2B5EF4-FFF2-40B4-BE49-F238E27FC236}">
                <a16:creationId xmlns:a16="http://schemas.microsoft.com/office/drawing/2014/main" id="{689F8C03-D4EF-FF82-3218-076CB26FA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923" y="5781367"/>
            <a:ext cx="844504" cy="3982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Nadpis 1">
            <a:extLst>
              <a:ext uri="{FF2B5EF4-FFF2-40B4-BE49-F238E27FC236}">
                <a16:creationId xmlns:a16="http://schemas.microsoft.com/office/drawing/2014/main" id="{F5BBF62A-1313-0D97-F4CF-F50C244DF710}"/>
              </a:ext>
            </a:extLst>
          </p:cNvPr>
          <p:cNvSpPr txBox="1">
            <a:spLocks/>
          </p:cNvSpPr>
          <p:nvPr/>
        </p:nvSpPr>
        <p:spPr>
          <a:xfrm>
            <a:off x="205563" y="274320"/>
            <a:ext cx="9746511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6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WORLD ATHLETICS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3D126F9D-63D2-BAD6-E5F0-E6DED9EA5DD7}"/>
              </a:ext>
            </a:extLst>
          </p:cNvPr>
          <p:cNvSpPr txBox="1"/>
          <p:nvPr/>
        </p:nvSpPr>
        <p:spPr>
          <a:xfrm rot="20092794">
            <a:off x="2792157" y="764933"/>
            <a:ext cx="12525155" cy="74899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prstTxWarp prst="textCurveUp">
              <a:avLst/>
            </a:prstTxWarp>
            <a:spAutoFit/>
            <a:flatTx/>
          </a:bodyPr>
          <a:lstStyle/>
          <a:p>
            <a:r>
              <a:rPr lang="cs-CZ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---------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8AC46B-0466-E2B0-7249-64DFA6E39B77}"/>
              </a:ext>
            </a:extLst>
          </p:cNvPr>
          <p:cNvSpPr txBox="1">
            <a:spLocks/>
          </p:cNvSpPr>
          <p:nvPr/>
        </p:nvSpPr>
        <p:spPr>
          <a:xfrm>
            <a:off x="2538985" y="1474594"/>
            <a:ext cx="4992624" cy="1192406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SV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Ě</a:t>
            </a:r>
            <a:r>
              <a:rPr lang="cs-CZ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TOVÁ ATLETIKA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F0AA8E-1688-5828-AD5E-6491245EB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3916679" y="2321560"/>
            <a:ext cx="3596639" cy="20499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FF6144-BAF0-E7FD-5A2C-3BF660EBDE19}"/>
              </a:ext>
            </a:extLst>
          </p:cNvPr>
          <p:cNvSpPr txBox="1"/>
          <p:nvPr/>
        </p:nvSpPr>
        <p:spPr>
          <a:xfrm>
            <a:off x="1981200" y="3048000"/>
            <a:ext cx="606552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NEZISKOVÁ ORGANIZACE</a:t>
            </a:r>
          </a:p>
          <a:p>
            <a:pPr algn="ctr">
              <a:lnSpc>
                <a:spcPct val="20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ČLENOVÉ – NÁRODNÍ FEDERACE</a:t>
            </a:r>
          </a:p>
        </p:txBody>
      </p:sp>
    </p:spTree>
    <p:extLst>
      <p:ext uri="{BB962C8B-B14F-4D97-AF65-F5344CB8AC3E}">
        <p14:creationId xmlns:p14="http://schemas.microsoft.com/office/powerpoint/2010/main" val="2271484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ULTRA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5002728" y="5867401"/>
            <a:ext cx="864672" cy="859971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941649" y="5793034"/>
            <a:ext cx="970780" cy="977881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085820" y="5758544"/>
            <a:ext cx="873607" cy="93617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2084212" y="5803803"/>
            <a:ext cx="876703" cy="912684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3163044" y="5849406"/>
            <a:ext cx="832013" cy="8779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7014065" y="5871638"/>
            <a:ext cx="899850" cy="855733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9003630" y="5834742"/>
            <a:ext cx="924141" cy="89262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1070771" y="5845628"/>
            <a:ext cx="859973" cy="827316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3943242" y="1386350"/>
            <a:ext cx="4209104" cy="4212769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4047535" y="5780314"/>
            <a:ext cx="894579" cy="957943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8115931" y="5915984"/>
            <a:ext cx="777697" cy="767845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10092089" y="5856514"/>
            <a:ext cx="858940" cy="827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547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1906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1912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1913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F28E475-7052-FE80-766C-DE3F05751A82}"/>
              </a:ext>
            </a:extLst>
          </p:cNvPr>
          <p:cNvSpPr txBox="1"/>
          <p:nvPr/>
        </p:nvSpPr>
        <p:spPr>
          <a:xfrm>
            <a:off x="7634779" y="3067529"/>
            <a:ext cx="372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založení organizace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E7688D-3B7F-77B2-E0CE-CA4CC7A0DD59}"/>
              </a:ext>
            </a:extLst>
          </p:cNvPr>
          <p:cNvSpPr txBox="1"/>
          <p:nvPr/>
        </p:nvSpPr>
        <p:spPr>
          <a:xfrm>
            <a:off x="7543801" y="3847817"/>
            <a:ext cx="4038600" cy="128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amatérská atletická federace</a:t>
            </a:r>
          </a:p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členských zemí</a:t>
            </a:r>
          </a:p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ústředí ve Stockholmu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15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1906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1912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1913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1936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F28E475-7052-FE80-766C-DE3F05751A82}"/>
              </a:ext>
            </a:extLst>
          </p:cNvPr>
          <p:cNvSpPr txBox="1"/>
          <p:nvPr/>
        </p:nvSpPr>
        <p:spPr>
          <a:xfrm>
            <a:off x="7456714" y="3034872"/>
            <a:ext cx="426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 a prezident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1900</a:t>
            </a:r>
          </a:p>
        </p:txBody>
      </p:sp>
    </p:spTree>
    <p:extLst>
      <p:ext uri="{BB962C8B-B14F-4D97-AF65-F5344CB8AC3E}">
        <p14:creationId xmlns:p14="http://schemas.microsoft.com/office/powerpoint/2010/main" val="120677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1912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1913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1936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7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1906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543800" y="2871586"/>
            <a:ext cx="415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ženská sportovní federace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53A0452-C0BD-12BD-E67B-F4B81D3831A1}"/>
              </a:ext>
            </a:extLst>
          </p:cNvPr>
          <p:cNvSpPr txBox="1"/>
          <p:nvPr/>
        </p:nvSpPr>
        <p:spPr>
          <a:xfrm>
            <a:off x="7217229" y="3847817"/>
            <a:ext cx="4702628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Fédération</a:t>
            </a: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Sportive</a:t>
            </a: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Féminine</a:t>
            </a: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Internationale</a:t>
            </a:r>
            <a:endParaRPr lang="cs-C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14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1913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1936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6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1912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445829" y="3089300"/>
            <a:ext cx="4151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ME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AFFF67-87FA-ABF9-6663-C7D8635C823D}"/>
              </a:ext>
            </a:extLst>
          </p:cNvPr>
          <p:cNvSpPr txBox="1"/>
          <p:nvPr/>
        </p:nvSpPr>
        <p:spPr>
          <a:xfrm>
            <a:off x="7543801" y="3847817"/>
            <a:ext cx="4038600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pouze pro muže</a:t>
            </a:r>
          </a:p>
        </p:txBody>
      </p:sp>
    </p:spTree>
    <p:extLst>
      <p:ext uri="{BB962C8B-B14F-4D97-AF65-F5344CB8AC3E}">
        <p14:creationId xmlns:p14="http://schemas.microsoft.com/office/powerpoint/2010/main" val="1843022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1936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5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445829" y="3089300"/>
            <a:ext cx="415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řídící orgán také </a:t>
            </a:r>
          </a:p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ženskou atletiku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AFFF67-87FA-ABF9-6663-C7D8635C823D}"/>
              </a:ext>
            </a:extLst>
          </p:cNvPr>
          <p:cNvSpPr txBox="1"/>
          <p:nvPr/>
        </p:nvSpPr>
        <p:spPr>
          <a:xfrm>
            <a:off x="7532915" y="4109074"/>
            <a:ext cx="4038600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přebírá funkci FSFI</a:t>
            </a:r>
          </a:p>
        </p:txBody>
      </p:sp>
    </p:spTree>
    <p:extLst>
      <p:ext uri="{BB962C8B-B14F-4D97-AF65-F5344CB8AC3E}">
        <p14:creationId xmlns:p14="http://schemas.microsoft.com/office/powerpoint/2010/main" val="109220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1936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445829" y="3089300"/>
            <a:ext cx="415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ústředí se stěhuje </a:t>
            </a:r>
          </a:p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Londýna</a:t>
            </a:r>
          </a:p>
        </p:txBody>
      </p:sp>
    </p:spTree>
    <p:extLst>
      <p:ext uri="{BB962C8B-B14F-4D97-AF65-F5344CB8AC3E}">
        <p14:creationId xmlns:p14="http://schemas.microsoft.com/office/powerpoint/2010/main" val="1623754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1936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3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445829" y="3089300"/>
            <a:ext cx="4151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halové ME</a:t>
            </a:r>
          </a:p>
        </p:txBody>
      </p:sp>
    </p:spTree>
    <p:extLst>
      <p:ext uri="{BB962C8B-B14F-4D97-AF65-F5344CB8AC3E}">
        <p14:creationId xmlns:p14="http://schemas.microsoft.com/office/powerpoint/2010/main" val="2308186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2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1936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445829" y="3089300"/>
            <a:ext cx="4151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zahajovací MS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8EF6658-E191-C311-E95B-F13F41DCE169}"/>
              </a:ext>
            </a:extLst>
          </p:cNvPr>
          <p:cNvSpPr txBox="1"/>
          <p:nvPr/>
        </p:nvSpPr>
        <p:spPr>
          <a:xfrm>
            <a:off x="7532915" y="3728074"/>
            <a:ext cx="4038600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 sportovců ze 153 zemí</a:t>
            </a:r>
          </a:p>
        </p:txBody>
      </p:sp>
    </p:spTree>
    <p:extLst>
      <p:ext uri="{BB962C8B-B14F-4D97-AF65-F5344CB8AC3E}">
        <p14:creationId xmlns:p14="http://schemas.microsoft.com/office/powerpoint/2010/main" val="2350547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1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445829" y="3089300"/>
            <a:ext cx="4151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halové MS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8EF6658-E191-C311-E95B-F13F41DCE169}"/>
              </a:ext>
            </a:extLst>
          </p:cNvPr>
          <p:cNvSpPr txBox="1"/>
          <p:nvPr/>
        </p:nvSpPr>
        <p:spPr>
          <a:xfrm>
            <a:off x="7532915" y="3728074"/>
            <a:ext cx="4038600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402 sportovců ze 84 zemí</a:t>
            </a:r>
          </a:p>
        </p:txBody>
      </p:sp>
    </p:spTree>
    <p:extLst>
      <p:ext uri="{BB962C8B-B14F-4D97-AF65-F5344CB8AC3E}">
        <p14:creationId xmlns:p14="http://schemas.microsoft.com/office/powerpoint/2010/main" val="118360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Nadpis 1">
            <a:extLst>
              <a:ext uri="{FF2B5EF4-FFF2-40B4-BE49-F238E27FC236}">
                <a16:creationId xmlns:a16="http://schemas.microsoft.com/office/drawing/2014/main" id="{F5BBF62A-1313-0D97-F4CF-F50C244DF710}"/>
              </a:ext>
            </a:extLst>
          </p:cNvPr>
          <p:cNvSpPr txBox="1">
            <a:spLocks/>
          </p:cNvSpPr>
          <p:nvPr/>
        </p:nvSpPr>
        <p:spPr>
          <a:xfrm>
            <a:off x="205563" y="274320"/>
            <a:ext cx="9746511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600" b="1" dirty="0">
                <a:latin typeface="Haettenschweiler" panose="020B0706040902060204" pitchFamily="34" charset="0"/>
                <a:cs typeface="Times New Roman" panose="02020603050405020304" pitchFamily="18" charset="0"/>
              </a:rPr>
              <a:t>WORLD ATHLETICS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3D126F9D-63D2-BAD6-E5F0-E6DED9EA5DD7}"/>
              </a:ext>
            </a:extLst>
          </p:cNvPr>
          <p:cNvSpPr txBox="1"/>
          <p:nvPr/>
        </p:nvSpPr>
        <p:spPr>
          <a:xfrm rot="20092794">
            <a:off x="2472118" y="764933"/>
            <a:ext cx="12525155" cy="74899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prstTxWarp prst="textCurveUp">
              <a:avLst/>
            </a:prstTxWarp>
            <a:spAutoFit/>
            <a:flatTx/>
          </a:bodyPr>
          <a:lstStyle/>
          <a:p>
            <a:r>
              <a:rPr lang="cs-CZ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</a:rPr>
              <a:t>---------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8AC46B-0466-E2B0-7249-64DFA6E39B77}"/>
              </a:ext>
            </a:extLst>
          </p:cNvPr>
          <p:cNvSpPr txBox="1">
            <a:spLocks/>
          </p:cNvSpPr>
          <p:nvPr/>
        </p:nvSpPr>
        <p:spPr>
          <a:xfrm>
            <a:off x="2538985" y="1474594"/>
            <a:ext cx="4992624" cy="1192406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aettenschweiler" panose="020B0706040902060204" pitchFamily="34" charset="0"/>
                <a:cs typeface="Times New Roman" panose="02020603050405020304" pitchFamily="18" charset="0"/>
              </a:rPr>
              <a:t>SV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aettenschweiler" panose="020B0706040902060204" pitchFamily="34" charset="0"/>
                <a:cs typeface="Times New Roman" panose="02020603050405020304" pitchFamily="18" charset="0"/>
              </a:rPr>
              <a:t>Ě</a:t>
            </a:r>
            <a:r>
              <a:rPr lang="cs-CZ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aettenschweiler" panose="020B0706040902060204" pitchFamily="34" charset="0"/>
                <a:cs typeface="Times New Roman" panose="02020603050405020304" pitchFamily="18" charset="0"/>
              </a:rPr>
              <a:t>TOVÁ ATLETIKA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F0AA8E-1688-5828-AD5E-6491245EB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3916679" y="2321560"/>
            <a:ext cx="3596639" cy="2049936"/>
          </a:xfrm>
          <a:prstGeom prst="rect">
            <a:avLst/>
          </a:prstGeom>
        </p:spPr>
      </p:pic>
      <p:pic>
        <p:nvPicPr>
          <p:cNvPr id="6" name="Obrázek 5" descr="Obsah obrázku Svět, Země, mapa&#10;&#10;Popis byl vytvořen automaticky">
            <a:extLst>
              <a:ext uri="{FF2B5EF4-FFF2-40B4-BE49-F238E27FC236}">
                <a16:creationId xmlns:a16="http://schemas.microsoft.com/office/drawing/2014/main" id="{306F25E3-7E54-1353-3563-4393C7ACD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3516" y="0"/>
            <a:ext cx="14822530" cy="69892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12577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445829" y="3089300"/>
            <a:ext cx="415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ústředí se stěhuje </a:t>
            </a:r>
          </a:p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Monaka</a:t>
            </a:r>
          </a:p>
        </p:txBody>
      </p:sp>
    </p:spTree>
    <p:extLst>
      <p:ext uri="{BB962C8B-B14F-4D97-AF65-F5344CB8AC3E}">
        <p14:creationId xmlns:p14="http://schemas.microsoft.com/office/powerpoint/2010/main" val="3299744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9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445829" y="3089300"/>
            <a:ext cx="415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asociace atletických federací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8EF6658-E191-C311-E95B-F13F41DCE169}"/>
              </a:ext>
            </a:extLst>
          </p:cNvPr>
          <p:cNvSpPr txBox="1"/>
          <p:nvPr/>
        </p:nvSpPr>
        <p:spPr>
          <a:xfrm>
            <a:off x="7532915" y="2585074"/>
            <a:ext cx="4038600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přejmenování</a:t>
            </a:r>
          </a:p>
        </p:txBody>
      </p:sp>
    </p:spTree>
    <p:extLst>
      <p:ext uri="{BB962C8B-B14F-4D97-AF65-F5344CB8AC3E}">
        <p14:creationId xmlns:p14="http://schemas.microsoft.com/office/powerpoint/2010/main" val="3848923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8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E12BD0-D2A7-796D-2E94-40FC0483F410}"/>
              </a:ext>
            </a:extLst>
          </p:cNvPr>
          <p:cNvSpPr txBox="1"/>
          <p:nvPr/>
        </p:nvSpPr>
        <p:spPr>
          <a:xfrm>
            <a:off x="7260771" y="3089300"/>
            <a:ext cx="4604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prezident</a:t>
            </a:r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Sebastian </a:t>
            </a:r>
            <a:r>
              <a:rPr lang="cs-CZ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</a:t>
            </a:r>
            <a:endParaRPr lang="cs-CZ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79F3872-1108-0CC3-7016-0064AA36E4D5}"/>
              </a:ext>
            </a:extLst>
          </p:cNvPr>
          <p:cNvSpPr txBox="1"/>
          <p:nvPr/>
        </p:nvSpPr>
        <p:spPr>
          <a:xfrm>
            <a:off x="7511144" y="3575674"/>
            <a:ext cx="4038600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Brit</a:t>
            </a:r>
          </a:p>
        </p:txBody>
      </p:sp>
    </p:spTree>
    <p:extLst>
      <p:ext uri="{BB962C8B-B14F-4D97-AF65-F5344CB8AC3E}">
        <p14:creationId xmlns:p14="http://schemas.microsoft.com/office/powerpoint/2010/main" val="120916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71DDEC-FD66-D309-CF87-417D366A237D}"/>
              </a:ext>
            </a:extLst>
          </p:cNvPr>
          <p:cNvSpPr/>
          <p:nvPr/>
        </p:nvSpPr>
        <p:spPr>
          <a:xfrm>
            <a:off x="-3323581" y="-1296202"/>
            <a:ext cx="9828314" cy="9420225"/>
          </a:xfrm>
          <a:prstGeom prst="ellipse">
            <a:avLst/>
          </a:prstGeom>
          <a:noFill/>
          <a:ln w="12700">
            <a:gradFill flip="none" rotWithShape="1">
              <a:gsLst>
                <a:gs pos="83000">
                  <a:srgbClr val="FFFFFF">
                    <a:alpha val="12091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107DAE-E3B6-2543-37C4-C76164790EE4}"/>
              </a:ext>
            </a:extLst>
          </p:cNvPr>
          <p:cNvSpPr/>
          <p:nvPr/>
        </p:nvSpPr>
        <p:spPr>
          <a:xfrm>
            <a:off x="410717" y="1362054"/>
            <a:ext cx="3971925" cy="4029075"/>
          </a:xfrm>
          <a:prstGeom prst="ellipse">
            <a:avLst/>
          </a:prstGeom>
          <a:solidFill>
            <a:schemeClr val="lt1">
              <a:alpha val="51987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04D6FE9-82DD-B42D-31D3-734DB81F9427}"/>
              </a:ext>
            </a:extLst>
          </p:cNvPr>
          <p:cNvSpPr/>
          <p:nvPr/>
        </p:nvSpPr>
        <p:spPr>
          <a:xfrm>
            <a:off x="6362198" y="3245999"/>
            <a:ext cx="252000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C12A2E-5988-FB6A-ECC4-41B08D9E2DE5}"/>
              </a:ext>
            </a:extLst>
          </p:cNvPr>
          <p:cNvSpPr/>
          <p:nvPr/>
        </p:nvSpPr>
        <p:spPr>
          <a:xfrm>
            <a:off x="6154293" y="4794704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C101B31-914B-D38B-F97A-068679BEC25E}"/>
              </a:ext>
            </a:extLst>
          </p:cNvPr>
          <p:cNvSpPr/>
          <p:nvPr/>
        </p:nvSpPr>
        <p:spPr>
          <a:xfrm>
            <a:off x="5435285" y="6164058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29C7E5-4099-2C2F-8EC7-A7E9FF919A45}"/>
              </a:ext>
            </a:extLst>
          </p:cNvPr>
          <p:cNvSpPr txBox="1"/>
          <p:nvPr/>
        </p:nvSpPr>
        <p:spPr>
          <a:xfrm>
            <a:off x="4568791" y="468777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C2FB28-3CAD-96EB-F106-974EECDF45DA}"/>
              </a:ext>
            </a:extLst>
          </p:cNvPr>
          <p:cNvSpPr txBox="1"/>
          <p:nvPr/>
        </p:nvSpPr>
        <p:spPr>
          <a:xfrm>
            <a:off x="5257959" y="166198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9409E13-80C2-634F-FFD5-F4CDE0859D4D}"/>
              </a:ext>
            </a:extLst>
          </p:cNvPr>
          <p:cNvSpPr txBox="1"/>
          <p:nvPr/>
        </p:nvSpPr>
        <p:spPr>
          <a:xfrm>
            <a:off x="4760013" y="3040006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6A215A-1B8D-3DB7-5F28-0CD6BF26F748}"/>
              </a:ext>
            </a:extLst>
          </p:cNvPr>
          <p:cNvSpPr txBox="1"/>
          <p:nvPr/>
        </p:nvSpPr>
        <p:spPr>
          <a:xfrm>
            <a:off x="5204058" y="46256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F5D9245-9D7D-E3F4-4D97-EA518F43E668}"/>
              </a:ext>
            </a:extLst>
          </p:cNvPr>
          <p:cNvSpPr txBox="1"/>
          <p:nvPr/>
        </p:nvSpPr>
        <p:spPr>
          <a:xfrm>
            <a:off x="4463553" y="6028008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548864" y="2858703"/>
            <a:ext cx="370871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7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HISTORIE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68F5E1-9325-0649-1FC4-FAC350CDF371}"/>
              </a:ext>
            </a:extLst>
          </p:cNvPr>
          <p:cNvSpPr txBox="1"/>
          <p:nvPr/>
        </p:nvSpPr>
        <p:spPr>
          <a:xfrm>
            <a:off x="3427233" y="705823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1935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EE52A350-BD5C-D348-0D90-69E58500DE7D}"/>
              </a:ext>
            </a:extLst>
          </p:cNvPr>
          <p:cNvSpPr/>
          <p:nvPr/>
        </p:nvSpPr>
        <p:spPr>
          <a:xfrm>
            <a:off x="6142101" y="1801568"/>
            <a:ext cx="216000" cy="216000"/>
          </a:xfrm>
          <a:prstGeom prst="ellipse">
            <a:avLst/>
          </a:prstGeom>
          <a:solidFill>
            <a:schemeClr val="bg1">
              <a:alpha val="822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F6F3738-8E85-2222-FA86-B89928132D4E}"/>
              </a:ext>
            </a:extLst>
          </p:cNvPr>
          <p:cNvSpPr/>
          <p:nvPr/>
        </p:nvSpPr>
        <p:spPr>
          <a:xfrm>
            <a:off x="5459669" y="610602"/>
            <a:ext cx="180000" cy="180000"/>
          </a:xfrm>
          <a:prstGeom prst="ellipse">
            <a:avLst/>
          </a:prstGeom>
          <a:solidFill>
            <a:schemeClr val="bg1">
              <a:alpha val="402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D98B1-975B-5078-8298-CACD9731FCFF}"/>
              </a:ext>
            </a:extLst>
          </p:cNvPr>
          <p:cNvSpPr txBox="1"/>
          <p:nvPr/>
        </p:nvSpPr>
        <p:spPr>
          <a:xfrm>
            <a:off x="3843367" y="-604119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17C5DE1-F32B-5AFF-326A-FB45A36AC2D2}"/>
              </a:ext>
            </a:extLst>
          </p:cNvPr>
          <p:cNvSpPr txBox="1"/>
          <p:nvPr/>
        </p:nvSpPr>
        <p:spPr>
          <a:xfrm>
            <a:off x="7445829" y="3089300"/>
            <a:ext cx="4151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endParaRPr lang="cs-CZ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B1FC4F-B7ED-2BF0-AB77-646C6EA5093D}"/>
              </a:ext>
            </a:extLst>
          </p:cNvPr>
          <p:cNvSpPr txBox="1"/>
          <p:nvPr/>
        </p:nvSpPr>
        <p:spPr>
          <a:xfrm>
            <a:off x="7532915" y="2585074"/>
            <a:ext cx="4038600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přejmenování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C93577FD-8E49-5123-C5A1-C1C9F7A11461}"/>
              </a:ext>
            </a:extLst>
          </p:cNvPr>
          <p:cNvSpPr txBox="1">
            <a:spLocks/>
          </p:cNvSpPr>
          <p:nvPr/>
        </p:nvSpPr>
        <p:spPr>
          <a:xfrm>
            <a:off x="5214258" y="7356069"/>
            <a:ext cx="5138057" cy="574158"/>
          </a:xfrm>
          <a:prstGeom prst="rect">
            <a:avLst/>
          </a:prstGeom>
          <a:noFill/>
        </p:spPr>
        <p:txBody>
          <a:bodyPr vert="horz" lIns="72000" tIns="45720" rIns="91440" bIns="45720" rtlCol="0" anchor="b"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ZAŠTITUJE?</a:t>
            </a:r>
          </a:p>
        </p:txBody>
      </p:sp>
    </p:spTree>
    <p:extLst>
      <p:ext uri="{BB962C8B-B14F-4D97-AF65-F5344CB8AC3E}">
        <p14:creationId xmlns:p14="http://schemas.microsoft.com/office/powerpoint/2010/main" val="368283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ál 9">
            <a:extLst>
              <a:ext uri="{FF2B5EF4-FFF2-40B4-BE49-F238E27FC236}">
                <a16:creationId xmlns:a16="http://schemas.microsoft.com/office/drawing/2014/main" id="{E657BE54-B75F-E118-20AF-FC75C963163F}"/>
              </a:ext>
            </a:extLst>
          </p:cNvPr>
          <p:cNvSpPr/>
          <p:nvPr/>
        </p:nvSpPr>
        <p:spPr>
          <a:xfrm>
            <a:off x="10545096" y="5684120"/>
            <a:ext cx="3971925" cy="402907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D422A485-EA54-501B-63A6-75B4A42F7BA7}"/>
              </a:ext>
            </a:extLst>
          </p:cNvPr>
          <p:cNvSpPr/>
          <p:nvPr/>
        </p:nvSpPr>
        <p:spPr>
          <a:xfrm>
            <a:off x="683633" y="2816573"/>
            <a:ext cx="2870791" cy="1637414"/>
          </a:xfrm>
          <a:prstGeom prst="roundRect">
            <a:avLst/>
          </a:prstGeom>
          <a:solidFill>
            <a:schemeClr val="tx1">
              <a:lumMod val="75000"/>
              <a:lumOff val="25000"/>
              <a:alpha val="7439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VÝZNAMNÉ SVĚTOVÉ SOUTĚŽE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C8CB9032-225F-F64D-6BB8-53BDE5C76CF9}"/>
              </a:ext>
            </a:extLst>
          </p:cNvPr>
          <p:cNvSpPr/>
          <p:nvPr/>
        </p:nvSpPr>
        <p:spPr>
          <a:xfrm>
            <a:off x="4359662" y="2810338"/>
            <a:ext cx="2870791" cy="1637414"/>
          </a:xfrm>
          <a:prstGeom prst="roundRect">
            <a:avLst/>
          </a:prstGeom>
          <a:solidFill>
            <a:schemeClr val="tx1">
              <a:lumMod val="75000"/>
              <a:lumOff val="25000"/>
              <a:alpha val="7439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SÉRIE ZÁVODŮ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3C5B64C1-F04B-0674-BE65-45A267F14F4C}"/>
              </a:ext>
            </a:extLst>
          </p:cNvPr>
          <p:cNvSpPr/>
          <p:nvPr/>
        </p:nvSpPr>
        <p:spPr>
          <a:xfrm>
            <a:off x="8351833" y="2770216"/>
            <a:ext cx="2870791" cy="1637414"/>
          </a:xfrm>
          <a:prstGeom prst="roundRect">
            <a:avLst/>
          </a:prstGeom>
          <a:solidFill>
            <a:schemeClr val="tx1">
              <a:lumMod val="75000"/>
              <a:lumOff val="25000"/>
              <a:alpha val="7439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OCENĚNÍ</a:t>
            </a:r>
            <a:endParaRPr lang="cs-CZ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C4DFBB13-23CE-AEC1-CFDD-4DF7D6C2BCDD}"/>
              </a:ext>
            </a:extLst>
          </p:cNvPr>
          <p:cNvSpPr txBox="1">
            <a:spLocks/>
          </p:cNvSpPr>
          <p:nvPr/>
        </p:nvSpPr>
        <p:spPr>
          <a:xfrm>
            <a:off x="3472544" y="944384"/>
            <a:ext cx="5138057" cy="574158"/>
          </a:xfrm>
          <a:prstGeom prst="rect">
            <a:avLst/>
          </a:prstGeom>
          <a:noFill/>
        </p:spPr>
        <p:txBody>
          <a:bodyPr vert="horz" lIns="72000" tIns="45720" rIns="91440" bIns="45720" rtlCol="0" anchor="b"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CO ZAŠTITUJE?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C6D30E-94FF-C269-FC22-409207532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 rot="7969526">
            <a:off x="-7912507" y="-4549582"/>
            <a:ext cx="12344399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D422A485-EA54-501B-63A6-75B4A42F7BA7}"/>
              </a:ext>
            </a:extLst>
          </p:cNvPr>
          <p:cNvSpPr/>
          <p:nvPr/>
        </p:nvSpPr>
        <p:spPr>
          <a:xfrm>
            <a:off x="3023418" y="589566"/>
            <a:ext cx="6415549" cy="107700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VÝZNAMNÉ SVĚTOVÉ SOUTĚŽE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C8CB9032-225F-F64D-6BB8-53BDE5C76CF9}"/>
              </a:ext>
            </a:extLst>
          </p:cNvPr>
          <p:cNvSpPr/>
          <p:nvPr/>
        </p:nvSpPr>
        <p:spPr>
          <a:xfrm>
            <a:off x="1911430" y="7470828"/>
            <a:ext cx="2870791" cy="16374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SÉRIE ZÁVODŮ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3C5B64C1-F04B-0674-BE65-45A267F14F4C}"/>
              </a:ext>
            </a:extLst>
          </p:cNvPr>
          <p:cNvSpPr/>
          <p:nvPr/>
        </p:nvSpPr>
        <p:spPr>
          <a:xfrm>
            <a:off x="6301807" y="7371713"/>
            <a:ext cx="2870791" cy="16374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OCENĚNÍ</a:t>
            </a:r>
            <a:endParaRPr lang="cs-CZ" dirty="0">
              <a:solidFill>
                <a:schemeClr val="tx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0E4ED21-9F99-8DB9-7B67-15A4B523FA87}"/>
              </a:ext>
            </a:extLst>
          </p:cNvPr>
          <p:cNvSpPr txBox="1"/>
          <p:nvPr/>
        </p:nvSpPr>
        <p:spPr>
          <a:xfrm>
            <a:off x="3196537" y="1855488"/>
            <a:ext cx="5954486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atletice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Halové mistrovství světa v atletice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přespolním běhu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půlmaratonu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juniorů v atletice (U20)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do 17 let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Světový pohár v chůzi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štafet 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horském 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trailovém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běhu</a:t>
            </a:r>
          </a:p>
          <a:p>
            <a:pPr algn="ctr"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156C5-718C-3720-2EE3-E5B641AF5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b="53764"/>
          <a:stretch/>
        </p:blipFill>
        <p:spPr bwMode="auto">
          <a:xfrm>
            <a:off x="5888755" y="7064476"/>
            <a:ext cx="750889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0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C8CB9032-225F-F64D-6BB8-53BDE5C76CF9}"/>
              </a:ext>
            </a:extLst>
          </p:cNvPr>
          <p:cNvSpPr/>
          <p:nvPr/>
        </p:nvSpPr>
        <p:spPr>
          <a:xfrm>
            <a:off x="1911430" y="7470828"/>
            <a:ext cx="2870791" cy="16374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SÉRIE ZÁVODŮ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3C5B64C1-F04B-0674-BE65-45A267F14F4C}"/>
              </a:ext>
            </a:extLst>
          </p:cNvPr>
          <p:cNvSpPr/>
          <p:nvPr/>
        </p:nvSpPr>
        <p:spPr>
          <a:xfrm>
            <a:off x="6301807" y="7371713"/>
            <a:ext cx="2870791" cy="16374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OCENĚNÍ</a:t>
            </a:r>
            <a:endParaRPr lang="cs-CZ" dirty="0">
              <a:solidFill>
                <a:schemeClr val="tx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0E4ED21-9F99-8DB9-7B67-15A4B523FA87}"/>
              </a:ext>
            </a:extLst>
          </p:cNvPr>
          <p:cNvSpPr txBox="1"/>
          <p:nvPr/>
        </p:nvSpPr>
        <p:spPr>
          <a:xfrm>
            <a:off x="3196537" y="1855488"/>
            <a:ext cx="5954486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atletice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Halové mistrovství světa v atletice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přespolním běhu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půlmaratonu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juniorů v atletice (U20)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do 17 let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Světový pohár v chůzi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štafet  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horském 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trailovém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běhu</a:t>
            </a:r>
          </a:p>
          <a:p>
            <a:pPr algn="ctr"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156C5-718C-3720-2EE3-E5B641AF5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b="53764"/>
          <a:stretch/>
        </p:blipFill>
        <p:spPr bwMode="auto">
          <a:xfrm>
            <a:off x="815310" y="1946786"/>
            <a:ext cx="10683089" cy="461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DA61B7F5-4687-7252-4C80-6B387367A6CA}"/>
              </a:ext>
            </a:extLst>
          </p:cNvPr>
          <p:cNvSpPr/>
          <p:nvPr/>
        </p:nvSpPr>
        <p:spPr>
          <a:xfrm>
            <a:off x="3023418" y="589566"/>
            <a:ext cx="6415549" cy="107700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VÝZNAMNÉ SVĚTOVÉ SOUTĚŽE</a:t>
            </a:r>
          </a:p>
        </p:txBody>
      </p:sp>
    </p:spTree>
    <p:extLst>
      <p:ext uri="{BB962C8B-B14F-4D97-AF65-F5344CB8AC3E}">
        <p14:creationId xmlns:p14="http://schemas.microsoft.com/office/powerpoint/2010/main" val="4182981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D422A485-EA54-501B-63A6-75B4A42F7BA7}"/>
              </a:ext>
            </a:extLst>
          </p:cNvPr>
          <p:cNvSpPr/>
          <p:nvPr/>
        </p:nvSpPr>
        <p:spPr>
          <a:xfrm>
            <a:off x="2940136" y="7447566"/>
            <a:ext cx="5333709" cy="107700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VÝZNAMNÉ SVĚTOVÉ SOUTĚŽE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C8CB9032-225F-F64D-6BB8-53BDE5C76CF9}"/>
              </a:ext>
            </a:extLst>
          </p:cNvPr>
          <p:cNvSpPr/>
          <p:nvPr/>
        </p:nvSpPr>
        <p:spPr>
          <a:xfrm>
            <a:off x="0" y="693175"/>
            <a:ext cx="12192000" cy="100289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SÉRIE ZÁVODŮ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3C5B64C1-F04B-0674-BE65-45A267F14F4C}"/>
              </a:ext>
            </a:extLst>
          </p:cNvPr>
          <p:cNvSpPr/>
          <p:nvPr/>
        </p:nvSpPr>
        <p:spPr>
          <a:xfrm>
            <a:off x="6301807" y="7371713"/>
            <a:ext cx="2870791" cy="16374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OCENĚNÍ</a:t>
            </a:r>
            <a:endParaRPr lang="cs-CZ" dirty="0">
              <a:solidFill>
                <a:schemeClr val="tx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464E9A-AFA3-11B0-04C5-74C5947686A2}"/>
              </a:ext>
            </a:extLst>
          </p:cNvPr>
          <p:cNvSpPr txBox="1"/>
          <p:nvPr/>
        </p:nvSpPr>
        <p:spPr>
          <a:xfrm>
            <a:off x="0" y="2283192"/>
            <a:ext cx="12192000" cy="419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Diamantová liga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Kontinentální tour</a:t>
            </a:r>
          </a:p>
          <a:p>
            <a:pPr algn="ctr"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Label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Races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Tour</a:t>
            </a:r>
          </a:p>
          <a:p>
            <a:pPr algn="ctr"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Tour</a:t>
            </a:r>
          </a:p>
          <a:p>
            <a:pPr algn="ctr"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Walking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Tour</a:t>
            </a:r>
          </a:p>
          <a:p>
            <a:pPr algn="ctr"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0F1E0A2-C1D4-3988-7714-E155DA133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4"/>
          <a:stretch/>
        </p:blipFill>
        <p:spPr bwMode="auto">
          <a:xfrm>
            <a:off x="5962496" y="6975987"/>
            <a:ext cx="613305" cy="2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62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D422A485-EA54-501B-63A6-75B4A42F7BA7}"/>
              </a:ext>
            </a:extLst>
          </p:cNvPr>
          <p:cNvSpPr/>
          <p:nvPr/>
        </p:nvSpPr>
        <p:spPr>
          <a:xfrm>
            <a:off x="2940136" y="7447566"/>
            <a:ext cx="5333709" cy="107700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VÝZNAMNÉ SVĚTOVÉ SOUTĚŽE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C8CB9032-225F-F64D-6BB8-53BDE5C76CF9}"/>
              </a:ext>
            </a:extLst>
          </p:cNvPr>
          <p:cNvSpPr/>
          <p:nvPr/>
        </p:nvSpPr>
        <p:spPr>
          <a:xfrm>
            <a:off x="3539612" y="693175"/>
            <a:ext cx="5456904" cy="100289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SÉRIE ZÁVODŮ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464E9A-AFA3-11B0-04C5-74C5947686A2}"/>
              </a:ext>
            </a:extLst>
          </p:cNvPr>
          <p:cNvSpPr txBox="1"/>
          <p:nvPr/>
        </p:nvSpPr>
        <p:spPr>
          <a:xfrm>
            <a:off x="3329272" y="2371682"/>
            <a:ext cx="5954486" cy="419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Diamantová liga</a:t>
            </a:r>
          </a:p>
          <a:p>
            <a:pPr algn="ctr"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Kontinentální tour</a:t>
            </a:r>
          </a:p>
          <a:p>
            <a:pPr algn="ctr"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Label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Races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Tour</a:t>
            </a:r>
          </a:p>
          <a:p>
            <a:pPr algn="ctr"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Tour</a:t>
            </a:r>
          </a:p>
          <a:p>
            <a:pPr algn="ctr">
              <a:lnSpc>
                <a:spcPct val="150000"/>
              </a:lnSpc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Walking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Tour</a:t>
            </a:r>
          </a:p>
          <a:p>
            <a:pPr algn="ctr"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0F1E0A2-C1D4-3988-7714-E155DA133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4"/>
          <a:stretch/>
        </p:blipFill>
        <p:spPr bwMode="auto">
          <a:xfrm>
            <a:off x="417102" y="1917289"/>
            <a:ext cx="11616653" cy="47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37A1E279-C74E-7D7A-6308-1583FEEB22E3}"/>
              </a:ext>
            </a:extLst>
          </p:cNvPr>
          <p:cNvSpPr/>
          <p:nvPr/>
        </p:nvSpPr>
        <p:spPr>
          <a:xfrm>
            <a:off x="3736258" y="6980904"/>
            <a:ext cx="5456904" cy="100289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OCENĚNÍ</a:t>
            </a:r>
          </a:p>
        </p:txBody>
      </p:sp>
    </p:spTree>
    <p:extLst>
      <p:ext uri="{BB962C8B-B14F-4D97-AF65-F5344CB8AC3E}">
        <p14:creationId xmlns:p14="http://schemas.microsoft.com/office/powerpoint/2010/main" val="3635294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D422A485-EA54-501B-63A6-75B4A42F7BA7}"/>
              </a:ext>
            </a:extLst>
          </p:cNvPr>
          <p:cNvSpPr/>
          <p:nvPr/>
        </p:nvSpPr>
        <p:spPr>
          <a:xfrm>
            <a:off x="2940136" y="7447566"/>
            <a:ext cx="5333709" cy="107700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VÝZNAMNÉ SVĚTOVÉ SOUTĚŽE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C8CB9032-225F-F64D-6BB8-53BDE5C76CF9}"/>
              </a:ext>
            </a:extLst>
          </p:cNvPr>
          <p:cNvSpPr/>
          <p:nvPr/>
        </p:nvSpPr>
        <p:spPr>
          <a:xfrm>
            <a:off x="3539612" y="693175"/>
            <a:ext cx="5456904" cy="100289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OCENĚNÍ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2F06057-92AB-A05D-CA21-122929AA1A6A}"/>
              </a:ext>
            </a:extLst>
          </p:cNvPr>
          <p:cNvSpPr txBox="1"/>
          <p:nvPr/>
        </p:nvSpPr>
        <p:spPr>
          <a:xfrm>
            <a:off x="3211285" y="1737500"/>
            <a:ext cx="5954486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Atlet roku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Sportovní naděje roku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Cena fair play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Fotka roku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Členská federace roku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Žena roku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Trenér roku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Cena prezidenta</a:t>
            </a:r>
          </a:p>
        </p:txBody>
      </p:sp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2DF43781-A732-0ADA-07E0-F6B452A3C4D9}"/>
              </a:ext>
            </a:extLst>
          </p:cNvPr>
          <p:cNvSpPr/>
          <p:nvPr/>
        </p:nvSpPr>
        <p:spPr>
          <a:xfrm>
            <a:off x="3692012" y="6995653"/>
            <a:ext cx="5456904" cy="100289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SÉRIE ZÁVODŮ</a:t>
            </a:r>
          </a:p>
        </p:txBody>
      </p:sp>
    </p:spTree>
    <p:extLst>
      <p:ext uri="{BB962C8B-B14F-4D97-AF65-F5344CB8AC3E}">
        <p14:creationId xmlns:p14="http://schemas.microsoft.com/office/powerpoint/2010/main" val="3231122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Nadpis 1">
            <a:extLst>
              <a:ext uri="{FF2B5EF4-FFF2-40B4-BE49-F238E27FC236}">
                <a16:creationId xmlns:a16="http://schemas.microsoft.com/office/drawing/2014/main" id="{F5BBF62A-1313-0D97-F4CF-F50C244DF710}"/>
              </a:ext>
            </a:extLst>
          </p:cNvPr>
          <p:cNvSpPr txBox="1">
            <a:spLocks/>
          </p:cNvSpPr>
          <p:nvPr/>
        </p:nvSpPr>
        <p:spPr>
          <a:xfrm>
            <a:off x="1" y="27432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WORLD ATHLETICS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3D126F9D-63D2-BAD6-E5F0-E6DED9EA5DD7}"/>
              </a:ext>
            </a:extLst>
          </p:cNvPr>
          <p:cNvSpPr txBox="1"/>
          <p:nvPr/>
        </p:nvSpPr>
        <p:spPr>
          <a:xfrm rot="8611076">
            <a:off x="-3654365" y="-3029824"/>
            <a:ext cx="12525155" cy="74899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prstTxWarp prst="textCurveUp">
              <a:avLst/>
            </a:prstTxWarp>
            <a:spAutoFit/>
            <a:flatTx/>
          </a:bodyPr>
          <a:lstStyle/>
          <a:p>
            <a:r>
              <a:rPr lang="cs-CZ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---------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8AC46B-0466-E2B0-7249-64DFA6E39B77}"/>
              </a:ext>
            </a:extLst>
          </p:cNvPr>
          <p:cNvSpPr txBox="1">
            <a:spLocks/>
          </p:cNvSpPr>
          <p:nvPr/>
        </p:nvSpPr>
        <p:spPr>
          <a:xfrm>
            <a:off x="0" y="1474594"/>
            <a:ext cx="12191999" cy="1192406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ČINNOSTI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F0AA8E-1688-5828-AD5E-6491245EB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 flipH="1">
            <a:off x="4057650" y="1181100"/>
            <a:ext cx="198122" cy="11292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FF6144-BAF0-E7FD-5A2C-3BF660EBDE19}"/>
              </a:ext>
            </a:extLst>
          </p:cNvPr>
          <p:cNvSpPr txBox="1"/>
          <p:nvPr/>
        </p:nvSpPr>
        <p:spPr>
          <a:xfrm>
            <a:off x="0" y="2621280"/>
            <a:ext cx="12192000" cy="336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SESTAVOVÁNÍ PRAVIDEL</a:t>
            </a:r>
          </a:p>
          <a:p>
            <a:pPr algn="ctr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PODPORA ROZVOJE ATLETIKY</a:t>
            </a:r>
          </a:p>
          <a:p>
            <a:pPr algn="ctr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POŘÁDÁNÍ SOUTĚŽÍ</a:t>
            </a:r>
          </a:p>
          <a:p>
            <a:pPr algn="ctr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VZDĚLÁVACÍ PROGRAMY</a:t>
            </a:r>
          </a:p>
          <a:p>
            <a:pPr algn="ctr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VĚDECKÉ VÝZKUMY</a:t>
            </a:r>
          </a:p>
          <a:p>
            <a:pPr algn="ctr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ROZVOJ SPORTU DĚTÍ</a:t>
            </a:r>
          </a:p>
          <a:p>
            <a:pPr algn="ctr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ANTIDOPINGOVÁ ČINNOST</a:t>
            </a:r>
          </a:p>
          <a:p>
            <a:pPr algn="ctr">
              <a:lnSpc>
                <a:spcPct val="150000"/>
              </a:lnSpc>
            </a:pPr>
            <a:endParaRPr lang="cs-CZ" dirty="0">
              <a:latin typeface="Times New Roman" panose="02020603050405020304" pitchFamily="18" charset="0"/>
              <a:ea typeface="Apple SD Gothic Neo" panose="02000300000000000000" pitchFamily="2" charset="-127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EE0A784-D7D8-29B5-FEA4-9B5696EEFC25}"/>
              </a:ext>
            </a:extLst>
          </p:cNvPr>
          <p:cNvSpPr txBox="1"/>
          <p:nvPr/>
        </p:nvSpPr>
        <p:spPr>
          <a:xfrm rot="8611076">
            <a:off x="-3654365" y="-3020300"/>
            <a:ext cx="12525155" cy="74899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prstTxWarp prst="textCurveUp">
              <a:avLst/>
            </a:prstTxWarp>
            <a:spAutoFit/>
            <a:flatTx/>
          </a:bodyPr>
          <a:lstStyle/>
          <a:p>
            <a:r>
              <a:rPr lang="cs-CZ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---------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27A1E79-9B0B-82CC-F8EE-5F77112775C4}"/>
              </a:ext>
            </a:extLst>
          </p:cNvPr>
          <p:cNvSpPr/>
          <p:nvPr/>
        </p:nvSpPr>
        <p:spPr>
          <a:xfrm rot="8172343">
            <a:off x="10487025" y="5795809"/>
            <a:ext cx="3409950" cy="2743200"/>
          </a:xfrm>
          <a:prstGeom prst="rect">
            <a:avLst/>
          </a:prstGeom>
          <a:solidFill>
            <a:schemeClr val="bg1">
              <a:lumMod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Svět, Země, mapa&#10;&#10;Popis byl vytvořen automaticky">
            <a:extLst>
              <a:ext uri="{FF2B5EF4-FFF2-40B4-BE49-F238E27FC236}">
                <a16:creationId xmlns:a16="http://schemas.microsoft.com/office/drawing/2014/main" id="{87A01BF9-F66D-36F4-EFB5-7B5622C79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1103" y="7412912"/>
            <a:ext cx="847542" cy="399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04854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2300748" y="221226"/>
            <a:ext cx="759541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S KÝM SPOLUPRACUJE?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14B84A07-3D80-18FD-6D05-E50447A562AC}"/>
              </a:ext>
            </a:extLst>
          </p:cNvPr>
          <p:cNvSpPr/>
          <p:nvPr/>
        </p:nvSpPr>
        <p:spPr>
          <a:xfrm>
            <a:off x="364112" y="2430983"/>
            <a:ext cx="2659308" cy="264246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PARTNEŘI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899D0747-7142-C5F7-D49C-8972A8FB174A}"/>
              </a:ext>
            </a:extLst>
          </p:cNvPr>
          <p:cNvSpPr/>
          <p:nvPr/>
        </p:nvSpPr>
        <p:spPr>
          <a:xfrm>
            <a:off x="9022269" y="2414841"/>
            <a:ext cx="2687950" cy="270284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DODAVATELÉ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E47FADA-0707-51B4-5A4A-E0A81A55D1E1}"/>
              </a:ext>
            </a:extLst>
          </p:cNvPr>
          <p:cNvSpPr/>
          <p:nvPr/>
        </p:nvSpPr>
        <p:spPr>
          <a:xfrm>
            <a:off x="3242563" y="2414842"/>
            <a:ext cx="2755922" cy="26537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DISTRIBUČNÍ</a:t>
            </a:r>
          </a:p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PARTNEŘI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E8A0AFB-F82C-6144-A653-178CF8EC7687}"/>
              </a:ext>
            </a:extLst>
          </p:cNvPr>
          <p:cNvSpPr/>
          <p:nvPr/>
        </p:nvSpPr>
        <p:spPr>
          <a:xfrm>
            <a:off x="6193255" y="2460479"/>
            <a:ext cx="2670525" cy="265721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MEDIÁLNÍ</a:t>
            </a:r>
          </a:p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PARTNEŘI</a:t>
            </a:r>
          </a:p>
        </p:txBody>
      </p:sp>
    </p:spTree>
    <p:extLst>
      <p:ext uri="{BB962C8B-B14F-4D97-AF65-F5344CB8AC3E}">
        <p14:creationId xmlns:p14="http://schemas.microsoft.com/office/powerpoint/2010/main" val="2980343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ICS ()">
            <a:extLst>
              <a:ext uri="{FF2B5EF4-FFF2-40B4-BE49-F238E27FC236}">
                <a16:creationId xmlns:a16="http://schemas.microsoft.com/office/drawing/2014/main" id="{15A10A87-FED5-0057-7311-B4D97184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2" y="1879023"/>
            <a:ext cx="4734216" cy="11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ld Athletics Partner - NTN ()">
            <a:extLst>
              <a:ext uri="{FF2B5EF4-FFF2-40B4-BE49-F238E27FC236}">
                <a16:creationId xmlns:a16="http://schemas.microsoft.com/office/drawing/2014/main" id="{382E026E-0CB1-23A6-E659-D6A1BA1E8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72" y="1879023"/>
            <a:ext cx="4725884" cy="11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w Logo Seiko ()">
            <a:extLst>
              <a:ext uri="{FF2B5EF4-FFF2-40B4-BE49-F238E27FC236}">
                <a16:creationId xmlns:a16="http://schemas.microsoft.com/office/drawing/2014/main" id="{80EE11D4-481A-3F3E-C28D-FFD6E1BF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72" y="3929796"/>
            <a:ext cx="4725884" cy="119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DK June 2023 ()">
            <a:extLst>
              <a:ext uri="{FF2B5EF4-FFF2-40B4-BE49-F238E27FC236}">
                <a16:creationId xmlns:a16="http://schemas.microsoft.com/office/drawing/2014/main" id="{871C7740-5CDB-D7A9-9006-DA874872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25" y="3921443"/>
            <a:ext cx="4725883" cy="120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6F3B19A4-076B-1944-AA9A-EF18976EC5A4}"/>
              </a:ext>
            </a:extLst>
          </p:cNvPr>
          <p:cNvSpPr/>
          <p:nvPr/>
        </p:nvSpPr>
        <p:spPr>
          <a:xfrm>
            <a:off x="3225299" y="-415455"/>
            <a:ext cx="5476250" cy="26424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PARTNEŘI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F47DFE7B-69F2-792E-C754-9E43E13A419D}"/>
              </a:ext>
            </a:extLst>
          </p:cNvPr>
          <p:cNvSpPr/>
          <p:nvPr/>
        </p:nvSpPr>
        <p:spPr>
          <a:xfrm>
            <a:off x="0" y="7119577"/>
            <a:ext cx="4955458" cy="26537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DISTRIBUČNÍ</a:t>
            </a:r>
          </a:p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PARTNEŘI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8286762-81D8-AA06-B7FA-D321922A708E}"/>
              </a:ext>
            </a:extLst>
          </p:cNvPr>
          <p:cNvSpPr/>
          <p:nvPr/>
        </p:nvSpPr>
        <p:spPr>
          <a:xfrm>
            <a:off x="8037872" y="7001590"/>
            <a:ext cx="4837470" cy="27028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DODAVATELÉ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7602FDE-18DA-0E0B-4096-230ED02CF103}"/>
              </a:ext>
            </a:extLst>
          </p:cNvPr>
          <p:cNvSpPr/>
          <p:nvPr/>
        </p:nvSpPr>
        <p:spPr>
          <a:xfrm>
            <a:off x="3038168" y="6386052"/>
            <a:ext cx="6799007" cy="26572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MEDIÁLNÍ PARTNEŘI</a:t>
            </a:r>
          </a:p>
        </p:txBody>
      </p:sp>
    </p:spTree>
    <p:extLst>
      <p:ext uri="{BB962C8B-B14F-4D97-AF65-F5344CB8AC3E}">
        <p14:creationId xmlns:p14="http://schemas.microsoft.com/office/powerpoint/2010/main" val="352874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BS - December 2022 ()">
            <a:extLst>
              <a:ext uri="{FF2B5EF4-FFF2-40B4-BE49-F238E27FC236}">
                <a16:creationId xmlns:a16="http://schemas.microsoft.com/office/drawing/2014/main" id="{A93ABA9B-EC62-E342-267E-ADC1C2FE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87" y="2489845"/>
            <a:ext cx="7513236" cy="187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39E9451A-2796-C818-F4B7-41476F938665}"/>
              </a:ext>
            </a:extLst>
          </p:cNvPr>
          <p:cNvSpPr/>
          <p:nvPr/>
        </p:nvSpPr>
        <p:spPr>
          <a:xfrm>
            <a:off x="2787445" y="-191729"/>
            <a:ext cx="6799007" cy="26572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MEDIÁLNÍ PARTNEŘI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FC5774E-2CAB-EF82-E5B7-D864D0B994D7}"/>
              </a:ext>
            </a:extLst>
          </p:cNvPr>
          <p:cNvSpPr/>
          <p:nvPr/>
        </p:nvSpPr>
        <p:spPr>
          <a:xfrm>
            <a:off x="8037872" y="7001590"/>
            <a:ext cx="4837470" cy="27028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DODAVATELÉ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011EA83-1795-8422-48CD-5FE75A14D33C}"/>
              </a:ext>
            </a:extLst>
          </p:cNvPr>
          <p:cNvSpPr/>
          <p:nvPr/>
        </p:nvSpPr>
        <p:spPr>
          <a:xfrm>
            <a:off x="3195802" y="6059087"/>
            <a:ext cx="5476250" cy="26424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PARTNEŘI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17E5AE6-C534-BED9-2FE4-5A92A504BD08}"/>
              </a:ext>
            </a:extLst>
          </p:cNvPr>
          <p:cNvSpPr/>
          <p:nvPr/>
        </p:nvSpPr>
        <p:spPr>
          <a:xfrm>
            <a:off x="1843548" y="6858000"/>
            <a:ext cx="8878529" cy="26537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DISTRIBUČNÍ PARTNEŘI</a:t>
            </a:r>
          </a:p>
        </p:txBody>
      </p:sp>
    </p:spTree>
    <p:extLst>
      <p:ext uri="{BB962C8B-B14F-4D97-AF65-F5344CB8AC3E}">
        <p14:creationId xmlns:p14="http://schemas.microsoft.com/office/powerpoint/2010/main" val="426812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urovision logo ()">
            <a:extLst>
              <a:ext uri="{FF2B5EF4-FFF2-40B4-BE49-F238E27FC236}">
                <a16:creationId xmlns:a16="http://schemas.microsoft.com/office/drawing/2014/main" id="{E5E54282-AE83-EB47-B204-C7C2E9DC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62" y="1891354"/>
            <a:ext cx="6016875" cy="15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SPN Logo ()">
            <a:extLst>
              <a:ext uri="{FF2B5EF4-FFF2-40B4-BE49-F238E27FC236}">
                <a16:creationId xmlns:a16="http://schemas.microsoft.com/office/drawing/2014/main" id="{F4AD8224-1D71-4CBA-097E-C202DB74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62" y="4324173"/>
            <a:ext cx="6150588" cy="153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3AC55B8D-572D-125E-F838-C7F78C06D82D}"/>
              </a:ext>
            </a:extLst>
          </p:cNvPr>
          <p:cNvSpPr/>
          <p:nvPr/>
        </p:nvSpPr>
        <p:spPr>
          <a:xfrm>
            <a:off x="1769806" y="-431597"/>
            <a:ext cx="8878529" cy="26537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DISTRIBUČNÍ PARTNEŘI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A76115CD-A081-3D8C-940C-332DB7EF84DE}"/>
              </a:ext>
            </a:extLst>
          </p:cNvPr>
          <p:cNvSpPr/>
          <p:nvPr/>
        </p:nvSpPr>
        <p:spPr>
          <a:xfrm>
            <a:off x="2625213" y="7374194"/>
            <a:ext cx="6799007" cy="26572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MEDIÁLNÍ PARTNEŘI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248578D-16E3-1803-3E31-C5343E1E62A2}"/>
              </a:ext>
            </a:extLst>
          </p:cNvPr>
          <p:cNvSpPr/>
          <p:nvPr/>
        </p:nvSpPr>
        <p:spPr>
          <a:xfrm>
            <a:off x="3775588" y="6677126"/>
            <a:ext cx="4837470" cy="27028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DODAVATELÉ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FBCCDFFD-E88A-5309-7C1E-3ED52E5F712F}"/>
              </a:ext>
            </a:extLst>
          </p:cNvPr>
          <p:cNvSpPr/>
          <p:nvPr/>
        </p:nvSpPr>
        <p:spPr>
          <a:xfrm>
            <a:off x="1794705" y="6236068"/>
            <a:ext cx="5476250" cy="26424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PARTNEŘI</a:t>
            </a:r>
          </a:p>
        </p:txBody>
      </p:sp>
    </p:spTree>
    <p:extLst>
      <p:ext uri="{BB962C8B-B14F-4D97-AF65-F5344CB8AC3E}">
        <p14:creationId xmlns:p14="http://schemas.microsoft.com/office/powerpoint/2010/main" val="1536276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ndo (Mondo)">
            <a:extLst>
              <a:ext uri="{FF2B5EF4-FFF2-40B4-BE49-F238E27FC236}">
                <a16:creationId xmlns:a16="http://schemas.microsoft.com/office/drawing/2014/main" id="{91AF2743-1AD7-E0B3-CBEA-51B703A3A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0" b="26146"/>
          <a:stretch/>
        </p:blipFill>
        <p:spPr bwMode="auto">
          <a:xfrm>
            <a:off x="3527203" y="2079587"/>
            <a:ext cx="5260494" cy="14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elsen 2022 spaced keyline ()">
            <a:extLst>
              <a:ext uri="{FF2B5EF4-FFF2-40B4-BE49-F238E27FC236}">
                <a16:creationId xmlns:a16="http://schemas.microsoft.com/office/drawing/2014/main" id="{581292E7-ADC5-5939-9F41-F6622B0C1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0" b="31697"/>
          <a:stretch/>
        </p:blipFill>
        <p:spPr bwMode="auto">
          <a:xfrm>
            <a:off x="6600556" y="4143119"/>
            <a:ext cx="5123785" cy="13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sentMasons for Partners Page 2 ()">
            <a:extLst>
              <a:ext uri="{FF2B5EF4-FFF2-40B4-BE49-F238E27FC236}">
                <a16:creationId xmlns:a16="http://schemas.microsoft.com/office/drawing/2014/main" id="{D9FA791D-19BC-011A-DDF9-970B478F5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7" b="23848"/>
          <a:stretch/>
        </p:blipFill>
        <p:spPr bwMode="auto">
          <a:xfrm>
            <a:off x="1129404" y="4143119"/>
            <a:ext cx="4983801" cy="137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7B0D3954-CBEA-2BF5-6EDE-876C81E0C0E3}"/>
              </a:ext>
            </a:extLst>
          </p:cNvPr>
          <p:cNvSpPr/>
          <p:nvPr/>
        </p:nvSpPr>
        <p:spPr>
          <a:xfrm>
            <a:off x="2625213" y="7374194"/>
            <a:ext cx="6799007" cy="26572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MEDIÁLNÍ PARTNEŘI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B1C8405-A4C5-A18E-92B7-A24D77679F4E}"/>
              </a:ext>
            </a:extLst>
          </p:cNvPr>
          <p:cNvSpPr/>
          <p:nvPr/>
        </p:nvSpPr>
        <p:spPr>
          <a:xfrm>
            <a:off x="3893575" y="-368710"/>
            <a:ext cx="4837470" cy="27028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DODAVATELÉ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CDE49BD-1DCD-2CD7-B86B-91AA8C2CD64F}"/>
              </a:ext>
            </a:extLst>
          </p:cNvPr>
          <p:cNvSpPr/>
          <p:nvPr/>
        </p:nvSpPr>
        <p:spPr>
          <a:xfrm>
            <a:off x="1794705" y="6236068"/>
            <a:ext cx="5476250" cy="26424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PARTNEŘI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45EF3763-F202-FC52-808D-1C62A9587332}"/>
              </a:ext>
            </a:extLst>
          </p:cNvPr>
          <p:cNvSpPr/>
          <p:nvPr/>
        </p:nvSpPr>
        <p:spPr>
          <a:xfrm>
            <a:off x="1991031" y="6858000"/>
            <a:ext cx="8878529" cy="26537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DISTRIBUČNÍ PARTNEŘI</a:t>
            </a:r>
          </a:p>
        </p:txBody>
      </p:sp>
    </p:spTree>
    <p:extLst>
      <p:ext uri="{BB962C8B-B14F-4D97-AF65-F5344CB8AC3E}">
        <p14:creationId xmlns:p14="http://schemas.microsoft.com/office/powerpoint/2010/main" val="353915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2315496" y="0"/>
            <a:ext cx="759541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ORGANIZAČNÍ STRUKTURA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4CEAEEA-068A-6F85-7170-2F50BA33DC8B}"/>
              </a:ext>
            </a:extLst>
          </p:cNvPr>
          <p:cNvSpPr/>
          <p:nvPr/>
        </p:nvSpPr>
        <p:spPr>
          <a:xfrm>
            <a:off x="4616243" y="3834578"/>
            <a:ext cx="2595715" cy="25219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KONGRES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DF8F45B-2158-8B07-00CB-78A06AB9FA0F}"/>
              </a:ext>
            </a:extLst>
          </p:cNvPr>
          <p:cNvSpPr/>
          <p:nvPr/>
        </p:nvSpPr>
        <p:spPr>
          <a:xfrm>
            <a:off x="3544528" y="1887795"/>
            <a:ext cx="2059860" cy="205002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ZASTUPITELSTVO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99363FE-C8C7-E604-EF84-560102CCB6FA}"/>
              </a:ext>
            </a:extLst>
          </p:cNvPr>
          <p:cNvSpPr/>
          <p:nvPr/>
        </p:nvSpPr>
        <p:spPr>
          <a:xfrm>
            <a:off x="6159909" y="2010701"/>
            <a:ext cx="1848466" cy="180913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PREZIDENT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EDF66F44-E2C6-ADCD-F568-D6A712AC1FBF}"/>
              </a:ext>
            </a:extLst>
          </p:cNvPr>
          <p:cNvSpPr/>
          <p:nvPr/>
        </p:nvSpPr>
        <p:spPr>
          <a:xfrm>
            <a:off x="7472516" y="4031230"/>
            <a:ext cx="2059860" cy="205002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VÍCEPREZIDENTI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41EBE89-6196-1063-B4C7-CA7B347EDE67}"/>
              </a:ext>
            </a:extLst>
          </p:cNvPr>
          <p:cNvSpPr/>
          <p:nvPr/>
        </p:nvSpPr>
        <p:spPr>
          <a:xfrm>
            <a:off x="8681883" y="2231925"/>
            <a:ext cx="1745227" cy="175013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KOMISE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3EFB26FD-F44B-A345-EF47-9F847A042ED1}"/>
              </a:ext>
            </a:extLst>
          </p:cNvPr>
          <p:cNvSpPr/>
          <p:nvPr/>
        </p:nvSpPr>
        <p:spPr>
          <a:xfrm>
            <a:off x="2330244" y="4272118"/>
            <a:ext cx="1745227" cy="175013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14B84A07-3D80-18FD-6D05-E50447A562AC}"/>
              </a:ext>
            </a:extLst>
          </p:cNvPr>
          <p:cNvSpPr/>
          <p:nvPr/>
        </p:nvSpPr>
        <p:spPr>
          <a:xfrm>
            <a:off x="1061886" y="2040190"/>
            <a:ext cx="2212258" cy="219259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VÝKONNÁ RADA</a:t>
            </a:r>
          </a:p>
        </p:txBody>
      </p:sp>
    </p:spTree>
    <p:extLst>
      <p:ext uri="{BB962C8B-B14F-4D97-AF65-F5344CB8AC3E}">
        <p14:creationId xmlns:p14="http://schemas.microsoft.com/office/powerpoint/2010/main" val="251472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2315496" y="0"/>
            <a:ext cx="759541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ORGANIZAČNÍ STRUKTURA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4CEAEEA-068A-6F85-7170-2F50BA33DC8B}"/>
              </a:ext>
            </a:extLst>
          </p:cNvPr>
          <p:cNvSpPr/>
          <p:nvPr/>
        </p:nvSpPr>
        <p:spPr>
          <a:xfrm>
            <a:off x="973392" y="1873042"/>
            <a:ext cx="3952569" cy="395257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KONGRES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DF8F45B-2158-8B07-00CB-78A06AB9FA0F}"/>
              </a:ext>
            </a:extLst>
          </p:cNvPr>
          <p:cNvSpPr/>
          <p:nvPr/>
        </p:nvSpPr>
        <p:spPr>
          <a:xfrm>
            <a:off x="3544528" y="6858000"/>
            <a:ext cx="2059860" cy="205002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ZASTUPITELSTVO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99363FE-C8C7-E604-EF84-560102CCB6FA}"/>
              </a:ext>
            </a:extLst>
          </p:cNvPr>
          <p:cNvSpPr/>
          <p:nvPr/>
        </p:nvSpPr>
        <p:spPr>
          <a:xfrm>
            <a:off x="9080090" y="6966158"/>
            <a:ext cx="1848466" cy="180913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PREZIDENT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EDF66F44-E2C6-ADCD-F568-D6A712AC1FBF}"/>
              </a:ext>
            </a:extLst>
          </p:cNvPr>
          <p:cNvSpPr/>
          <p:nvPr/>
        </p:nvSpPr>
        <p:spPr>
          <a:xfrm>
            <a:off x="10761407" y="7010403"/>
            <a:ext cx="2059860" cy="2050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VÍCEPREZIDENTI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41EBE89-6196-1063-B4C7-CA7B347EDE67}"/>
              </a:ext>
            </a:extLst>
          </p:cNvPr>
          <p:cNvSpPr/>
          <p:nvPr/>
        </p:nvSpPr>
        <p:spPr>
          <a:xfrm>
            <a:off x="0" y="7143137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KOMISE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3EFB26FD-F44B-A345-EF47-9F847A042ED1}"/>
              </a:ext>
            </a:extLst>
          </p:cNvPr>
          <p:cNvSpPr/>
          <p:nvPr/>
        </p:nvSpPr>
        <p:spPr>
          <a:xfrm>
            <a:off x="1533830" y="7226709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4119D8-53FC-EBDB-5B0C-4EAD0E894E53}"/>
              </a:ext>
            </a:extLst>
          </p:cNvPr>
          <p:cNvSpPr txBox="1"/>
          <p:nvPr/>
        </p:nvSpPr>
        <p:spPr>
          <a:xfrm>
            <a:off x="5880743" y="1943977"/>
            <a:ext cx="5954486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nejvyšší orgán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 federací – každá až 3 delegáti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schází se každé 2 roky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činnosti: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jmenování členů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členství federací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změna ústavy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schvaluje Světový plán pro atletiku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1BCB757-DA57-D2BD-90C7-D83A1E7313A0}"/>
              </a:ext>
            </a:extLst>
          </p:cNvPr>
          <p:cNvSpPr/>
          <p:nvPr/>
        </p:nvSpPr>
        <p:spPr>
          <a:xfrm>
            <a:off x="6046841" y="7511842"/>
            <a:ext cx="2212258" cy="219259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VÝKONNÁ RADA</a:t>
            </a:r>
          </a:p>
        </p:txBody>
      </p:sp>
    </p:spTree>
    <p:extLst>
      <p:ext uri="{BB962C8B-B14F-4D97-AF65-F5344CB8AC3E}">
        <p14:creationId xmlns:p14="http://schemas.microsoft.com/office/powerpoint/2010/main" val="119295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2315496" y="0"/>
            <a:ext cx="759541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ORGANIZAČNÍ STRUKTURA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4CEAEEA-068A-6F85-7170-2F50BA33DC8B}"/>
              </a:ext>
            </a:extLst>
          </p:cNvPr>
          <p:cNvSpPr/>
          <p:nvPr/>
        </p:nvSpPr>
        <p:spPr>
          <a:xfrm>
            <a:off x="5678127" y="6858000"/>
            <a:ext cx="2816943" cy="266945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KONGRES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DF8F45B-2158-8B07-00CB-78A06AB9FA0F}"/>
              </a:ext>
            </a:extLst>
          </p:cNvPr>
          <p:cNvSpPr/>
          <p:nvPr/>
        </p:nvSpPr>
        <p:spPr>
          <a:xfrm>
            <a:off x="1111042" y="2079522"/>
            <a:ext cx="3564195" cy="352486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ZASTUPITELSTVO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99363FE-C8C7-E604-EF84-560102CCB6FA}"/>
              </a:ext>
            </a:extLst>
          </p:cNvPr>
          <p:cNvSpPr/>
          <p:nvPr/>
        </p:nvSpPr>
        <p:spPr>
          <a:xfrm>
            <a:off x="9080090" y="6966158"/>
            <a:ext cx="1848466" cy="180913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PREZIDENT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EDF66F44-E2C6-ADCD-F568-D6A712AC1FBF}"/>
              </a:ext>
            </a:extLst>
          </p:cNvPr>
          <p:cNvSpPr/>
          <p:nvPr/>
        </p:nvSpPr>
        <p:spPr>
          <a:xfrm>
            <a:off x="10761407" y="7010403"/>
            <a:ext cx="2059860" cy="2050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VÍCEPREZIDENTI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41EBE89-6196-1063-B4C7-CA7B347EDE67}"/>
              </a:ext>
            </a:extLst>
          </p:cNvPr>
          <p:cNvSpPr/>
          <p:nvPr/>
        </p:nvSpPr>
        <p:spPr>
          <a:xfrm>
            <a:off x="0" y="7143137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KOMISE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3EFB26FD-F44B-A345-EF47-9F847A042ED1}"/>
              </a:ext>
            </a:extLst>
          </p:cNvPr>
          <p:cNvSpPr/>
          <p:nvPr/>
        </p:nvSpPr>
        <p:spPr>
          <a:xfrm>
            <a:off x="1533830" y="7226709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4119D8-53FC-EBDB-5B0C-4EAD0E894E53}"/>
              </a:ext>
            </a:extLst>
          </p:cNvPr>
          <p:cNvSpPr txBox="1"/>
          <p:nvPr/>
        </p:nvSpPr>
        <p:spPr>
          <a:xfrm>
            <a:off x="5733259" y="1958725"/>
            <a:ext cx="5954486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řídící orgán pro atletiku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členů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činnosti: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vypracovává Světový plán pro atletiku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změna pravidel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kalendář soutěží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hostitelská města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BFA30370-FDD8-F037-8E34-9779727FF4A5}"/>
              </a:ext>
            </a:extLst>
          </p:cNvPr>
          <p:cNvSpPr/>
          <p:nvPr/>
        </p:nvSpPr>
        <p:spPr>
          <a:xfrm>
            <a:off x="3052919" y="7364357"/>
            <a:ext cx="2212258" cy="219259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VÝKONNÁ RADA</a:t>
            </a:r>
          </a:p>
        </p:txBody>
      </p:sp>
    </p:spTree>
    <p:extLst>
      <p:ext uri="{BB962C8B-B14F-4D97-AF65-F5344CB8AC3E}">
        <p14:creationId xmlns:p14="http://schemas.microsoft.com/office/powerpoint/2010/main" val="4041129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2315496" y="0"/>
            <a:ext cx="759541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ORGANIZAČNÍ STRUKTURA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4CEAEEA-068A-6F85-7170-2F50BA33DC8B}"/>
              </a:ext>
            </a:extLst>
          </p:cNvPr>
          <p:cNvSpPr/>
          <p:nvPr/>
        </p:nvSpPr>
        <p:spPr>
          <a:xfrm>
            <a:off x="5678127" y="6858000"/>
            <a:ext cx="2816943" cy="266945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KONGRES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99363FE-C8C7-E604-EF84-560102CCB6FA}"/>
              </a:ext>
            </a:extLst>
          </p:cNvPr>
          <p:cNvSpPr/>
          <p:nvPr/>
        </p:nvSpPr>
        <p:spPr>
          <a:xfrm>
            <a:off x="9080090" y="6966158"/>
            <a:ext cx="1848466" cy="180913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PREZIDENT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EDF66F44-E2C6-ADCD-F568-D6A712AC1FBF}"/>
              </a:ext>
            </a:extLst>
          </p:cNvPr>
          <p:cNvSpPr/>
          <p:nvPr/>
        </p:nvSpPr>
        <p:spPr>
          <a:xfrm>
            <a:off x="10761407" y="7010403"/>
            <a:ext cx="2059860" cy="2050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VÍCEPREZIDENTI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41EBE89-6196-1063-B4C7-CA7B347EDE67}"/>
              </a:ext>
            </a:extLst>
          </p:cNvPr>
          <p:cNvSpPr/>
          <p:nvPr/>
        </p:nvSpPr>
        <p:spPr>
          <a:xfrm>
            <a:off x="0" y="7143137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KOMISE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3EFB26FD-F44B-A345-EF47-9F847A042ED1}"/>
              </a:ext>
            </a:extLst>
          </p:cNvPr>
          <p:cNvSpPr/>
          <p:nvPr/>
        </p:nvSpPr>
        <p:spPr>
          <a:xfrm>
            <a:off x="1533830" y="7226709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4119D8-53FC-EBDB-5B0C-4EAD0E894E53}"/>
              </a:ext>
            </a:extLst>
          </p:cNvPr>
          <p:cNvSpPr txBox="1"/>
          <p:nvPr/>
        </p:nvSpPr>
        <p:spPr>
          <a:xfrm>
            <a:off x="5733259" y="1958725"/>
            <a:ext cx="5954486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řídící orgán pro podnikání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členů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činnosti: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plán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rozpočet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jmenování CEO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62D32AA-C66E-492B-FC7B-7318D86C8590}"/>
              </a:ext>
            </a:extLst>
          </p:cNvPr>
          <p:cNvSpPr/>
          <p:nvPr/>
        </p:nvSpPr>
        <p:spPr>
          <a:xfrm>
            <a:off x="855410" y="2172926"/>
            <a:ext cx="3480616" cy="359369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VÝKONNÁ RADA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E39EC8B-34F2-C3C1-29A9-076634799706}"/>
              </a:ext>
            </a:extLst>
          </p:cNvPr>
          <p:cNvSpPr/>
          <p:nvPr/>
        </p:nvSpPr>
        <p:spPr>
          <a:xfrm>
            <a:off x="2998835" y="7669160"/>
            <a:ext cx="2118855" cy="20205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ZASTUPITELSTVO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06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2315496" y="0"/>
            <a:ext cx="759541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ORGANIZAČNÍ STRUKTURA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4CEAEEA-068A-6F85-7170-2F50BA33DC8B}"/>
              </a:ext>
            </a:extLst>
          </p:cNvPr>
          <p:cNvSpPr/>
          <p:nvPr/>
        </p:nvSpPr>
        <p:spPr>
          <a:xfrm>
            <a:off x="5678127" y="6858000"/>
            <a:ext cx="2816943" cy="266945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KONGRES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99363FE-C8C7-E604-EF84-560102CCB6FA}"/>
              </a:ext>
            </a:extLst>
          </p:cNvPr>
          <p:cNvSpPr/>
          <p:nvPr/>
        </p:nvSpPr>
        <p:spPr>
          <a:xfrm>
            <a:off x="968477" y="1465009"/>
            <a:ext cx="2866104" cy="2782526"/>
          </a:xfrm>
          <a:prstGeom prst="ellipse">
            <a:avLst/>
          </a:prstGeom>
          <a:solidFill>
            <a:schemeClr val="tx1">
              <a:lumMod val="75000"/>
              <a:lumOff val="2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PREZIDENT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EDF66F44-E2C6-ADCD-F568-D6A712AC1FBF}"/>
              </a:ext>
            </a:extLst>
          </p:cNvPr>
          <p:cNvSpPr/>
          <p:nvPr/>
        </p:nvSpPr>
        <p:spPr>
          <a:xfrm>
            <a:off x="4463846" y="4237706"/>
            <a:ext cx="2059860" cy="205002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VÍCEPREZIDENTI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41EBE89-6196-1063-B4C7-CA7B347EDE67}"/>
              </a:ext>
            </a:extLst>
          </p:cNvPr>
          <p:cNvSpPr/>
          <p:nvPr/>
        </p:nvSpPr>
        <p:spPr>
          <a:xfrm>
            <a:off x="0" y="7143137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KOMISE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3EFB26FD-F44B-A345-EF47-9F847A042ED1}"/>
              </a:ext>
            </a:extLst>
          </p:cNvPr>
          <p:cNvSpPr/>
          <p:nvPr/>
        </p:nvSpPr>
        <p:spPr>
          <a:xfrm>
            <a:off x="1533830" y="7226709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4119D8-53FC-EBDB-5B0C-4EAD0E894E53}"/>
              </a:ext>
            </a:extLst>
          </p:cNvPr>
          <p:cNvSpPr txBox="1"/>
          <p:nvPr/>
        </p:nvSpPr>
        <p:spPr>
          <a:xfrm>
            <a:off x="4420652" y="2061964"/>
            <a:ext cx="5954486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veřejná tvář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reprezentuje atletiku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Sebastian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(GBR)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62D32AA-C66E-492B-FC7B-7318D86C8590}"/>
              </a:ext>
            </a:extLst>
          </p:cNvPr>
          <p:cNvSpPr/>
          <p:nvPr/>
        </p:nvSpPr>
        <p:spPr>
          <a:xfrm>
            <a:off x="8096868" y="7084139"/>
            <a:ext cx="3480616" cy="359369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VÝKONNÁ RADA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E39EC8B-34F2-C3C1-29A9-076634799706}"/>
              </a:ext>
            </a:extLst>
          </p:cNvPr>
          <p:cNvSpPr/>
          <p:nvPr/>
        </p:nvSpPr>
        <p:spPr>
          <a:xfrm>
            <a:off x="2998835" y="7669160"/>
            <a:ext cx="2118855" cy="20205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ZASTUPITELSTVO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049EE4F-1542-9189-3C62-D78D0E2E5F98}"/>
              </a:ext>
            </a:extLst>
          </p:cNvPr>
          <p:cNvSpPr txBox="1"/>
          <p:nvPr/>
        </p:nvSpPr>
        <p:spPr>
          <a:xfrm>
            <a:off x="7095027" y="4974343"/>
            <a:ext cx="5954486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celkem čtyři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AF42AD2-6D1F-04D4-378A-FE5821763537}"/>
              </a:ext>
            </a:extLst>
          </p:cNvPr>
          <p:cNvSpPr/>
          <p:nvPr/>
        </p:nvSpPr>
        <p:spPr>
          <a:xfrm>
            <a:off x="1091381" y="7477432"/>
            <a:ext cx="3347884" cy="309716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GENERÁLNÍ ŘEDITEL</a:t>
            </a:r>
          </a:p>
        </p:txBody>
      </p:sp>
    </p:spTree>
    <p:extLst>
      <p:ext uri="{BB962C8B-B14F-4D97-AF65-F5344CB8AC3E}">
        <p14:creationId xmlns:p14="http://schemas.microsoft.com/office/powerpoint/2010/main" val="2459754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F0AA8E-1688-5828-AD5E-6491245EB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l="-455" t="-381" r="-7562" b="-613"/>
          <a:stretch/>
        </p:blipFill>
        <p:spPr>
          <a:xfrm>
            <a:off x="-76200" y="-200025"/>
            <a:ext cx="13230224" cy="804118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565EF5F-4AB1-E396-A921-6E4AC8C19CC1}"/>
              </a:ext>
            </a:extLst>
          </p:cNvPr>
          <p:cNvSpPr/>
          <p:nvPr/>
        </p:nvSpPr>
        <p:spPr>
          <a:xfrm rot="10800000">
            <a:off x="2676525" y="2114549"/>
            <a:ext cx="7219950" cy="2828925"/>
          </a:xfrm>
          <a:prstGeom prst="rect">
            <a:avLst/>
          </a:prstGeom>
          <a:solidFill>
            <a:schemeClr val="bg1">
              <a:lumMod val="9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7FF6144-BAF0-E7FD-5A2C-3BF660EBDE19}"/>
              </a:ext>
            </a:extLst>
          </p:cNvPr>
          <p:cNvSpPr txBox="1"/>
          <p:nvPr/>
        </p:nvSpPr>
        <p:spPr>
          <a:xfrm>
            <a:off x="2819399" y="2621280"/>
            <a:ext cx="7010401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“VYUŽÍVAT SÍLU A DOSTUPNOST ATLETIKY 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A NAŠICH SPORTOVCŮ 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latin typeface="Times New Roman" panose="02020603050405020304" pitchFamily="18" charset="0"/>
                <a:ea typeface="Apple SD Gothic Neo" panose="02000300000000000000" pitchFamily="2" charset="-127"/>
                <a:cs typeface="Times New Roman" panose="02020603050405020304" pitchFamily="18" charset="0"/>
              </a:rPr>
              <a:t>K VYTVOŘENÍ ZDRAVĚJŠÍHO SVĚTA”</a:t>
            </a:r>
          </a:p>
        </p:txBody>
      </p:sp>
      <p:pic>
        <p:nvPicPr>
          <p:cNvPr id="6" name="Obrázek 5" descr="Obsah obrázku Svět, Země, mapa&#10;&#10;Popis byl vytvořen automaticky">
            <a:extLst>
              <a:ext uri="{FF2B5EF4-FFF2-40B4-BE49-F238E27FC236}">
                <a16:creationId xmlns:a16="http://schemas.microsoft.com/office/drawing/2014/main" id="{585C8FF7-A593-B697-1E88-B50BE2F93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0805071" y="6965776"/>
            <a:ext cx="289650" cy="1365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653B27-C7EC-F680-CA83-28C7210E1708}"/>
              </a:ext>
            </a:extLst>
          </p:cNvPr>
          <p:cNvSpPr txBox="1">
            <a:spLocks/>
          </p:cNvSpPr>
          <p:nvPr/>
        </p:nvSpPr>
        <p:spPr>
          <a:xfrm>
            <a:off x="3785507" y="261257"/>
            <a:ext cx="497204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6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vize</a:t>
            </a:r>
          </a:p>
        </p:txBody>
      </p:sp>
    </p:spTree>
    <p:extLst>
      <p:ext uri="{BB962C8B-B14F-4D97-AF65-F5344CB8AC3E}">
        <p14:creationId xmlns:p14="http://schemas.microsoft.com/office/powerpoint/2010/main" val="2775754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2315496" y="0"/>
            <a:ext cx="759541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ORGANIZAČNÍ STRUKTURA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4CEAEEA-068A-6F85-7170-2F50BA33DC8B}"/>
              </a:ext>
            </a:extLst>
          </p:cNvPr>
          <p:cNvSpPr/>
          <p:nvPr/>
        </p:nvSpPr>
        <p:spPr>
          <a:xfrm>
            <a:off x="5678127" y="6858000"/>
            <a:ext cx="2816943" cy="266945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KONGRES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99363FE-C8C7-E604-EF84-560102CCB6FA}"/>
              </a:ext>
            </a:extLst>
          </p:cNvPr>
          <p:cNvSpPr/>
          <p:nvPr/>
        </p:nvSpPr>
        <p:spPr>
          <a:xfrm>
            <a:off x="9891251" y="7039900"/>
            <a:ext cx="3603524" cy="3608436"/>
          </a:xfrm>
          <a:prstGeom prst="ellipse">
            <a:avLst/>
          </a:prstGeom>
          <a:solidFill>
            <a:schemeClr val="tx1">
              <a:lumMod val="75000"/>
              <a:lumOff val="2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PREZIDENT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EDF66F44-E2C6-ADCD-F568-D6A712AC1FBF}"/>
              </a:ext>
            </a:extLst>
          </p:cNvPr>
          <p:cNvSpPr/>
          <p:nvPr/>
        </p:nvSpPr>
        <p:spPr>
          <a:xfrm>
            <a:off x="968476" y="1877964"/>
            <a:ext cx="3692013" cy="37559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GENERÁLNÍ ŘEDITEL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41EBE89-6196-1063-B4C7-CA7B347EDE67}"/>
              </a:ext>
            </a:extLst>
          </p:cNvPr>
          <p:cNvSpPr/>
          <p:nvPr/>
        </p:nvSpPr>
        <p:spPr>
          <a:xfrm>
            <a:off x="0" y="7143137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KOMISE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4119D8-53FC-EBDB-5B0C-4EAD0E894E53}"/>
              </a:ext>
            </a:extLst>
          </p:cNvPr>
          <p:cNvSpPr txBox="1"/>
          <p:nvPr/>
        </p:nvSpPr>
        <p:spPr>
          <a:xfrm>
            <a:off x="5718511" y="2873125"/>
            <a:ext cx="5954486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řízení společnosti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ústředí a zaměstnanci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62D32AA-C66E-492B-FC7B-7318D86C8590}"/>
              </a:ext>
            </a:extLst>
          </p:cNvPr>
          <p:cNvSpPr/>
          <p:nvPr/>
        </p:nvSpPr>
        <p:spPr>
          <a:xfrm>
            <a:off x="8096868" y="7084139"/>
            <a:ext cx="3480616" cy="359369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VÝKONNÁ RADA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E39EC8B-34F2-C3C1-29A9-076634799706}"/>
              </a:ext>
            </a:extLst>
          </p:cNvPr>
          <p:cNvSpPr/>
          <p:nvPr/>
        </p:nvSpPr>
        <p:spPr>
          <a:xfrm>
            <a:off x="2998835" y="7669160"/>
            <a:ext cx="2118855" cy="20205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ZASTUPITELSTVO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2315496" y="0"/>
            <a:ext cx="759541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ORGANIZAČNÍ STRUKTURA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4CEAEEA-068A-6F85-7170-2F50BA33DC8B}"/>
              </a:ext>
            </a:extLst>
          </p:cNvPr>
          <p:cNvSpPr/>
          <p:nvPr/>
        </p:nvSpPr>
        <p:spPr>
          <a:xfrm>
            <a:off x="5678127" y="6858000"/>
            <a:ext cx="2816943" cy="266945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KONGRES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99363FE-C8C7-E604-EF84-560102CCB6FA}"/>
              </a:ext>
            </a:extLst>
          </p:cNvPr>
          <p:cNvSpPr/>
          <p:nvPr/>
        </p:nvSpPr>
        <p:spPr>
          <a:xfrm>
            <a:off x="9891251" y="7039900"/>
            <a:ext cx="3603524" cy="3608436"/>
          </a:xfrm>
          <a:prstGeom prst="ellipse">
            <a:avLst/>
          </a:prstGeom>
          <a:solidFill>
            <a:schemeClr val="tx1">
              <a:lumMod val="75000"/>
              <a:lumOff val="2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PREZIDENT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EDF66F44-E2C6-ADCD-F568-D6A712AC1FBF}"/>
              </a:ext>
            </a:extLst>
          </p:cNvPr>
          <p:cNvSpPr/>
          <p:nvPr/>
        </p:nvSpPr>
        <p:spPr>
          <a:xfrm>
            <a:off x="599767" y="7157887"/>
            <a:ext cx="3692013" cy="37559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VÍCEPREZIDENTI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41EBE89-6196-1063-B4C7-CA7B347EDE67}"/>
              </a:ext>
            </a:extLst>
          </p:cNvPr>
          <p:cNvSpPr/>
          <p:nvPr/>
        </p:nvSpPr>
        <p:spPr>
          <a:xfrm>
            <a:off x="1002891" y="2187679"/>
            <a:ext cx="3377380" cy="332821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KOMISE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3EFB26FD-F44B-A345-EF47-9F847A042ED1}"/>
              </a:ext>
            </a:extLst>
          </p:cNvPr>
          <p:cNvSpPr/>
          <p:nvPr/>
        </p:nvSpPr>
        <p:spPr>
          <a:xfrm>
            <a:off x="1533830" y="7226709"/>
            <a:ext cx="1745227" cy="17501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4119D8-53FC-EBDB-5B0C-4EAD0E894E53}"/>
              </a:ext>
            </a:extLst>
          </p:cNvPr>
          <p:cNvSpPr txBox="1"/>
          <p:nvPr/>
        </p:nvSpPr>
        <p:spPr>
          <a:xfrm>
            <a:off x="5644769" y="2784635"/>
            <a:ext cx="5954486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Komise sportovců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Komise pro hospodářskou soutěž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Rozvojová komise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Správní komise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62D32AA-C66E-492B-FC7B-7318D86C8590}"/>
              </a:ext>
            </a:extLst>
          </p:cNvPr>
          <p:cNvSpPr/>
          <p:nvPr/>
        </p:nvSpPr>
        <p:spPr>
          <a:xfrm>
            <a:off x="8096868" y="7084139"/>
            <a:ext cx="3480616" cy="359369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VÝKONNÁ RADA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E39EC8B-34F2-C3C1-29A9-076634799706}"/>
              </a:ext>
            </a:extLst>
          </p:cNvPr>
          <p:cNvSpPr/>
          <p:nvPr/>
        </p:nvSpPr>
        <p:spPr>
          <a:xfrm>
            <a:off x="2998835" y="7669160"/>
            <a:ext cx="2118855" cy="20205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ZASTUPITELSTVO</a:t>
            </a:r>
            <a:endParaRPr lang="cs-CZ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3AABCCAF-0599-DBDD-DD23-BFDE8C270CBA}"/>
              </a:ext>
            </a:extLst>
          </p:cNvPr>
          <p:cNvSpPr/>
          <p:nvPr/>
        </p:nvSpPr>
        <p:spPr>
          <a:xfrm>
            <a:off x="8018205" y="7275874"/>
            <a:ext cx="3692013" cy="375591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GENERÁLNÍ ŘEDITEL</a:t>
            </a:r>
          </a:p>
        </p:txBody>
      </p:sp>
    </p:spTree>
    <p:extLst>
      <p:ext uri="{BB962C8B-B14F-4D97-AF65-F5344CB8AC3E}">
        <p14:creationId xmlns:p14="http://schemas.microsoft.com/office/powerpoint/2010/main" val="1927330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1843550" y="0"/>
            <a:ext cx="9127328" cy="183873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IMPAKT NA SPOLEČNOST A SPORT</a:t>
            </a:r>
          </a:p>
          <a:p>
            <a:pPr algn="ctr">
              <a:lnSpc>
                <a:spcPct val="150000"/>
              </a:lnSpc>
            </a:pPr>
            <a:r>
              <a:rPr lang="cs-CZ" sz="29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ATLETIKA PRO LEPŠÍ SVĚT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E8A0AFB-F82C-6144-A653-178CF8EC7687}"/>
              </a:ext>
            </a:extLst>
          </p:cNvPr>
          <p:cNvSpPr/>
          <p:nvPr/>
        </p:nvSpPr>
        <p:spPr>
          <a:xfrm>
            <a:off x="8257972" y="2140187"/>
            <a:ext cx="2122969" cy="20300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ATLETICKÝ TÝM UPRCHLÍKŮ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3CD643A-8206-E7A1-FFAF-C0B72BA19971}"/>
              </a:ext>
            </a:extLst>
          </p:cNvPr>
          <p:cNvSpPr/>
          <p:nvPr/>
        </p:nvSpPr>
        <p:spPr>
          <a:xfrm>
            <a:off x="5182250" y="2236943"/>
            <a:ext cx="2122969" cy="20300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KVALITA OVZDUŠÍ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5C96B10C-D0C5-AD79-4212-C2DD64C7BDE0}"/>
              </a:ext>
            </a:extLst>
          </p:cNvPr>
          <p:cNvSpPr/>
          <p:nvPr/>
        </p:nvSpPr>
        <p:spPr>
          <a:xfrm>
            <a:off x="1959048" y="2133705"/>
            <a:ext cx="2204807" cy="205129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929B4D6-6164-621D-3249-AD5694259060}"/>
              </a:ext>
            </a:extLst>
          </p:cNvPr>
          <p:cNvSpPr/>
          <p:nvPr/>
        </p:nvSpPr>
        <p:spPr>
          <a:xfrm>
            <a:off x="3589229" y="4377449"/>
            <a:ext cx="2122969" cy="20300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ŽIVOTNÍ PROSTŘEDÍ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685E1B37-843C-13D5-A50C-DE001156CDCC}"/>
              </a:ext>
            </a:extLst>
          </p:cNvPr>
          <p:cNvSpPr/>
          <p:nvPr/>
        </p:nvSpPr>
        <p:spPr>
          <a:xfrm>
            <a:off x="6716552" y="4347952"/>
            <a:ext cx="2122969" cy="20300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ZAČLENĚNÍ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5007C3C-163C-CD7E-1723-2B21C13329BB}"/>
              </a:ext>
            </a:extLst>
          </p:cNvPr>
          <p:cNvSpPr/>
          <p:nvPr/>
        </p:nvSpPr>
        <p:spPr>
          <a:xfrm>
            <a:off x="9661229" y="4347952"/>
            <a:ext cx="2122969" cy="20300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MÍR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F6F3924F-9197-B496-205B-7C3B6AB8BCD2}"/>
              </a:ext>
            </a:extLst>
          </p:cNvPr>
          <p:cNvSpPr/>
          <p:nvPr/>
        </p:nvSpPr>
        <p:spPr>
          <a:xfrm>
            <a:off x="731610" y="4362700"/>
            <a:ext cx="2122969" cy="20300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ZDRAVÍ</a:t>
            </a:r>
          </a:p>
        </p:txBody>
      </p:sp>
    </p:spTree>
    <p:extLst>
      <p:ext uri="{BB962C8B-B14F-4D97-AF65-F5344CB8AC3E}">
        <p14:creationId xmlns:p14="http://schemas.microsoft.com/office/powerpoint/2010/main" val="3392916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C96B10C-D0C5-AD79-4212-C2DD64C7BDE0}"/>
              </a:ext>
            </a:extLst>
          </p:cNvPr>
          <p:cNvSpPr/>
          <p:nvPr/>
        </p:nvSpPr>
        <p:spPr>
          <a:xfrm>
            <a:off x="632333" y="2402061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0601E9-8644-4237-5322-AC9EE603B732}"/>
              </a:ext>
            </a:extLst>
          </p:cNvPr>
          <p:cNvSpPr txBox="1"/>
          <p:nvPr/>
        </p:nvSpPr>
        <p:spPr>
          <a:xfrm>
            <a:off x="4214307" y="3221253"/>
            <a:ext cx="7977693" cy="261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vyvážit ekonomický, sociální a environmentální dopad činnosti</a:t>
            </a:r>
            <a:endParaRPr lang="cs-CZ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naplnit potřeby dnešní generace a 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ne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ohrozit potřeby budoucích generací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3F6EA9B-0FEE-2167-F762-1155F73FB4A9}"/>
              </a:ext>
            </a:extLst>
          </p:cNvPr>
          <p:cNvSpPr txBox="1">
            <a:spLocks/>
          </p:cNvSpPr>
          <p:nvPr/>
        </p:nvSpPr>
        <p:spPr>
          <a:xfrm>
            <a:off x="1843550" y="0"/>
            <a:ext cx="9127328" cy="183873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IMPAKT NA SPOLEČNOST A SPORT</a:t>
            </a:r>
          </a:p>
          <a:p>
            <a:pPr algn="ctr">
              <a:lnSpc>
                <a:spcPct val="150000"/>
              </a:lnSpc>
            </a:pPr>
            <a:r>
              <a:rPr lang="cs-CZ" sz="29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ATLETIKA PRO LEPŠÍ SVĚT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74F555A-86E6-A789-3630-687198644618}"/>
              </a:ext>
            </a:extLst>
          </p:cNvPr>
          <p:cNvSpPr/>
          <p:nvPr/>
        </p:nvSpPr>
        <p:spPr>
          <a:xfrm>
            <a:off x="4427585" y="6993725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KVALITA OVZDUŠÍ</a:t>
            </a:r>
          </a:p>
        </p:txBody>
      </p:sp>
    </p:spTree>
    <p:extLst>
      <p:ext uri="{BB962C8B-B14F-4D97-AF65-F5344CB8AC3E}">
        <p14:creationId xmlns:p14="http://schemas.microsoft.com/office/powerpoint/2010/main" val="2517941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C96B10C-D0C5-AD79-4212-C2DD64C7BDE0}"/>
              </a:ext>
            </a:extLst>
          </p:cNvPr>
          <p:cNvSpPr/>
          <p:nvPr/>
        </p:nvSpPr>
        <p:spPr>
          <a:xfrm>
            <a:off x="1561481" y="2431557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KVALITA OVZDUŠÍ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0601E9-8644-4237-5322-AC9EE603B732}"/>
              </a:ext>
            </a:extLst>
          </p:cNvPr>
          <p:cNvSpPr txBox="1"/>
          <p:nvPr/>
        </p:nvSpPr>
        <p:spPr>
          <a:xfrm>
            <a:off x="5649898" y="3128657"/>
            <a:ext cx="5954486" cy="261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povědomí o znečištění ovzduší</a:t>
            </a:r>
            <a:endParaRPr lang="cs-CZ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dopad na vrcholové sportovce a rekreační běžce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E129A66-36A2-73AE-1D61-31A6CF147954}"/>
              </a:ext>
            </a:extLst>
          </p:cNvPr>
          <p:cNvSpPr txBox="1">
            <a:spLocks/>
          </p:cNvSpPr>
          <p:nvPr/>
        </p:nvSpPr>
        <p:spPr>
          <a:xfrm>
            <a:off x="1843550" y="0"/>
            <a:ext cx="9127328" cy="183873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IMPAKT NA SPOLEČNOST A SPORT</a:t>
            </a:r>
          </a:p>
          <a:p>
            <a:pPr algn="ctr">
              <a:lnSpc>
                <a:spcPct val="150000"/>
              </a:lnSpc>
            </a:pPr>
            <a:r>
              <a:rPr lang="cs-CZ" sz="29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ATLETIKA PRO LEPŠÍ SVĚT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4B509F19-64DE-A9EA-BB40-E547B6458136}"/>
              </a:ext>
            </a:extLst>
          </p:cNvPr>
          <p:cNvSpPr/>
          <p:nvPr/>
        </p:nvSpPr>
        <p:spPr>
          <a:xfrm>
            <a:off x="4339094" y="7111713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ATLETICKÝ TÝM UPRCHLÍKŮ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C8EF455-5E4A-A819-9DD8-3385B3676A7A}"/>
              </a:ext>
            </a:extLst>
          </p:cNvPr>
          <p:cNvSpPr/>
          <p:nvPr/>
        </p:nvSpPr>
        <p:spPr>
          <a:xfrm>
            <a:off x="6551353" y="7126460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</a:t>
            </a:r>
          </a:p>
        </p:txBody>
      </p:sp>
    </p:spTree>
    <p:extLst>
      <p:ext uri="{BB962C8B-B14F-4D97-AF65-F5344CB8AC3E}">
        <p14:creationId xmlns:p14="http://schemas.microsoft.com/office/powerpoint/2010/main" val="199001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C96B10C-D0C5-AD79-4212-C2DD64C7BDE0}"/>
              </a:ext>
            </a:extLst>
          </p:cNvPr>
          <p:cNvSpPr/>
          <p:nvPr/>
        </p:nvSpPr>
        <p:spPr>
          <a:xfrm>
            <a:off x="1767959" y="2505300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ATLETICKÝ TÝM UPRCHLÍKŮ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0601E9-8644-4237-5322-AC9EE603B732}"/>
              </a:ext>
            </a:extLst>
          </p:cNvPr>
          <p:cNvSpPr txBox="1"/>
          <p:nvPr/>
        </p:nvSpPr>
        <p:spPr>
          <a:xfrm>
            <a:off x="5792572" y="3379059"/>
            <a:ext cx="5954486" cy="325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jediný na světě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tréninkové a soutěžní příležitosti</a:t>
            </a:r>
            <a:endParaRPr lang="cs-CZ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90F7F13-5C0D-CA77-D252-41284EEE1DEE}"/>
              </a:ext>
            </a:extLst>
          </p:cNvPr>
          <p:cNvSpPr txBox="1">
            <a:spLocks/>
          </p:cNvSpPr>
          <p:nvPr/>
        </p:nvSpPr>
        <p:spPr>
          <a:xfrm>
            <a:off x="1843550" y="0"/>
            <a:ext cx="9127328" cy="183873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IMPAKT NA SPOLEČNOST A SPORT</a:t>
            </a:r>
          </a:p>
          <a:p>
            <a:pPr algn="ctr">
              <a:lnSpc>
                <a:spcPct val="150000"/>
              </a:lnSpc>
            </a:pPr>
            <a:r>
              <a:rPr lang="cs-CZ" sz="29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ATLETIKA PRO LEPŠÍ SVĚT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9A0449C-1690-6A6E-FF56-76307C93ECC7}"/>
              </a:ext>
            </a:extLst>
          </p:cNvPr>
          <p:cNvSpPr/>
          <p:nvPr/>
        </p:nvSpPr>
        <p:spPr>
          <a:xfrm>
            <a:off x="4398088" y="7082215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KVALITA OVZDUŠÍ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D035679-2A50-C42A-20CE-5A39891990E7}"/>
              </a:ext>
            </a:extLst>
          </p:cNvPr>
          <p:cNvSpPr/>
          <p:nvPr/>
        </p:nvSpPr>
        <p:spPr>
          <a:xfrm>
            <a:off x="6757830" y="7111713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ZDRAVÍ</a:t>
            </a:r>
          </a:p>
        </p:txBody>
      </p:sp>
    </p:spTree>
    <p:extLst>
      <p:ext uri="{BB962C8B-B14F-4D97-AF65-F5344CB8AC3E}">
        <p14:creationId xmlns:p14="http://schemas.microsoft.com/office/powerpoint/2010/main" val="34002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C96B10C-D0C5-AD79-4212-C2DD64C7BDE0}"/>
              </a:ext>
            </a:extLst>
          </p:cNvPr>
          <p:cNvSpPr/>
          <p:nvPr/>
        </p:nvSpPr>
        <p:spPr>
          <a:xfrm>
            <a:off x="1296011" y="2387312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0601E9-8644-4237-5322-AC9EE603B732}"/>
              </a:ext>
            </a:extLst>
          </p:cNvPr>
          <p:cNvSpPr txBox="1"/>
          <p:nvPr/>
        </p:nvSpPr>
        <p:spPr>
          <a:xfrm>
            <a:off x="5364550" y="3029202"/>
            <a:ext cx="5954486" cy="307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atletické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aktivity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vytváření zdravější a zdatnější společnosti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 mladé lidi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B39728C-D717-E313-08EE-6317850C50B5}"/>
              </a:ext>
            </a:extLst>
          </p:cNvPr>
          <p:cNvSpPr txBox="1">
            <a:spLocks/>
          </p:cNvSpPr>
          <p:nvPr/>
        </p:nvSpPr>
        <p:spPr>
          <a:xfrm>
            <a:off x="1843550" y="0"/>
            <a:ext cx="9127328" cy="183873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IMPAKT NA SPOLEČNOST A SPORT</a:t>
            </a:r>
          </a:p>
          <a:p>
            <a:pPr algn="ctr">
              <a:lnSpc>
                <a:spcPct val="150000"/>
              </a:lnSpc>
            </a:pPr>
            <a:r>
              <a:rPr lang="cs-CZ" sz="29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ATLETIKA PRO LEPŠÍ SVĚT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5097314-CD45-199C-0E67-F1904BCE3A54}"/>
              </a:ext>
            </a:extLst>
          </p:cNvPr>
          <p:cNvSpPr/>
          <p:nvPr/>
        </p:nvSpPr>
        <p:spPr>
          <a:xfrm>
            <a:off x="3557430" y="7111713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ATLETICKÝ TÝM UPRCHLÍKŮ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4E308968-C296-333E-DA67-64FFEF6C5A7F}"/>
              </a:ext>
            </a:extLst>
          </p:cNvPr>
          <p:cNvSpPr/>
          <p:nvPr/>
        </p:nvSpPr>
        <p:spPr>
          <a:xfrm>
            <a:off x="5710695" y="6858000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ŽIVOTNÍ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1022730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C96B10C-D0C5-AD79-4212-C2DD64C7BDE0}"/>
              </a:ext>
            </a:extLst>
          </p:cNvPr>
          <p:cNvSpPr/>
          <p:nvPr/>
        </p:nvSpPr>
        <p:spPr>
          <a:xfrm>
            <a:off x="1576230" y="2579042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ŽIVOTNÍ PROSTŘEDÍ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0601E9-8644-4237-5322-AC9EE603B732}"/>
              </a:ext>
            </a:extLst>
          </p:cNvPr>
          <p:cNvSpPr txBox="1"/>
          <p:nvPr/>
        </p:nvSpPr>
        <p:spPr>
          <a:xfrm>
            <a:off x="5768527" y="3187970"/>
            <a:ext cx="5954486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podpora udržitelných projektů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úcta k vzácným přírodním zdrojům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ekologicky účinné soutěžní směrnice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9FE05DA-8BA0-B036-696F-7DF4EB09D8C2}"/>
              </a:ext>
            </a:extLst>
          </p:cNvPr>
          <p:cNvSpPr txBox="1">
            <a:spLocks/>
          </p:cNvSpPr>
          <p:nvPr/>
        </p:nvSpPr>
        <p:spPr>
          <a:xfrm>
            <a:off x="1843550" y="0"/>
            <a:ext cx="9127328" cy="183873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IMPAKT NA SPOLEČNOST A SPORT</a:t>
            </a:r>
          </a:p>
          <a:p>
            <a:pPr algn="ctr">
              <a:lnSpc>
                <a:spcPct val="150000"/>
              </a:lnSpc>
            </a:pPr>
            <a:r>
              <a:rPr lang="cs-CZ" sz="29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ATLETIKA PRO LEPŠÍ SVĚT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52AA0D3-2BF3-412C-2BD2-8F2141030E28}"/>
              </a:ext>
            </a:extLst>
          </p:cNvPr>
          <p:cNvSpPr/>
          <p:nvPr/>
        </p:nvSpPr>
        <p:spPr>
          <a:xfrm>
            <a:off x="3085481" y="6993725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ZDRAVÍ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F3FE4C1-0275-6879-17D5-6F7FAC145D3F}"/>
              </a:ext>
            </a:extLst>
          </p:cNvPr>
          <p:cNvSpPr/>
          <p:nvPr/>
        </p:nvSpPr>
        <p:spPr>
          <a:xfrm>
            <a:off x="5651701" y="7096964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ZAČLENĚNÍ</a:t>
            </a:r>
          </a:p>
        </p:txBody>
      </p:sp>
    </p:spTree>
    <p:extLst>
      <p:ext uri="{BB962C8B-B14F-4D97-AF65-F5344CB8AC3E}">
        <p14:creationId xmlns:p14="http://schemas.microsoft.com/office/powerpoint/2010/main" val="1684308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C96B10C-D0C5-AD79-4212-C2DD64C7BDE0}"/>
              </a:ext>
            </a:extLst>
          </p:cNvPr>
          <p:cNvSpPr/>
          <p:nvPr/>
        </p:nvSpPr>
        <p:spPr>
          <a:xfrm>
            <a:off x="1340255" y="2579042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ZAČLENĚNÍ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0601E9-8644-4237-5322-AC9EE603B732}"/>
              </a:ext>
            </a:extLst>
          </p:cNvPr>
          <p:cNvSpPr txBox="1"/>
          <p:nvPr/>
        </p:nvSpPr>
        <p:spPr>
          <a:xfrm>
            <a:off x="5419054" y="3463945"/>
            <a:ext cx="5954486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sbližování lidí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odstraňování sociální nerovnosti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2554E95-7BF3-2BDF-78BE-3CEDAC608A0F}"/>
              </a:ext>
            </a:extLst>
          </p:cNvPr>
          <p:cNvSpPr txBox="1">
            <a:spLocks/>
          </p:cNvSpPr>
          <p:nvPr/>
        </p:nvSpPr>
        <p:spPr>
          <a:xfrm>
            <a:off x="1843550" y="0"/>
            <a:ext cx="9127328" cy="183873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IMPAKT NA SPOLEČNOST A SPORT</a:t>
            </a:r>
          </a:p>
          <a:p>
            <a:pPr algn="ctr">
              <a:lnSpc>
                <a:spcPct val="150000"/>
              </a:lnSpc>
            </a:pPr>
            <a:r>
              <a:rPr lang="cs-CZ" sz="29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ATLETIKA PRO LEPŠÍ SVĚT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B572C24-3EB3-1300-A8D5-1A73EEFDC09F}"/>
              </a:ext>
            </a:extLst>
          </p:cNvPr>
          <p:cNvSpPr/>
          <p:nvPr/>
        </p:nvSpPr>
        <p:spPr>
          <a:xfrm>
            <a:off x="3041237" y="6858000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ŽIVOTNÍ PROSTŘEDÍ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BEFD8AB1-DCEA-5033-E617-B0531BBB4AAC}"/>
              </a:ext>
            </a:extLst>
          </p:cNvPr>
          <p:cNvSpPr/>
          <p:nvPr/>
        </p:nvSpPr>
        <p:spPr>
          <a:xfrm>
            <a:off x="5902423" y="7111712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MÍR</a:t>
            </a:r>
          </a:p>
        </p:txBody>
      </p:sp>
    </p:spTree>
    <p:extLst>
      <p:ext uri="{BB962C8B-B14F-4D97-AF65-F5344CB8AC3E}">
        <p14:creationId xmlns:p14="http://schemas.microsoft.com/office/powerpoint/2010/main" val="374024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C96B10C-D0C5-AD79-4212-C2DD64C7BDE0}"/>
              </a:ext>
            </a:extLst>
          </p:cNvPr>
          <p:cNvSpPr/>
          <p:nvPr/>
        </p:nvSpPr>
        <p:spPr>
          <a:xfrm>
            <a:off x="1133779" y="2475802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MÍR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0601E9-8644-4237-5322-AC9EE603B732}"/>
              </a:ext>
            </a:extLst>
          </p:cNvPr>
          <p:cNvSpPr txBox="1"/>
          <p:nvPr/>
        </p:nvSpPr>
        <p:spPr>
          <a:xfrm>
            <a:off x="5236472" y="3414569"/>
            <a:ext cx="5954486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informování o využití sportu k nastolení míru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jeho propagace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247FBC4-8BF2-363B-6133-217F66BA3129}"/>
              </a:ext>
            </a:extLst>
          </p:cNvPr>
          <p:cNvSpPr txBox="1">
            <a:spLocks/>
          </p:cNvSpPr>
          <p:nvPr/>
        </p:nvSpPr>
        <p:spPr>
          <a:xfrm>
            <a:off x="1843550" y="0"/>
            <a:ext cx="9127328" cy="183873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IMPAKT NA SPOLEČNOST A SPORT</a:t>
            </a:r>
          </a:p>
          <a:p>
            <a:pPr algn="ctr">
              <a:lnSpc>
                <a:spcPct val="150000"/>
              </a:lnSpc>
            </a:pPr>
            <a:r>
              <a:rPr lang="cs-CZ" sz="29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ATLETIKA PRO LEPŠÍ SVĚT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538BB8A-0D89-3E59-C67A-3F663C19504F}"/>
              </a:ext>
            </a:extLst>
          </p:cNvPr>
          <p:cNvSpPr/>
          <p:nvPr/>
        </p:nvSpPr>
        <p:spPr>
          <a:xfrm>
            <a:off x="4339094" y="6978977"/>
            <a:ext cx="3139086" cy="301155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ZAČLENĚNÍ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D6AFF8E-3852-5E60-1049-EB3C47952D5A}"/>
              </a:ext>
            </a:extLst>
          </p:cNvPr>
          <p:cNvSpPr txBox="1">
            <a:spLocks/>
          </p:cNvSpPr>
          <p:nvPr/>
        </p:nvSpPr>
        <p:spPr>
          <a:xfrm>
            <a:off x="176981" y="6636774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3114407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F0AA8E-1688-5828-AD5E-6491245EB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l="64381" t="2371" r="-7563" b="11496"/>
          <a:stretch/>
        </p:blipFill>
        <p:spPr>
          <a:xfrm>
            <a:off x="-600075" y="0"/>
            <a:ext cx="52197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565EF5F-4AB1-E396-A921-6E4AC8C19CC1}"/>
              </a:ext>
            </a:extLst>
          </p:cNvPr>
          <p:cNvSpPr/>
          <p:nvPr/>
        </p:nvSpPr>
        <p:spPr>
          <a:xfrm rot="10800000">
            <a:off x="-600076" y="0"/>
            <a:ext cx="4305298" cy="1657348"/>
          </a:xfrm>
          <a:prstGeom prst="rect">
            <a:avLst/>
          </a:prstGeom>
          <a:solidFill>
            <a:schemeClr val="bg1">
              <a:lumMod val="9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00576EA-1575-3852-39FC-50C9AE183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057571"/>
              </p:ext>
            </p:extLst>
          </p:nvPr>
        </p:nvGraphicFramePr>
        <p:xfrm>
          <a:off x="3629218" y="1956006"/>
          <a:ext cx="3448051" cy="3752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Obrázek 5" descr="Obsah obrázku Svět, Země, mapa&#10;&#10;Popis byl vytvořen automaticky">
            <a:extLst>
              <a:ext uri="{FF2B5EF4-FFF2-40B4-BE49-F238E27FC236}">
                <a16:creationId xmlns:a16="http://schemas.microsoft.com/office/drawing/2014/main" id="{585C8FF7-A593-B697-1E88-B50BE2F930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H="1" flipV="1">
            <a:off x="10805071" y="6965776"/>
            <a:ext cx="289650" cy="1365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-764020" y="0"/>
            <a:ext cx="497204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6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MISE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4AC6328-A073-B025-C711-5C106BC4A7AF}"/>
              </a:ext>
            </a:extLst>
          </p:cNvPr>
          <p:cNvGrpSpPr/>
          <p:nvPr/>
        </p:nvGrpSpPr>
        <p:grpSpPr>
          <a:xfrm>
            <a:off x="6962969" y="1852607"/>
            <a:ext cx="4796034" cy="1064045"/>
            <a:chOff x="4327359" y="516"/>
            <a:chExt cx="6315467" cy="1064045"/>
          </a:xfrm>
        </p:grpSpPr>
        <p:sp>
          <p:nvSpPr>
            <p:cNvPr id="10" name="Obdélník se zakulacenými rohy na stejné straně 9">
              <a:extLst>
                <a:ext uri="{FF2B5EF4-FFF2-40B4-BE49-F238E27FC236}">
                  <a16:creationId xmlns:a16="http://schemas.microsoft.com/office/drawing/2014/main" id="{CEF16AF1-0CEF-FE6F-402D-8DE49F76B311}"/>
                </a:ext>
              </a:extLst>
            </p:cNvPr>
            <p:cNvSpPr/>
            <p:nvPr/>
          </p:nvSpPr>
          <p:spPr>
            <a:xfrm rot="5400000">
              <a:off x="6953070" y="-2625195"/>
              <a:ext cx="1064045" cy="6315467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21629E2F-0DEA-2E33-0952-550ADAC2C974}"/>
                </a:ext>
              </a:extLst>
            </p:cNvPr>
            <p:cNvSpPr txBox="1"/>
            <p:nvPr/>
          </p:nvSpPr>
          <p:spPr>
            <a:xfrm>
              <a:off x="4327359" y="52458"/>
              <a:ext cx="6263525" cy="960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cs-CZ" sz="1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Rozvíjet</a:t>
              </a:r>
              <a:r>
                <a:rPr lang="cs-CZ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atletiku.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ED7A162-308A-42B9-9DED-7D8C8C36C54B}"/>
              </a:ext>
            </a:extLst>
          </p:cNvPr>
          <p:cNvGrpSpPr/>
          <p:nvPr/>
        </p:nvGrpSpPr>
        <p:grpSpPr>
          <a:xfrm>
            <a:off x="6858194" y="3319457"/>
            <a:ext cx="5333806" cy="1064045"/>
            <a:chOff x="4086614" y="1443691"/>
            <a:chExt cx="7162412" cy="1064045"/>
          </a:xfrm>
        </p:grpSpPr>
        <p:sp>
          <p:nvSpPr>
            <p:cNvPr id="13" name="Obdélník se zakulacenými rohy na stejné straně 12">
              <a:extLst>
                <a:ext uri="{FF2B5EF4-FFF2-40B4-BE49-F238E27FC236}">
                  <a16:creationId xmlns:a16="http://schemas.microsoft.com/office/drawing/2014/main" id="{17A69ED6-8582-70D4-BC8A-B980987B6484}"/>
                </a:ext>
              </a:extLst>
            </p:cNvPr>
            <p:cNvSpPr/>
            <p:nvPr/>
          </p:nvSpPr>
          <p:spPr>
            <a:xfrm rot="5400000">
              <a:off x="7221522" y="-1519767"/>
              <a:ext cx="1064045" cy="6990962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8980F689-5221-3836-DDFA-7383D08F943C}"/>
                </a:ext>
              </a:extLst>
            </p:cNvPr>
            <p:cNvSpPr txBox="1"/>
            <p:nvPr/>
          </p:nvSpPr>
          <p:spPr>
            <a:xfrm>
              <a:off x="4086614" y="1476583"/>
              <a:ext cx="6939020" cy="960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cs-CZ" sz="1600" b="0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Vytvářet globálně </a:t>
              </a:r>
              <a:r>
                <a:rPr lang="cs-CZ" sz="1600" b="1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atraktivní</a:t>
              </a:r>
              <a:r>
                <a:rPr lang="cs-CZ" sz="1600" b="0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dostupné soutěže, události a aktivity, aby talentovaní sportovci mohli bavit a </a:t>
              </a:r>
              <a:r>
                <a:rPr lang="cs-CZ" sz="1600" b="1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inspirovat</a:t>
              </a:r>
              <a:r>
                <a:rPr lang="cs-CZ" sz="1600" b="0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svět.</a:t>
              </a:r>
              <a:endParaRPr lang="cs-CZ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35DA2FC-A03E-554F-5ED7-CBC17C591EE4}"/>
              </a:ext>
            </a:extLst>
          </p:cNvPr>
          <p:cNvGrpSpPr/>
          <p:nvPr/>
        </p:nvGrpSpPr>
        <p:grpSpPr>
          <a:xfrm>
            <a:off x="6848863" y="4557707"/>
            <a:ext cx="5249785" cy="1064045"/>
            <a:chOff x="4258064" y="1443691"/>
            <a:chExt cx="6990962" cy="1064045"/>
          </a:xfrm>
        </p:grpSpPr>
        <p:sp>
          <p:nvSpPr>
            <p:cNvPr id="16" name="Obdélník se zakulacenými rohy na stejné straně 15">
              <a:extLst>
                <a:ext uri="{FF2B5EF4-FFF2-40B4-BE49-F238E27FC236}">
                  <a16:creationId xmlns:a16="http://schemas.microsoft.com/office/drawing/2014/main" id="{47BF86A1-2E2B-780A-8CAA-F54DFA4A0650}"/>
                </a:ext>
              </a:extLst>
            </p:cNvPr>
            <p:cNvSpPr/>
            <p:nvPr/>
          </p:nvSpPr>
          <p:spPr>
            <a:xfrm rot="5400000">
              <a:off x="7221522" y="-1519767"/>
              <a:ext cx="1064045" cy="6990962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072EB7DA-DAC9-3473-765C-BEB119556247}"/>
                </a:ext>
              </a:extLst>
            </p:cNvPr>
            <p:cNvSpPr txBox="1"/>
            <p:nvPr/>
          </p:nvSpPr>
          <p:spPr>
            <a:xfrm>
              <a:off x="4258064" y="1495633"/>
              <a:ext cx="6939020" cy="960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cs-CZ" sz="1600" b="0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Být </a:t>
              </a:r>
              <a:r>
                <a:rPr lang="cs-CZ" sz="1600" b="1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nejlepším</a:t>
              </a:r>
              <a:r>
                <a:rPr lang="cs-CZ" sz="1600" b="0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příkladem dobře řízené sportovní federace, která přijímá </a:t>
              </a:r>
              <a:r>
                <a:rPr lang="cs-CZ" sz="1600" b="1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odvážná</a:t>
              </a:r>
              <a:r>
                <a:rPr lang="cs-CZ" sz="1600" b="0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rozhodnutí a oceňuje </a:t>
              </a:r>
              <a:r>
                <a:rPr lang="cs-CZ" sz="1600" b="1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partnerství</a:t>
              </a:r>
              <a:r>
                <a:rPr lang="cs-CZ" sz="1600" b="0" i="0" u="none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která přináší atletiku po celém světě.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8913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FINANCE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2CC3797-4F43-2226-CEC9-7A9411542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81"/>
          <a:stretch/>
        </p:blipFill>
        <p:spPr bwMode="auto">
          <a:xfrm>
            <a:off x="2002093" y="2087920"/>
            <a:ext cx="7672848" cy="143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7AD7974-B696-CBCD-7937-499B2B7F8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1" b="-982"/>
          <a:stretch/>
        </p:blipFill>
        <p:spPr bwMode="auto">
          <a:xfrm>
            <a:off x="2036507" y="3790335"/>
            <a:ext cx="7672848" cy="17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53930C30-DB7B-C7D1-6A71-4D18D85467FD}"/>
              </a:ext>
            </a:extLst>
          </p:cNvPr>
          <p:cNvSpPr txBox="1">
            <a:spLocks/>
          </p:cNvSpPr>
          <p:nvPr/>
        </p:nvSpPr>
        <p:spPr>
          <a:xfrm>
            <a:off x="-7207045" y="-142568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PŘÍJMY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E0501ACD-EB61-4560-FCC7-680F8544AEED}"/>
              </a:ext>
            </a:extLst>
          </p:cNvPr>
          <p:cNvSpPr txBox="1">
            <a:spLocks/>
          </p:cNvSpPr>
          <p:nvPr/>
        </p:nvSpPr>
        <p:spPr>
          <a:xfrm>
            <a:off x="-7261123" y="442452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VÝDAJE</a:t>
            </a:r>
          </a:p>
        </p:txBody>
      </p:sp>
    </p:spTree>
    <p:extLst>
      <p:ext uri="{BB962C8B-B14F-4D97-AF65-F5344CB8AC3E}">
        <p14:creationId xmlns:p14="http://schemas.microsoft.com/office/powerpoint/2010/main" val="1951795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PŘÍJMY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2CC3797-4F43-2226-CEC9-7A9411542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81"/>
          <a:stretch/>
        </p:blipFill>
        <p:spPr bwMode="auto">
          <a:xfrm>
            <a:off x="2002093" y="1365249"/>
            <a:ext cx="7672848" cy="143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7AD7974-B696-CBCD-7937-499B2B7F8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1" b="-982"/>
          <a:stretch/>
        </p:blipFill>
        <p:spPr bwMode="auto">
          <a:xfrm>
            <a:off x="2036507" y="7167716"/>
            <a:ext cx="7672848" cy="17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95954004-29DA-4B83-9D2F-68FBACA2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74"/>
          <a:stretch/>
        </p:blipFill>
        <p:spPr bwMode="auto">
          <a:xfrm>
            <a:off x="350683" y="3883335"/>
            <a:ext cx="5384800" cy="18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F98F1379-98AC-DBD2-1785-34A3831E7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6"/>
          <a:stretch/>
        </p:blipFill>
        <p:spPr bwMode="auto">
          <a:xfrm>
            <a:off x="6220542" y="3760840"/>
            <a:ext cx="5384800" cy="207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ovací šipka 3">
            <a:extLst>
              <a:ext uri="{FF2B5EF4-FFF2-40B4-BE49-F238E27FC236}">
                <a16:creationId xmlns:a16="http://schemas.microsoft.com/office/drawing/2014/main" id="{D606FEBF-B3AC-3158-6400-B45B445382C3}"/>
              </a:ext>
            </a:extLst>
          </p:cNvPr>
          <p:cNvCxnSpPr>
            <a:cxnSpLocks/>
            <a:stCxn id="16386" idx="2"/>
          </p:cNvCxnSpPr>
          <p:nvPr/>
        </p:nvCxnSpPr>
        <p:spPr>
          <a:xfrm flipH="1">
            <a:off x="3259394" y="2802194"/>
            <a:ext cx="2579123" cy="943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ovací šipka 4">
            <a:extLst>
              <a:ext uri="{FF2B5EF4-FFF2-40B4-BE49-F238E27FC236}">
                <a16:creationId xmlns:a16="http://schemas.microsoft.com/office/drawing/2014/main" id="{8D14C34F-06A8-0897-C09E-1AAE5204FD51}"/>
              </a:ext>
            </a:extLst>
          </p:cNvPr>
          <p:cNvCxnSpPr>
            <a:cxnSpLocks/>
            <a:stCxn id="16386" idx="2"/>
          </p:cNvCxnSpPr>
          <p:nvPr/>
        </p:nvCxnSpPr>
        <p:spPr>
          <a:xfrm>
            <a:off x="5838517" y="2802194"/>
            <a:ext cx="1815896" cy="988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Nadpis 1">
            <a:extLst>
              <a:ext uri="{FF2B5EF4-FFF2-40B4-BE49-F238E27FC236}">
                <a16:creationId xmlns:a16="http://schemas.microsoft.com/office/drawing/2014/main" id="{70C8A625-83F9-6E7A-327A-A1B167C22A5A}"/>
              </a:ext>
            </a:extLst>
          </p:cNvPr>
          <p:cNvSpPr txBox="1">
            <a:spLocks/>
          </p:cNvSpPr>
          <p:nvPr/>
        </p:nvSpPr>
        <p:spPr>
          <a:xfrm>
            <a:off x="-7157884" y="45720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VÝDAJE</a:t>
            </a:r>
          </a:p>
        </p:txBody>
      </p:sp>
    </p:spTree>
    <p:extLst>
      <p:ext uri="{BB962C8B-B14F-4D97-AF65-F5344CB8AC3E}">
        <p14:creationId xmlns:p14="http://schemas.microsoft.com/office/powerpoint/2010/main" val="2979625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7AD7974-B696-CBCD-7937-499B2B7F8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1" b="-982"/>
          <a:stretch/>
        </p:blipFill>
        <p:spPr bwMode="auto">
          <a:xfrm>
            <a:off x="2036507" y="7167716"/>
            <a:ext cx="7672848" cy="17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ovací šipka 3">
            <a:extLst>
              <a:ext uri="{FF2B5EF4-FFF2-40B4-BE49-F238E27FC236}">
                <a16:creationId xmlns:a16="http://schemas.microsoft.com/office/drawing/2014/main" id="{D606FEBF-B3AC-3158-6400-B45B445382C3}"/>
              </a:ext>
            </a:extLst>
          </p:cNvPr>
          <p:cNvCxnSpPr>
            <a:cxnSpLocks/>
          </p:cNvCxnSpPr>
          <p:nvPr/>
        </p:nvCxnSpPr>
        <p:spPr>
          <a:xfrm flipH="1">
            <a:off x="3583858" y="2698955"/>
            <a:ext cx="2239910" cy="693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ovací šipka 4">
            <a:extLst>
              <a:ext uri="{FF2B5EF4-FFF2-40B4-BE49-F238E27FC236}">
                <a16:creationId xmlns:a16="http://schemas.microsoft.com/office/drawing/2014/main" id="{8D14C34F-06A8-0897-C09E-1AAE5204FD51}"/>
              </a:ext>
            </a:extLst>
          </p:cNvPr>
          <p:cNvCxnSpPr>
            <a:cxnSpLocks/>
          </p:cNvCxnSpPr>
          <p:nvPr/>
        </p:nvCxnSpPr>
        <p:spPr>
          <a:xfrm>
            <a:off x="5823768" y="2698955"/>
            <a:ext cx="2066619" cy="752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Nadpis 1">
            <a:extLst>
              <a:ext uri="{FF2B5EF4-FFF2-40B4-BE49-F238E27FC236}">
                <a16:creationId xmlns:a16="http://schemas.microsoft.com/office/drawing/2014/main" id="{A922801B-FA4E-E320-773C-458120BD616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VÝDAJE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E3F175A-26FC-5A6C-DEB3-1A294CEA32F4}"/>
              </a:ext>
            </a:extLst>
          </p:cNvPr>
          <p:cNvSpPr txBox="1">
            <a:spLocks/>
          </p:cNvSpPr>
          <p:nvPr/>
        </p:nvSpPr>
        <p:spPr>
          <a:xfrm>
            <a:off x="7408607" y="137652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PŘÍJMY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C701D0-198A-F4A4-A9D4-5FF192756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13" b="5064"/>
          <a:stretch/>
        </p:blipFill>
        <p:spPr bwMode="auto">
          <a:xfrm>
            <a:off x="2183991" y="1283109"/>
            <a:ext cx="7672848" cy="138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B41CD039-0DC9-E9C5-3258-5B3D9D4D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8" y="3605366"/>
            <a:ext cx="50546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354EEECF-C253-2542-817A-7C529100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72" y="3698977"/>
            <a:ext cx="5875516" cy="28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5CC35D0-EB7F-14F8-1F99-0D57B6954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5354" y="3748343"/>
            <a:ext cx="5167870" cy="257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7385387-349B-A555-8612-F5ED04116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8314" y="4001524"/>
            <a:ext cx="5592960" cy="15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593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7AD7974-B696-CBCD-7937-499B2B7F8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1" b="-982"/>
          <a:stretch/>
        </p:blipFill>
        <p:spPr bwMode="auto">
          <a:xfrm>
            <a:off x="2036507" y="7167716"/>
            <a:ext cx="7672848" cy="17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ovací šipka 3">
            <a:extLst>
              <a:ext uri="{FF2B5EF4-FFF2-40B4-BE49-F238E27FC236}">
                <a16:creationId xmlns:a16="http://schemas.microsoft.com/office/drawing/2014/main" id="{D606FEBF-B3AC-3158-6400-B45B445382C3}"/>
              </a:ext>
            </a:extLst>
          </p:cNvPr>
          <p:cNvCxnSpPr>
            <a:cxnSpLocks/>
          </p:cNvCxnSpPr>
          <p:nvPr/>
        </p:nvCxnSpPr>
        <p:spPr>
          <a:xfrm flipH="1">
            <a:off x="3569110" y="2698955"/>
            <a:ext cx="2254658" cy="101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ovací šipka 4">
            <a:extLst>
              <a:ext uri="{FF2B5EF4-FFF2-40B4-BE49-F238E27FC236}">
                <a16:creationId xmlns:a16="http://schemas.microsoft.com/office/drawing/2014/main" id="{8D14C34F-06A8-0897-C09E-1AAE5204FD51}"/>
              </a:ext>
            </a:extLst>
          </p:cNvPr>
          <p:cNvCxnSpPr>
            <a:cxnSpLocks/>
          </p:cNvCxnSpPr>
          <p:nvPr/>
        </p:nvCxnSpPr>
        <p:spPr>
          <a:xfrm>
            <a:off x="5823768" y="2698955"/>
            <a:ext cx="2686051" cy="1032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Nadpis 1">
            <a:extLst>
              <a:ext uri="{FF2B5EF4-FFF2-40B4-BE49-F238E27FC236}">
                <a16:creationId xmlns:a16="http://schemas.microsoft.com/office/drawing/2014/main" id="{A922801B-FA4E-E320-773C-458120BD616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VÝDAJE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E3F175A-26FC-5A6C-DEB3-1A294CEA32F4}"/>
              </a:ext>
            </a:extLst>
          </p:cNvPr>
          <p:cNvSpPr txBox="1">
            <a:spLocks/>
          </p:cNvSpPr>
          <p:nvPr/>
        </p:nvSpPr>
        <p:spPr>
          <a:xfrm>
            <a:off x="7408607" y="137652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PŘÍJMY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C701D0-198A-F4A4-A9D4-5FF192756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13" b="5064"/>
          <a:stretch/>
        </p:blipFill>
        <p:spPr bwMode="auto">
          <a:xfrm>
            <a:off x="2183991" y="1283109"/>
            <a:ext cx="7672848" cy="138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99870772-12C8-0666-05DC-707905419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82" y="3674601"/>
            <a:ext cx="5167870" cy="257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80DC12E4-B011-6539-3C5B-65D24735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51" y="3913033"/>
            <a:ext cx="5592960" cy="15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369E365-1B99-2AB0-D585-2217BEA8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900" y="3848100"/>
            <a:ext cx="50546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E27FD2-1EAE-584F-6E20-11C3B6F32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317" y="3713726"/>
            <a:ext cx="5875516" cy="28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5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50A6509-8562-4BDF-E685-171425489DCE}"/>
              </a:ext>
            </a:extLst>
          </p:cNvPr>
          <p:cNvSpPr/>
          <p:nvPr/>
        </p:nvSpPr>
        <p:spPr>
          <a:xfrm>
            <a:off x="766916" y="339213"/>
            <a:ext cx="1858297" cy="18582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ADA27B8-FD49-85AB-A17A-265C1039F8DF}"/>
              </a:ext>
            </a:extLst>
          </p:cNvPr>
          <p:cNvSpPr/>
          <p:nvPr/>
        </p:nvSpPr>
        <p:spPr>
          <a:xfrm>
            <a:off x="757084" y="2482646"/>
            <a:ext cx="1858297" cy="18582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4885FC-D2F0-2EBA-E4EF-2B29B6DE36B9}"/>
              </a:ext>
            </a:extLst>
          </p:cNvPr>
          <p:cNvSpPr/>
          <p:nvPr/>
        </p:nvSpPr>
        <p:spPr>
          <a:xfrm>
            <a:off x="757084" y="4576917"/>
            <a:ext cx="1858297" cy="18582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45AA9FAF-32F3-C46B-2BB3-E6A4EF941A59}"/>
              </a:ext>
            </a:extLst>
          </p:cNvPr>
          <p:cNvSpPr txBox="1">
            <a:spLocks/>
          </p:cNvSpPr>
          <p:nvPr/>
        </p:nvSpPr>
        <p:spPr>
          <a:xfrm>
            <a:off x="648929" y="412954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1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6991B687-7FA3-3D25-080F-6EA777DF45D8}"/>
              </a:ext>
            </a:extLst>
          </p:cNvPr>
          <p:cNvSpPr txBox="1">
            <a:spLocks/>
          </p:cNvSpPr>
          <p:nvPr/>
        </p:nvSpPr>
        <p:spPr>
          <a:xfrm>
            <a:off x="683342" y="255638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2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97582CF6-1765-7E6E-43BD-DC191A49ECE6}"/>
              </a:ext>
            </a:extLst>
          </p:cNvPr>
          <p:cNvSpPr txBox="1">
            <a:spLocks/>
          </p:cNvSpPr>
          <p:nvPr/>
        </p:nvSpPr>
        <p:spPr>
          <a:xfrm>
            <a:off x="717755" y="462607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3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602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50A6509-8562-4BDF-E685-171425489DCE}"/>
              </a:ext>
            </a:extLst>
          </p:cNvPr>
          <p:cNvSpPr/>
          <p:nvPr/>
        </p:nvSpPr>
        <p:spPr>
          <a:xfrm>
            <a:off x="766916" y="339213"/>
            <a:ext cx="10353368" cy="18582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ADA27B8-FD49-85AB-A17A-265C1039F8DF}"/>
              </a:ext>
            </a:extLst>
          </p:cNvPr>
          <p:cNvSpPr/>
          <p:nvPr/>
        </p:nvSpPr>
        <p:spPr>
          <a:xfrm>
            <a:off x="757084" y="2482646"/>
            <a:ext cx="1858297" cy="18582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4885FC-D2F0-2EBA-E4EF-2B29B6DE36B9}"/>
              </a:ext>
            </a:extLst>
          </p:cNvPr>
          <p:cNvSpPr/>
          <p:nvPr/>
        </p:nvSpPr>
        <p:spPr>
          <a:xfrm>
            <a:off x="757084" y="4576917"/>
            <a:ext cx="1858297" cy="18582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17ADA07-4A02-9900-51B5-74F7A728E07B}"/>
              </a:ext>
            </a:extLst>
          </p:cNvPr>
          <p:cNvSpPr txBox="1">
            <a:spLocks/>
          </p:cNvSpPr>
          <p:nvPr/>
        </p:nvSpPr>
        <p:spPr>
          <a:xfrm>
            <a:off x="683342" y="255638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2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44CF8E0-650C-3950-8D0A-A5D8D187EBA8}"/>
              </a:ext>
            </a:extLst>
          </p:cNvPr>
          <p:cNvSpPr txBox="1">
            <a:spLocks/>
          </p:cNvSpPr>
          <p:nvPr/>
        </p:nvSpPr>
        <p:spPr>
          <a:xfrm>
            <a:off x="717755" y="462607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3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96EFB3E-081B-ECCE-9E5F-C1AECB85A15E}"/>
              </a:ext>
            </a:extLst>
          </p:cNvPr>
          <p:cNvSpPr txBox="1">
            <a:spLocks/>
          </p:cNvSpPr>
          <p:nvPr/>
        </p:nvSpPr>
        <p:spPr>
          <a:xfrm>
            <a:off x="1076632" y="427702"/>
            <a:ext cx="10368116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Jaké významné soutěže světová atletika pořádá?</a:t>
            </a:r>
            <a:endParaRPr lang="cs-CZ" sz="24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53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50A6509-8562-4BDF-E685-171425489DCE}"/>
              </a:ext>
            </a:extLst>
          </p:cNvPr>
          <p:cNvSpPr/>
          <p:nvPr/>
        </p:nvSpPr>
        <p:spPr>
          <a:xfrm>
            <a:off x="766916" y="339213"/>
            <a:ext cx="1858297" cy="18582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ADA27B8-FD49-85AB-A17A-265C1039F8DF}"/>
              </a:ext>
            </a:extLst>
          </p:cNvPr>
          <p:cNvSpPr/>
          <p:nvPr/>
        </p:nvSpPr>
        <p:spPr>
          <a:xfrm>
            <a:off x="757084" y="2482646"/>
            <a:ext cx="1858297" cy="18582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4885FC-D2F0-2EBA-E4EF-2B29B6DE36B9}"/>
              </a:ext>
            </a:extLst>
          </p:cNvPr>
          <p:cNvSpPr/>
          <p:nvPr/>
        </p:nvSpPr>
        <p:spPr>
          <a:xfrm>
            <a:off x="757084" y="4576917"/>
            <a:ext cx="1858297" cy="18582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17ADA07-4A02-9900-51B5-74F7A728E07B}"/>
              </a:ext>
            </a:extLst>
          </p:cNvPr>
          <p:cNvSpPr txBox="1">
            <a:spLocks/>
          </p:cNvSpPr>
          <p:nvPr/>
        </p:nvSpPr>
        <p:spPr>
          <a:xfrm>
            <a:off x="683342" y="255638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2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44CF8E0-650C-3950-8D0A-A5D8D187EBA8}"/>
              </a:ext>
            </a:extLst>
          </p:cNvPr>
          <p:cNvSpPr txBox="1">
            <a:spLocks/>
          </p:cNvSpPr>
          <p:nvPr/>
        </p:nvSpPr>
        <p:spPr>
          <a:xfrm>
            <a:off x="717755" y="462607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3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2582E8B5-A5DF-ED1F-2C0C-C9A2B5CAF837}"/>
              </a:ext>
            </a:extLst>
          </p:cNvPr>
          <p:cNvSpPr txBox="1">
            <a:spLocks/>
          </p:cNvSpPr>
          <p:nvPr/>
        </p:nvSpPr>
        <p:spPr>
          <a:xfrm>
            <a:off x="648929" y="412954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1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5292E1B-D96A-9F90-7BC0-086F5242B9BC}"/>
              </a:ext>
            </a:extLst>
          </p:cNvPr>
          <p:cNvSpPr txBox="1"/>
          <p:nvPr/>
        </p:nvSpPr>
        <p:spPr>
          <a:xfrm>
            <a:off x="4125685" y="203668"/>
            <a:ext cx="5954486" cy="7521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atletice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Halové mistrovství světa v atletice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přespolním běhu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půlmaratonu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juniorů v atletice (U20)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do 17 let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Světový pohár v chůzi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štafet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Mistrovství světa v horském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trailovém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běhu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Diamantová liga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Kontinentální tour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Label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Races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Tour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Athletics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Walking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50A6509-8562-4BDF-E685-171425489DCE}"/>
              </a:ext>
            </a:extLst>
          </p:cNvPr>
          <p:cNvSpPr/>
          <p:nvPr/>
        </p:nvSpPr>
        <p:spPr>
          <a:xfrm>
            <a:off x="766916" y="339213"/>
            <a:ext cx="1858297" cy="18582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ADA27B8-FD49-85AB-A17A-265C1039F8DF}"/>
              </a:ext>
            </a:extLst>
          </p:cNvPr>
          <p:cNvSpPr/>
          <p:nvPr/>
        </p:nvSpPr>
        <p:spPr>
          <a:xfrm>
            <a:off x="757084" y="2482646"/>
            <a:ext cx="10377948" cy="18582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4885FC-D2F0-2EBA-E4EF-2B29B6DE36B9}"/>
              </a:ext>
            </a:extLst>
          </p:cNvPr>
          <p:cNvSpPr/>
          <p:nvPr/>
        </p:nvSpPr>
        <p:spPr>
          <a:xfrm>
            <a:off x="757084" y="4576917"/>
            <a:ext cx="1858297" cy="18582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5B42555-4662-CEE4-16CE-1D129945E0D3}"/>
              </a:ext>
            </a:extLst>
          </p:cNvPr>
          <p:cNvSpPr txBox="1">
            <a:spLocks/>
          </p:cNvSpPr>
          <p:nvPr/>
        </p:nvSpPr>
        <p:spPr>
          <a:xfrm>
            <a:off x="648929" y="412954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1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E978D09-0DE6-05D3-8BE9-BB6E828D3BD5}"/>
              </a:ext>
            </a:extLst>
          </p:cNvPr>
          <p:cNvSpPr txBox="1">
            <a:spLocks/>
          </p:cNvSpPr>
          <p:nvPr/>
        </p:nvSpPr>
        <p:spPr>
          <a:xfrm>
            <a:off x="717755" y="462607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3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C8CAA1F-0ED8-140C-9BC1-E968649E392B}"/>
              </a:ext>
            </a:extLst>
          </p:cNvPr>
          <p:cNvSpPr txBox="1">
            <a:spLocks/>
          </p:cNvSpPr>
          <p:nvPr/>
        </p:nvSpPr>
        <p:spPr>
          <a:xfrm>
            <a:off x="1106129" y="2521975"/>
            <a:ext cx="10368116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Jaká je organizační struktura světové atletiky?</a:t>
            </a:r>
            <a:endParaRPr lang="cs-CZ" sz="24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07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50A6509-8562-4BDF-E685-171425489DCE}"/>
              </a:ext>
            </a:extLst>
          </p:cNvPr>
          <p:cNvSpPr/>
          <p:nvPr/>
        </p:nvSpPr>
        <p:spPr>
          <a:xfrm>
            <a:off x="766916" y="339213"/>
            <a:ext cx="1858297" cy="18582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ADA27B8-FD49-85AB-A17A-265C1039F8DF}"/>
              </a:ext>
            </a:extLst>
          </p:cNvPr>
          <p:cNvSpPr/>
          <p:nvPr/>
        </p:nvSpPr>
        <p:spPr>
          <a:xfrm>
            <a:off x="757084" y="2482646"/>
            <a:ext cx="1858297" cy="18582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4885FC-D2F0-2EBA-E4EF-2B29B6DE36B9}"/>
              </a:ext>
            </a:extLst>
          </p:cNvPr>
          <p:cNvSpPr/>
          <p:nvPr/>
        </p:nvSpPr>
        <p:spPr>
          <a:xfrm>
            <a:off x="757084" y="4576917"/>
            <a:ext cx="1858297" cy="18582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45AA9FAF-32F3-C46B-2BB3-E6A4EF941A59}"/>
              </a:ext>
            </a:extLst>
          </p:cNvPr>
          <p:cNvSpPr txBox="1">
            <a:spLocks/>
          </p:cNvSpPr>
          <p:nvPr/>
        </p:nvSpPr>
        <p:spPr>
          <a:xfrm>
            <a:off x="648929" y="412954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1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6991B687-7FA3-3D25-080F-6EA777DF45D8}"/>
              </a:ext>
            </a:extLst>
          </p:cNvPr>
          <p:cNvSpPr txBox="1">
            <a:spLocks/>
          </p:cNvSpPr>
          <p:nvPr/>
        </p:nvSpPr>
        <p:spPr>
          <a:xfrm>
            <a:off x="683342" y="255638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2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97582CF6-1765-7E6E-43BD-DC191A49ECE6}"/>
              </a:ext>
            </a:extLst>
          </p:cNvPr>
          <p:cNvSpPr txBox="1">
            <a:spLocks/>
          </p:cNvSpPr>
          <p:nvPr/>
        </p:nvSpPr>
        <p:spPr>
          <a:xfrm>
            <a:off x="717755" y="462607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3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F69BCDA5-9FF7-149C-3303-5B0CA77654CD}"/>
              </a:ext>
            </a:extLst>
          </p:cNvPr>
          <p:cNvSpPr/>
          <p:nvPr/>
        </p:nvSpPr>
        <p:spPr>
          <a:xfrm>
            <a:off x="6543365" y="3244642"/>
            <a:ext cx="2595715" cy="2521975"/>
          </a:xfrm>
          <a:prstGeom prst="ellipse">
            <a:avLst/>
          </a:prstGeom>
          <a:noFill/>
          <a:ln>
            <a:solidFill>
              <a:schemeClr val="accent1">
                <a:shade val="15000"/>
                <a:alpha val="2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KONGRES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25505094-FE95-70D8-F40E-A9ADBE808FF4}"/>
              </a:ext>
            </a:extLst>
          </p:cNvPr>
          <p:cNvSpPr/>
          <p:nvPr/>
        </p:nvSpPr>
        <p:spPr>
          <a:xfrm>
            <a:off x="5486399" y="1342105"/>
            <a:ext cx="2059860" cy="2050024"/>
          </a:xfrm>
          <a:prstGeom prst="ellipse">
            <a:avLst/>
          </a:prstGeom>
          <a:noFill/>
          <a:ln>
            <a:solidFill>
              <a:schemeClr val="accent1">
                <a:shade val="15000"/>
                <a:alpha val="2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ZASTUPITELSTVO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A25458E-B88B-5D25-5987-0ACF3E64E173}"/>
              </a:ext>
            </a:extLst>
          </p:cNvPr>
          <p:cNvSpPr/>
          <p:nvPr/>
        </p:nvSpPr>
        <p:spPr>
          <a:xfrm>
            <a:off x="8057535" y="1406018"/>
            <a:ext cx="1848466" cy="1809134"/>
          </a:xfrm>
          <a:prstGeom prst="ellipse">
            <a:avLst/>
          </a:prstGeom>
          <a:noFill/>
          <a:ln>
            <a:solidFill>
              <a:schemeClr val="accent1">
                <a:shade val="15000"/>
                <a:alpha val="2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PREZIDENT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DAA8DCF6-6075-26A4-B47B-36738ABEADE6}"/>
              </a:ext>
            </a:extLst>
          </p:cNvPr>
          <p:cNvSpPr/>
          <p:nvPr/>
        </p:nvSpPr>
        <p:spPr>
          <a:xfrm>
            <a:off x="9414387" y="3323307"/>
            <a:ext cx="2059860" cy="2050024"/>
          </a:xfrm>
          <a:prstGeom prst="ellipse">
            <a:avLst/>
          </a:prstGeom>
          <a:noFill/>
          <a:ln>
            <a:solidFill>
              <a:schemeClr val="accent1">
                <a:shade val="15000"/>
                <a:alpha val="2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VÍCEPREZIDENTI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EB943F20-E134-7369-4F20-345952C3689A}"/>
              </a:ext>
            </a:extLst>
          </p:cNvPr>
          <p:cNvSpPr/>
          <p:nvPr/>
        </p:nvSpPr>
        <p:spPr>
          <a:xfrm>
            <a:off x="10196051" y="1450261"/>
            <a:ext cx="1745227" cy="1750139"/>
          </a:xfrm>
          <a:prstGeom prst="ellipse">
            <a:avLst/>
          </a:prstGeom>
          <a:noFill/>
          <a:ln>
            <a:solidFill>
              <a:schemeClr val="accent1">
                <a:shade val="15000"/>
                <a:alpha val="2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KOMISE</a:t>
            </a:r>
            <a:endParaRPr lang="cs-CZ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3389A84-6603-4426-10DE-8DED27BB027D}"/>
              </a:ext>
            </a:extLst>
          </p:cNvPr>
          <p:cNvSpPr/>
          <p:nvPr/>
        </p:nvSpPr>
        <p:spPr>
          <a:xfrm>
            <a:off x="4286863" y="3534699"/>
            <a:ext cx="1745227" cy="1750139"/>
          </a:xfrm>
          <a:prstGeom prst="ellipse">
            <a:avLst/>
          </a:prstGeom>
          <a:noFill/>
          <a:ln>
            <a:solidFill>
              <a:schemeClr val="accent1">
                <a:shade val="15000"/>
                <a:alpha val="2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endParaRPr lang="cs-CZ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12E9BFF9-07DC-9BE8-1DC2-FCF5D599B354}"/>
              </a:ext>
            </a:extLst>
          </p:cNvPr>
          <p:cNvSpPr/>
          <p:nvPr/>
        </p:nvSpPr>
        <p:spPr>
          <a:xfrm>
            <a:off x="3333136" y="1504337"/>
            <a:ext cx="1912376" cy="1799303"/>
          </a:xfrm>
          <a:prstGeom prst="ellipse">
            <a:avLst/>
          </a:prstGeom>
          <a:noFill/>
          <a:ln>
            <a:solidFill>
              <a:schemeClr val="accent1">
                <a:shade val="15000"/>
                <a:alpha val="2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VÝKONNÁ RADA</a:t>
            </a:r>
          </a:p>
        </p:txBody>
      </p:sp>
    </p:spTree>
    <p:extLst>
      <p:ext uri="{BB962C8B-B14F-4D97-AF65-F5344CB8AC3E}">
        <p14:creationId xmlns:p14="http://schemas.microsoft.com/office/powerpoint/2010/main" val="37484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50A6509-8562-4BDF-E685-171425489DCE}"/>
              </a:ext>
            </a:extLst>
          </p:cNvPr>
          <p:cNvSpPr/>
          <p:nvPr/>
        </p:nvSpPr>
        <p:spPr>
          <a:xfrm>
            <a:off x="766916" y="339213"/>
            <a:ext cx="1858297" cy="18582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ADA27B8-FD49-85AB-A17A-265C1039F8DF}"/>
              </a:ext>
            </a:extLst>
          </p:cNvPr>
          <p:cNvSpPr/>
          <p:nvPr/>
        </p:nvSpPr>
        <p:spPr>
          <a:xfrm>
            <a:off x="757084" y="2482646"/>
            <a:ext cx="1858297" cy="18582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4885FC-D2F0-2EBA-E4EF-2B29B6DE36B9}"/>
              </a:ext>
            </a:extLst>
          </p:cNvPr>
          <p:cNvSpPr/>
          <p:nvPr/>
        </p:nvSpPr>
        <p:spPr>
          <a:xfrm>
            <a:off x="757084" y="4576917"/>
            <a:ext cx="10599174" cy="18582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95E91BC-EE96-0488-539B-513ABCE8634D}"/>
              </a:ext>
            </a:extLst>
          </p:cNvPr>
          <p:cNvSpPr txBox="1">
            <a:spLocks/>
          </p:cNvSpPr>
          <p:nvPr/>
        </p:nvSpPr>
        <p:spPr>
          <a:xfrm>
            <a:off x="648929" y="412954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1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E796FA36-7BE3-57BB-246C-9E121DFD3F77}"/>
              </a:ext>
            </a:extLst>
          </p:cNvPr>
          <p:cNvSpPr txBox="1">
            <a:spLocks/>
          </p:cNvSpPr>
          <p:nvPr/>
        </p:nvSpPr>
        <p:spPr>
          <a:xfrm>
            <a:off x="683342" y="255638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2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2C83F80-2AE0-CBC5-8484-97924CAF6265}"/>
              </a:ext>
            </a:extLst>
          </p:cNvPr>
          <p:cNvSpPr txBox="1">
            <a:spLocks/>
          </p:cNvSpPr>
          <p:nvPr/>
        </p:nvSpPr>
        <p:spPr>
          <a:xfrm>
            <a:off x="1106129" y="4675239"/>
            <a:ext cx="10368116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Co tvoří příjmy světové atletiky?</a:t>
            </a:r>
            <a:endParaRPr lang="cs-CZ" sz="24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99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F0AA8E-1688-5828-AD5E-6491245EB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l="64381" t="2371" r="-7563" b="11496"/>
          <a:stretch/>
        </p:blipFill>
        <p:spPr>
          <a:xfrm rot="13494246">
            <a:off x="9808733" y="3548511"/>
            <a:ext cx="5219700" cy="6858000"/>
          </a:xfrm>
          <a:prstGeom prst="rect">
            <a:avLst/>
          </a:prstGeom>
        </p:spPr>
      </p:pic>
      <p:pic>
        <p:nvPicPr>
          <p:cNvPr id="6" name="Obrázek 5" descr="Obsah obrázku Svět, Země, mapa&#10;&#10;Popis byl vytvořen automaticky">
            <a:extLst>
              <a:ext uri="{FF2B5EF4-FFF2-40B4-BE49-F238E27FC236}">
                <a16:creationId xmlns:a16="http://schemas.microsoft.com/office/drawing/2014/main" id="{585C8FF7-A593-B697-1E88-B50BE2F93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0805071" y="6965776"/>
            <a:ext cx="289650" cy="1365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6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ATLETIKA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135780" y="1819174"/>
            <a:ext cx="1443790" cy="144379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2183330" y="3492364"/>
            <a:ext cx="1443790" cy="144379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4406765" y="3463490"/>
            <a:ext cx="1443790" cy="1443790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3415364" y="1817569"/>
            <a:ext cx="1443790" cy="1443790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5600298" y="1884947"/>
            <a:ext cx="1443790" cy="1443790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7669729" y="1952323"/>
            <a:ext cx="1443790" cy="1443790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6622180" y="3542097"/>
            <a:ext cx="1443790" cy="1443790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1155032" y="5130265"/>
            <a:ext cx="1443790" cy="1443790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5486398" y="5130265"/>
            <a:ext cx="1443790" cy="1443790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7536580" y="5159141"/>
            <a:ext cx="1443790" cy="1443790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9740765" y="1973178"/>
            <a:ext cx="1443790" cy="1443790"/>
          </a:xfrm>
          <a:prstGeom prst="ellipse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8681986" y="3619099"/>
            <a:ext cx="1443790" cy="1443790"/>
          </a:xfrm>
          <a:prstGeom prst="ellipse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3234087" y="5072513"/>
            <a:ext cx="1443790" cy="1443790"/>
          </a:xfrm>
          <a:prstGeom prst="ellipse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87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50A6509-8562-4BDF-E685-171425489DCE}"/>
              </a:ext>
            </a:extLst>
          </p:cNvPr>
          <p:cNvSpPr/>
          <p:nvPr/>
        </p:nvSpPr>
        <p:spPr>
          <a:xfrm>
            <a:off x="766916" y="339213"/>
            <a:ext cx="1858297" cy="18582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ADA27B8-FD49-85AB-A17A-265C1039F8DF}"/>
              </a:ext>
            </a:extLst>
          </p:cNvPr>
          <p:cNvSpPr/>
          <p:nvPr/>
        </p:nvSpPr>
        <p:spPr>
          <a:xfrm>
            <a:off x="757084" y="2482646"/>
            <a:ext cx="1858297" cy="18582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4885FC-D2F0-2EBA-E4EF-2B29B6DE36B9}"/>
              </a:ext>
            </a:extLst>
          </p:cNvPr>
          <p:cNvSpPr/>
          <p:nvPr/>
        </p:nvSpPr>
        <p:spPr>
          <a:xfrm>
            <a:off x="757084" y="4576917"/>
            <a:ext cx="1858297" cy="18582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45AA9FAF-32F3-C46B-2BB3-E6A4EF941A59}"/>
              </a:ext>
            </a:extLst>
          </p:cNvPr>
          <p:cNvSpPr txBox="1">
            <a:spLocks/>
          </p:cNvSpPr>
          <p:nvPr/>
        </p:nvSpPr>
        <p:spPr>
          <a:xfrm>
            <a:off x="648929" y="412954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1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6991B687-7FA3-3D25-080F-6EA777DF45D8}"/>
              </a:ext>
            </a:extLst>
          </p:cNvPr>
          <p:cNvSpPr txBox="1">
            <a:spLocks/>
          </p:cNvSpPr>
          <p:nvPr/>
        </p:nvSpPr>
        <p:spPr>
          <a:xfrm>
            <a:off x="683342" y="255638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2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97582CF6-1765-7E6E-43BD-DC191A49ECE6}"/>
              </a:ext>
            </a:extLst>
          </p:cNvPr>
          <p:cNvSpPr txBox="1">
            <a:spLocks/>
          </p:cNvSpPr>
          <p:nvPr/>
        </p:nvSpPr>
        <p:spPr>
          <a:xfrm>
            <a:off x="717755" y="4626076"/>
            <a:ext cx="2123768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3</a:t>
            </a:r>
            <a:endParaRPr lang="cs-CZ" sz="4800" b="1" dirty="0">
              <a:solidFill>
                <a:schemeClr val="bg1"/>
              </a:solidFill>
              <a:latin typeface="PHOSPHATE INLINE" panose="02000506050000020004" pitchFamily="2" charset="0"/>
              <a:cs typeface="PHOSPHATE INLINE" panose="02000506050000020004" pitchFamily="2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578F820-35A9-E52D-C407-6491213200ED}"/>
              </a:ext>
            </a:extLst>
          </p:cNvPr>
          <p:cNvSpPr txBox="1"/>
          <p:nvPr/>
        </p:nvSpPr>
        <p:spPr>
          <a:xfrm>
            <a:off x="4243672" y="1943978"/>
            <a:ext cx="5954486" cy="295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televizní práva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sponzoring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olympijská dividenda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pokuta Ruské atletické federace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mimosoutěžní antidopingové testování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závody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příjem z certifikace</a:t>
            </a:r>
          </a:p>
        </p:txBody>
      </p:sp>
    </p:spTree>
    <p:extLst>
      <p:ext uri="{BB962C8B-B14F-4D97-AF65-F5344CB8AC3E}">
        <p14:creationId xmlns:p14="http://schemas.microsoft.com/office/powerpoint/2010/main" val="4074585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5E710A7-5323-8B35-F509-36854A15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 t="7085" b="7085"/>
          <a:stretch/>
        </p:blipFill>
        <p:spPr>
          <a:xfrm>
            <a:off x="-18288" y="-36576"/>
            <a:ext cx="12344399" cy="7035800"/>
          </a:xfrm>
          <a:prstGeom prst="rect">
            <a:avLst/>
          </a:prstGeom>
        </p:spPr>
      </p:pic>
      <p:sp>
        <p:nvSpPr>
          <p:cNvPr id="24" name="Nadpis 1">
            <a:extLst>
              <a:ext uri="{FF2B5EF4-FFF2-40B4-BE49-F238E27FC236}">
                <a16:creationId xmlns:a16="http://schemas.microsoft.com/office/drawing/2014/main" id="{CD644944-A515-8257-2B6D-616E2A03DDF6}"/>
              </a:ext>
            </a:extLst>
          </p:cNvPr>
          <p:cNvSpPr txBox="1">
            <a:spLocks/>
          </p:cNvSpPr>
          <p:nvPr/>
        </p:nvSpPr>
        <p:spPr>
          <a:xfrm>
            <a:off x="947070" y="2725968"/>
            <a:ext cx="11013871" cy="1299409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>
                <a:solidFill>
                  <a:schemeClr val="bg1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2053204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6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SPRINTY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4141639" y="1763486"/>
            <a:ext cx="3566849" cy="357051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4044786" y="5921829"/>
            <a:ext cx="821128" cy="81642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027249" y="5901891"/>
            <a:ext cx="731292" cy="80371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116993" y="5790854"/>
            <a:ext cx="862722" cy="838545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1148041" y="5836460"/>
            <a:ext cx="887588" cy="836482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2085359" y="5805865"/>
            <a:ext cx="853785" cy="932391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5936380" y="5860754"/>
            <a:ext cx="856306" cy="866618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8002145" y="5816065"/>
            <a:ext cx="956797" cy="93307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3089592" y="5878285"/>
            <a:ext cx="861921" cy="838201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6962044" y="5872441"/>
            <a:ext cx="821243" cy="833158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46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2A403-4669-F31A-375C-EE008920C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65004"/>
          </a:xfrm>
          <a:prstGeom prst="rect">
            <a:avLst/>
          </a:prstGeom>
          <a:noFill/>
        </p:spPr>
        <p:txBody>
          <a:bodyPr vert="horz" lIns="7200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latin typeface="PHOSPHATE INLINE" panose="02000506050000020004" pitchFamily="2" charset="0"/>
                <a:cs typeface="PHOSPHATE INLINE" panose="02000506050000020004" pitchFamily="2" charset="0"/>
              </a:rPr>
              <a:t>STŘEDNÍ A DLOUHÉ TRATĚ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99A25AB-54AE-3C99-A9BE-18079C7A8003}"/>
              </a:ext>
            </a:extLst>
          </p:cNvPr>
          <p:cNvSpPr/>
          <p:nvPr/>
        </p:nvSpPr>
        <p:spPr>
          <a:xfrm>
            <a:off x="108858" y="5780313"/>
            <a:ext cx="903514" cy="88174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A7D7F8D-8211-1663-CF5A-0B22D08E4463}"/>
              </a:ext>
            </a:extLst>
          </p:cNvPr>
          <p:cNvSpPr/>
          <p:nvPr/>
        </p:nvSpPr>
        <p:spPr>
          <a:xfrm>
            <a:off x="4044786" y="5921829"/>
            <a:ext cx="821128" cy="81642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2586BFA-FFC5-B639-48FE-DBCDC08C8BED}"/>
              </a:ext>
            </a:extLst>
          </p:cNvPr>
          <p:cNvSpPr/>
          <p:nvPr/>
        </p:nvSpPr>
        <p:spPr>
          <a:xfrm>
            <a:off x="5027249" y="5901891"/>
            <a:ext cx="731292" cy="80371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224EF54-DD57-29C2-69F6-331E91214993}"/>
              </a:ext>
            </a:extLst>
          </p:cNvPr>
          <p:cNvSpPr/>
          <p:nvPr/>
        </p:nvSpPr>
        <p:spPr>
          <a:xfrm>
            <a:off x="4106781" y="1687287"/>
            <a:ext cx="3856293" cy="3799113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E8E8016-9174-894B-1C79-69CBAD3CBF35}"/>
              </a:ext>
            </a:extLst>
          </p:cNvPr>
          <p:cNvSpPr/>
          <p:nvPr/>
        </p:nvSpPr>
        <p:spPr>
          <a:xfrm>
            <a:off x="1148041" y="5836460"/>
            <a:ext cx="887588" cy="836482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8A78E5E-3D69-A602-47D1-F1A1677678E4}"/>
              </a:ext>
            </a:extLst>
          </p:cNvPr>
          <p:cNvSpPr/>
          <p:nvPr/>
        </p:nvSpPr>
        <p:spPr>
          <a:xfrm>
            <a:off x="2085359" y="5805865"/>
            <a:ext cx="853785" cy="932391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51D2992-EB04-64B3-E5CE-84C359BC332E}"/>
              </a:ext>
            </a:extLst>
          </p:cNvPr>
          <p:cNvSpPr/>
          <p:nvPr/>
        </p:nvSpPr>
        <p:spPr>
          <a:xfrm>
            <a:off x="5936380" y="5860754"/>
            <a:ext cx="856306" cy="866618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102AAB84-432B-AE00-5420-450376D53059}"/>
              </a:ext>
            </a:extLst>
          </p:cNvPr>
          <p:cNvSpPr/>
          <p:nvPr/>
        </p:nvSpPr>
        <p:spPr>
          <a:xfrm>
            <a:off x="8002145" y="5816065"/>
            <a:ext cx="956797" cy="93307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5EB64F1-4E70-A28C-434A-A10467B4B5B5}"/>
              </a:ext>
            </a:extLst>
          </p:cNvPr>
          <p:cNvSpPr/>
          <p:nvPr/>
        </p:nvSpPr>
        <p:spPr>
          <a:xfrm>
            <a:off x="10036628" y="5878285"/>
            <a:ext cx="947060" cy="903513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AE7861B-426A-5578-BC0C-9126FE19376B}"/>
              </a:ext>
            </a:extLst>
          </p:cNvPr>
          <p:cNvSpPr/>
          <p:nvPr/>
        </p:nvSpPr>
        <p:spPr>
          <a:xfrm>
            <a:off x="11085324" y="5856516"/>
            <a:ext cx="878076" cy="892628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09C1C63-0248-E4E4-A43D-364007DD0591}"/>
              </a:ext>
            </a:extLst>
          </p:cNvPr>
          <p:cNvSpPr/>
          <p:nvPr/>
        </p:nvSpPr>
        <p:spPr>
          <a:xfrm>
            <a:off x="3089592" y="5878285"/>
            <a:ext cx="861921" cy="838201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8B31926-70E4-1403-6C9D-8FEF8EA4A531}"/>
              </a:ext>
            </a:extLst>
          </p:cNvPr>
          <p:cNvSpPr/>
          <p:nvPr/>
        </p:nvSpPr>
        <p:spPr>
          <a:xfrm>
            <a:off x="6962044" y="5872441"/>
            <a:ext cx="821243" cy="833158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8E002AE-BB05-CCE3-2A0E-EE598691F7E1}"/>
              </a:ext>
            </a:extLst>
          </p:cNvPr>
          <p:cNvSpPr/>
          <p:nvPr/>
        </p:nvSpPr>
        <p:spPr>
          <a:xfrm>
            <a:off x="9057944" y="5878057"/>
            <a:ext cx="902484" cy="849316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017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9429</TotalTime>
  <Words>1098</Words>
  <Application>Microsoft Macintosh PowerPoint</Application>
  <PresentationFormat>Širokoúhlá obrazovka</PresentationFormat>
  <Paragraphs>542</Paragraphs>
  <Slides>71</Slides>
  <Notes>61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9" baseType="lpstr">
      <vt:lpstr>Arial</vt:lpstr>
      <vt:lpstr>Calibri</vt:lpstr>
      <vt:lpstr>Calibri Light</vt:lpstr>
      <vt:lpstr>Haettenschweiler</vt:lpstr>
      <vt:lpstr>Phosphate Inline</vt:lpstr>
      <vt:lpstr>Phosphate Inline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ATHLETICS</dc:title>
  <dc:creator>Dominik Šimek</dc:creator>
  <cp:lastModifiedBy>Róbert Kuchár</cp:lastModifiedBy>
  <cp:revision>12</cp:revision>
  <dcterms:created xsi:type="dcterms:W3CDTF">2023-11-05T11:18:46Z</dcterms:created>
  <dcterms:modified xsi:type="dcterms:W3CDTF">2023-12-11T12:59:31Z</dcterms:modified>
</cp:coreProperties>
</file>