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4" r:id="rId4"/>
    <p:sldId id="272" r:id="rId5"/>
    <p:sldId id="273" r:id="rId6"/>
    <p:sldId id="271" r:id="rId7"/>
    <p:sldId id="281" r:id="rId8"/>
    <p:sldId id="276" r:id="rId9"/>
    <p:sldId id="267" r:id="rId10"/>
    <p:sldId id="268" r:id="rId11"/>
    <p:sldId id="269" r:id="rId12"/>
    <p:sldId id="270" r:id="rId13"/>
    <p:sldId id="277" r:id="rId14"/>
    <p:sldId id="282" r:id="rId15"/>
    <p:sldId id="279" r:id="rId16"/>
    <p:sldId id="286" r:id="rId17"/>
    <p:sldId id="288" r:id="rId18"/>
    <p:sldId id="296" r:id="rId19"/>
    <p:sldId id="298" r:id="rId20"/>
    <p:sldId id="299" r:id="rId21"/>
    <p:sldId id="300" r:id="rId22"/>
    <p:sldId id="301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D44A4D-4572-48B6-ADE2-738864542B26}" v="74" dt="2023-11-19T14:07:48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70" d="100"/>
          <a:sy n="70" d="100"/>
        </p:scale>
        <p:origin x="116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Cihlářová - JAN Reality" userId="418aa493-d9a1-4e9f-a608-3909b27a7890" providerId="ADAL" clId="{E5D44A4D-4572-48B6-ADE2-738864542B26}"/>
    <pc:docChg chg="undo custSel addSld delSld modSld sldOrd">
      <pc:chgData name="Hana Cihlářová - JAN Reality" userId="418aa493-d9a1-4e9f-a608-3909b27a7890" providerId="ADAL" clId="{E5D44A4D-4572-48B6-ADE2-738864542B26}" dt="2023-11-19T14:08:08.474" v="880" actId="1076"/>
      <pc:docMkLst>
        <pc:docMk/>
      </pc:docMkLst>
      <pc:sldChg chg="modSp mod">
        <pc:chgData name="Hana Cihlářová - JAN Reality" userId="418aa493-d9a1-4e9f-a608-3909b27a7890" providerId="ADAL" clId="{E5D44A4D-4572-48B6-ADE2-738864542B26}" dt="2023-11-19T14:00:37.055" v="862" actId="20577"/>
        <pc:sldMkLst>
          <pc:docMk/>
          <pc:sldMk cId="2561845628" sldId="259"/>
        </pc:sldMkLst>
        <pc:spChg chg="mod">
          <ac:chgData name="Hana Cihlářová - JAN Reality" userId="418aa493-d9a1-4e9f-a608-3909b27a7890" providerId="ADAL" clId="{E5D44A4D-4572-48B6-ADE2-738864542B26}" dt="2023-11-19T14:00:37.055" v="862" actId="20577"/>
          <ac:spMkLst>
            <pc:docMk/>
            <pc:sldMk cId="2561845628" sldId="259"/>
            <ac:spMk id="9" creationId="{686F0813-2A0C-D6FD-F626-E405679E9600}"/>
          </ac:spMkLst>
        </pc:spChg>
      </pc:sldChg>
      <pc:sldChg chg="modSp">
        <pc:chgData name="Hana Cihlářová - JAN Reality" userId="418aa493-d9a1-4e9f-a608-3909b27a7890" providerId="ADAL" clId="{E5D44A4D-4572-48B6-ADE2-738864542B26}" dt="2023-11-19T14:04:12.520" v="870" actId="20577"/>
        <pc:sldMkLst>
          <pc:docMk/>
          <pc:sldMk cId="4252487963" sldId="267"/>
        </pc:sldMkLst>
        <pc:graphicFrameChg chg="mod">
          <ac:chgData name="Hana Cihlářová - JAN Reality" userId="418aa493-d9a1-4e9f-a608-3909b27a7890" providerId="ADAL" clId="{E5D44A4D-4572-48B6-ADE2-738864542B26}" dt="2023-11-19T14:04:12.520" v="870" actId="20577"/>
          <ac:graphicFrameMkLst>
            <pc:docMk/>
            <pc:sldMk cId="4252487963" sldId="267"/>
            <ac:graphicFrameMk id="4" creationId="{FD590F67-2506-4499-77B4-04B76CF405C4}"/>
          </ac:graphicFrameMkLst>
        </pc:graphicFrameChg>
      </pc:sldChg>
      <pc:sldChg chg="modSp">
        <pc:chgData name="Hana Cihlářová - JAN Reality" userId="418aa493-d9a1-4e9f-a608-3909b27a7890" providerId="ADAL" clId="{E5D44A4D-4572-48B6-ADE2-738864542B26}" dt="2023-11-19T13:49:14.394" v="750" actId="20577"/>
        <pc:sldMkLst>
          <pc:docMk/>
          <pc:sldMk cId="543971362" sldId="268"/>
        </pc:sldMkLst>
        <pc:graphicFrameChg chg="mod">
          <ac:chgData name="Hana Cihlářová - JAN Reality" userId="418aa493-d9a1-4e9f-a608-3909b27a7890" providerId="ADAL" clId="{E5D44A4D-4572-48B6-ADE2-738864542B26}" dt="2023-11-19T13:49:14.394" v="750" actId="20577"/>
          <ac:graphicFrameMkLst>
            <pc:docMk/>
            <pc:sldMk cId="543971362" sldId="268"/>
            <ac:graphicFrameMk id="4" creationId="{34615369-1B7E-C365-D445-EA26C219BEB1}"/>
          </ac:graphicFrameMkLst>
        </pc:graphicFrameChg>
      </pc:sldChg>
      <pc:sldChg chg="modSp mod">
        <pc:chgData name="Hana Cihlářová - JAN Reality" userId="418aa493-d9a1-4e9f-a608-3909b27a7890" providerId="ADAL" clId="{E5D44A4D-4572-48B6-ADE2-738864542B26}" dt="2023-11-19T13:50:45.589" v="763" actId="20577"/>
        <pc:sldMkLst>
          <pc:docMk/>
          <pc:sldMk cId="641342148" sldId="269"/>
        </pc:sldMkLst>
        <pc:spChg chg="mod">
          <ac:chgData name="Hana Cihlářová - JAN Reality" userId="418aa493-d9a1-4e9f-a608-3909b27a7890" providerId="ADAL" clId="{E5D44A4D-4572-48B6-ADE2-738864542B26}" dt="2023-11-19T13:50:45.589" v="763" actId="20577"/>
          <ac:spMkLst>
            <pc:docMk/>
            <pc:sldMk cId="641342148" sldId="269"/>
            <ac:spMk id="13" creationId="{EA136DE7-5169-DFCC-477B-7AAA094C1AD7}"/>
          </ac:spMkLst>
        </pc:spChg>
      </pc:sldChg>
      <pc:sldChg chg="addSp delSp modSp mod setBg setClrOvrMap">
        <pc:chgData name="Hana Cihlářová - JAN Reality" userId="418aa493-d9a1-4e9f-a608-3909b27a7890" providerId="ADAL" clId="{E5D44A4D-4572-48B6-ADE2-738864542B26}" dt="2023-11-19T13:56:15.239" v="792" actId="12100"/>
        <pc:sldMkLst>
          <pc:docMk/>
          <pc:sldMk cId="3944719518" sldId="270"/>
        </pc:sldMkLst>
        <pc:spChg chg="mod">
          <ac:chgData name="Hana Cihlářová - JAN Reality" userId="418aa493-d9a1-4e9f-a608-3909b27a7890" providerId="ADAL" clId="{E5D44A4D-4572-48B6-ADE2-738864542B26}" dt="2023-11-19T13:55:51.347" v="788" actId="207"/>
          <ac:spMkLst>
            <pc:docMk/>
            <pc:sldMk cId="3944719518" sldId="270"/>
            <ac:spMk id="2" creationId="{F0252E01-AC0E-F9F7-DA89-90C3BFA820B2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43" creationId="{8DF8AE6E-38CD-4B2A-8E02-F099DD30EF40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45" creationId="{23293907-0F26-4752-BCD0-3AC2C5026383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47" creationId="{1E32D174-F8A9-4FF0-8888-1B4F5E184961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49" creationId="{769201C5-687E-46FB-BA72-23BA40BFEE1E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51" creationId="{339141A8-FDFD-4ABE-A499-72C9669F4BE6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53" creationId="{8A439E11-755A-4258-859D-56A6B6AFCB66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55" creationId="{E916EF49-F958-4F28-A999-F8FA8D09AF86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57" creationId="{A7665D74-DFEA-412C-928C-F090E67084F3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59" creationId="{3E84BD56-679D-4E0C-9C9B-D694ABF07373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61" creationId="{2335FEDF-EF88-4E68-9CF7-5A72EF32AFC2}"/>
          </ac:spMkLst>
        </pc:spChg>
        <pc:spChg chg="del">
          <ac:chgData name="Hana Cihlářová - JAN Reality" userId="418aa493-d9a1-4e9f-a608-3909b27a7890" providerId="ADAL" clId="{E5D44A4D-4572-48B6-ADE2-738864542B26}" dt="2023-11-19T13:53:50.028" v="777" actId="26606"/>
          <ac:spMkLst>
            <pc:docMk/>
            <pc:sldMk cId="3944719518" sldId="270"/>
            <ac:spMk id="5163" creationId="{837A7BE2-DF08-4ECE-A520-13927DBF4C5E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68" creationId="{3A45B268-BBDB-4EC6-A664-CED7BF60D20D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70" creationId="{07977D39-626F-40D7-B00F-16E02602DD5A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72" creationId="{B78B55DD-3C55-4B94-9031-4F3723BD43EA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74" creationId="{B905CDE4-B751-4B3E-B625-6E59F8903414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76" creationId="{42D9BB05-ED63-4148-87AB-82720ACC335C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78" creationId="{CDC29AC1-2821-4FCC-B597-88DAF39C36FE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80" creationId="{5B00B48C-8AA7-4128-AD60-76349F0CEC58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82" creationId="{08108C16-F4C0-44AA-999D-17BD39219B24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84" creationId="{0760511E-86BF-4340-9949-CECB774FAC36}"/>
          </ac:spMkLst>
        </pc:spChg>
        <pc:spChg chg="add del">
          <ac:chgData name="Hana Cihlářová - JAN Reality" userId="418aa493-d9a1-4e9f-a608-3909b27a7890" providerId="ADAL" clId="{E5D44A4D-4572-48B6-ADE2-738864542B26}" dt="2023-11-19T13:55:31.563" v="786" actId="26606"/>
          <ac:spMkLst>
            <pc:docMk/>
            <pc:sldMk cId="3944719518" sldId="270"/>
            <ac:spMk id="5186" creationId="{C8F10CB3-3B5E-4C7A-98CF-B87454DDFA39}"/>
          </ac:spMkLst>
        </pc:spChg>
        <pc:graphicFrameChg chg="mod modGraphic">
          <ac:chgData name="Hana Cihlářová - JAN Reality" userId="418aa493-d9a1-4e9f-a608-3909b27a7890" providerId="ADAL" clId="{E5D44A4D-4572-48B6-ADE2-738864542B26}" dt="2023-11-19T13:56:15.239" v="792" actId="12100"/>
          <ac:graphicFrameMkLst>
            <pc:docMk/>
            <pc:sldMk cId="3944719518" sldId="270"/>
            <ac:graphicFrameMk id="5" creationId="{894DDDF3-F670-3846-75E4-A09257B5E450}"/>
          </ac:graphicFrameMkLst>
        </pc:graphicFrameChg>
        <pc:picChg chg="mod">
          <ac:chgData name="Hana Cihlářová - JAN Reality" userId="418aa493-d9a1-4e9f-a608-3909b27a7890" providerId="ADAL" clId="{E5D44A4D-4572-48B6-ADE2-738864542B26}" dt="2023-11-19T13:55:31.563" v="786" actId="26606"/>
          <ac:picMkLst>
            <pc:docMk/>
            <pc:sldMk cId="3944719518" sldId="270"/>
            <ac:picMk id="4" creationId="{3AADB22E-9561-358D-7BBE-0FD8297B3930}"/>
          </ac:picMkLst>
        </pc:picChg>
        <pc:picChg chg="mod">
          <ac:chgData name="Hana Cihlářová - JAN Reality" userId="418aa493-d9a1-4e9f-a608-3909b27a7890" providerId="ADAL" clId="{E5D44A4D-4572-48B6-ADE2-738864542B26}" dt="2023-11-19T13:55:31.563" v="786" actId="26606"/>
          <ac:picMkLst>
            <pc:docMk/>
            <pc:sldMk cId="3944719518" sldId="270"/>
            <ac:picMk id="5130" creationId="{831CF21A-E27D-A4BC-82CE-31DEF5335658}"/>
          </ac:picMkLst>
        </pc:picChg>
        <pc:picChg chg="mod ord">
          <ac:chgData name="Hana Cihlářová - JAN Reality" userId="418aa493-d9a1-4e9f-a608-3909b27a7890" providerId="ADAL" clId="{E5D44A4D-4572-48B6-ADE2-738864542B26}" dt="2023-11-19T13:55:31.563" v="786" actId="26606"/>
          <ac:picMkLst>
            <pc:docMk/>
            <pc:sldMk cId="3944719518" sldId="270"/>
            <ac:picMk id="5134" creationId="{25C90813-0988-07FD-533F-C21F30B9E8B0}"/>
          </ac:picMkLst>
        </pc:picChg>
        <pc:picChg chg="mod ord">
          <ac:chgData name="Hana Cihlářová - JAN Reality" userId="418aa493-d9a1-4e9f-a608-3909b27a7890" providerId="ADAL" clId="{E5D44A4D-4572-48B6-ADE2-738864542B26}" dt="2023-11-19T13:55:31.563" v="786" actId="26606"/>
          <ac:picMkLst>
            <pc:docMk/>
            <pc:sldMk cId="3944719518" sldId="270"/>
            <ac:picMk id="5136" creationId="{3EB38F76-D23D-D7CC-3869-58AE9BEBA2A7}"/>
          </ac:picMkLst>
        </pc:picChg>
        <pc:picChg chg="mod ord">
          <ac:chgData name="Hana Cihlářová - JAN Reality" userId="418aa493-d9a1-4e9f-a608-3909b27a7890" providerId="ADAL" clId="{E5D44A4D-4572-48B6-ADE2-738864542B26}" dt="2023-11-19T13:55:31.563" v="786" actId="26606"/>
          <ac:picMkLst>
            <pc:docMk/>
            <pc:sldMk cId="3944719518" sldId="270"/>
            <ac:picMk id="5138" creationId="{91065125-164A-AE5F-564B-668702A7DBF8}"/>
          </ac:picMkLst>
        </pc:picChg>
        <pc:cxnChg chg="add">
          <ac:chgData name="Hana Cihlářová - JAN Reality" userId="418aa493-d9a1-4e9f-a608-3909b27a7890" providerId="ADAL" clId="{E5D44A4D-4572-48B6-ADE2-738864542B26}" dt="2023-11-19T13:55:31.563" v="786" actId="26606"/>
          <ac:cxnSpMkLst>
            <pc:docMk/>
            <pc:sldMk cId="3944719518" sldId="270"/>
            <ac:cxnSpMk id="5191" creationId="{822A5670-0F7B-4199-AEAB-33FBA9CEA44D}"/>
          </ac:cxnSpMkLst>
        </pc:cxnChg>
        <pc:cxnChg chg="add">
          <ac:chgData name="Hana Cihlářová - JAN Reality" userId="418aa493-d9a1-4e9f-a608-3909b27a7890" providerId="ADAL" clId="{E5D44A4D-4572-48B6-ADE2-738864542B26}" dt="2023-11-19T13:55:31.563" v="786" actId="26606"/>
          <ac:cxnSpMkLst>
            <pc:docMk/>
            <pc:sldMk cId="3944719518" sldId="270"/>
            <ac:cxnSpMk id="5193" creationId="{8BB1744D-A7DF-4B65-B6E3-DCF12BB2D869}"/>
          </ac:cxnSpMkLst>
        </pc:cxnChg>
        <pc:cxnChg chg="add">
          <ac:chgData name="Hana Cihlářová - JAN Reality" userId="418aa493-d9a1-4e9f-a608-3909b27a7890" providerId="ADAL" clId="{E5D44A4D-4572-48B6-ADE2-738864542B26}" dt="2023-11-19T13:55:31.563" v="786" actId="26606"/>
          <ac:cxnSpMkLst>
            <pc:docMk/>
            <pc:sldMk cId="3944719518" sldId="270"/>
            <ac:cxnSpMk id="5195" creationId="{882DD753-EA38-4E86-91FB-05041A44A28E}"/>
          </ac:cxnSpMkLst>
        </pc:cxnChg>
        <pc:cxnChg chg="add">
          <ac:chgData name="Hana Cihlářová - JAN Reality" userId="418aa493-d9a1-4e9f-a608-3909b27a7890" providerId="ADAL" clId="{E5D44A4D-4572-48B6-ADE2-738864542B26}" dt="2023-11-19T13:55:31.563" v="786" actId="26606"/>
          <ac:cxnSpMkLst>
            <pc:docMk/>
            <pc:sldMk cId="3944719518" sldId="270"/>
            <ac:cxnSpMk id="5197" creationId="{6DA63E78-7704-45EF-B5D3-EADDF5D82674}"/>
          </ac:cxnSpMkLst>
        </pc:cxnChg>
      </pc:sldChg>
      <pc:sldChg chg="addSp delSp modSp mod">
        <pc:chgData name="Hana Cihlářová - JAN Reality" userId="418aa493-d9a1-4e9f-a608-3909b27a7890" providerId="ADAL" clId="{E5D44A4D-4572-48B6-ADE2-738864542B26}" dt="2023-11-19T13:32:38.671" v="14" actId="1076"/>
        <pc:sldMkLst>
          <pc:docMk/>
          <pc:sldMk cId="936998693" sldId="272"/>
        </pc:sldMkLst>
        <pc:spChg chg="add del mod">
          <ac:chgData name="Hana Cihlářová - JAN Reality" userId="418aa493-d9a1-4e9f-a608-3909b27a7890" providerId="ADAL" clId="{E5D44A4D-4572-48B6-ADE2-738864542B26}" dt="2023-11-19T13:31:46.826" v="4" actId="931"/>
          <ac:spMkLst>
            <pc:docMk/>
            <pc:sldMk cId="936998693" sldId="272"/>
            <ac:spMk id="4" creationId="{04A7B518-D20A-F5E6-8DE7-609DBD3F09CC}"/>
          </ac:spMkLst>
        </pc:spChg>
        <pc:picChg chg="del">
          <ac:chgData name="Hana Cihlářová - JAN Reality" userId="418aa493-d9a1-4e9f-a608-3909b27a7890" providerId="ADAL" clId="{E5D44A4D-4572-48B6-ADE2-738864542B26}" dt="2023-11-19T13:31:31.865" v="3" actId="478"/>
          <ac:picMkLst>
            <pc:docMk/>
            <pc:sldMk cId="936998693" sldId="272"/>
            <ac:picMk id="5" creationId="{C225F9EA-928E-9A4A-49B0-DB9EF26ADBBE}"/>
          </ac:picMkLst>
        </pc:picChg>
        <pc:picChg chg="add del mod ord">
          <ac:chgData name="Hana Cihlářová - JAN Reality" userId="418aa493-d9a1-4e9f-a608-3909b27a7890" providerId="ADAL" clId="{E5D44A4D-4572-48B6-ADE2-738864542B26}" dt="2023-11-19T13:32:38.671" v="14" actId="1076"/>
          <ac:picMkLst>
            <pc:docMk/>
            <pc:sldMk cId="936998693" sldId="272"/>
            <ac:picMk id="7" creationId="{4534321E-82A3-9480-E5D7-C2E9B137C816}"/>
          </ac:picMkLst>
        </pc:picChg>
        <pc:picChg chg="add mod">
          <ac:chgData name="Hana Cihlářová - JAN Reality" userId="418aa493-d9a1-4e9f-a608-3909b27a7890" providerId="ADAL" clId="{E5D44A4D-4572-48B6-ADE2-738864542B26}" dt="2023-11-19T13:31:54.317" v="8" actId="14100"/>
          <ac:picMkLst>
            <pc:docMk/>
            <pc:sldMk cId="936998693" sldId="272"/>
            <ac:picMk id="8" creationId="{8F4DCED9-F0E5-7307-7151-FC7D75D95BE3}"/>
          </ac:picMkLst>
        </pc:picChg>
      </pc:sldChg>
      <pc:sldChg chg="addSp delSp modSp mod">
        <pc:chgData name="Hana Cihlářová - JAN Reality" userId="418aa493-d9a1-4e9f-a608-3909b27a7890" providerId="ADAL" clId="{E5D44A4D-4572-48B6-ADE2-738864542B26}" dt="2023-11-19T14:08:08.474" v="880" actId="1076"/>
        <pc:sldMkLst>
          <pc:docMk/>
          <pc:sldMk cId="845737319" sldId="273"/>
        </pc:sldMkLst>
        <pc:spChg chg="add del mod">
          <ac:chgData name="Hana Cihlářová - JAN Reality" userId="418aa493-d9a1-4e9f-a608-3909b27a7890" providerId="ADAL" clId="{E5D44A4D-4572-48B6-ADE2-738864542B26}" dt="2023-11-19T13:33:03.651" v="17" actId="931"/>
          <ac:spMkLst>
            <pc:docMk/>
            <pc:sldMk cId="845737319" sldId="273"/>
            <ac:spMk id="4" creationId="{D1A6FCF7-6508-2B5A-4331-27945818C973}"/>
          </ac:spMkLst>
        </pc:spChg>
        <pc:spChg chg="add del mod">
          <ac:chgData name="Hana Cihlářová - JAN Reality" userId="418aa493-d9a1-4e9f-a608-3909b27a7890" providerId="ADAL" clId="{E5D44A4D-4572-48B6-ADE2-738864542B26}" dt="2023-11-19T14:07:48.354" v="873" actId="931"/>
          <ac:spMkLst>
            <pc:docMk/>
            <pc:sldMk cId="845737319" sldId="273"/>
            <ac:spMk id="10" creationId="{5AEDB545-FB5A-3E10-A4FE-A5DC06CCA42B}"/>
          </ac:spMkLst>
        </pc:spChg>
        <pc:picChg chg="del">
          <ac:chgData name="Hana Cihlářová - JAN Reality" userId="418aa493-d9a1-4e9f-a608-3909b27a7890" providerId="ADAL" clId="{E5D44A4D-4572-48B6-ADE2-738864542B26}" dt="2023-11-19T13:32:54.203" v="16" actId="478"/>
          <ac:picMkLst>
            <pc:docMk/>
            <pc:sldMk cId="845737319" sldId="273"/>
            <ac:picMk id="5" creationId="{9B80185A-E3C0-1DB4-02EA-81437C2E0F73}"/>
          </ac:picMkLst>
        </pc:picChg>
        <pc:picChg chg="mod ord">
          <ac:chgData name="Hana Cihlářová - JAN Reality" userId="418aa493-d9a1-4e9f-a608-3909b27a7890" providerId="ADAL" clId="{E5D44A4D-4572-48B6-ADE2-738864542B26}" dt="2023-11-19T14:08:08.474" v="880" actId="1076"/>
          <ac:picMkLst>
            <pc:docMk/>
            <pc:sldMk cId="845737319" sldId="273"/>
            <ac:picMk id="7" creationId="{59A901C3-0DF0-F5A1-A9F9-ADA6BC75A4F1}"/>
          </ac:picMkLst>
        </pc:picChg>
        <pc:picChg chg="add del mod">
          <ac:chgData name="Hana Cihlářová - JAN Reality" userId="418aa493-d9a1-4e9f-a608-3909b27a7890" providerId="ADAL" clId="{E5D44A4D-4572-48B6-ADE2-738864542B26}" dt="2023-11-19T14:07:38.653" v="872" actId="478"/>
          <ac:picMkLst>
            <pc:docMk/>
            <pc:sldMk cId="845737319" sldId="273"/>
            <ac:picMk id="8" creationId="{A78B949B-1198-D00A-23B4-07A0BA8CEEFC}"/>
          </ac:picMkLst>
        </pc:picChg>
        <pc:picChg chg="add mod">
          <ac:chgData name="Hana Cihlářová - JAN Reality" userId="418aa493-d9a1-4e9f-a608-3909b27a7890" providerId="ADAL" clId="{E5D44A4D-4572-48B6-ADE2-738864542B26}" dt="2023-11-19T14:07:53.608" v="877" actId="14100"/>
          <ac:picMkLst>
            <pc:docMk/>
            <pc:sldMk cId="845737319" sldId="273"/>
            <ac:picMk id="12" creationId="{4484C71C-9028-BEF9-C058-077DF639792F}"/>
          </ac:picMkLst>
        </pc:picChg>
      </pc:sldChg>
      <pc:sldChg chg="modSp">
        <pc:chgData name="Hana Cihlářová - JAN Reality" userId="418aa493-d9a1-4e9f-a608-3909b27a7890" providerId="ADAL" clId="{E5D44A4D-4572-48B6-ADE2-738864542B26}" dt="2023-11-19T13:46:24.587" v="714"/>
        <pc:sldMkLst>
          <pc:docMk/>
          <pc:sldMk cId="3776644107" sldId="276"/>
        </pc:sldMkLst>
        <pc:graphicFrameChg chg="mod">
          <ac:chgData name="Hana Cihlářová - JAN Reality" userId="418aa493-d9a1-4e9f-a608-3909b27a7890" providerId="ADAL" clId="{E5D44A4D-4572-48B6-ADE2-738864542B26}" dt="2023-11-19T13:46:24.587" v="714"/>
          <ac:graphicFrameMkLst>
            <pc:docMk/>
            <pc:sldMk cId="3776644107" sldId="276"/>
            <ac:graphicFrameMk id="4" creationId="{431FA587-0ADD-D63C-3B64-B3490C3B6557}"/>
          </ac:graphicFrameMkLst>
        </pc:graphicFrameChg>
      </pc:sldChg>
      <pc:sldChg chg="modSp mod">
        <pc:chgData name="Hana Cihlářová - JAN Reality" userId="418aa493-d9a1-4e9f-a608-3909b27a7890" providerId="ADAL" clId="{E5D44A4D-4572-48B6-ADE2-738864542B26}" dt="2023-11-19T13:57:41.163" v="807" actId="20577"/>
        <pc:sldMkLst>
          <pc:docMk/>
          <pc:sldMk cId="258137295" sldId="277"/>
        </pc:sldMkLst>
        <pc:spChg chg="mod">
          <ac:chgData name="Hana Cihlářová - JAN Reality" userId="418aa493-d9a1-4e9f-a608-3909b27a7890" providerId="ADAL" clId="{E5D44A4D-4572-48B6-ADE2-738864542B26}" dt="2023-11-19T13:57:41.163" v="807" actId="20577"/>
          <ac:spMkLst>
            <pc:docMk/>
            <pc:sldMk cId="258137295" sldId="277"/>
            <ac:spMk id="7" creationId="{BB88E3C4-1BC4-5316-7186-E578E6D86237}"/>
          </ac:spMkLst>
        </pc:spChg>
      </pc:sldChg>
      <pc:sldChg chg="addSp modSp mod setBg">
        <pc:chgData name="Hana Cihlářová - JAN Reality" userId="418aa493-d9a1-4e9f-a608-3909b27a7890" providerId="ADAL" clId="{E5D44A4D-4572-48B6-ADE2-738864542B26}" dt="2023-11-19T13:58:43.337" v="817" actId="1076"/>
        <pc:sldMkLst>
          <pc:docMk/>
          <pc:sldMk cId="2320817403" sldId="282"/>
        </pc:sldMkLst>
        <pc:spChg chg="add mod">
          <ac:chgData name="Hana Cihlářová - JAN Reality" userId="418aa493-d9a1-4e9f-a608-3909b27a7890" providerId="ADAL" clId="{E5D44A4D-4572-48B6-ADE2-738864542B26}" dt="2023-11-19T13:58:26.131" v="814" actId="14100"/>
          <ac:spMkLst>
            <pc:docMk/>
            <pc:sldMk cId="2320817403" sldId="282"/>
            <ac:spMk id="2" creationId="{00B32CED-41D9-8687-CF37-4E16BDE054AA}"/>
          </ac:spMkLst>
        </pc:spChg>
        <pc:graphicFrameChg chg="mod ord">
          <ac:chgData name="Hana Cihlářová - JAN Reality" userId="418aa493-d9a1-4e9f-a608-3909b27a7890" providerId="ADAL" clId="{E5D44A4D-4572-48B6-ADE2-738864542B26}" dt="2023-11-19T13:58:43.337" v="817" actId="1076"/>
          <ac:graphicFrameMkLst>
            <pc:docMk/>
            <pc:sldMk cId="2320817403" sldId="282"/>
            <ac:graphicFrameMk id="4" creationId="{FE2EBF62-2EC7-E88F-C6D1-962A21640D00}"/>
          </ac:graphicFrameMkLst>
        </pc:graphicFrameChg>
      </pc:sldChg>
      <pc:sldChg chg="del">
        <pc:chgData name="Hana Cihlářová - JAN Reality" userId="418aa493-d9a1-4e9f-a608-3909b27a7890" providerId="ADAL" clId="{E5D44A4D-4572-48B6-ADE2-738864542B26}" dt="2023-11-19T13:58:59.035" v="818" actId="2696"/>
        <pc:sldMkLst>
          <pc:docMk/>
          <pc:sldMk cId="1563982897" sldId="283"/>
        </pc:sldMkLst>
      </pc:sldChg>
      <pc:sldChg chg="addSp delSp modSp new mod ord setBg">
        <pc:chgData name="Hana Cihlářová - JAN Reality" userId="418aa493-d9a1-4e9f-a608-3909b27a7890" providerId="ADAL" clId="{E5D44A4D-4572-48B6-ADE2-738864542B26}" dt="2023-11-19T14:01:25.626" v="864" actId="20577"/>
        <pc:sldMkLst>
          <pc:docMk/>
          <pc:sldMk cId="3630521286" sldId="284"/>
        </pc:sldMkLst>
        <pc:spChg chg="del mod">
          <ac:chgData name="Hana Cihlářová - JAN Reality" userId="418aa493-d9a1-4e9f-a608-3909b27a7890" providerId="ADAL" clId="{E5D44A4D-4572-48B6-ADE2-738864542B26}" dt="2023-11-19T13:36:22.188" v="41" actId="478"/>
          <ac:spMkLst>
            <pc:docMk/>
            <pc:sldMk cId="3630521286" sldId="284"/>
            <ac:spMk id="2" creationId="{9DFF2142-0324-D897-FE65-DA9CBF798205}"/>
          </ac:spMkLst>
        </pc:spChg>
        <pc:spChg chg="mod">
          <ac:chgData name="Hana Cihlářová - JAN Reality" userId="418aa493-d9a1-4e9f-a608-3909b27a7890" providerId="ADAL" clId="{E5D44A4D-4572-48B6-ADE2-738864542B26}" dt="2023-11-19T14:01:25.626" v="864" actId="20577"/>
          <ac:spMkLst>
            <pc:docMk/>
            <pc:sldMk cId="3630521286" sldId="284"/>
            <ac:spMk id="3" creationId="{079304D0-02FE-A72A-0947-EE699FC992A6}"/>
          </ac:spMkLst>
        </pc:spChg>
        <pc:spChg chg="add mod">
          <ac:chgData name="Hana Cihlářová - JAN Reality" userId="418aa493-d9a1-4e9f-a608-3909b27a7890" providerId="ADAL" clId="{E5D44A4D-4572-48B6-ADE2-738864542B26}" dt="2023-11-19T13:38:15.275" v="127" actId="1076"/>
          <ac:spMkLst>
            <pc:docMk/>
            <pc:sldMk cId="3630521286" sldId="284"/>
            <ac:spMk id="4" creationId="{289DF26A-449E-07BD-98AA-BF6639AA8A85}"/>
          </ac:spMkLst>
        </pc:spChg>
        <pc:picChg chg="add mod ord">
          <ac:chgData name="Hana Cihlářová - JAN Reality" userId="418aa493-d9a1-4e9f-a608-3909b27a7890" providerId="ADAL" clId="{E5D44A4D-4572-48B6-ADE2-738864542B26}" dt="2023-11-19T13:44:59.489" v="710" actId="29295"/>
          <ac:picMkLst>
            <pc:docMk/>
            <pc:sldMk cId="3630521286" sldId="284"/>
            <ac:picMk id="5" creationId="{22CEF90B-9172-A3F2-0287-5F27D2DCDFE2}"/>
          </ac:picMkLst>
        </pc:picChg>
        <pc:picChg chg="add mod">
          <ac:chgData name="Hana Cihlářová - JAN Reality" userId="418aa493-d9a1-4e9f-a608-3909b27a7890" providerId="ADAL" clId="{E5D44A4D-4572-48B6-ADE2-738864542B26}" dt="2023-11-19T13:36:28.457" v="43" actId="14100"/>
          <ac:picMkLst>
            <pc:docMk/>
            <pc:sldMk cId="3630521286" sldId="284"/>
            <ac:picMk id="1026" creationId="{0845B91F-CED9-BD79-26FE-B9B140D13F57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505798-4CEC-44A3-9686-ED940D6E6528}" type="doc">
      <dgm:prSet loTypeId="urn:microsoft.com/office/officeart/2005/8/layout/hierarchy2" loCatId="hierarchy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endParaRPr lang="cs-CZ"/>
        </a:p>
      </dgm:t>
    </dgm:pt>
    <dgm:pt modelId="{1DC74C3E-3F77-491A-8B0D-9B7B42762F33}">
      <dgm:prSet phldrT="[Text]"/>
      <dgm:spPr/>
      <dgm:t>
        <a:bodyPr/>
        <a:lstStyle/>
        <a:p>
          <a:r>
            <a:rPr lang="cs-CZ" dirty="0"/>
            <a:t>Světový kongres</a:t>
          </a:r>
        </a:p>
      </dgm:t>
    </dgm:pt>
    <dgm:pt modelId="{63841659-A491-40B8-89DA-AA95826EF1F3}" type="parTrans" cxnId="{C3EF6A66-A6A2-43CC-93B0-98828BD1510A}">
      <dgm:prSet/>
      <dgm:spPr/>
      <dgm:t>
        <a:bodyPr/>
        <a:lstStyle/>
        <a:p>
          <a:endParaRPr lang="cs-CZ"/>
        </a:p>
      </dgm:t>
    </dgm:pt>
    <dgm:pt modelId="{C788522C-6EB3-4971-9492-650FD703CE17}" type="sibTrans" cxnId="{C3EF6A66-A6A2-43CC-93B0-98828BD1510A}">
      <dgm:prSet/>
      <dgm:spPr/>
      <dgm:t>
        <a:bodyPr/>
        <a:lstStyle/>
        <a:p>
          <a:endParaRPr lang="cs-CZ"/>
        </a:p>
      </dgm:t>
    </dgm:pt>
    <dgm:pt modelId="{FA86CC70-5623-4FCE-866A-4A62CAE92423}">
      <dgm:prSet phldrT="[Text]"/>
      <dgm:spPr/>
      <dgm:t>
        <a:bodyPr/>
        <a:lstStyle/>
        <a:p>
          <a:r>
            <a:rPr lang="cs-CZ" dirty="0"/>
            <a:t>Správní rada</a:t>
          </a:r>
        </a:p>
      </dgm:t>
    </dgm:pt>
    <dgm:pt modelId="{6EB12BCF-C3B7-4555-B96E-EFE407E55E6E}" type="parTrans" cxnId="{3A8541EE-951A-436B-A188-BA18D16793B7}">
      <dgm:prSet/>
      <dgm:spPr/>
      <dgm:t>
        <a:bodyPr/>
        <a:lstStyle/>
        <a:p>
          <a:endParaRPr lang="cs-CZ"/>
        </a:p>
      </dgm:t>
    </dgm:pt>
    <dgm:pt modelId="{CB2AF95C-BCCA-4E36-B125-B149D5A27F8F}" type="sibTrans" cxnId="{3A8541EE-951A-436B-A188-BA18D16793B7}">
      <dgm:prSet/>
      <dgm:spPr/>
      <dgm:t>
        <a:bodyPr/>
        <a:lstStyle/>
        <a:p>
          <a:endParaRPr lang="cs-CZ"/>
        </a:p>
      </dgm:t>
    </dgm:pt>
    <dgm:pt modelId="{C5560AF5-4C23-4B7F-9E11-0ADC8B5001BF}">
      <dgm:prSet phldrT="[Text]"/>
      <dgm:spPr/>
      <dgm:t>
        <a:bodyPr/>
        <a:lstStyle/>
        <a:p>
          <a:r>
            <a:rPr lang="cs-CZ" dirty="0"/>
            <a:t>Výkonný výbor</a:t>
          </a:r>
        </a:p>
      </dgm:t>
    </dgm:pt>
    <dgm:pt modelId="{D5A31362-1215-4D49-B64A-2AD0FAB88974}" type="parTrans" cxnId="{A6C5B439-CDA7-41CF-A721-AF9FA4C2C178}">
      <dgm:prSet/>
      <dgm:spPr/>
      <dgm:t>
        <a:bodyPr/>
        <a:lstStyle/>
        <a:p>
          <a:endParaRPr lang="cs-CZ"/>
        </a:p>
      </dgm:t>
    </dgm:pt>
    <dgm:pt modelId="{396CD8EA-55EE-411B-96A4-5A11AA349E48}" type="sibTrans" cxnId="{A6C5B439-CDA7-41CF-A721-AF9FA4C2C178}">
      <dgm:prSet/>
      <dgm:spPr/>
      <dgm:t>
        <a:bodyPr/>
        <a:lstStyle/>
        <a:p>
          <a:endParaRPr lang="cs-CZ"/>
        </a:p>
      </dgm:t>
    </dgm:pt>
    <dgm:pt modelId="{9A851945-DA17-41CF-9BEA-C2F2737DF8BF}">
      <dgm:prSet phldrT="[Text]"/>
      <dgm:spPr/>
      <dgm:t>
        <a:bodyPr/>
        <a:lstStyle/>
        <a:p>
          <a:r>
            <a:rPr lang="cs-CZ" dirty="0"/>
            <a:t>Členové představenstva </a:t>
          </a:r>
        </a:p>
      </dgm:t>
    </dgm:pt>
    <dgm:pt modelId="{E9CB9117-DFDA-4828-BBCD-2C521142E1B2}" type="parTrans" cxnId="{19D7BD2F-2A86-449D-94D6-E5FDC6349787}">
      <dgm:prSet/>
      <dgm:spPr/>
      <dgm:t>
        <a:bodyPr/>
        <a:lstStyle/>
        <a:p>
          <a:endParaRPr lang="cs-CZ"/>
        </a:p>
      </dgm:t>
    </dgm:pt>
    <dgm:pt modelId="{79E91908-E771-40C8-94A2-90A15E94CC23}" type="sibTrans" cxnId="{19D7BD2F-2A86-449D-94D6-E5FDC6349787}">
      <dgm:prSet/>
      <dgm:spPr/>
      <dgm:t>
        <a:bodyPr/>
        <a:lstStyle/>
        <a:p>
          <a:endParaRPr lang="cs-CZ"/>
        </a:p>
      </dgm:t>
    </dgm:pt>
    <dgm:pt modelId="{8EF7EC2B-0A3B-4549-8D99-9940B8C3CFC4}">
      <dgm:prSet phldrT="[Text]"/>
      <dgm:spPr/>
      <dgm:t>
        <a:bodyPr/>
        <a:lstStyle/>
        <a:p>
          <a:r>
            <a:rPr lang="cs-CZ" dirty="0"/>
            <a:t>Komise</a:t>
          </a:r>
        </a:p>
      </dgm:t>
    </dgm:pt>
    <dgm:pt modelId="{0C653402-6708-4681-AF1D-485D2365A6FB}" type="parTrans" cxnId="{F8C99C24-335D-4A53-AC07-7EFDDDC54B00}">
      <dgm:prSet/>
      <dgm:spPr/>
      <dgm:t>
        <a:bodyPr/>
        <a:lstStyle/>
        <a:p>
          <a:endParaRPr lang="cs-CZ"/>
        </a:p>
      </dgm:t>
    </dgm:pt>
    <dgm:pt modelId="{099212B4-A8CA-4F4C-9734-AD92C6AA22E3}" type="sibTrans" cxnId="{F8C99C24-335D-4A53-AC07-7EFDDDC54B00}">
      <dgm:prSet/>
      <dgm:spPr/>
      <dgm:t>
        <a:bodyPr/>
        <a:lstStyle/>
        <a:p>
          <a:endParaRPr lang="cs-CZ"/>
        </a:p>
      </dgm:t>
    </dgm:pt>
    <dgm:pt modelId="{60884250-D418-4B07-86FC-D7DD3A554BB7}">
      <dgm:prSet phldrT="[Text]"/>
      <dgm:spPr/>
      <dgm:t>
        <a:bodyPr/>
        <a:lstStyle/>
        <a:p>
          <a:r>
            <a:rPr lang="cs-CZ" dirty="0"/>
            <a:t>Rady</a:t>
          </a:r>
        </a:p>
      </dgm:t>
    </dgm:pt>
    <dgm:pt modelId="{0F3D2AE9-FDCE-475D-B738-F1CF50D9B0B1}" type="parTrans" cxnId="{1751AD37-1F59-4892-90A7-E6703F32D1F2}">
      <dgm:prSet/>
      <dgm:spPr/>
      <dgm:t>
        <a:bodyPr/>
        <a:lstStyle/>
        <a:p>
          <a:endParaRPr lang="cs-CZ"/>
        </a:p>
      </dgm:t>
    </dgm:pt>
    <dgm:pt modelId="{EC70822A-AC99-43FE-A119-D07BFF6FE544}" type="sibTrans" cxnId="{1751AD37-1F59-4892-90A7-E6703F32D1F2}">
      <dgm:prSet/>
      <dgm:spPr/>
      <dgm:t>
        <a:bodyPr/>
        <a:lstStyle/>
        <a:p>
          <a:endParaRPr lang="cs-CZ"/>
        </a:p>
      </dgm:t>
    </dgm:pt>
    <dgm:pt modelId="{257CF97E-7617-4802-A31B-75E43D2EEFA2}">
      <dgm:prSet phldrT="[Text]"/>
      <dgm:spPr/>
      <dgm:t>
        <a:bodyPr/>
        <a:lstStyle/>
        <a:p>
          <a:r>
            <a:rPr lang="cs-CZ" dirty="0"/>
            <a:t>Soudní orgány</a:t>
          </a:r>
        </a:p>
      </dgm:t>
    </dgm:pt>
    <dgm:pt modelId="{BADBD239-4225-4BE8-A06A-BAB2DF7A7FCB}" type="parTrans" cxnId="{3B06F298-608A-43E6-B71E-281824EBBF02}">
      <dgm:prSet/>
      <dgm:spPr/>
      <dgm:t>
        <a:bodyPr/>
        <a:lstStyle/>
        <a:p>
          <a:endParaRPr lang="cs-CZ"/>
        </a:p>
      </dgm:t>
    </dgm:pt>
    <dgm:pt modelId="{2717FB4A-D28A-4960-BC64-3C5A54CB4616}" type="sibTrans" cxnId="{3B06F298-608A-43E6-B71E-281824EBBF02}">
      <dgm:prSet/>
      <dgm:spPr/>
      <dgm:t>
        <a:bodyPr/>
        <a:lstStyle/>
        <a:p>
          <a:endParaRPr lang="cs-CZ"/>
        </a:p>
      </dgm:t>
    </dgm:pt>
    <dgm:pt modelId="{812B07E7-8465-419A-9ABA-7001871266A1}">
      <dgm:prSet phldrT="[Text]"/>
      <dgm:spPr/>
      <dgm:t>
        <a:bodyPr/>
        <a:lstStyle/>
        <a:p>
          <a:r>
            <a:rPr lang="cs-CZ" dirty="0"/>
            <a:t>Disciplinární komise</a:t>
          </a:r>
        </a:p>
      </dgm:t>
    </dgm:pt>
    <dgm:pt modelId="{94E92141-605B-466C-9AA4-3BD8E336567C}" type="parTrans" cxnId="{51AFD4C2-6E59-4BFB-B262-AE4A7242F6FC}">
      <dgm:prSet/>
      <dgm:spPr/>
      <dgm:t>
        <a:bodyPr/>
        <a:lstStyle/>
        <a:p>
          <a:endParaRPr lang="cs-CZ"/>
        </a:p>
      </dgm:t>
    </dgm:pt>
    <dgm:pt modelId="{CFA1BC8B-3EA7-4DF0-90AE-1651B1C09CD1}" type="sibTrans" cxnId="{51AFD4C2-6E59-4BFB-B262-AE4A7242F6FC}">
      <dgm:prSet/>
      <dgm:spPr/>
      <dgm:t>
        <a:bodyPr/>
        <a:lstStyle/>
        <a:p>
          <a:endParaRPr lang="cs-CZ"/>
        </a:p>
      </dgm:t>
    </dgm:pt>
    <dgm:pt modelId="{4547C979-0F8F-4C1F-B9AA-37F614052A84}">
      <dgm:prSet phldrT="[Text]"/>
      <dgm:spPr/>
      <dgm:t>
        <a:bodyPr/>
        <a:lstStyle/>
        <a:p>
          <a:r>
            <a:rPr lang="cs-CZ" dirty="0"/>
            <a:t>Odvolávací komise</a:t>
          </a:r>
        </a:p>
      </dgm:t>
    </dgm:pt>
    <dgm:pt modelId="{3A253814-60E5-4555-A1CA-111576079DCB}" type="parTrans" cxnId="{1696E3C5-7DCD-4668-A7E5-A578D1407823}">
      <dgm:prSet/>
      <dgm:spPr/>
      <dgm:t>
        <a:bodyPr/>
        <a:lstStyle/>
        <a:p>
          <a:endParaRPr lang="cs-CZ"/>
        </a:p>
      </dgm:t>
    </dgm:pt>
    <dgm:pt modelId="{2DDDB81E-E696-4886-8436-2C38814D3EC2}" type="sibTrans" cxnId="{1696E3C5-7DCD-4668-A7E5-A578D1407823}">
      <dgm:prSet/>
      <dgm:spPr/>
      <dgm:t>
        <a:bodyPr/>
        <a:lstStyle/>
        <a:p>
          <a:endParaRPr lang="cs-CZ"/>
        </a:p>
      </dgm:t>
    </dgm:pt>
    <dgm:pt modelId="{D9312430-EBD9-4B9C-8A6F-CEC1687C2895}">
      <dgm:prSet phldrT="[Text]"/>
      <dgm:spPr/>
      <dgm:t>
        <a:bodyPr/>
        <a:lstStyle/>
        <a:p>
          <a:r>
            <a:rPr lang="cs-CZ" dirty="0"/>
            <a:t>Etický panel</a:t>
          </a:r>
        </a:p>
      </dgm:t>
    </dgm:pt>
    <dgm:pt modelId="{7BF1237C-316F-4B78-BD2F-515F78B0583E}" type="parTrans" cxnId="{7B11365C-484B-403A-9133-C12BF1BA4CF3}">
      <dgm:prSet/>
      <dgm:spPr/>
      <dgm:t>
        <a:bodyPr/>
        <a:lstStyle/>
        <a:p>
          <a:endParaRPr lang="cs-CZ"/>
        </a:p>
      </dgm:t>
    </dgm:pt>
    <dgm:pt modelId="{145A7409-048F-4DF6-9D38-410DD21DC15E}" type="sibTrans" cxnId="{7B11365C-484B-403A-9133-C12BF1BA4CF3}">
      <dgm:prSet/>
      <dgm:spPr/>
      <dgm:t>
        <a:bodyPr/>
        <a:lstStyle/>
        <a:p>
          <a:endParaRPr lang="cs-CZ"/>
        </a:p>
      </dgm:t>
    </dgm:pt>
    <dgm:pt modelId="{2ABC3D25-4211-4027-B427-7C75309E2B96}">
      <dgm:prSet phldrT="[Text]"/>
      <dgm:spPr/>
      <dgm:t>
        <a:bodyPr/>
        <a:lstStyle/>
        <a:p>
          <a:r>
            <a:rPr lang="cs-CZ" dirty="0"/>
            <a:t>Tribunál</a:t>
          </a:r>
        </a:p>
      </dgm:t>
    </dgm:pt>
    <dgm:pt modelId="{1B6D437D-486A-4848-A9EB-A45D198E5B87}" type="parTrans" cxnId="{4129FEA7-399B-4A0E-8429-CF0713577403}">
      <dgm:prSet/>
      <dgm:spPr/>
      <dgm:t>
        <a:bodyPr/>
        <a:lstStyle/>
        <a:p>
          <a:endParaRPr lang="cs-CZ"/>
        </a:p>
      </dgm:t>
    </dgm:pt>
    <dgm:pt modelId="{4B375795-59F2-4F01-9E40-570A3F84AA1E}" type="sibTrans" cxnId="{4129FEA7-399B-4A0E-8429-CF0713577403}">
      <dgm:prSet/>
      <dgm:spPr/>
      <dgm:t>
        <a:bodyPr/>
        <a:lstStyle/>
        <a:p>
          <a:endParaRPr lang="cs-CZ"/>
        </a:p>
      </dgm:t>
    </dgm:pt>
    <dgm:pt modelId="{EAF1E835-F1C6-4F03-8A09-52A38D65D8B3}">
      <dgm:prSet phldrT="[Text]"/>
      <dgm:spPr/>
      <dgm:t>
        <a:bodyPr/>
        <a:lstStyle/>
        <a:p>
          <a:r>
            <a:rPr lang="cs-CZ" dirty="0"/>
            <a:t>Prezident</a:t>
          </a:r>
        </a:p>
      </dgm:t>
    </dgm:pt>
    <dgm:pt modelId="{B8C76A7C-3BCD-4C08-9A01-88DD8F3D6565}" type="parTrans" cxnId="{E26C0237-BC27-4AD2-964B-2E71996A5368}">
      <dgm:prSet/>
      <dgm:spPr/>
      <dgm:t>
        <a:bodyPr/>
        <a:lstStyle/>
        <a:p>
          <a:endParaRPr lang="cs-CZ"/>
        </a:p>
      </dgm:t>
    </dgm:pt>
    <dgm:pt modelId="{26713EF6-6547-4CEC-A43E-754DA4BE829D}" type="sibTrans" cxnId="{E26C0237-BC27-4AD2-964B-2E71996A5368}">
      <dgm:prSet/>
      <dgm:spPr/>
      <dgm:t>
        <a:bodyPr/>
        <a:lstStyle/>
        <a:p>
          <a:endParaRPr lang="cs-CZ"/>
        </a:p>
      </dgm:t>
    </dgm:pt>
    <dgm:pt modelId="{EB1DE39E-01C0-46A3-8D5E-342FFCCC54DC}">
      <dgm:prSet phldrT="[Text]"/>
      <dgm:spPr/>
      <dgm:t>
        <a:bodyPr/>
        <a:lstStyle/>
        <a:p>
          <a:r>
            <a:rPr lang="cs-CZ" dirty="0"/>
            <a:t>sekretariát</a:t>
          </a:r>
        </a:p>
      </dgm:t>
    </dgm:pt>
    <dgm:pt modelId="{B0152E8B-5CEC-4480-B06E-F6405F8C19BF}" type="parTrans" cxnId="{5D492A3B-FEAD-410D-B5FC-E1F119275F3B}">
      <dgm:prSet/>
      <dgm:spPr/>
      <dgm:t>
        <a:bodyPr/>
        <a:lstStyle/>
        <a:p>
          <a:endParaRPr lang="cs-CZ"/>
        </a:p>
      </dgm:t>
    </dgm:pt>
    <dgm:pt modelId="{739DA6A1-7E31-42DF-9844-9CB5A1279ABB}" type="sibTrans" cxnId="{5D492A3B-FEAD-410D-B5FC-E1F119275F3B}">
      <dgm:prSet/>
      <dgm:spPr/>
      <dgm:t>
        <a:bodyPr/>
        <a:lstStyle/>
        <a:p>
          <a:endParaRPr lang="cs-CZ"/>
        </a:p>
      </dgm:t>
    </dgm:pt>
    <dgm:pt modelId="{FE5D7C99-72A1-41A6-ABAB-275078305AC2}" type="pres">
      <dgm:prSet presAssocID="{0D505798-4CEC-44A3-9686-ED940D6E65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C52D630-1CCA-41F9-A1A3-C7DB0282CCF5}" type="pres">
      <dgm:prSet presAssocID="{1DC74C3E-3F77-491A-8B0D-9B7B42762F33}" presName="root1" presStyleCnt="0"/>
      <dgm:spPr/>
    </dgm:pt>
    <dgm:pt modelId="{F0804F92-CAA1-4F20-9B35-ADA1291D1B6C}" type="pres">
      <dgm:prSet presAssocID="{1DC74C3E-3F77-491A-8B0D-9B7B42762F33}" presName="LevelOneTextNode" presStyleLbl="node0" presStyleIdx="0" presStyleCnt="1">
        <dgm:presLayoutVars>
          <dgm:chPref val="3"/>
        </dgm:presLayoutVars>
      </dgm:prSet>
      <dgm:spPr/>
    </dgm:pt>
    <dgm:pt modelId="{C28E041A-931E-439C-9F3A-10AF96C339D2}" type="pres">
      <dgm:prSet presAssocID="{1DC74C3E-3F77-491A-8B0D-9B7B42762F33}" presName="level2hierChild" presStyleCnt="0"/>
      <dgm:spPr/>
    </dgm:pt>
    <dgm:pt modelId="{32EC19C7-B0C9-48EF-9415-3EB805405059}" type="pres">
      <dgm:prSet presAssocID="{6EB12BCF-C3B7-4555-B96E-EFE407E55E6E}" presName="conn2-1" presStyleLbl="parChTrans1D2" presStyleIdx="0" presStyleCnt="4"/>
      <dgm:spPr/>
    </dgm:pt>
    <dgm:pt modelId="{44A77E2D-DDE1-457C-88AB-D4D5B54A3ECA}" type="pres">
      <dgm:prSet presAssocID="{6EB12BCF-C3B7-4555-B96E-EFE407E55E6E}" presName="connTx" presStyleLbl="parChTrans1D2" presStyleIdx="0" presStyleCnt="4"/>
      <dgm:spPr/>
    </dgm:pt>
    <dgm:pt modelId="{CA0F9C60-9461-45DD-822E-C186D45BE7E8}" type="pres">
      <dgm:prSet presAssocID="{FA86CC70-5623-4FCE-866A-4A62CAE92423}" presName="root2" presStyleCnt="0"/>
      <dgm:spPr/>
    </dgm:pt>
    <dgm:pt modelId="{E5C74A4E-E854-496B-8EA3-6B7C53A7D528}" type="pres">
      <dgm:prSet presAssocID="{FA86CC70-5623-4FCE-866A-4A62CAE92423}" presName="LevelTwoTextNode" presStyleLbl="node2" presStyleIdx="0" presStyleCnt="4">
        <dgm:presLayoutVars>
          <dgm:chPref val="3"/>
        </dgm:presLayoutVars>
      </dgm:prSet>
      <dgm:spPr/>
    </dgm:pt>
    <dgm:pt modelId="{97A28527-E1E5-44A5-BB92-F4BD975C4AB9}" type="pres">
      <dgm:prSet presAssocID="{FA86CC70-5623-4FCE-866A-4A62CAE92423}" presName="level3hierChild" presStyleCnt="0"/>
      <dgm:spPr/>
    </dgm:pt>
    <dgm:pt modelId="{7C05DD7F-F7FF-4EA9-A3E6-79AFCD2CEDDB}" type="pres">
      <dgm:prSet presAssocID="{D5A31362-1215-4D49-B64A-2AD0FAB88974}" presName="conn2-1" presStyleLbl="parChTrans1D2" presStyleIdx="1" presStyleCnt="4"/>
      <dgm:spPr/>
    </dgm:pt>
    <dgm:pt modelId="{CA106F51-0AD8-4E1E-A749-7C3BAC80E352}" type="pres">
      <dgm:prSet presAssocID="{D5A31362-1215-4D49-B64A-2AD0FAB88974}" presName="connTx" presStyleLbl="parChTrans1D2" presStyleIdx="1" presStyleCnt="4"/>
      <dgm:spPr/>
    </dgm:pt>
    <dgm:pt modelId="{FC5DEEF8-597E-4B7F-B565-582D55A131ED}" type="pres">
      <dgm:prSet presAssocID="{C5560AF5-4C23-4B7F-9E11-0ADC8B5001BF}" presName="root2" presStyleCnt="0"/>
      <dgm:spPr/>
    </dgm:pt>
    <dgm:pt modelId="{12C650BE-A7C0-48BE-9E45-DF5B62ACAE7C}" type="pres">
      <dgm:prSet presAssocID="{C5560AF5-4C23-4B7F-9E11-0ADC8B5001BF}" presName="LevelTwoTextNode" presStyleLbl="node2" presStyleIdx="1" presStyleCnt="4">
        <dgm:presLayoutVars>
          <dgm:chPref val="3"/>
        </dgm:presLayoutVars>
      </dgm:prSet>
      <dgm:spPr/>
    </dgm:pt>
    <dgm:pt modelId="{68A86069-A575-4640-A8E2-CCECCE01D216}" type="pres">
      <dgm:prSet presAssocID="{C5560AF5-4C23-4B7F-9E11-0ADC8B5001BF}" presName="level3hierChild" presStyleCnt="0"/>
      <dgm:spPr/>
    </dgm:pt>
    <dgm:pt modelId="{EE79CCA4-E58A-4B0E-A856-723673CC969C}" type="pres">
      <dgm:prSet presAssocID="{E9CB9117-DFDA-4828-BBCD-2C521142E1B2}" presName="conn2-1" presStyleLbl="parChTrans1D3" presStyleIdx="0" presStyleCnt="8"/>
      <dgm:spPr/>
    </dgm:pt>
    <dgm:pt modelId="{84286579-A9C7-44CA-9038-332A8C6E2C02}" type="pres">
      <dgm:prSet presAssocID="{E9CB9117-DFDA-4828-BBCD-2C521142E1B2}" presName="connTx" presStyleLbl="parChTrans1D3" presStyleIdx="0" presStyleCnt="8"/>
      <dgm:spPr/>
    </dgm:pt>
    <dgm:pt modelId="{C340339C-B388-4B9B-8B73-83FEDD404CF6}" type="pres">
      <dgm:prSet presAssocID="{9A851945-DA17-41CF-9BEA-C2F2737DF8BF}" presName="root2" presStyleCnt="0"/>
      <dgm:spPr/>
    </dgm:pt>
    <dgm:pt modelId="{4671F779-CAD8-4E48-91C0-B86F54098A85}" type="pres">
      <dgm:prSet presAssocID="{9A851945-DA17-41CF-9BEA-C2F2737DF8BF}" presName="LevelTwoTextNode" presStyleLbl="node3" presStyleIdx="0" presStyleCnt="8">
        <dgm:presLayoutVars>
          <dgm:chPref val="3"/>
        </dgm:presLayoutVars>
      </dgm:prSet>
      <dgm:spPr/>
    </dgm:pt>
    <dgm:pt modelId="{11290943-C2D2-4CEC-8639-45583C8B735B}" type="pres">
      <dgm:prSet presAssocID="{9A851945-DA17-41CF-9BEA-C2F2737DF8BF}" presName="level3hierChild" presStyleCnt="0"/>
      <dgm:spPr/>
    </dgm:pt>
    <dgm:pt modelId="{7229C189-6750-455F-BEF9-1A7F816A838C}" type="pres">
      <dgm:prSet presAssocID="{0C653402-6708-4681-AF1D-485D2365A6FB}" presName="conn2-1" presStyleLbl="parChTrans1D3" presStyleIdx="1" presStyleCnt="8"/>
      <dgm:spPr/>
    </dgm:pt>
    <dgm:pt modelId="{746B0640-4D83-4811-8D2F-A179E906C169}" type="pres">
      <dgm:prSet presAssocID="{0C653402-6708-4681-AF1D-485D2365A6FB}" presName="connTx" presStyleLbl="parChTrans1D3" presStyleIdx="1" presStyleCnt="8"/>
      <dgm:spPr/>
    </dgm:pt>
    <dgm:pt modelId="{1A57BD13-066C-4923-A6BB-21949D3868FF}" type="pres">
      <dgm:prSet presAssocID="{8EF7EC2B-0A3B-4549-8D99-9940B8C3CFC4}" presName="root2" presStyleCnt="0"/>
      <dgm:spPr/>
    </dgm:pt>
    <dgm:pt modelId="{C2095852-26B6-4301-B03E-55899E6B13CD}" type="pres">
      <dgm:prSet presAssocID="{8EF7EC2B-0A3B-4549-8D99-9940B8C3CFC4}" presName="LevelTwoTextNode" presStyleLbl="node3" presStyleIdx="1" presStyleCnt="8">
        <dgm:presLayoutVars>
          <dgm:chPref val="3"/>
        </dgm:presLayoutVars>
      </dgm:prSet>
      <dgm:spPr/>
    </dgm:pt>
    <dgm:pt modelId="{FE2ECAF2-9046-4588-84FF-6695FB5DB187}" type="pres">
      <dgm:prSet presAssocID="{8EF7EC2B-0A3B-4549-8D99-9940B8C3CFC4}" presName="level3hierChild" presStyleCnt="0"/>
      <dgm:spPr/>
    </dgm:pt>
    <dgm:pt modelId="{77CEBC70-70B1-40FC-A171-6910CB0DB411}" type="pres">
      <dgm:prSet presAssocID="{0F3D2AE9-FDCE-475D-B738-F1CF50D9B0B1}" presName="conn2-1" presStyleLbl="parChTrans1D3" presStyleIdx="2" presStyleCnt="8"/>
      <dgm:spPr/>
    </dgm:pt>
    <dgm:pt modelId="{5B7E2D57-2695-4CBE-8C2B-EEE3EC643805}" type="pres">
      <dgm:prSet presAssocID="{0F3D2AE9-FDCE-475D-B738-F1CF50D9B0B1}" presName="connTx" presStyleLbl="parChTrans1D3" presStyleIdx="2" presStyleCnt="8"/>
      <dgm:spPr/>
    </dgm:pt>
    <dgm:pt modelId="{144E53ED-B255-4208-822A-505317A9DA5E}" type="pres">
      <dgm:prSet presAssocID="{60884250-D418-4B07-86FC-D7DD3A554BB7}" presName="root2" presStyleCnt="0"/>
      <dgm:spPr/>
    </dgm:pt>
    <dgm:pt modelId="{7C963A5B-A4CF-4D1C-B857-C3EFF88B3ECC}" type="pres">
      <dgm:prSet presAssocID="{60884250-D418-4B07-86FC-D7DD3A554BB7}" presName="LevelTwoTextNode" presStyleLbl="node3" presStyleIdx="2" presStyleCnt="8">
        <dgm:presLayoutVars>
          <dgm:chPref val="3"/>
        </dgm:presLayoutVars>
      </dgm:prSet>
      <dgm:spPr/>
    </dgm:pt>
    <dgm:pt modelId="{A85AB179-7348-4CF9-87BB-BF7541F88F13}" type="pres">
      <dgm:prSet presAssocID="{60884250-D418-4B07-86FC-D7DD3A554BB7}" presName="level3hierChild" presStyleCnt="0"/>
      <dgm:spPr/>
    </dgm:pt>
    <dgm:pt modelId="{A208A0C4-B6EC-4CD9-A4D7-E9BD24EA0BC6}" type="pres">
      <dgm:prSet presAssocID="{BADBD239-4225-4BE8-A06A-BAB2DF7A7FCB}" presName="conn2-1" presStyleLbl="parChTrans1D2" presStyleIdx="2" presStyleCnt="4"/>
      <dgm:spPr/>
    </dgm:pt>
    <dgm:pt modelId="{5E490B92-4421-4FD4-BAA1-20C56CE81AAD}" type="pres">
      <dgm:prSet presAssocID="{BADBD239-4225-4BE8-A06A-BAB2DF7A7FCB}" presName="connTx" presStyleLbl="parChTrans1D2" presStyleIdx="2" presStyleCnt="4"/>
      <dgm:spPr/>
    </dgm:pt>
    <dgm:pt modelId="{76E3F1CE-B4EA-45D1-BE53-F14DD0197701}" type="pres">
      <dgm:prSet presAssocID="{257CF97E-7617-4802-A31B-75E43D2EEFA2}" presName="root2" presStyleCnt="0"/>
      <dgm:spPr/>
    </dgm:pt>
    <dgm:pt modelId="{C6C325E4-9AC7-4808-8C73-6E09469A8F3D}" type="pres">
      <dgm:prSet presAssocID="{257CF97E-7617-4802-A31B-75E43D2EEFA2}" presName="LevelTwoTextNode" presStyleLbl="node2" presStyleIdx="2" presStyleCnt="4">
        <dgm:presLayoutVars>
          <dgm:chPref val="3"/>
        </dgm:presLayoutVars>
      </dgm:prSet>
      <dgm:spPr/>
    </dgm:pt>
    <dgm:pt modelId="{F6AE0E11-62F3-43F5-AB01-3D2BC276BCD1}" type="pres">
      <dgm:prSet presAssocID="{257CF97E-7617-4802-A31B-75E43D2EEFA2}" presName="level3hierChild" presStyleCnt="0"/>
      <dgm:spPr/>
    </dgm:pt>
    <dgm:pt modelId="{350C688B-E5B4-4AA1-BCEB-C696CDAD41C2}" type="pres">
      <dgm:prSet presAssocID="{94E92141-605B-466C-9AA4-3BD8E336567C}" presName="conn2-1" presStyleLbl="parChTrans1D3" presStyleIdx="3" presStyleCnt="8"/>
      <dgm:spPr/>
    </dgm:pt>
    <dgm:pt modelId="{9527BF24-F2D8-4B6B-9F22-149E4F9DB6F1}" type="pres">
      <dgm:prSet presAssocID="{94E92141-605B-466C-9AA4-3BD8E336567C}" presName="connTx" presStyleLbl="parChTrans1D3" presStyleIdx="3" presStyleCnt="8"/>
      <dgm:spPr/>
    </dgm:pt>
    <dgm:pt modelId="{10264ACB-B43F-477D-874A-055D8205D682}" type="pres">
      <dgm:prSet presAssocID="{812B07E7-8465-419A-9ABA-7001871266A1}" presName="root2" presStyleCnt="0"/>
      <dgm:spPr/>
    </dgm:pt>
    <dgm:pt modelId="{F13A5500-2DF2-4BFC-A9FE-3EA97310FD7B}" type="pres">
      <dgm:prSet presAssocID="{812B07E7-8465-419A-9ABA-7001871266A1}" presName="LevelTwoTextNode" presStyleLbl="node3" presStyleIdx="3" presStyleCnt="8">
        <dgm:presLayoutVars>
          <dgm:chPref val="3"/>
        </dgm:presLayoutVars>
      </dgm:prSet>
      <dgm:spPr/>
    </dgm:pt>
    <dgm:pt modelId="{2E570759-6E89-49AE-9072-0C641B6144CD}" type="pres">
      <dgm:prSet presAssocID="{812B07E7-8465-419A-9ABA-7001871266A1}" presName="level3hierChild" presStyleCnt="0"/>
      <dgm:spPr/>
    </dgm:pt>
    <dgm:pt modelId="{B5E0A6E3-5387-46AA-8C72-AE5D5B0345CF}" type="pres">
      <dgm:prSet presAssocID="{3A253814-60E5-4555-A1CA-111576079DCB}" presName="conn2-1" presStyleLbl="parChTrans1D3" presStyleIdx="4" presStyleCnt="8"/>
      <dgm:spPr/>
    </dgm:pt>
    <dgm:pt modelId="{AD9A121A-47EA-4B6E-80DE-0E1238199B1E}" type="pres">
      <dgm:prSet presAssocID="{3A253814-60E5-4555-A1CA-111576079DCB}" presName="connTx" presStyleLbl="parChTrans1D3" presStyleIdx="4" presStyleCnt="8"/>
      <dgm:spPr/>
    </dgm:pt>
    <dgm:pt modelId="{D4AA6121-F8B6-4AA6-AA5F-DCDFE1D35041}" type="pres">
      <dgm:prSet presAssocID="{4547C979-0F8F-4C1F-B9AA-37F614052A84}" presName="root2" presStyleCnt="0"/>
      <dgm:spPr/>
    </dgm:pt>
    <dgm:pt modelId="{339B5DF7-2715-4A10-A5FB-B4A23D946F67}" type="pres">
      <dgm:prSet presAssocID="{4547C979-0F8F-4C1F-B9AA-37F614052A84}" presName="LevelTwoTextNode" presStyleLbl="node3" presStyleIdx="4" presStyleCnt="8">
        <dgm:presLayoutVars>
          <dgm:chPref val="3"/>
        </dgm:presLayoutVars>
      </dgm:prSet>
      <dgm:spPr/>
    </dgm:pt>
    <dgm:pt modelId="{E458BE00-A0D0-46BD-8AD4-89D0241CF674}" type="pres">
      <dgm:prSet presAssocID="{4547C979-0F8F-4C1F-B9AA-37F614052A84}" presName="level3hierChild" presStyleCnt="0"/>
      <dgm:spPr/>
    </dgm:pt>
    <dgm:pt modelId="{0E4D3375-E9B5-4003-87B8-FB661FC1C81C}" type="pres">
      <dgm:prSet presAssocID="{7BF1237C-316F-4B78-BD2F-515F78B0583E}" presName="conn2-1" presStyleLbl="parChTrans1D3" presStyleIdx="5" presStyleCnt="8"/>
      <dgm:spPr/>
    </dgm:pt>
    <dgm:pt modelId="{173F52BD-E89F-4EC3-8C1F-51953A060C87}" type="pres">
      <dgm:prSet presAssocID="{7BF1237C-316F-4B78-BD2F-515F78B0583E}" presName="connTx" presStyleLbl="parChTrans1D3" presStyleIdx="5" presStyleCnt="8"/>
      <dgm:spPr/>
    </dgm:pt>
    <dgm:pt modelId="{462F4214-3867-422E-865D-F14337F01FA3}" type="pres">
      <dgm:prSet presAssocID="{D9312430-EBD9-4B9C-8A6F-CEC1687C2895}" presName="root2" presStyleCnt="0"/>
      <dgm:spPr/>
    </dgm:pt>
    <dgm:pt modelId="{21F3AC04-C515-435D-9C2A-6B309D97403F}" type="pres">
      <dgm:prSet presAssocID="{D9312430-EBD9-4B9C-8A6F-CEC1687C2895}" presName="LevelTwoTextNode" presStyleLbl="node3" presStyleIdx="5" presStyleCnt="8">
        <dgm:presLayoutVars>
          <dgm:chPref val="3"/>
        </dgm:presLayoutVars>
      </dgm:prSet>
      <dgm:spPr/>
    </dgm:pt>
    <dgm:pt modelId="{2758282D-B7F7-4074-8E5A-A8DB04EB7708}" type="pres">
      <dgm:prSet presAssocID="{D9312430-EBD9-4B9C-8A6F-CEC1687C2895}" presName="level3hierChild" presStyleCnt="0"/>
      <dgm:spPr/>
    </dgm:pt>
    <dgm:pt modelId="{723AEF88-4B6A-4F69-A188-4E0C6175A2F6}" type="pres">
      <dgm:prSet presAssocID="{1B6D437D-486A-4848-A9EB-A45D198E5B87}" presName="conn2-1" presStyleLbl="parChTrans1D3" presStyleIdx="6" presStyleCnt="8"/>
      <dgm:spPr/>
    </dgm:pt>
    <dgm:pt modelId="{F9AD1FE6-23F6-43D6-8D29-EF96BD86D1FF}" type="pres">
      <dgm:prSet presAssocID="{1B6D437D-486A-4848-A9EB-A45D198E5B87}" presName="connTx" presStyleLbl="parChTrans1D3" presStyleIdx="6" presStyleCnt="8"/>
      <dgm:spPr/>
    </dgm:pt>
    <dgm:pt modelId="{51FAF078-1E71-4E86-8B02-F93C0E409F95}" type="pres">
      <dgm:prSet presAssocID="{2ABC3D25-4211-4027-B427-7C75309E2B96}" presName="root2" presStyleCnt="0"/>
      <dgm:spPr/>
    </dgm:pt>
    <dgm:pt modelId="{602052FD-B33C-4E5D-BF4A-1A78E7312421}" type="pres">
      <dgm:prSet presAssocID="{2ABC3D25-4211-4027-B427-7C75309E2B96}" presName="LevelTwoTextNode" presStyleLbl="node3" presStyleIdx="6" presStyleCnt="8">
        <dgm:presLayoutVars>
          <dgm:chPref val="3"/>
        </dgm:presLayoutVars>
      </dgm:prSet>
      <dgm:spPr/>
    </dgm:pt>
    <dgm:pt modelId="{31B09479-04CB-4D36-8B06-DBA64B7329BD}" type="pres">
      <dgm:prSet presAssocID="{2ABC3D25-4211-4027-B427-7C75309E2B96}" presName="level3hierChild" presStyleCnt="0"/>
      <dgm:spPr/>
    </dgm:pt>
    <dgm:pt modelId="{AE6643AA-D0C6-4EEF-AFCF-E4322B77B2D5}" type="pres">
      <dgm:prSet presAssocID="{B8C76A7C-3BCD-4C08-9A01-88DD8F3D6565}" presName="conn2-1" presStyleLbl="parChTrans1D2" presStyleIdx="3" presStyleCnt="4"/>
      <dgm:spPr/>
    </dgm:pt>
    <dgm:pt modelId="{3FF29C9E-1FAF-43BD-8396-3DA23A162CB0}" type="pres">
      <dgm:prSet presAssocID="{B8C76A7C-3BCD-4C08-9A01-88DD8F3D6565}" presName="connTx" presStyleLbl="parChTrans1D2" presStyleIdx="3" presStyleCnt="4"/>
      <dgm:spPr/>
    </dgm:pt>
    <dgm:pt modelId="{E1001174-FD5A-4B7A-A550-6B84F60C26C5}" type="pres">
      <dgm:prSet presAssocID="{EAF1E835-F1C6-4F03-8A09-52A38D65D8B3}" presName="root2" presStyleCnt="0"/>
      <dgm:spPr/>
    </dgm:pt>
    <dgm:pt modelId="{8FAA20E8-A767-491A-91F8-3A4560D51B22}" type="pres">
      <dgm:prSet presAssocID="{EAF1E835-F1C6-4F03-8A09-52A38D65D8B3}" presName="LevelTwoTextNode" presStyleLbl="node2" presStyleIdx="3" presStyleCnt="4">
        <dgm:presLayoutVars>
          <dgm:chPref val="3"/>
        </dgm:presLayoutVars>
      </dgm:prSet>
      <dgm:spPr/>
    </dgm:pt>
    <dgm:pt modelId="{0A3B2EBD-97E5-4193-AC16-14F4E65EDFA0}" type="pres">
      <dgm:prSet presAssocID="{EAF1E835-F1C6-4F03-8A09-52A38D65D8B3}" presName="level3hierChild" presStyleCnt="0"/>
      <dgm:spPr/>
    </dgm:pt>
    <dgm:pt modelId="{3AADA1F3-CD10-49C0-BD9F-8CB0798EDEF6}" type="pres">
      <dgm:prSet presAssocID="{B0152E8B-5CEC-4480-B06E-F6405F8C19BF}" presName="conn2-1" presStyleLbl="parChTrans1D3" presStyleIdx="7" presStyleCnt="8"/>
      <dgm:spPr/>
    </dgm:pt>
    <dgm:pt modelId="{F7E4EA3F-B9E7-4DAB-BED0-7106796B63EA}" type="pres">
      <dgm:prSet presAssocID="{B0152E8B-5CEC-4480-B06E-F6405F8C19BF}" presName="connTx" presStyleLbl="parChTrans1D3" presStyleIdx="7" presStyleCnt="8"/>
      <dgm:spPr/>
    </dgm:pt>
    <dgm:pt modelId="{26C04478-C968-4842-970D-7EFBEA0CBAEF}" type="pres">
      <dgm:prSet presAssocID="{EB1DE39E-01C0-46A3-8D5E-342FFCCC54DC}" presName="root2" presStyleCnt="0"/>
      <dgm:spPr/>
    </dgm:pt>
    <dgm:pt modelId="{ECC6050D-6677-41E9-B426-092EF269ED79}" type="pres">
      <dgm:prSet presAssocID="{EB1DE39E-01C0-46A3-8D5E-342FFCCC54DC}" presName="LevelTwoTextNode" presStyleLbl="node3" presStyleIdx="7" presStyleCnt="8">
        <dgm:presLayoutVars>
          <dgm:chPref val="3"/>
        </dgm:presLayoutVars>
      </dgm:prSet>
      <dgm:spPr/>
    </dgm:pt>
    <dgm:pt modelId="{56C5B9E5-32BB-4706-A265-DB6A3370E220}" type="pres">
      <dgm:prSet presAssocID="{EB1DE39E-01C0-46A3-8D5E-342FFCCC54DC}" presName="level3hierChild" presStyleCnt="0"/>
      <dgm:spPr/>
    </dgm:pt>
  </dgm:ptLst>
  <dgm:cxnLst>
    <dgm:cxn modelId="{14A63808-190F-4F9E-9035-3940C7EB918B}" type="presOf" srcId="{BADBD239-4225-4BE8-A06A-BAB2DF7A7FCB}" destId="{5E490B92-4421-4FD4-BAA1-20C56CE81AAD}" srcOrd="1" destOrd="0" presId="urn:microsoft.com/office/officeart/2005/8/layout/hierarchy2"/>
    <dgm:cxn modelId="{5C5C9D15-2F43-45CF-B5F6-D3DD5A9D19A7}" type="presOf" srcId="{0C653402-6708-4681-AF1D-485D2365A6FB}" destId="{7229C189-6750-455F-BEF9-1A7F816A838C}" srcOrd="0" destOrd="0" presId="urn:microsoft.com/office/officeart/2005/8/layout/hierarchy2"/>
    <dgm:cxn modelId="{70D44A1F-6992-47C7-A461-D9C907AFE106}" type="presOf" srcId="{8EF7EC2B-0A3B-4549-8D99-9940B8C3CFC4}" destId="{C2095852-26B6-4301-B03E-55899E6B13CD}" srcOrd="0" destOrd="0" presId="urn:microsoft.com/office/officeart/2005/8/layout/hierarchy2"/>
    <dgm:cxn modelId="{5496B31F-BE7C-4F35-AF5F-69A6F5B0A1E6}" type="presOf" srcId="{3A253814-60E5-4555-A1CA-111576079DCB}" destId="{AD9A121A-47EA-4B6E-80DE-0E1238199B1E}" srcOrd="1" destOrd="0" presId="urn:microsoft.com/office/officeart/2005/8/layout/hierarchy2"/>
    <dgm:cxn modelId="{81D4C920-19A5-4520-B7AC-37DD7E355DFE}" type="presOf" srcId="{D5A31362-1215-4D49-B64A-2AD0FAB88974}" destId="{7C05DD7F-F7FF-4EA9-A3E6-79AFCD2CEDDB}" srcOrd="0" destOrd="0" presId="urn:microsoft.com/office/officeart/2005/8/layout/hierarchy2"/>
    <dgm:cxn modelId="{C8634F21-9245-4FFA-9C7A-4586D4D8A500}" type="presOf" srcId="{3A253814-60E5-4555-A1CA-111576079DCB}" destId="{B5E0A6E3-5387-46AA-8C72-AE5D5B0345CF}" srcOrd="0" destOrd="0" presId="urn:microsoft.com/office/officeart/2005/8/layout/hierarchy2"/>
    <dgm:cxn modelId="{F8C99C24-335D-4A53-AC07-7EFDDDC54B00}" srcId="{C5560AF5-4C23-4B7F-9E11-0ADC8B5001BF}" destId="{8EF7EC2B-0A3B-4549-8D99-9940B8C3CFC4}" srcOrd="1" destOrd="0" parTransId="{0C653402-6708-4681-AF1D-485D2365A6FB}" sibTransId="{099212B4-A8CA-4F4C-9734-AD92C6AA22E3}"/>
    <dgm:cxn modelId="{B881F12D-867A-476A-9AB5-C766B7B77B05}" type="presOf" srcId="{1B6D437D-486A-4848-A9EB-A45D198E5B87}" destId="{F9AD1FE6-23F6-43D6-8D29-EF96BD86D1FF}" srcOrd="1" destOrd="0" presId="urn:microsoft.com/office/officeart/2005/8/layout/hierarchy2"/>
    <dgm:cxn modelId="{19D7BD2F-2A86-449D-94D6-E5FDC6349787}" srcId="{C5560AF5-4C23-4B7F-9E11-0ADC8B5001BF}" destId="{9A851945-DA17-41CF-9BEA-C2F2737DF8BF}" srcOrd="0" destOrd="0" parTransId="{E9CB9117-DFDA-4828-BBCD-2C521142E1B2}" sibTransId="{79E91908-E771-40C8-94A2-90A15E94CC23}"/>
    <dgm:cxn modelId="{A5211334-62CD-4C25-BA6A-37040D372123}" type="presOf" srcId="{94E92141-605B-466C-9AA4-3BD8E336567C}" destId="{9527BF24-F2D8-4B6B-9F22-149E4F9DB6F1}" srcOrd="1" destOrd="0" presId="urn:microsoft.com/office/officeart/2005/8/layout/hierarchy2"/>
    <dgm:cxn modelId="{08C64534-9A2C-4C36-A609-AE7341A0A49E}" type="presOf" srcId="{0C653402-6708-4681-AF1D-485D2365A6FB}" destId="{746B0640-4D83-4811-8D2F-A179E906C169}" srcOrd="1" destOrd="0" presId="urn:microsoft.com/office/officeart/2005/8/layout/hierarchy2"/>
    <dgm:cxn modelId="{E26C0237-BC27-4AD2-964B-2E71996A5368}" srcId="{1DC74C3E-3F77-491A-8B0D-9B7B42762F33}" destId="{EAF1E835-F1C6-4F03-8A09-52A38D65D8B3}" srcOrd="3" destOrd="0" parTransId="{B8C76A7C-3BCD-4C08-9A01-88DD8F3D6565}" sibTransId="{26713EF6-6547-4CEC-A43E-754DA4BE829D}"/>
    <dgm:cxn modelId="{1751AD37-1F59-4892-90A7-E6703F32D1F2}" srcId="{C5560AF5-4C23-4B7F-9E11-0ADC8B5001BF}" destId="{60884250-D418-4B07-86FC-D7DD3A554BB7}" srcOrd="2" destOrd="0" parTransId="{0F3D2AE9-FDCE-475D-B738-F1CF50D9B0B1}" sibTransId="{EC70822A-AC99-43FE-A119-D07BFF6FE544}"/>
    <dgm:cxn modelId="{11D3DA37-4324-4C72-AEE0-5059784516C6}" type="presOf" srcId="{D5A31362-1215-4D49-B64A-2AD0FAB88974}" destId="{CA106F51-0AD8-4E1E-A749-7C3BAC80E352}" srcOrd="1" destOrd="0" presId="urn:microsoft.com/office/officeart/2005/8/layout/hierarchy2"/>
    <dgm:cxn modelId="{A6C5B439-CDA7-41CF-A721-AF9FA4C2C178}" srcId="{1DC74C3E-3F77-491A-8B0D-9B7B42762F33}" destId="{C5560AF5-4C23-4B7F-9E11-0ADC8B5001BF}" srcOrd="1" destOrd="0" parTransId="{D5A31362-1215-4D49-B64A-2AD0FAB88974}" sibTransId="{396CD8EA-55EE-411B-96A4-5A11AA349E48}"/>
    <dgm:cxn modelId="{5D492A3B-FEAD-410D-B5FC-E1F119275F3B}" srcId="{EAF1E835-F1C6-4F03-8A09-52A38D65D8B3}" destId="{EB1DE39E-01C0-46A3-8D5E-342FFCCC54DC}" srcOrd="0" destOrd="0" parTransId="{B0152E8B-5CEC-4480-B06E-F6405F8C19BF}" sibTransId="{739DA6A1-7E31-42DF-9844-9CB5A1279ABB}"/>
    <dgm:cxn modelId="{7B11365C-484B-403A-9133-C12BF1BA4CF3}" srcId="{257CF97E-7617-4802-A31B-75E43D2EEFA2}" destId="{D9312430-EBD9-4B9C-8A6F-CEC1687C2895}" srcOrd="2" destOrd="0" parTransId="{7BF1237C-316F-4B78-BD2F-515F78B0583E}" sibTransId="{145A7409-048F-4DF6-9D38-410DD21DC15E}"/>
    <dgm:cxn modelId="{98657244-D390-4722-BD11-A8C0FDC89825}" type="presOf" srcId="{B8C76A7C-3BCD-4C08-9A01-88DD8F3D6565}" destId="{3FF29C9E-1FAF-43BD-8396-3DA23A162CB0}" srcOrd="1" destOrd="0" presId="urn:microsoft.com/office/officeart/2005/8/layout/hierarchy2"/>
    <dgm:cxn modelId="{C3EF6A66-A6A2-43CC-93B0-98828BD1510A}" srcId="{0D505798-4CEC-44A3-9686-ED940D6E6528}" destId="{1DC74C3E-3F77-491A-8B0D-9B7B42762F33}" srcOrd="0" destOrd="0" parTransId="{63841659-A491-40B8-89DA-AA95826EF1F3}" sibTransId="{C788522C-6EB3-4971-9492-650FD703CE17}"/>
    <dgm:cxn modelId="{54270B49-0EC5-4319-9A53-A1CD8D3AA92E}" type="presOf" srcId="{6EB12BCF-C3B7-4555-B96E-EFE407E55E6E}" destId="{44A77E2D-DDE1-457C-88AB-D4D5B54A3ECA}" srcOrd="1" destOrd="0" presId="urn:microsoft.com/office/officeart/2005/8/layout/hierarchy2"/>
    <dgm:cxn modelId="{7D85036E-A327-40D2-9724-39C156C556AA}" type="presOf" srcId="{EB1DE39E-01C0-46A3-8D5E-342FFCCC54DC}" destId="{ECC6050D-6677-41E9-B426-092EF269ED79}" srcOrd="0" destOrd="0" presId="urn:microsoft.com/office/officeart/2005/8/layout/hierarchy2"/>
    <dgm:cxn modelId="{0A2C8874-6D68-45A3-8714-6A3D207709A1}" type="presOf" srcId="{E9CB9117-DFDA-4828-BBCD-2C521142E1B2}" destId="{84286579-A9C7-44CA-9038-332A8C6E2C02}" srcOrd="1" destOrd="0" presId="urn:microsoft.com/office/officeart/2005/8/layout/hierarchy2"/>
    <dgm:cxn modelId="{6F912C5A-C3AF-4020-BA37-BABD3E4E6AB4}" type="presOf" srcId="{D9312430-EBD9-4B9C-8A6F-CEC1687C2895}" destId="{21F3AC04-C515-435D-9C2A-6B309D97403F}" srcOrd="0" destOrd="0" presId="urn:microsoft.com/office/officeart/2005/8/layout/hierarchy2"/>
    <dgm:cxn modelId="{09D9C17F-3A08-4D37-A1A5-0FB07E35B36E}" type="presOf" srcId="{60884250-D418-4B07-86FC-D7DD3A554BB7}" destId="{7C963A5B-A4CF-4D1C-B857-C3EFF88B3ECC}" srcOrd="0" destOrd="0" presId="urn:microsoft.com/office/officeart/2005/8/layout/hierarchy2"/>
    <dgm:cxn modelId="{3B06F298-608A-43E6-B71E-281824EBBF02}" srcId="{1DC74C3E-3F77-491A-8B0D-9B7B42762F33}" destId="{257CF97E-7617-4802-A31B-75E43D2EEFA2}" srcOrd="2" destOrd="0" parTransId="{BADBD239-4225-4BE8-A06A-BAB2DF7A7FCB}" sibTransId="{2717FB4A-D28A-4960-BC64-3C5A54CB4616}"/>
    <dgm:cxn modelId="{2255009A-0683-4C9D-A87D-C7713B29F909}" type="presOf" srcId="{2ABC3D25-4211-4027-B427-7C75309E2B96}" destId="{602052FD-B33C-4E5D-BF4A-1A78E7312421}" srcOrd="0" destOrd="0" presId="urn:microsoft.com/office/officeart/2005/8/layout/hierarchy2"/>
    <dgm:cxn modelId="{8C88E59F-F22F-4E73-98A8-DD209AF9D051}" type="presOf" srcId="{94E92141-605B-466C-9AA4-3BD8E336567C}" destId="{350C688B-E5B4-4AA1-BCEB-C696CDAD41C2}" srcOrd="0" destOrd="0" presId="urn:microsoft.com/office/officeart/2005/8/layout/hierarchy2"/>
    <dgm:cxn modelId="{4129FEA7-399B-4A0E-8429-CF0713577403}" srcId="{257CF97E-7617-4802-A31B-75E43D2EEFA2}" destId="{2ABC3D25-4211-4027-B427-7C75309E2B96}" srcOrd="3" destOrd="0" parTransId="{1B6D437D-486A-4848-A9EB-A45D198E5B87}" sibTransId="{4B375795-59F2-4F01-9E40-570A3F84AA1E}"/>
    <dgm:cxn modelId="{78835BA8-2785-4F57-8028-21BBEA19C351}" type="presOf" srcId="{0F3D2AE9-FDCE-475D-B738-F1CF50D9B0B1}" destId="{5B7E2D57-2695-4CBE-8C2B-EEE3EC643805}" srcOrd="1" destOrd="0" presId="urn:microsoft.com/office/officeart/2005/8/layout/hierarchy2"/>
    <dgm:cxn modelId="{808704AC-53B7-4D6F-A4B3-11DA088E9CC2}" type="presOf" srcId="{0D505798-4CEC-44A3-9686-ED940D6E6528}" destId="{FE5D7C99-72A1-41A6-ABAB-275078305AC2}" srcOrd="0" destOrd="0" presId="urn:microsoft.com/office/officeart/2005/8/layout/hierarchy2"/>
    <dgm:cxn modelId="{C62C05AC-FA3F-4F66-8950-903B4E6911AC}" type="presOf" srcId="{0F3D2AE9-FDCE-475D-B738-F1CF50D9B0B1}" destId="{77CEBC70-70B1-40FC-A171-6910CB0DB411}" srcOrd="0" destOrd="0" presId="urn:microsoft.com/office/officeart/2005/8/layout/hierarchy2"/>
    <dgm:cxn modelId="{855D57B5-F439-4947-A655-BFE7D95443C2}" type="presOf" srcId="{7BF1237C-316F-4B78-BD2F-515F78B0583E}" destId="{0E4D3375-E9B5-4003-87B8-FB661FC1C81C}" srcOrd="0" destOrd="0" presId="urn:microsoft.com/office/officeart/2005/8/layout/hierarchy2"/>
    <dgm:cxn modelId="{667421B6-B73B-4733-83FD-31FC5438C6D6}" type="presOf" srcId="{812B07E7-8465-419A-9ABA-7001871266A1}" destId="{F13A5500-2DF2-4BFC-A9FE-3EA97310FD7B}" srcOrd="0" destOrd="0" presId="urn:microsoft.com/office/officeart/2005/8/layout/hierarchy2"/>
    <dgm:cxn modelId="{9532DFBE-0CB1-495B-A557-FE1C015AFA40}" type="presOf" srcId="{1DC74C3E-3F77-491A-8B0D-9B7B42762F33}" destId="{F0804F92-CAA1-4F20-9B35-ADA1291D1B6C}" srcOrd="0" destOrd="0" presId="urn:microsoft.com/office/officeart/2005/8/layout/hierarchy2"/>
    <dgm:cxn modelId="{2816A5BF-2E25-44DD-A88D-55504FDB6F44}" type="presOf" srcId="{E9CB9117-DFDA-4828-BBCD-2C521142E1B2}" destId="{EE79CCA4-E58A-4B0E-A856-723673CC969C}" srcOrd="0" destOrd="0" presId="urn:microsoft.com/office/officeart/2005/8/layout/hierarchy2"/>
    <dgm:cxn modelId="{51AFD4C2-6E59-4BFB-B262-AE4A7242F6FC}" srcId="{257CF97E-7617-4802-A31B-75E43D2EEFA2}" destId="{812B07E7-8465-419A-9ABA-7001871266A1}" srcOrd="0" destOrd="0" parTransId="{94E92141-605B-466C-9AA4-3BD8E336567C}" sibTransId="{CFA1BC8B-3EA7-4DF0-90AE-1651B1C09CD1}"/>
    <dgm:cxn modelId="{1696E3C5-7DCD-4668-A7E5-A578D1407823}" srcId="{257CF97E-7617-4802-A31B-75E43D2EEFA2}" destId="{4547C979-0F8F-4C1F-B9AA-37F614052A84}" srcOrd="1" destOrd="0" parTransId="{3A253814-60E5-4555-A1CA-111576079DCB}" sibTransId="{2DDDB81E-E696-4886-8436-2C38814D3EC2}"/>
    <dgm:cxn modelId="{A4DDBED3-C7D9-4F6B-99E8-484B6E6A7331}" type="presOf" srcId="{B8C76A7C-3BCD-4C08-9A01-88DD8F3D6565}" destId="{AE6643AA-D0C6-4EEF-AFCF-E4322B77B2D5}" srcOrd="0" destOrd="0" presId="urn:microsoft.com/office/officeart/2005/8/layout/hierarchy2"/>
    <dgm:cxn modelId="{2C81BED7-6D78-4252-A02F-5B0FD8244963}" type="presOf" srcId="{6EB12BCF-C3B7-4555-B96E-EFE407E55E6E}" destId="{32EC19C7-B0C9-48EF-9415-3EB805405059}" srcOrd="0" destOrd="0" presId="urn:microsoft.com/office/officeart/2005/8/layout/hierarchy2"/>
    <dgm:cxn modelId="{393E39DC-3395-482F-8366-0B62B1A693AC}" type="presOf" srcId="{257CF97E-7617-4802-A31B-75E43D2EEFA2}" destId="{C6C325E4-9AC7-4808-8C73-6E09469A8F3D}" srcOrd="0" destOrd="0" presId="urn:microsoft.com/office/officeart/2005/8/layout/hierarchy2"/>
    <dgm:cxn modelId="{82117EDF-F2A2-4A75-92D4-BD827B7A6C00}" type="presOf" srcId="{4547C979-0F8F-4C1F-B9AA-37F614052A84}" destId="{339B5DF7-2715-4A10-A5FB-B4A23D946F67}" srcOrd="0" destOrd="0" presId="urn:microsoft.com/office/officeart/2005/8/layout/hierarchy2"/>
    <dgm:cxn modelId="{18EA77E1-C3C4-4B26-9B87-A43F1E76BC07}" type="presOf" srcId="{9A851945-DA17-41CF-9BEA-C2F2737DF8BF}" destId="{4671F779-CAD8-4E48-91C0-B86F54098A85}" srcOrd="0" destOrd="0" presId="urn:microsoft.com/office/officeart/2005/8/layout/hierarchy2"/>
    <dgm:cxn modelId="{B13730E4-D7A0-4C71-A50F-2966BD328913}" type="presOf" srcId="{FA86CC70-5623-4FCE-866A-4A62CAE92423}" destId="{E5C74A4E-E854-496B-8EA3-6B7C53A7D528}" srcOrd="0" destOrd="0" presId="urn:microsoft.com/office/officeart/2005/8/layout/hierarchy2"/>
    <dgm:cxn modelId="{CB5793E6-70B1-4214-BF68-1D8865F9F59C}" type="presOf" srcId="{EAF1E835-F1C6-4F03-8A09-52A38D65D8B3}" destId="{8FAA20E8-A767-491A-91F8-3A4560D51B22}" srcOrd="0" destOrd="0" presId="urn:microsoft.com/office/officeart/2005/8/layout/hierarchy2"/>
    <dgm:cxn modelId="{A50BA1E6-2391-47B8-8E46-C55275500152}" type="presOf" srcId="{7BF1237C-316F-4B78-BD2F-515F78B0583E}" destId="{173F52BD-E89F-4EC3-8C1F-51953A060C87}" srcOrd="1" destOrd="0" presId="urn:microsoft.com/office/officeart/2005/8/layout/hierarchy2"/>
    <dgm:cxn modelId="{C826FEE8-DD10-4811-97F2-BB723DBB93C6}" type="presOf" srcId="{C5560AF5-4C23-4B7F-9E11-0ADC8B5001BF}" destId="{12C650BE-A7C0-48BE-9E45-DF5B62ACAE7C}" srcOrd="0" destOrd="0" presId="urn:microsoft.com/office/officeart/2005/8/layout/hierarchy2"/>
    <dgm:cxn modelId="{28D325EA-5647-43FD-A7D8-110C39FAB7AE}" type="presOf" srcId="{B0152E8B-5CEC-4480-B06E-F6405F8C19BF}" destId="{3AADA1F3-CD10-49C0-BD9F-8CB0798EDEF6}" srcOrd="0" destOrd="0" presId="urn:microsoft.com/office/officeart/2005/8/layout/hierarchy2"/>
    <dgm:cxn modelId="{3BF581EA-7C84-485C-BAF4-DB4901658C29}" type="presOf" srcId="{BADBD239-4225-4BE8-A06A-BAB2DF7A7FCB}" destId="{A208A0C4-B6EC-4CD9-A4D7-E9BD24EA0BC6}" srcOrd="0" destOrd="0" presId="urn:microsoft.com/office/officeart/2005/8/layout/hierarchy2"/>
    <dgm:cxn modelId="{3A8541EE-951A-436B-A188-BA18D16793B7}" srcId="{1DC74C3E-3F77-491A-8B0D-9B7B42762F33}" destId="{FA86CC70-5623-4FCE-866A-4A62CAE92423}" srcOrd="0" destOrd="0" parTransId="{6EB12BCF-C3B7-4555-B96E-EFE407E55E6E}" sibTransId="{CB2AF95C-BCCA-4E36-B125-B149D5A27F8F}"/>
    <dgm:cxn modelId="{36033BFE-8637-4CD7-BE86-B6A0459B44D1}" type="presOf" srcId="{B0152E8B-5CEC-4480-B06E-F6405F8C19BF}" destId="{F7E4EA3F-B9E7-4DAB-BED0-7106796B63EA}" srcOrd="1" destOrd="0" presId="urn:microsoft.com/office/officeart/2005/8/layout/hierarchy2"/>
    <dgm:cxn modelId="{10066AFE-6D75-4C34-A815-54C5C5718977}" type="presOf" srcId="{1B6D437D-486A-4848-A9EB-A45D198E5B87}" destId="{723AEF88-4B6A-4F69-A188-4E0C6175A2F6}" srcOrd="0" destOrd="0" presId="urn:microsoft.com/office/officeart/2005/8/layout/hierarchy2"/>
    <dgm:cxn modelId="{AF88A619-BE54-4B97-BC8F-6F7A69AFA785}" type="presParOf" srcId="{FE5D7C99-72A1-41A6-ABAB-275078305AC2}" destId="{0C52D630-1CCA-41F9-A1A3-C7DB0282CCF5}" srcOrd="0" destOrd="0" presId="urn:microsoft.com/office/officeart/2005/8/layout/hierarchy2"/>
    <dgm:cxn modelId="{73EED702-2D66-4E73-AD49-7B3B9B7C3C3C}" type="presParOf" srcId="{0C52D630-1CCA-41F9-A1A3-C7DB0282CCF5}" destId="{F0804F92-CAA1-4F20-9B35-ADA1291D1B6C}" srcOrd="0" destOrd="0" presId="urn:microsoft.com/office/officeart/2005/8/layout/hierarchy2"/>
    <dgm:cxn modelId="{9862DC99-7092-40A9-BF76-9F6FE3EA0E96}" type="presParOf" srcId="{0C52D630-1CCA-41F9-A1A3-C7DB0282CCF5}" destId="{C28E041A-931E-439C-9F3A-10AF96C339D2}" srcOrd="1" destOrd="0" presId="urn:microsoft.com/office/officeart/2005/8/layout/hierarchy2"/>
    <dgm:cxn modelId="{FB2DCBF4-30BD-4199-A189-D9EEF02D1769}" type="presParOf" srcId="{C28E041A-931E-439C-9F3A-10AF96C339D2}" destId="{32EC19C7-B0C9-48EF-9415-3EB805405059}" srcOrd="0" destOrd="0" presId="urn:microsoft.com/office/officeart/2005/8/layout/hierarchy2"/>
    <dgm:cxn modelId="{D07FBB9F-DAA5-42D5-AD3C-21752F685318}" type="presParOf" srcId="{32EC19C7-B0C9-48EF-9415-3EB805405059}" destId="{44A77E2D-DDE1-457C-88AB-D4D5B54A3ECA}" srcOrd="0" destOrd="0" presId="urn:microsoft.com/office/officeart/2005/8/layout/hierarchy2"/>
    <dgm:cxn modelId="{29FA7B37-EB9F-4DBF-9E07-77F1844D565D}" type="presParOf" srcId="{C28E041A-931E-439C-9F3A-10AF96C339D2}" destId="{CA0F9C60-9461-45DD-822E-C186D45BE7E8}" srcOrd="1" destOrd="0" presId="urn:microsoft.com/office/officeart/2005/8/layout/hierarchy2"/>
    <dgm:cxn modelId="{6CDB81CB-893C-4416-BF10-0C7F15B7E8C6}" type="presParOf" srcId="{CA0F9C60-9461-45DD-822E-C186D45BE7E8}" destId="{E5C74A4E-E854-496B-8EA3-6B7C53A7D528}" srcOrd="0" destOrd="0" presId="urn:microsoft.com/office/officeart/2005/8/layout/hierarchy2"/>
    <dgm:cxn modelId="{FF87643F-C753-48F1-BE4E-95B70A669E20}" type="presParOf" srcId="{CA0F9C60-9461-45DD-822E-C186D45BE7E8}" destId="{97A28527-E1E5-44A5-BB92-F4BD975C4AB9}" srcOrd="1" destOrd="0" presId="urn:microsoft.com/office/officeart/2005/8/layout/hierarchy2"/>
    <dgm:cxn modelId="{CF12512D-3755-4E0E-8AA0-D85A0854E402}" type="presParOf" srcId="{C28E041A-931E-439C-9F3A-10AF96C339D2}" destId="{7C05DD7F-F7FF-4EA9-A3E6-79AFCD2CEDDB}" srcOrd="2" destOrd="0" presId="urn:microsoft.com/office/officeart/2005/8/layout/hierarchy2"/>
    <dgm:cxn modelId="{632DA113-B875-4882-BF46-05ABEF4F7E2B}" type="presParOf" srcId="{7C05DD7F-F7FF-4EA9-A3E6-79AFCD2CEDDB}" destId="{CA106F51-0AD8-4E1E-A749-7C3BAC80E352}" srcOrd="0" destOrd="0" presId="urn:microsoft.com/office/officeart/2005/8/layout/hierarchy2"/>
    <dgm:cxn modelId="{8A66D58E-C8A5-4590-ACD1-41519D6E33AD}" type="presParOf" srcId="{C28E041A-931E-439C-9F3A-10AF96C339D2}" destId="{FC5DEEF8-597E-4B7F-B565-582D55A131ED}" srcOrd="3" destOrd="0" presId="urn:microsoft.com/office/officeart/2005/8/layout/hierarchy2"/>
    <dgm:cxn modelId="{8AC39E5D-AC7B-423B-8E4F-CBA8DECF8326}" type="presParOf" srcId="{FC5DEEF8-597E-4B7F-B565-582D55A131ED}" destId="{12C650BE-A7C0-48BE-9E45-DF5B62ACAE7C}" srcOrd="0" destOrd="0" presId="urn:microsoft.com/office/officeart/2005/8/layout/hierarchy2"/>
    <dgm:cxn modelId="{32154653-AFB9-4614-9A20-36A53CC07700}" type="presParOf" srcId="{FC5DEEF8-597E-4B7F-B565-582D55A131ED}" destId="{68A86069-A575-4640-A8E2-CCECCE01D216}" srcOrd="1" destOrd="0" presId="urn:microsoft.com/office/officeart/2005/8/layout/hierarchy2"/>
    <dgm:cxn modelId="{EF480C95-193D-4623-9C9B-47F40E4D7E34}" type="presParOf" srcId="{68A86069-A575-4640-A8E2-CCECCE01D216}" destId="{EE79CCA4-E58A-4B0E-A856-723673CC969C}" srcOrd="0" destOrd="0" presId="urn:microsoft.com/office/officeart/2005/8/layout/hierarchy2"/>
    <dgm:cxn modelId="{BA35A231-1C8C-4B1D-85A9-EE3C8970BA53}" type="presParOf" srcId="{EE79CCA4-E58A-4B0E-A856-723673CC969C}" destId="{84286579-A9C7-44CA-9038-332A8C6E2C02}" srcOrd="0" destOrd="0" presId="urn:microsoft.com/office/officeart/2005/8/layout/hierarchy2"/>
    <dgm:cxn modelId="{1E68D98C-8032-480F-AF3F-3561EED8CE56}" type="presParOf" srcId="{68A86069-A575-4640-A8E2-CCECCE01D216}" destId="{C340339C-B388-4B9B-8B73-83FEDD404CF6}" srcOrd="1" destOrd="0" presId="urn:microsoft.com/office/officeart/2005/8/layout/hierarchy2"/>
    <dgm:cxn modelId="{329B7142-7540-4239-9F4D-C578B0130543}" type="presParOf" srcId="{C340339C-B388-4B9B-8B73-83FEDD404CF6}" destId="{4671F779-CAD8-4E48-91C0-B86F54098A85}" srcOrd="0" destOrd="0" presId="urn:microsoft.com/office/officeart/2005/8/layout/hierarchy2"/>
    <dgm:cxn modelId="{72C41C0E-5CDB-4AB6-85AF-B9AC6196D736}" type="presParOf" srcId="{C340339C-B388-4B9B-8B73-83FEDD404CF6}" destId="{11290943-C2D2-4CEC-8639-45583C8B735B}" srcOrd="1" destOrd="0" presId="urn:microsoft.com/office/officeart/2005/8/layout/hierarchy2"/>
    <dgm:cxn modelId="{866E253E-B95C-4152-9464-BF6630908574}" type="presParOf" srcId="{68A86069-A575-4640-A8E2-CCECCE01D216}" destId="{7229C189-6750-455F-BEF9-1A7F816A838C}" srcOrd="2" destOrd="0" presId="urn:microsoft.com/office/officeart/2005/8/layout/hierarchy2"/>
    <dgm:cxn modelId="{A57CE716-FE6A-45C3-BEC5-A518D97233D9}" type="presParOf" srcId="{7229C189-6750-455F-BEF9-1A7F816A838C}" destId="{746B0640-4D83-4811-8D2F-A179E906C169}" srcOrd="0" destOrd="0" presId="urn:microsoft.com/office/officeart/2005/8/layout/hierarchy2"/>
    <dgm:cxn modelId="{3EF06772-E862-4167-9B49-B7C96FF01A1B}" type="presParOf" srcId="{68A86069-A575-4640-A8E2-CCECCE01D216}" destId="{1A57BD13-066C-4923-A6BB-21949D3868FF}" srcOrd="3" destOrd="0" presId="urn:microsoft.com/office/officeart/2005/8/layout/hierarchy2"/>
    <dgm:cxn modelId="{3ED6C578-180E-4591-8E0C-B29CAEDFC319}" type="presParOf" srcId="{1A57BD13-066C-4923-A6BB-21949D3868FF}" destId="{C2095852-26B6-4301-B03E-55899E6B13CD}" srcOrd="0" destOrd="0" presId="urn:microsoft.com/office/officeart/2005/8/layout/hierarchy2"/>
    <dgm:cxn modelId="{CE0A177B-1980-4E65-B271-EA196134BD3B}" type="presParOf" srcId="{1A57BD13-066C-4923-A6BB-21949D3868FF}" destId="{FE2ECAF2-9046-4588-84FF-6695FB5DB187}" srcOrd="1" destOrd="0" presId="urn:microsoft.com/office/officeart/2005/8/layout/hierarchy2"/>
    <dgm:cxn modelId="{664F4235-9897-4A78-9074-D499D9134C6F}" type="presParOf" srcId="{68A86069-A575-4640-A8E2-CCECCE01D216}" destId="{77CEBC70-70B1-40FC-A171-6910CB0DB411}" srcOrd="4" destOrd="0" presId="urn:microsoft.com/office/officeart/2005/8/layout/hierarchy2"/>
    <dgm:cxn modelId="{BF5E26F3-89FC-424E-870B-C755CFB2B04D}" type="presParOf" srcId="{77CEBC70-70B1-40FC-A171-6910CB0DB411}" destId="{5B7E2D57-2695-4CBE-8C2B-EEE3EC643805}" srcOrd="0" destOrd="0" presId="urn:microsoft.com/office/officeart/2005/8/layout/hierarchy2"/>
    <dgm:cxn modelId="{988CF6E6-573D-4B15-92C1-E1429A28AE42}" type="presParOf" srcId="{68A86069-A575-4640-A8E2-CCECCE01D216}" destId="{144E53ED-B255-4208-822A-505317A9DA5E}" srcOrd="5" destOrd="0" presId="urn:microsoft.com/office/officeart/2005/8/layout/hierarchy2"/>
    <dgm:cxn modelId="{316DC79B-7325-4007-831E-0FCE7FDC555F}" type="presParOf" srcId="{144E53ED-B255-4208-822A-505317A9DA5E}" destId="{7C963A5B-A4CF-4D1C-B857-C3EFF88B3ECC}" srcOrd="0" destOrd="0" presId="urn:microsoft.com/office/officeart/2005/8/layout/hierarchy2"/>
    <dgm:cxn modelId="{3BE2D1E3-F3FF-4788-AAE0-2397AD46D219}" type="presParOf" srcId="{144E53ED-B255-4208-822A-505317A9DA5E}" destId="{A85AB179-7348-4CF9-87BB-BF7541F88F13}" srcOrd="1" destOrd="0" presId="urn:microsoft.com/office/officeart/2005/8/layout/hierarchy2"/>
    <dgm:cxn modelId="{0AFB4B2A-F5DF-403E-A80B-8C795FFECE8B}" type="presParOf" srcId="{C28E041A-931E-439C-9F3A-10AF96C339D2}" destId="{A208A0C4-B6EC-4CD9-A4D7-E9BD24EA0BC6}" srcOrd="4" destOrd="0" presId="urn:microsoft.com/office/officeart/2005/8/layout/hierarchy2"/>
    <dgm:cxn modelId="{4A6347A4-0F21-44AA-9904-189748AD92D5}" type="presParOf" srcId="{A208A0C4-B6EC-4CD9-A4D7-E9BD24EA0BC6}" destId="{5E490B92-4421-4FD4-BAA1-20C56CE81AAD}" srcOrd="0" destOrd="0" presId="urn:microsoft.com/office/officeart/2005/8/layout/hierarchy2"/>
    <dgm:cxn modelId="{E0CA33FB-DCCA-4020-BF2C-EB6C6540F6BB}" type="presParOf" srcId="{C28E041A-931E-439C-9F3A-10AF96C339D2}" destId="{76E3F1CE-B4EA-45D1-BE53-F14DD0197701}" srcOrd="5" destOrd="0" presId="urn:microsoft.com/office/officeart/2005/8/layout/hierarchy2"/>
    <dgm:cxn modelId="{DC4EEC14-289B-4936-913B-857FA62EA38D}" type="presParOf" srcId="{76E3F1CE-B4EA-45D1-BE53-F14DD0197701}" destId="{C6C325E4-9AC7-4808-8C73-6E09469A8F3D}" srcOrd="0" destOrd="0" presId="urn:microsoft.com/office/officeart/2005/8/layout/hierarchy2"/>
    <dgm:cxn modelId="{F6FC6414-0A81-48FA-B3B2-6A2CDFBB36F5}" type="presParOf" srcId="{76E3F1CE-B4EA-45D1-BE53-F14DD0197701}" destId="{F6AE0E11-62F3-43F5-AB01-3D2BC276BCD1}" srcOrd="1" destOrd="0" presId="urn:microsoft.com/office/officeart/2005/8/layout/hierarchy2"/>
    <dgm:cxn modelId="{768AAC84-8BE1-49CA-AF67-64D88EB230AF}" type="presParOf" srcId="{F6AE0E11-62F3-43F5-AB01-3D2BC276BCD1}" destId="{350C688B-E5B4-4AA1-BCEB-C696CDAD41C2}" srcOrd="0" destOrd="0" presId="urn:microsoft.com/office/officeart/2005/8/layout/hierarchy2"/>
    <dgm:cxn modelId="{55E5E1A8-C3E0-4736-AB2F-418D9BBCE260}" type="presParOf" srcId="{350C688B-E5B4-4AA1-BCEB-C696CDAD41C2}" destId="{9527BF24-F2D8-4B6B-9F22-149E4F9DB6F1}" srcOrd="0" destOrd="0" presId="urn:microsoft.com/office/officeart/2005/8/layout/hierarchy2"/>
    <dgm:cxn modelId="{BB5FB87F-B046-4B26-B048-BBA60CAA9437}" type="presParOf" srcId="{F6AE0E11-62F3-43F5-AB01-3D2BC276BCD1}" destId="{10264ACB-B43F-477D-874A-055D8205D682}" srcOrd="1" destOrd="0" presId="urn:microsoft.com/office/officeart/2005/8/layout/hierarchy2"/>
    <dgm:cxn modelId="{CB558E41-0A05-41E6-AAD4-5DFF13003831}" type="presParOf" srcId="{10264ACB-B43F-477D-874A-055D8205D682}" destId="{F13A5500-2DF2-4BFC-A9FE-3EA97310FD7B}" srcOrd="0" destOrd="0" presId="urn:microsoft.com/office/officeart/2005/8/layout/hierarchy2"/>
    <dgm:cxn modelId="{FAC718D9-D181-419F-9E95-6FEA69671999}" type="presParOf" srcId="{10264ACB-B43F-477D-874A-055D8205D682}" destId="{2E570759-6E89-49AE-9072-0C641B6144CD}" srcOrd="1" destOrd="0" presId="urn:microsoft.com/office/officeart/2005/8/layout/hierarchy2"/>
    <dgm:cxn modelId="{5E604E63-2535-4876-A23C-6D85ADD479BE}" type="presParOf" srcId="{F6AE0E11-62F3-43F5-AB01-3D2BC276BCD1}" destId="{B5E0A6E3-5387-46AA-8C72-AE5D5B0345CF}" srcOrd="2" destOrd="0" presId="urn:microsoft.com/office/officeart/2005/8/layout/hierarchy2"/>
    <dgm:cxn modelId="{2442ACED-606F-434D-A884-D3FA67D9CB12}" type="presParOf" srcId="{B5E0A6E3-5387-46AA-8C72-AE5D5B0345CF}" destId="{AD9A121A-47EA-4B6E-80DE-0E1238199B1E}" srcOrd="0" destOrd="0" presId="urn:microsoft.com/office/officeart/2005/8/layout/hierarchy2"/>
    <dgm:cxn modelId="{A44E6D10-B982-4800-BF58-A04DFD3A0707}" type="presParOf" srcId="{F6AE0E11-62F3-43F5-AB01-3D2BC276BCD1}" destId="{D4AA6121-F8B6-4AA6-AA5F-DCDFE1D35041}" srcOrd="3" destOrd="0" presId="urn:microsoft.com/office/officeart/2005/8/layout/hierarchy2"/>
    <dgm:cxn modelId="{64563C20-6859-4088-A1FA-D58199897102}" type="presParOf" srcId="{D4AA6121-F8B6-4AA6-AA5F-DCDFE1D35041}" destId="{339B5DF7-2715-4A10-A5FB-B4A23D946F67}" srcOrd="0" destOrd="0" presId="urn:microsoft.com/office/officeart/2005/8/layout/hierarchy2"/>
    <dgm:cxn modelId="{C4C1600D-DDF3-4EF3-B78C-18E93329B3BD}" type="presParOf" srcId="{D4AA6121-F8B6-4AA6-AA5F-DCDFE1D35041}" destId="{E458BE00-A0D0-46BD-8AD4-89D0241CF674}" srcOrd="1" destOrd="0" presId="urn:microsoft.com/office/officeart/2005/8/layout/hierarchy2"/>
    <dgm:cxn modelId="{D68D2C22-735F-45E2-9892-2963CADEC529}" type="presParOf" srcId="{F6AE0E11-62F3-43F5-AB01-3D2BC276BCD1}" destId="{0E4D3375-E9B5-4003-87B8-FB661FC1C81C}" srcOrd="4" destOrd="0" presId="urn:microsoft.com/office/officeart/2005/8/layout/hierarchy2"/>
    <dgm:cxn modelId="{DFD63438-8208-4F53-9A88-EE1DBA88BF47}" type="presParOf" srcId="{0E4D3375-E9B5-4003-87B8-FB661FC1C81C}" destId="{173F52BD-E89F-4EC3-8C1F-51953A060C87}" srcOrd="0" destOrd="0" presId="urn:microsoft.com/office/officeart/2005/8/layout/hierarchy2"/>
    <dgm:cxn modelId="{3B5C6A98-84EA-43B6-9855-E93A192DD6EC}" type="presParOf" srcId="{F6AE0E11-62F3-43F5-AB01-3D2BC276BCD1}" destId="{462F4214-3867-422E-865D-F14337F01FA3}" srcOrd="5" destOrd="0" presId="urn:microsoft.com/office/officeart/2005/8/layout/hierarchy2"/>
    <dgm:cxn modelId="{69E3A288-9A42-4E40-B739-CB72E5CAE36A}" type="presParOf" srcId="{462F4214-3867-422E-865D-F14337F01FA3}" destId="{21F3AC04-C515-435D-9C2A-6B309D97403F}" srcOrd="0" destOrd="0" presId="urn:microsoft.com/office/officeart/2005/8/layout/hierarchy2"/>
    <dgm:cxn modelId="{6D093EAA-03B6-4D04-A2E3-69AE136D92BA}" type="presParOf" srcId="{462F4214-3867-422E-865D-F14337F01FA3}" destId="{2758282D-B7F7-4074-8E5A-A8DB04EB7708}" srcOrd="1" destOrd="0" presId="urn:microsoft.com/office/officeart/2005/8/layout/hierarchy2"/>
    <dgm:cxn modelId="{041DA242-671D-495C-9FAC-6ED4BD860E1F}" type="presParOf" srcId="{F6AE0E11-62F3-43F5-AB01-3D2BC276BCD1}" destId="{723AEF88-4B6A-4F69-A188-4E0C6175A2F6}" srcOrd="6" destOrd="0" presId="urn:microsoft.com/office/officeart/2005/8/layout/hierarchy2"/>
    <dgm:cxn modelId="{847EF8CB-0C76-4682-8084-5D4F2DB8A988}" type="presParOf" srcId="{723AEF88-4B6A-4F69-A188-4E0C6175A2F6}" destId="{F9AD1FE6-23F6-43D6-8D29-EF96BD86D1FF}" srcOrd="0" destOrd="0" presId="urn:microsoft.com/office/officeart/2005/8/layout/hierarchy2"/>
    <dgm:cxn modelId="{1FE98EA7-29BE-4BA7-958E-35756AB662B2}" type="presParOf" srcId="{F6AE0E11-62F3-43F5-AB01-3D2BC276BCD1}" destId="{51FAF078-1E71-4E86-8B02-F93C0E409F95}" srcOrd="7" destOrd="0" presId="urn:microsoft.com/office/officeart/2005/8/layout/hierarchy2"/>
    <dgm:cxn modelId="{4453629E-E86D-4766-9F73-8DBE8A489AA0}" type="presParOf" srcId="{51FAF078-1E71-4E86-8B02-F93C0E409F95}" destId="{602052FD-B33C-4E5D-BF4A-1A78E7312421}" srcOrd="0" destOrd="0" presId="urn:microsoft.com/office/officeart/2005/8/layout/hierarchy2"/>
    <dgm:cxn modelId="{548C4B2C-61F9-4724-A554-6301C65F4075}" type="presParOf" srcId="{51FAF078-1E71-4E86-8B02-F93C0E409F95}" destId="{31B09479-04CB-4D36-8B06-DBA64B7329BD}" srcOrd="1" destOrd="0" presId="urn:microsoft.com/office/officeart/2005/8/layout/hierarchy2"/>
    <dgm:cxn modelId="{5B4E6912-DB62-4CFC-931A-3A3B2FFCE30A}" type="presParOf" srcId="{C28E041A-931E-439C-9F3A-10AF96C339D2}" destId="{AE6643AA-D0C6-4EEF-AFCF-E4322B77B2D5}" srcOrd="6" destOrd="0" presId="urn:microsoft.com/office/officeart/2005/8/layout/hierarchy2"/>
    <dgm:cxn modelId="{7FBEC950-D3EA-4E37-B185-7B15B5035FD1}" type="presParOf" srcId="{AE6643AA-D0C6-4EEF-AFCF-E4322B77B2D5}" destId="{3FF29C9E-1FAF-43BD-8396-3DA23A162CB0}" srcOrd="0" destOrd="0" presId="urn:microsoft.com/office/officeart/2005/8/layout/hierarchy2"/>
    <dgm:cxn modelId="{A9BF4F83-3F15-4A94-86FA-F45D35344A8A}" type="presParOf" srcId="{C28E041A-931E-439C-9F3A-10AF96C339D2}" destId="{E1001174-FD5A-4B7A-A550-6B84F60C26C5}" srcOrd="7" destOrd="0" presId="urn:microsoft.com/office/officeart/2005/8/layout/hierarchy2"/>
    <dgm:cxn modelId="{B43B0E20-14BF-4A92-B0DC-10BD57DADD5A}" type="presParOf" srcId="{E1001174-FD5A-4B7A-A550-6B84F60C26C5}" destId="{8FAA20E8-A767-491A-91F8-3A4560D51B22}" srcOrd="0" destOrd="0" presId="urn:microsoft.com/office/officeart/2005/8/layout/hierarchy2"/>
    <dgm:cxn modelId="{65A66C14-0E89-4E86-BA95-997EA657843C}" type="presParOf" srcId="{E1001174-FD5A-4B7A-A550-6B84F60C26C5}" destId="{0A3B2EBD-97E5-4193-AC16-14F4E65EDFA0}" srcOrd="1" destOrd="0" presId="urn:microsoft.com/office/officeart/2005/8/layout/hierarchy2"/>
    <dgm:cxn modelId="{FE743733-6AC7-45A0-B784-A1D6B1DC1C01}" type="presParOf" srcId="{0A3B2EBD-97E5-4193-AC16-14F4E65EDFA0}" destId="{3AADA1F3-CD10-49C0-BD9F-8CB0798EDEF6}" srcOrd="0" destOrd="0" presId="urn:microsoft.com/office/officeart/2005/8/layout/hierarchy2"/>
    <dgm:cxn modelId="{01CC44EE-2142-4D48-890D-C851D56E607C}" type="presParOf" srcId="{3AADA1F3-CD10-49C0-BD9F-8CB0798EDEF6}" destId="{F7E4EA3F-B9E7-4DAB-BED0-7106796B63EA}" srcOrd="0" destOrd="0" presId="urn:microsoft.com/office/officeart/2005/8/layout/hierarchy2"/>
    <dgm:cxn modelId="{95126B0F-4D86-4416-8C92-E224EB8DCD97}" type="presParOf" srcId="{0A3B2EBD-97E5-4193-AC16-14F4E65EDFA0}" destId="{26C04478-C968-4842-970D-7EFBEA0CBAEF}" srcOrd="1" destOrd="0" presId="urn:microsoft.com/office/officeart/2005/8/layout/hierarchy2"/>
    <dgm:cxn modelId="{04933C1D-1AD4-4523-A23E-7955CDAE4F7D}" type="presParOf" srcId="{26C04478-C968-4842-970D-7EFBEA0CBAEF}" destId="{ECC6050D-6677-41E9-B426-092EF269ED79}" srcOrd="0" destOrd="0" presId="urn:microsoft.com/office/officeart/2005/8/layout/hierarchy2"/>
    <dgm:cxn modelId="{EF528EF7-52AC-470C-9D6D-648193F327DC}" type="presParOf" srcId="{26C04478-C968-4842-970D-7EFBEA0CBAEF}" destId="{56C5B9E5-32BB-4706-A265-DB6A3370E22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B4283C-ECAD-4440-AF9C-9715F4CD7CE0}" type="doc">
      <dgm:prSet loTypeId="urn:microsoft.com/office/officeart/2018/2/layout/IconLabelDescriptionList" loCatId="icon" qsTypeId="urn:microsoft.com/office/officeart/2005/8/quickstyle/simple2" qsCatId="simple" csTypeId="urn:microsoft.com/office/officeart/2018/5/colors/Iconchunking_neutralbg_colorful1" csCatId="colorful" phldr="1"/>
      <dgm:spPr/>
      <dgm:t>
        <a:bodyPr/>
        <a:lstStyle/>
        <a:p>
          <a:endParaRPr lang="cs-CZ"/>
        </a:p>
      </dgm:t>
    </dgm:pt>
    <dgm:pt modelId="{95FC6968-7B66-48A5-A48A-5F1059493DC2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sz="1800" b="0" i="0" u="sng" dirty="0"/>
            <a:t>ACHIEVED  </a:t>
          </a:r>
          <a:endParaRPr lang="cs-CZ" sz="1800" dirty="0"/>
        </a:p>
      </dgm:t>
    </dgm:pt>
    <dgm:pt modelId="{BB72D8F0-98E1-43B3-B06F-9FA612076AC6}" type="parTrans" cxnId="{CEA96B56-3AA0-4259-82EA-5C1AD44A2224}">
      <dgm:prSet/>
      <dgm:spPr/>
      <dgm:t>
        <a:bodyPr/>
        <a:lstStyle/>
        <a:p>
          <a:endParaRPr lang="cs-CZ"/>
        </a:p>
      </dgm:t>
    </dgm:pt>
    <dgm:pt modelId="{9FA9CB9E-FDA3-437A-94C9-D3BDB56C388A}" type="sibTrans" cxnId="{CEA96B56-3AA0-4259-82EA-5C1AD44A2224}">
      <dgm:prSet/>
      <dgm:spPr/>
      <dgm:t>
        <a:bodyPr/>
        <a:lstStyle/>
        <a:p>
          <a:endParaRPr lang="cs-CZ"/>
        </a:p>
      </dgm:t>
    </dgm:pt>
    <dgm:pt modelId="{A84121F0-6433-4E0F-B710-E332B55C644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 u="none" dirty="0"/>
            <a:t>- „Zvýšit význam volejbalu prostřednictvím digitálních platforem a do roku 2024 dosáhnout 50 milionů zapojení“</a:t>
          </a:r>
        </a:p>
        <a:p>
          <a:pPr>
            <a:lnSpc>
              <a:spcPct val="100000"/>
            </a:lnSpc>
          </a:pPr>
          <a:endParaRPr lang="cs-CZ" b="0" i="0" u="none" dirty="0"/>
        </a:p>
      </dgm:t>
    </dgm:pt>
    <dgm:pt modelId="{F7016AE5-67DC-4E53-A6F6-619EDC686692}" type="parTrans" cxnId="{4CF54261-6C8F-4957-A687-84CFD0B7064A}">
      <dgm:prSet/>
      <dgm:spPr/>
      <dgm:t>
        <a:bodyPr/>
        <a:lstStyle/>
        <a:p>
          <a:endParaRPr lang="cs-CZ"/>
        </a:p>
      </dgm:t>
    </dgm:pt>
    <dgm:pt modelId="{4E6F5F7C-99A6-4FA5-A9FD-6160D59FF20D}" type="sibTrans" cxnId="{4CF54261-6C8F-4957-A687-84CFD0B7064A}">
      <dgm:prSet/>
      <dgm:spPr/>
      <dgm:t>
        <a:bodyPr/>
        <a:lstStyle/>
        <a:p>
          <a:endParaRPr lang="cs-CZ"/>
        </a:p>
      </dgm:t>
    </dgm:pt>
    <dgm:pt modelId="{02C1C90A-AB42-470B-A3B6-A7032180454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 u="none" dirty="0"/>
            <a:t>- „Do roku 2020 zvýšit průměrný roční příjem FIVB z prodeje mediálních práv, sponzoringu, digitálních služeb a pořádání akcí z 31 milionů na 66 milionů USD."</a:t>
          </a:r>
        </a:p>
      </dgm:t>
    </dgm:pt>
    <dgm:pt modelId="{CEBC962E-98ED-491A-8E1B-67286ED4C40E}" type="parTrans" cxnId="{CDF0A789-C8E6-40C0-A67A-0A6E6EB03D89}">
      <dgm:prSet/>
      <dgm:spPr/>
      <dgm:t>
        <a:bodyPr/>
        <a:lstStyle/>
        <a:p>
          <a:endParaRPr lang="cs-CZ"/>
        </a:p>
      </dgm:t>
    </dgm:pt>
    <dgm:pt modelId="{DDDB22BD-207D-4B58-866E-89F6BC694613}" type="sibTrans" cxnId="{CDF0A789-C8E6-40C0-A67A-0A6E6EB03D89}">
      <dgm:prSet/>
      <dgm:spPr/>
      <dgm:t>
        <a:bodyPr/>
        <a:lstStyle/>
        <a:p>
          <a:endParaRPr lang="cs-CZ"/>
        </a:p>
      </dgm:t>
    </dgm:pt>
    <dgm:pt modelId="{687ECBF5-C0D7-448D-9A6A-30EAE847647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1800" b="0" i="0" u="sng" dirty="0"/>
            <a:t>WORK IN PROGRESS </a:t>
          </a:r>
          <a:endParaRPr lang="pl-PL" sz="1800" b="0" dirty="0"/>
        </a:p>
      </dgm:t>
    </dgm:pt>
    <dgm:pt modelId="{5B0EFBCA-46EC-429D-9203-2034F6CC6400}" type="parTrans" cxnId="{CA0573FA-145B-432B-88D5-909EBB98A683}">
      <dgm:prSet/>
      <dgm:spPr/>
      <dgm:t>
        <a:bodyPr/>
        <a:lstStyle/>
        <a:p>
          <a:endParaRPr lang="cs-CZ"/>
        </a:p>
      </dgm:t>
    </dgm:pt>
    <dgm:pt modelId="{6A81928D-341A-489F-8DC2-9035414DC39B}" type="sibTrans" cxnId="{CA0573FA-145B-432B-88D5-909EBB98A683}">
      <dgm:prSet/>
      <dgm:spPr/>
      <dgm:t>
        <a:bodyPr/>
        <a:lstStyle/>
        <a:p>
          <a:endParaRPr lang="cs-CZ"/>
        </a:p>
      </dgm:t>
    </dgm:pt>
    <dgm:pt modelId="{7C30BED1-374B-4333-9036-751699EB665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u="none" dirty="0"/>
            <a:t>- „Posunout volejbal ze skupiny 2 do skupiny 1 v rámci MOV žebříčku.”</a:t>
          </a:r>
        </a:p>
        <a:p>
          <a:pPr>
            <a:lnSpc>
              <a:spcPct val="100000"/>
            </a:lnSpc>
          </a:pPr>
          <a:endParaRPr lang="pl-PL" b="0" i="0" u="none" dirty="0"/>
        </a:p>
      </dgm:t>
    </dgm:pt>
    <dgm:pt modelId="{EBF00CFD-2D4F-4135-8133-4FFF2519B8EA}" type="parTrans" cxnId="{15EEED51-26BC-4ACD-8E2E-B05BACFA29CE}">
      <dgm:prSet/>
      <dgm:spPr/>
      <dgm:t>
        <a:bodyPr/>
        <a:lstStyle/>
        <a:p>
          <a:endParaRPr lang="cs-CZ"/>
        </a:p>
      </dgm:t>
    </dgm:pt>
    <dgm:pt modelId="{AE436E06-EE3A-4EAC-A820-D57B9327300D}" type="sibTrans" cxnId="{15EEED51-26BC-4ACD-8E2E-B05BACFA29CE}">
      <dgm:prSet/>
      <dgm:spPr/>
      <dgm:t>
        <a:bodyPr/>
        <a:lstStyle/>
        <a:p>
          <a:endParaRPr lang="cs-CZ"/>
        </a:p>
      </dgm:t>
    </dgm:pt>
    <dgm:pt modelId="{66C37E75-0EFF-4239-A46B-B704921ACE9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 u="none" dirty="0"/>
            <a:t>- „Do roku 2024 zvýšit počet licencovaných/amatérských hráčů o 33 %.“</a:t>
          </a:r>
        </a:p>
      </dgm:t>
    </dgm:pt>
    <dgm:pt modelId="{D4AEA323-31AC-44FA-A951-87792B89D307}" type="parTrans" cxnId="{34A211BC-B0E1-4539-A83F-B604E69BF972}">
      <dgm:prSet/>
      <dgm:spPr/>
      <dgm:t>
        <a:bodyPr/>
        <a:lstStyle/>
        <a:p>
          <a:endParaRPr lang="cs-CZ"/>
        </a:p>
      </dgm:t>
    </dgm:pt>
    <dgm:pt modelId="{B05E3588-8E03-4D3A-8720-52EB36CAA633}" type="sibTrans" cxnId="{34A211BC-B0E1-4539-A83F-B604E69BF972}">
      <dgm:prSet/>
      <dgm:spPr/>
      <dgm:t>
        <a:bodyPr/>
        <a:lstStyle/>
        <a:p>
          <a:endParaRPr lang="cs-CZ"/>
        </a:p>
      </dgm:t>
    </dgm:pt>
    <dgm:pt modelId="{BA859695-4538-4F06-B2C7-E304CC4FEF8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pl-PL" sz="1800" b="0" i="0" u="sng" dirty="0"/>
            <a:t>WIP/ACHIEVED </a:t>
          </a:r>
          <a:endParaRPr lang="pl-PL" sz="1800" b="0" dirty="0"/>
        </a:p>
      </dgm:t>
    </dgm:pt>
    <dgm:pt modelId="{69C52421-55DD-4782-B6A1-2F3A5D948545}" type="parTrans" cxnId="{B9515399-14D4-4AE3-82E2-30DB5D7F0EAD}">
      <dgm:prSet/>
      <dgm:spPr/>
      <dgm:t>
        <a:bodyPr/>
        <a:lstStyle/>
        <a:p>
          <a:endParaRPr lang="cs-CZ"/>
        </a:p>
      </dgm:t>
    </dgm:pt>
    <dgm:pt modelId="{62B64C64-32E3-419F-9562-CF51CC80E572}" type="sibTrans" cxnId="{B9515399-14D4-4AE3-82E2-30DB5D7F0EAD}">
      <dgm:prSet/>
      <dgm:spPr/>
      <dgm:t>
        <a:bodyPr/>
        <a:lstStyle/>
        <a:p>
          <a:endParaRPr lang="cs-CZ"/>
        </a:p>
      </dgm:t>
    </dgm:pt>
    <dgm:pt modelId="{35222F97-06C4-48A6-80A8-ECED982F33D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i="0" u="none" dirty="0"/>
            <a:t>- „Zavést univerzální standardy řádné správy a do roku 2020 zajistit, aby FIVB splňovala požadavky na 100 %.“</a:t>
          </a:r>
        </a:p>
      </dgm:t>
    </dgm:pt>
    <dgm:pt modelId="{2DEE6C01-08EE-4FEC-92CC-25D065A4076D}" type="parTrans" cxnId="{90F3743B-DD0A-4201-8BA1-6F71759142BA}">
      <dgm:prSet/>
      <dgm:spPr/>
      <dgm:t>
        <a:bodyPr/>
        <a:lstStyle/>
        <a:p>
          <a:endParaRPr lang="cs-CZ"/>
        </a:p>
      </dgm:t>
    </dgm:pt>
    <dgm:pt modelId="{0A6C1645-6EE8-4744-87C6-2E6CA278BAEF}" type="sibTrans" cxnId="{90F3743B-DD0A-4201-8BA1-6F71759142BA}">
      <dgm:prSet/>
      <dgm:spPr/>
      <dgm:t>
        <a:bodyPr/>
        <a:lstStyle/>
        <a:p>
          <a:endParaRPr lang="cs-CZ"/>
        </a:p>
      </dgm:t>
    </dgm:pt>
    <dgm:pt modelId="{451FF8D2-BF27-4988-B915-79C3E441905D}" type="pres">
      <dgm:prSet presAssocID="{43B4283C-ECAD-4440-AF9C-9715F4CD7CE0}" presName="root" presStyleCnt="0">
        <dgm:presLayoutVars>
          <dgm:dir/>
          <dgm:resizeHandles val="exact"/>
        </dgm:presLayoutVars>
      </dgm:prSet>
      <dgm:spPr/>
    </dgm:pt>
    <dgm:pt modelId="{FCAA4551-258C-4049-AD35-51C7D0E8B999}" type="pres">
      <dgm:prSet presAssocID="{95FC6968-7B66-48A5-A48A-5F1059493DC2}" presName="compNode" presStyleCnt="0"/>
      <dgm:spPr/>
    </dgm:pt>
    <dgm:pt modelId="{FE843ED7-2BD6-4C2C-9C4E-BA14950039CA}" type="pres">
      <dgm:prSet presAssocID="{95FC6968-7B66-48A5-A48A-5F1059493DC2}" presName="iconRect" presStyleLbl="node1" presStyleIdx="0" presStyleCnt="3" custScaleX="80276" custScaleY="77173" custLinFactNeighborX="88357" custLinFactNeighborY="-8609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Zaškrtnutí se souvislou výplní"/>
        </a:ext>
      </dgm:extLst>
    </dgm:pt>
    <dgm:pt modelId="{18B2306D-4E3F-46E0-B639-DE764B2C33C5}" type="pres">
      <dgm:prSet presAssocID="{95FC6968-7B66-48A5-A48A-5F1059493DC2}" presName="iconSpace" presStyleCnt="0"/>
      <dgm:spPr/>
    </dgm:pt>
    <dgm:pt modelId="{48035019-9A32-4BF9-8783-10A16CDBDA5D}" type="pres">
      <dgm:prSet presAssocID="{95FC6968-7B66-48A5-A48A-5F1059493DC2}" presName="parTx" presStyleLbl="revTx" presStyleIdx="0" presStyleCnt="6" custLinFactY="-73585" custLinFactNeighborX="21650" custLinFactNeighborY="-100000">
        <dgm:presLayoutVars>
          <dgm:chMax val="0"/>
          <dgm:chPref val="0"/>
        </dgm:presLayoutVars>
      </dgm:prSet>
      <dgm:spPr/>
    </dgm:pt>
    <dgm:pt modelId="{5F2C332F-F819-4318-B74E-F4AE25187EDF}" type="pres">
      <dgm:prSet presAssocID="{95FC6968-7B66-48A5-A48A-5F1059493DC2}" presName="txSpace" presStyleCnt="0"/>
      <dgm:spPr/>
    </dgm:pt>
    <dgm:pt modelId="{6AF750A8-F2EA-43E4-854D-7F1690181833}" type="pres">
      <dgm:prSet presAssocID="{95FC6968-7B66-48A5-A48A-5F1059493DC2}" presName="desTx" presStyleLbl="revTx" presStyleIdx="1" presStyleCnt="6" custScaleX="108336" custScaleY="105023" custLinFactNeighborX="2624" custLinFactNeighborY="-31798">
        <dgm:presLayoutVars/>
      </dgm:prSet>
      <dgm:spPr/>
    </dgm:pt>
    <dgm:pt modelId="{8345190B-358E-42FC-A94A-148E95596C44}" type="pres">
      <dgm:prSet presAssocID="{9FA9CB9E-FDA3-437A-94C9-D3BDB56C388A}" presName="sibTrans" presStyleCnt="0"/>
      <dgm:spPr/>
    </dgm:pt>
    <dgm:pt modelId="{D828AB9A-3F18-405E-A906-90DF6539380C}" type="pres">
      <dgm:prSet presAssocID="{687ECBF5-C0D7-448D-9A6A-30EAE8476473}" presName="compNode" presStyleCnt="0"/>
      <dgm:spPr/>
    </dgm:pt>
    <dgm:pt modelId="{8DE0869A-3394-4060-A34A-C371146CDCC6}" type="pres">
      <dgm:prSet presAssocID="{687ECBF5-C0D7-448D-9A6A-30EAE8476473}" presName="iconRect" presStyleLbl="node1" presStyleIdx="1" presStyleCnt="3" custLinFactX="19936" custLinFactNeighborX="100000" custLinFactNeighborY="-9149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Skupinový brainstorming se souvislou výplní"/>
        </a:ext>
      </dgm:extLst>
    </dgm:pt>
    <dgm:pt modelId="{D9F81912-8A02-4A16-AAD2-B1C9FC47AE63}" type="pres">
      <dgm:prSet presAssocID="{687ECBF5-C0D7-448D-9A6A-30EAE8476473}" presName="iconSpace" presStyleCnt="0"/>
      <dgm:spPr/>
    </dgm:pt>
    <dgm:pt modelId="{FD57922A-8AA3-42CC-92D9-7E11CFA21F9E}" type="pres">
      <dgm:prSet presAssocID="{687ECBF5-C0D7-448D-9A6A-30EAE8476473}" presName="parTx" presStyleLbl="revTx" presStyleIdx="2" presStyleCnt="6" custLinFactY="-64221" custLinFactNeighborX="25566" custLinFactNeighborY="-100000">
        <dgm:presLayoutVars>
          <dgm:chMax val="0"/>
          <dgm:chPref val="0"/>
        </dgm:presLayoutVars>
      </dgm:prSet>
      <dgm:spPr/>
    </dgm:pt>
    <dgm:pt modelId="{1605F58C-95B4-48FB-AB54-E38EA17EEB82}" type="pres">
      <dgm:prSet presAssocID="{687ECBF5-C0D7-448D-9A6A-30EAE8476473}" presName="txSpace" presStyleCnt="0"/>
      <dgm:spPr/>
    </dgm:pt>
    <dgm:pt modelId="{FA10648B-8B9C-407E-A6EB-4422788CBAF5}" type="pres">
      <dgm:prSet presAssocID="{687ECBF5-C0D7-448D-9A6A-30EAE8476473}" presName="desTx" presStyleLbl="revTx" presStyleIdx="3" presStyleCnt="6" custLinFactNeighborX="-375" custLinFactNeighborY="-39149">
        <dgm:presLayoutVars/>
      </dgm:prSet>
      <dgm:spPr/>
    </dgm:pt>
    <dgm:pt modelId="{F095753B-6294-4924-B51A-74B5802547A5}" type="pres">
      <dgm:prSet presAssocID="{6A81928D-341A-489F-8DC2-9035414DC39B}" presName="sibTrans" presStyleCnt="0"/>
      <dgm:spPr/>
    </dgm:pt>
    <dgm:pt modelId="{B135C355-BC04-43E8-9B52-93549EDE4689}" type="pres">
      <dgm:prSet presAssocID="{BA859695-4538-4F06-B2C7-E304CC4FEF89}" presName="compNode" presStyleCnt="0"/>
      <dgm:spPr/>
    </dgm:pt>
    <dgm:pt modelId="{5E0547D7-D31B-43C5-BA79-E8E1C5A99EC9}" type="pres">
      <dgm:prSet presAssocID="{BA859695-4538-4F06-B2C7-E304CC4FEF89}" presName="iconRect" presStyleLbl="node1" presStyleIdx="2" presStyleCnt="3" custLinFactY="-2580" custLinFactNeighborX="99947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079B7FCF-23F6-4068-A055-F1B44E45D757}" type="pres">
      <dgm:prSet presAssocID="{BA859695-4538-4F06-B2C7-E304CC4FEF89}" presName="iconSpace" presStyleCnt="0"/>
      <dgm:spPr/>
    </dgm:pt>
    <dgm:pt modelId="{F9503944-52B1-41A8-BD81-4A7F154881E8}" type="pres">
      <dgm:prSet presAssocID="{BA859695-4538-4F06-B2C7-E304CC4FEF89}" presName="parTx" presStyleLbl="revTx" presStyleIdx="4" presStyleCnt="6" custScaleX="80178" custLinFactY="-62409" custLinFactNeighborX="18469" custLinFactNeighborY="-100000">
        <dgm:presLayoutVars>
          <dgm:chMax val="0"/>
          <dgm:chPref val="0"/>
        </dgm:presLayoutVars>
      </dgm:prSet>
      <dgm:spPr/>
    </dgm:pt>
    <dgm:pt modelId="{7B62BE85-DD04-4508-9846-86ED8708E6F6}" type="pres">
      <dgm:prSet presAssocID="{BA859695-4538-4F06-B2C7-E304CC4FEF89}" presName="txSpace" presStyleCnt="0"/>
      <dgm:spPr/>
    </dgm:pt>
    <dgm:pt modelId="{1DB817F7-CA8D-4726-80FD-1D95EB30F2FE}" type="pres">
      <dgm:prSet presAssocID="{BA859695-4538-4F06-B2C7-E304CC4FEF89}" presName="desTx" presStyleLbl="revTx" presStyleIdx="5" presStyleCnt="6" custLinFactNeighborX="750" custLinFactNeighborY="-33356">
        <dgm:presLayoutVars/>
      </dgm:prSet>
      <dgm:spPr/>
    </dgm:pt>
  </dgm:ptLst>
  <dgm:cxnLst>
    <dgm:cxn modelId="{D53A980A-9170-41A0-80C4-D29137447EFC}" type="presOf" srcId="{35222F97-06C4-48A6-80A8-ECED982F33D5}" destId="{1DB817F7-CA8D-4726-80FD-1D95EB30F2FE}" srcOrd="0" destOrd="0" presId="urn:microsoft.com/office/officeart/2018/2/layout/IconLabelDescriptionList"/>
    <dgm:cxn modelId="{3A62051F-86C8-4FF6-B9D4-3EE1CAD351BE}" type="presOf" srcId="{43B4283C-ECAD-4440-AF9C-9715F4CD7CE0}" destId="{451FF8D2-BF27-4988-B915-79C3E441905D}" srcOrd="0" destOrd="0" presId="urn:microsoft.com/office/officeart/2018/2/layout/IconLabelDescriptionList"/>
    <dgm:cxn modelId="{90F3743B-DD0A-4201-8BA1-6F71759142BA}" srcId="{BA859695-4538-4F06-B2C7-E304CC4FEF89}" destId="{35222F97-06C4-48A6-80A8-ECED982F33D5}" srcOrd="0" destOrd="0" parTransId="{2DEE6C01-08EE-4FEC-92CC-25D065A4076D}" sibTransId="{0A6C1645-6EE8-4744-87C6-2E6CA278BAEF}"/>
    <dgm:cxn modelId="{4CF54261-6C8F-4957-A687-84CFD0B7064A}" srcId="{95FC6968-7B66-48A5-A48A-5F1059493DC2}" destId="{A84121F0-6433-4E0F-B710-E332B55C6441}" srcOrd="0" destOrd="0" parTransId="{F7016AE5-67DC-4E53-A6F6-619EDC686692}" sibTransId="{4E6F5F7C-99A6-4FA5-A9FD-6160D59FF20D}"/>
    <dgm:cxn modelId="{15EEED51-26BC-4ACD-8E2E-B05BACFA29CE}" srcId="{687ECBF5-C0D7-448D-9A6A-30EAE8476473}" destId="{7C30BED1-374B-4333-9036-751699EB665F}" srcOrd="0" destOrd="0" parTransId="{EBF00CFD-2D4F-4135-8133-4FFF2519B8EA}" sibTransId="{AE436E06-EE3A-4EAC-A820-D57B9327300D}"/>
    <dgm:cxn modelId="{CEA96B56-3AA0-4259-82EA-5C1AD44A2224}" srcId="{43B4283C-ECAD-4440-AF9C-9715F4CD7CE0}" destId="{95FC6968-7B66-48A5-A48A-5F1059493DC2}" srcOrd="0" destOrd="0" parTransId="{BB72D8F0-98E1-43B3-B06F-9FA612076AC6}" sibTransId="{9FA9CB9E-FDA3-437A-94C9-D3BDB56C388A}"/>
    <dgm:cxn modelId="{14434279-E06B-4218-BC3C-5A8404D98A30}" type="presOf" srcId="{687ECBF5-C0D7-448D-9A6A-30EAE8476473}" destId="{FD57922A-8AA3-42CC-92D9-7E11CFA21F9E}" srcOrd="0" destOrd="0" presId="urn:microsoft.com/office/officeart/2018/2/layout/IconLabelDescriptionList"/>
    <dgm:cxn modelId="{C9B58F82-81DD-4EBF-BE64-295B97629399}" type="presOf" srcId="{02C1C90A-AB42-470B-A3B6-A70321804546}" destId="{6AF750A8-F2EA-43E4-854D-7F1690181833}" srcOrd="0" destOrd="1" presId="urn:microsoft.com/office/officeart/2018/2/layout/IconLabelDescriptionList"/>
    <dgm:cxn modelId="{CDF0A789-C8E6-40C0-A67A-0A6E6EB03D89}" srcId="{95FC6968-7B66-48A5-A48A-5F1059493DC2}" destId="{02C1C90A-AB42-470B-A3B6-A70321804546}" srcOrd="1" destOrd="0" parTransId="{CEBC962E-98ED-491A-8E1B-67286ED4C40E}" sibTransId="{DDDB22BD-207D-4B58-866E-89F6BC694613}"/>
    <dgm:cxn modelId="{B9515399-14D4-4AE3-82E2-30DB5D7F0EAD}" srcId="{43B4283C-ECAD-4440-AF9C-9715F4CD7CE0}" destId="{BA859695-4538-4F06-B2C7-E304CC4FEF89}" srcOrd="2" destOrd="0" parTransId="{69C52421-55DD-4782-B6A1-2F3A5D948545}" sibTransId="{62B64C64-32E3-419F-9562-CF51CC80E572}"/>
    <dgm:cxn modelId="{B92195BA-0F58-45F8-BBA9-9A1735F4554F}" type="presOf" srcId="{66C37E75-0EFF-4239-A46B-B704921ACE99}" destId="{FA10648B-8B9C-407E-A6EB-4422788CBAF5}" srcOrd="0" destOrd="1" presId="urn:microsoft.com/office/officeart/2018/2/layout/IconLabelDescriptionList"/>
    <dgm:cxn modelId="{34A211BC-B0E1-4539-A83F-B604E69BF972}" srcId="{687ECBF5-C0D7-448D-9A6A-30EAE8476473}" destId="{66C37E75-0EFF-4239-A46B-B704921ACE99}" srcOrd="1" destOrd="0" parTransId="{D4AEA323-31AC-44FA-A951-87792B89D307}" sibTransId="{B05E3588-8E03-4D3A-8720-52EB36CAA633}"/>
    <dgm:cxn modelId="{CAD34BC8-ABDD-4A69-B60D-C3E9DEAA3223}" type="presOf" srcId="{95FC6968-7B66-48A5-A48A-5F1059493DC2}" destId="{48035019-9A32-4BF9-8783-10A16CDBDA5D}" srcOrd="0" destOrd="0" presId="urn:microsoft.com/office/officeart/2018/2/layout/IconLabelDescriptionList"/>
    <dgm:cxn modelId="{185CDCE0-F703-4F72-8D94-BAC4CEE38425}" type="presOf" srcId="{BA859695-4538-4F06-B2C7-E304CC4FEF89}" destId="{F9503944-52B1-41A8-BD81-4A7F154881E8}" srcOrd="0" destOrd="0" presId="urn:microsoft.com/office/officeart/2018/2/layout/IconLabelDescriptionList"/>
    <dgm:cxn modelId="{F031B7E3-4875-4E72-981E-AB79C3C64BB9}" type="presOf" srcId="{7C30BED1-374B-4333-9036-751699EB665F}" destId="{FA10648B-8B9C-407E-A6EB-4422788CBAF5}" srcOrd="0" destOrd="0" presId="urn:microsoft.com/office/officeart/2018/2/layout/IconLabelDescriptionList"/>
    <dgm:cxn modelId="{CA0573FA-145B-432B-88D5-909EBB98A683}" srcId="{43B4283C-ECAD-4440-AF9C-9715F4CD7CE0}" destId="{687ECBF5-C0D7-448D-9A6A-30EAE8476473}" srcOrd="1" destOrd="0" parTransId="{5B0EFBCA-46EC-429D-9203-2034F6CC6400}" sibTransId="{6A81928D-341A-489F-8DC2-9035414DC39B}"/>
    <dgm:cxn modelId="{F75F7BFD-A002-4D02-BA1E-8B68828A2053}" type="presOf" srcId="{A84121F0-6433-4E0F-B710-E332B55C6441}" destId="{6AF750A8-F2EA-43E4-854D-7F1690181833}" srcOrd="0" destOrd="0" presId="urn:microsoft.com/office/officeart/2018/2/layout/IconLabelDescriptionList"/>
    <dgm:cxn modelId="{759BA7D9-06B2-4174-910C-5FA8719ED576}" type="presParOf" srcId="{451FF8D2-BF27-4988-B915-79C3E441905D}" destId="{FCAA4551-258C-4049-AD35-51C7D0E8B999}" srcOrd="0" destOrd="0" presId="urn:microsoft.com/office/officeart/2018/2/layout/IconLabelDescriptionList"/>
    <dgm:cxn modelId="{E6507355-A67F-4545-839A-8D0931ECA75A}" type="presParOf" srcId="{FCAA4551-258C-4049-AD35-51C7D0E8B999}" destId="{FE843ED7-2BD6-4C2C-9C4E-BA14950039CA}" srcOrd="0" destOrd="0" presId="urn:microsoft.com/office/officeart/2018/2/layout/IconLabelDescriptionList"/>
    <dgm:cxn modelId="{A0AC7385-CD6A-420F-BAA7-66C59ADD5A19}" type="presParOf" srcId="{FCAA4551-258C-4049-AD35-51C7D0E8B999}" destId="{18B2306D-4E3F-46E0-B639-DE764B2C33C5}" srcOrd="1" destOrd="0" presId="urn:microsoft.com/office/officeart/2018/2/layout/IconLabelDescriptionList"/>
    <dgm:cxn modelId="{E021762D-9888-4C2C-A405-FC5A91FFFD88}" type="presParOf" srcId="{FCAA4551-258C-4049-AD35-51C7D0E8B999}" destId="{48035019-9A32-4BF9-8783-10A16CDBDA5D}" srcOrd="2" destOrd="0" presId="urn:microsoft.com/office/officeart/2018/2/layout/IconLabelDescriptionList"/>
    <dgm:cxn modelId="{20D65F51-867E-4513-B172-C80A9080E69F}" type="presParOf" srcId="{FCAA4551-258C-4049-AD35-51C7D0E8B999}" destId="{5F2C332F-F819-4318-B74E-F4AE25187EDF}" srcOrd="3" destOrd="0" presId="urn:microsoft.com/office/officeart/2018/2/layout/IconLabelDescriptionList"/>
    <dgm:cxn modelId="{C95A51E7-556C-4A9A-9A92-8A8F6D15FB20}" type="presParOf" srcId="{FCAA4551-258C-4049-AD35-51C7D0E8B999}" destId="{6AF750A8-F2EA-43E4-854D-7F1690181833}" srcOrd="4" destOrd="0" presId="urn:microsoft.com/office/officeart/2018/2/layout/IconLabelDescriptionList"/>
    <dgm:cxn modelId="{0E7638B9-66FF-470B-B868-D1FEAC101A6D}" type="presParOf" srcId="{451FF8D2-BF27-4988-B915-79C3E441905D}" destId="{8345190B-358E-42FC-A94A-148E95596C44}" srcOrd="1" destOrd="0" presId="urn:microsoft.com/office/officeart/2018/2/layout/IconLabelDescriptionList"/>
    <dgm:cxn modelId="{8E90A3CC-D961-4471-8FFB-CF277E392BA2}" type="presParOf" srcId="{451FF8D2-BF27-4988-B915-79C3E441905D}" destId="{D828AB9A-3F18-405E-A906-90DF6539380C}" srcOrd="2" destOrd="0" presId="urn:microsoft.com/office/officeart/2018/2/layout/IconLabelDescriptionList"/>
    <dgm:cxn modelId="{08FB5089-8550-409B-8E92-76E8239F3E51}" type="presParOf" srcId="{D828AB9A-3F18-405E-A906-90DF6539380C}" destId="{8DE0869A-3394-4060-A34A-C371146CDCC6}" srcOrd="0" destOrd="0" presId="urn:microsoft.com/office/officeart/2018/2/layout/IconLabelDescriptionList"/>
    <dgm:cxn modelId="{E94C0429-B5E0-4193-859C-D798D3E3E4A9}" type="presParOf" srcId="{D828AB9A-3F18-405E-A906-90DF6539380C}" destId="{D9F81912-8A02-4A16-AAD2-B1C9FC47AE63}" srcOrd="1" destOrd="0" presId="urn:microsoft.com/office/officeart/2018/2/layout/IconLabelDescriptionList"/>
    <dgm:cxn modelId="{7A584C43-CB60-4BEE-B68A-FD5B7F1027E4}" type="presParOf" srcId="{D828AB9A-3F18-405E-A906-90DF6539380C}" destId="{FD57922A-8AA3-42CC-92D9-7E11CFA21F9E}" srcOrd="2" destOrd="0" presId="urn:microsoft.com/office/officeart/2018/2/layout/IconLabelDescriptionList"/>
    <dgm:cxn modelId="{B4006A43-B8CE-44FA-A869-0702A690C88F}" type="presParOf" srcId="{D828AB9A-3F18-405E-A906-90DF6539380C}" destId="{1605F58C-95B4-48FB-AB54-E38EA17EEB82}" srcOrd="3" destOrd="0" presId="urn:microsoft.com/office/officeart/2018/2/layout/IconLabelDescriptionList"/>
    <dgm:cxn modelId="{E51F719A-AF86-49D7-862A-37B2A792F20B}" type="presParOf" srcId="{D828AB9A-3F18-405E-A906-90DF6539380C}" destId="{FA10648B-8B9C-407E-A6EB-4422788CBAF5}" srcOrd="4" destOrd="0" presId="urn:microsoft.com/office/officeart/2018/2/layout/IconLabelDescriptionList"/>
    <dgm:cxn modelId="{F4298D97-DC40-4A10-AA1E-82EB574E6399}" type="presParOf" srcId="{451FF8D2-BF27-4988-B915-79C3E441905D}" destId="{F095753B-6294-4924-B51A-74B5802547A5}" srcOrd="3" destOrd="0" presId="urn:microsoft.com/office/officeart/2018/2/layout/IconLabelDescriptionList"/>
    <dgm:cxn modelId="{35C9D1CF-4510-4EBB-BCBC-2FE8A0D2B249}" type="presParOf" srcId="{451FF8D2-BF27-4988-B915-79C3E441905D}" destId="{B135C355-BC04-43E8-9B52-93549EDE4689}" srcOrd="4" destOrd="0" presId="urn:microsoft.com/office/officeart/2018/2/layout/IconLabelDescriptionList"/>
    <dgm:cxn modelId="{2C9D9C3F-599E-408F-BE94-299779A5D2E4}" type="presParOf" srcId="{B135C355-BC04-43E8-9B52-93549EDE4689}" destId="{5E0547D7-D31B-43C5-BA79-E8E1C5A99EC9}" srcOrd="0" destOrd="0" presId="urn:microsoft.com/office/officeart/2018/2/layout/IconLabelDescriptionList"/>
    <dgm:cxn modelId="{8EE68BB7-6216-435B-83B9-7A0FE08E01D1}" type="presParOf" srcId="{B135C355-BC04-43E8-9B52-93549EDE4689}" destId="{079B7FCF-23F6-4068-A055-F1B44E45D757}" srcOrd="1" destOrd="0" presId="urn:microsoft.com/office/officeart/2018/2/layout/IconLabelDescriptionList"/>
    <dgm:cxn modelId="{F4A88B6E-F7E7-413A-BA24-EED98BE4C8BB}" type="presParOf" srcId="{B135C355-BC04-43E8-9B52-93549EDE4689}" destId="{F9503944-52B1-41A8-BD81-4A7F154881E8}" srcOrd="2" destOrd="0" presId="urn:microsoft.com/office/officeart/2018/2/layout/IconLabelDescriptionList"/>
    <dgm:cxn modelId="{3721F813-CFE2-41D9-8C19-EF19B2DD72D3}" type="presParOf" srcId="{B135C355-BC04-43E8-9B52-93549EDE4689}" destId="{7B62BE85-DD04-4508-9846-86ED8708E6F6}" srcOrd="3" destOrd="0" presId="urn:microsoft.com/office/officeart/2018/2/layout/IconLabelDescriptionList"/>
    <dgm:cxn modelId="{4537322B-7773-4B4D-8CB7-ED47F493BFBC}" type="presParOf" srcId="{B135C355-BC04-43E8-9B52-93549EDE4689}" destId="{1DB817F7-CA8D-4726-80FD-1D95EB30F2F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40C9CD-AAEB-4AFD-B35D-90F2C953260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D1DB50F9-386A-4F97-9544-7E959D9C88EE}">
      <dgm:prSet phldrT="[Text]"/>
      <dgm:spPr/>
      <dgm:t>
        <a:bodyPr/>
        <a:lstStyle/>
        <a:p>
          <a:r>
            <a:rPr lang="cs-CZ" dirty="0"/>
            <a:t>Hlavní činnost</a:t>
          </a:r>
        </a:p>
      </dgm:t>
    </dgm:pt>
    <dgm:pt modelId="{DCDE8534-DC43-4557-85AD-050E56294910}" type="parTrans" cxnId="{BD532059-2EC0-412A-82ED-6DF58900BABB}">
      <dgm:prSet/>
      <dgm:spPr/>
      <dgm:t>
        <a:bodyPr/>
        <a:lstStyle/>
        <a:p>
          <a:endParaRPr lang="cs-CZ"/>
        </a:p>
      </dgm:t>
    </dgm:pt>
    <dgm:pt modelId="{3DF3A098-C8D0-43FD-B09B-E1C1CDEA4ED3}" type="sibTrans" cxnId="{BD532059-2EC0-412A-82ED-6DF58900BABB}">
      <dgm:prSet/>
      <dgm:spPr/>
      <dgm:t>
        <a:bodyPr/>
        <a:lstStyle/>
        <a:p>
          <a:endParaRPr lang="cs-CZ"/>
        </a:p>
      </dgm:t>
    </dgm:pt>
    <dgm:pt modelId="{51BDD549-577A-48E2-B9B4-DD85FE8A063E}">
      <dgm:prSet phldrT="[Text]"/>
      <dgm:spPr/>
      <dgm:t>
        <a:bodyPr/>
        <a:lstStyle/>
        <a:p>
          <a:r>
            <a:rPr lang="cs-CZ" dirty="0"/>
            <a:t>Plánování a organizování volejbalových akcí</a:t>
          </a:r>
        </a:p>
      </dgm:t>
    </dgm:pt>
    <dgm:pt modelId="{DCA25557-91D7-48FB-9F20-9D140AB38615}" type="parTrans" cxnId="{78E94A16-9216-48AD-AC63-0D846109ACA0}">
      <dgm:prSet/>
      <dgm:spPr/>
      <dgm:t>
        <a:bodyPr/>
        <a:lstStyle/>
        <a:p>
          <a:endParaRPr lang="cs-CZ"/>
        </a:p>
      </dgm:t>
    </dgm:pt>
    <dgm:pt modelId="{6145C57C-866D-47B4-9083-9AC28AB45DA7}" type="sibTrans" cxnId="{78E94A16-9216-48AD-AC63-0D846109ACA0}">
      <dgm:prSet/>
      <dgm:spPr/>
      <dgm:t>
        <a:bodyPr/>
        <a:lstStyle/>
        <a:p>
          <a:endParaRPr lang="cs-CZ"/>
        </a:p>
      </dgm:t>
    </dgm:pt>
    <dgm:pt modelId="{702ACF1C-8516-44C9-B92D-7CACFA930C55}">
      <dgm:prSet/>
      <dgm:spPr/>
      <dgm:t>
        <a:bodyPr/>
        <a:lstStyle/>
        <a:p>
          <a:r>
            <a:rPr lang="cs-CZ" dirty="0"/>
            <a:t>Definování kvalifikačních postupů</a:t>
          </a:r>
        </a:p>
      </dgm:t>
    </dgm:pt>
    <dgm:pt modelId="{9180BD84-891B-4604-B052-C0402869523C}" type="parTrans" cxnId="{AEB70FAD-9E23-4DD5-9706-D79505994BCB}">
      <dgm:prSet/>
      <dgm:spPr/>
      <dgm:t>
        <a:bodyPr/>
        <a:lstStyle/>
        <a:p>
          <a:endParaRPr lang="cs-CZ"/>
        </a:p>
      </dgm:t>
    </dgm:pt>
    <dgm:pt modelId="{F4FA944A-8DA7-426E-A40C-1928CB179BED}" type="sibTrans" cxnId="{AEB70FAD-9E23-4DD5-9706-D79505994BCB}">
      <dgm:prSet/>
      <dgm:spPr/>
      <dgm:t>
        <a:bodyPr/>
        <a:lstStyle/>
        <a:p>
          <a:endParaRPr lang="cs-CZ"/>
        </a:p>
      </dgm:t>
    </dgm:pt>
    <dgm:pt modelId="{7CDE19E2-D70F-454A-81D4-0A9CB8C197D7}">
      <dgm:prSet/>
      <dgm:spPr/>
      <dgm:t>
        <a:bodyPr/>
        <a:lstStyle/>
        <a:p>
          <a:r>
            <a:rPr lang="cs-CZ" dirty="0"/>
            <a:t>Definování soutěžního vzorce (sestava, místo konání, hostitelé)</a:t>
          </a:r>
        </a:p>
      </dgm:t>
    </dgm:pt>
    <dgm:pt modelId="{A81D2C19-77EF-42F0-A945-DAF63EA6E27A}" type="parTrans" cxnId="{4BD502C9-E528-4076-86F4-3F33F5A0AAD7}">
      <dgm:prSet/>
      <dgm:spPr/>
      <dgm:t>
        <a:bodyPr/>
        <a:lstStyle/>
        <a:p>
          <a:endParaRPr lang="cs-CZ"/>
        </a:p>
      </dgm:t>
    </dgm:pt>
    <dgm:pt modelId="{36D4D0CE-8CB6-4BA0-B535-5F0711026CA3}" type="sibTrans" cxnId="{4BD502C9-E528-4076-86F4-3F33F5A0AAD7}">
      <dgm:prSet/>
      <dgm:spPr/>
      <dgm:t>
        <a:bodyPr/>
        <a:lstStyle/>
        <a:p>
          <a:endParaRPr lang="cs-CZ"/>
        </a:p>
      </dgm:t>
    </dgm:pt>
    <dgm:pt modelId="{2DF9327C-3347-400C-B722-80A6D9904B11}">
      <dgm:prSet/>
      <dgm:spPr/>
      <dgm:t>
        <a:bodyPr/>
        <a:lstStyle/>
        <a:p>
          <a:r>
            <a:rPr lang="cs-CZ"/>
            <a:t>Otázky dopingu</a:t>
          </a:r>
          <a:endParaRPr lang="cs-CZ" dirty="0"/>
        </a:p>
      </dgm:t>
    </dgm:pt>
    <dgm:pt modelId="{D46C3B9D-7112-49E5-B7D7-80BC591C6FFF}" type="parTrans" cxnId="{373A7ABC-64EF-46AB-8AFF-83B189389623}">
      <dgm:prSet/>
      <dgm:spPr/>
      <dgm:t>
        <a:bodyPr/>
        <a:lstStyle/>
        <a:p>
          <a:endParaRPr lang="cs-CZ"/>
        </a:p>
      </dgm:t>
    </dgm:pt>
    <dgm:pt modelId="{4DE32B3F-CE70-4AD4-91B0-4F6250D01172}" type="sibTrans" cxnId="{373A7ABC-64EF-46AB-8AFF-83B189389623}">
      <dgm:prSet/>
      <dgm:spPr/>
      <dgm:t>
        <a:bodyPr/>
        <a:lstStyle/>
        <a:p>
          <a:endParaRPr lang="cs-CZ"/>
        </a:p>
      </dgm:t>
    </dgm:pt>
    <dgm:pt modelId="{75803970-CDCA-465F-8B1A-3F7154D6761F}">
      <dgm:prSet/>
      <dgm:spPr/>
      <dgm:t>
        <a:bodyPr/>
        <a:lstStyle/>
        <a:p>
          <a:r>
            <a:rPr lang="cs-CZ"/>
            <a:t>Regulace přestupů</a:t>
          </a:r>
          <a:endParaRPr lang="cs-CZ" dirty="0"/>
        </a:p>
      </dgm:t>
    </dgm:pt>
    <dgm:pt modelId="{D1FB4F6A-1049-453E-AB7F-9F0889A7F9C7}" type="parTrans" cxnId="{85395133-D371-4EC9-9D97-10BE718281F8}">
      <dgm:prSet/>
      <dgm:spPr/>
      <dgm:t>
        <a:bodyPr/>
        <a:lstStyle/>
        <a:p>
          <a:endParaRPr lang="cs-CZ"/>
        </a:p>
      </dgm:t>
    </dgm:pt>
    <dgm:pt modelId="{8DC97D4F-DC4B-44D8-9683-86200A138FED}" type="sibTrans" cxnId="{85395133-D371-4EC9-9D97-10BE718281F8}">
      <dgm:prSet/>
      <dgm:spPr/>
      <dgm:t>
        <a:bodyPr/>
        <a:lstStyle/>
        <a:p>
          <a:endParaRPr lang="cs-CZ"/>
        </a:p>
      </dgm:t>
    </dgm:pt>
    <dgm:pt modelId="{E0AED4B4-6EB6-4355-A85C-7FCB827868CF}">
      <dgm:prSet/>
      <dgm:spPr/>
      <dgm:t>
        <a:bodyPr/>
        <a:lstStyle/>
        <a:p>
          <a:r>
            <a:rPr lang="cs-CZ"/>
            <a:t>Změna národnosti</a:t>
          </a:r>
          <a:endParaRPr lang="cs-CZ" dirty="0"/>
        </a:p>
      </dgm:t>
    </dgm:pt>
    <dgm:pt modelId="{AF00D8E9-B207-449C-9C1C-ADE73CEC2886}" type="parTrans" cxnId="{FC4F3695-5E84-4562-8437-3DA4109E080A}">
      <dgm:prSet/>
      <dgm:spPr/>
      <dgm:t>
        <a:bodyPr/>
        <a:lstStyle/>
        <a:p>
          <a:endParaRPr lang="cs-CZ"/>
        </a:p>
      </dgm:t>
    </dgm:pt>
    <dgm:pt modelId="{0B88C525-40A4-4974-B5D0-0B1C0D565F2F}" type="sibTrans" cxnId="{FC4F3695-5E84-4562-8437-3DA4109E080A}">
      <dgm:prSet/>
      <dgm:spPr/>
      <dgm:t>
        <a:bodyPr/>
        <a:lstStyle/>
        <a:p>
          <a:endParaRPr lang="cs-CZ"/>
        </a:p>
      </dgm:t>
    </dgm:pt>
    <dgm:pt modelId="{BCB3545F-476A-4075-BC8A-AC67E5A2DED3}">
      <dgm:prSet/>
      <dgm:spPr/>
      <dgm:t>
        <a:bodyPr/>
        <a:lstStyle/>
        <a:p>
          <a:r>
            <a:rPr lang="cs-CZ"/>
            <a:t>Určování pohlaví</a:t>
          </a:r>
          <a:endParaRPr lang="cs-CZ" dirty="0"/>
        </a:p>
      </dgm:t>
    </dgm:pt>
    <dgm:pt modelId="{C70A130C-5C10-4987-9B6E-5C0B680A183E}" type="parTrans" cxnId="{85BAFEE3-9269-43BC-B5A6-77C1E51D6993}">
      <dgm:prSet/>
      <dgm:spPr/>
      <dgm:t>
        <a:bodyPr/>
        <a:lstStyle/>
        <a:p>
          <a:endParaRPr lang="cs-CZ"/>
        </a:p>
      </dgm:t>
    </dgm:pt>
    <dgm:pt modelId="{140F86D0-156F-4DE0-9755-F76601964FF1}" type="sibTrans" cxnId="{85BAFEE3-9269-43BC-B5A6-77C1E51D6993}">
      <dgm:prSet/>
      <dgm:spPr/>
      <dgm:t>
        <a:bodyPr/>
        <a:lstStyle/>
        <a:p>
          <a:endParaRPr lang="cs-CZ"/>
        </a:p>
      </dgm:t>
    </dgm:pt>
    <dgm:pt modelId="{AAF550BB-C8C1-414A-BD3B-08BB7AF906CA}">
      <dgm:prSet/>
      <dgm:spPr/>
      <dgm:t>
        <a:bodyPr/>
        <a:lstStyle/>
        <a:p>
          <a:r>
            <a:rPr lang="cs-CZ"/>
            <a:t>Světový žebříček</a:t>
          </a:r>
          <a:endParaRPr lang="cs-CZ" dirty="0"/>
        </a:p>
      </dgm:t>
    </dgm:pt>
    <dgm:pt modelId="{DC190AFE-5BE0-4766-9AB0-6AEF8F749466}" type="parTrans" cxnId="{D2D99179-B44E-4B48-860A-BE6011CCB922}">
      <dgm:prSet/>
      <dgm:spPr/>
      <dgm:t>
        <a:bodyPr/>
        <a:lstStyle/>
        <a:p>
          <a:endParaRPr lang="cs-CZ"/>
        </a:p>
      </dgm:t>
    </dgm:pt>
    <dgm:pt modelId="{D472223A-90C5-4429-B806-AE6311F5E4EA}" type="sibTrans" cxnId="{D2D99179-B44E-4B48-860A-BE6011CCB922}">
      <dgm:prSet/>
      <dgm:spPr/>
      <dgm:t>
        <a:bodyPr/>
        <a:lstStyle/>
        <a:p>
          <a:endParaRPr lang="cs-CZ"/>
        </a:p>
      </dgm:t>
    </dgm:pt>
    <dgm:pt modelId="{26473249-F773-420B-8AB8-C26DEC91989E}">
      <dgm:prSet/>
      <dgm:spPr/>
      <dgm:t>
        <a:bodyPr/>
        <a:lstStyle/>
        <a:p>
          <a:r>
            <a:rPr lang="cs-CZ" dirty="0"/>
            <a:t>Vedení více než 5</a:t>
          </a:r>
          <a:r>
            <a:rPr lang="cs-CZ" b="0" i="0" u="none" dirty="0"/>
            <a:t>00 milionů hráčů a 33 milionů licencovaných sportovců </a:t>
          </a:r>
          <a:endParaRPr lang="cs-CZ" dirty="0"/>
        </a:p>
      </dgm:t>
    </dgm:pt>
    <dgm:pt modelId="{EE2B2D17-3FE5-487B-B820-59FDD2277780}" type="parTrans" cxnId="{84FA4AFB-7CE8-49B9-8E45-4D246B347677}">
      <dgm:prSet/>
      <dgm:spPr/>
      <dgm:t>
        <a:bodyPr/>
        <a:lstStyle/>
        <a:p>
          <a:endParaRPr lang="cs-CZ"/>
        </a:p>
      </dgm:t>
    </dgm:pt>
    <dgm:pt modelId="{2A529788-970D-4851-88DC-D780783CA7E3}" type="sibTrans" cxnId="{84FA4AFB-7CE8-49B9-8E45-4D246B347677}">
      <dgm:prSet/>
      <dgm:spPr/>
      <dgm:t>
        <a:bodyPr/>
        <a:lstStyle/>
        <a:p>
          <a:endParaRPr lang="cs-CZ"/>
        </a:p>
      </dgm:t>
    </dgm:pt>
    <dgm:pt modelId="{96B6D751-7EDF-4AFD-A964-26D63562D541}" type="pres">
      <dgm:prSet presAssocID="{3D40C9CD-AAEB-4AFD-B35D-90F2C953260E}" presName="vert0" presStyleCnt="0">
        <dgm:presLayoutVars>
          <dgm:dir/>
          <dgm:animOne val="branch"/>
          <dgm:animLvl val="lvl"/>
        </dgm:presLayoutVars>
      </dgm:prSet>
      <dgm:spPr/>
    </dgm:pt>
    <dgm:pt modelId="{3D3EDFF0-4277-4110-AEB7-8FBE4C36E4F3}" type="pres">
      <dgm:prSet presAssocID="{D1DB50F9-386A-4F97-9544-7E959D9C88EE}" presName="thickLine" presStyleLbl="alignNode1" presStyleIdx="0" presStyleCnt="1"/>
      <dgm:spPr/>
    </dgm:pt>
    <dgm:pt modelId="{24DE9E32-EEFD-4572-BACD-EC545F02C378}" type="pres">
      <dgm:prSet presAssocID="{D1DB50F9-386A-4F97-9544-7E959D9C88EE}" presName="horz1" presStyleCnt="0"/>
      <dgm:spPr/>
    </dgm:pt>
    <dgm:pt modelId="{EB572B18-99CE-439C-9C47-7E51CEA5873D}" type="pres">
      <dgm:prSet presAssocID="{D1DB50F9-386A-4F97-9544-7E959D9C88EE}" presName="tx1" presStyleLbl="revTx" presStyleIdx="0" presStyleCnt="10"/>
      <dgm:spPr/>
    </dgm:pt>
    <dgm:pt modelId="{3BD25414-47CE-46AC-AA32-47379BAB37BE}" type="pres">
      <dgm:prSet presAssocID="{D1DB50F9-386A-4F97-9544-7E959D9C88EE}" presName="vert1" presStyleCnt="0"/>
      <dgm:spPr/>
    </dgm:pt>
    <dgm:pt modelId="{B3D06116-3B1F-4DFF-BC4B-281E245CD158}" type="pres">
      <dgm:prSet presAssocID="{51BDD549-577A-48E2-B9B4-DD85FE8A063E}" presName="vertSpace2a" presStyleCnt="0"/>
      <dgm:spPr/>
    </dgm:pt>
    <dgm:pt modelId="{B7E55BEB-BD85-4AA2-9CD6-5A5B341CD148}" type="pres">
      <dgm:prSet presAssocID="{51BDD549-577A-48E2-B9B4-DD85FE8A063E}" presName="horz2" presStyleCnt="0"/>
      <dgm:spPr/>
    </dgm:pt>
    <dgm:pt modelId="{F2A3907F-B766-4847-A12C-2AC9D76BC1A8}" type="pres">
      <dgm:prSet presAssocID="{51BDD549-577A-48E2-B9B4-DD85FE8A063E}" presName="horzSpace2" presStyleCnt="0"/>
      <dgm:spPr/>
    </dgm:pt>
    <dgm:pt modelId="{17183D87-E33D-4CDC-AC79-2CBE63AC43E6}" type="pres">
      <dgm:prSet presAssocID="{51BDD549-577A-48E2-B9B4-DD85FE8A063E}" presName="tx2" presStyleLbl="revTx" presStyleIdx="1" presStyleCnt="10"/>
      <dgm:spPr/>
    </dgm:pt>
    <dgm:pt modelId="{7C751E01-E475-4CFD-9CC8-ABBE76058175}" type="pres">
      <dgm:prSet presAssocID="{51BDD549-577A-48E2-B9B4-DD85FE8A063E}" presName="vert2" presStyleCnt="0"/>
      <dgm:spPr/>
    </dgm:pt>
    <dgm:pt modelId="{35FB0973-0A76-4878-A29B-13174CB65865}" type="pres">
      <dgm:prSet presAssocID="{51BDD549-577A-48E2-B9B4-DD85FE8A063E}" presName="thinLine2b" presStyleLbl="callout" presStyleIdx="0" presStyleCnt="9"/>
      <dgm:spPr/>
    </dgm:pt>
    <dgm:pt modelId="{86FBA9B9-4B3D-4874-B093-7342BF0243D6}" type="pres">
      <dgm:prSet presAssocID="{51BDD549-577A-48E2-B9B4-DD85FE8A063E}" presName="vertSpace2b" presStyleCnt="0"/>
      <dgm:spPr/>
    </dgm:pt>
    <dgm:pt modelId="{B5CD89D9-7C1A-463C-A89F-CC72A4DE2707}" type="pres">
      <dgm:prSet presAssocID="{702ACF1C-8516-44C9-B92D-7CACFA930C55}" presName="horz2" presStyleCnt="0"/>
      <dgm:spPr/>
    </dgm:pt>
    <dgm:pt modelId="{447F2AC3-8EA5-4EC8-A761-A21E6FAE0612}" type="pres">
      <dgm:prSet presAssocID="{702ACF1C-8516-44C9-B92D-7CACFA930C55}" presName="horzSpace2" presStyleCnt="0"/>
      <dgm:spPr/>
    </dgm:pt>
    <dgm:pt modelId="{FC0F800C-EBA0-40EB-A62D-963BDB63ED36}" type="pres">
      <dgm:prSet presAssocID="{702ACF1C-8516-44C9-B92D-7CACFA930C55}" presName="tx2" presStyleLbl="revTx" presStyleIdx="2" presStyleCnt="10"/>
      <dgm:spPr/>
    </dgm:pt>
    <dgm:pt modelId="{DEEACDD7-1A3E-465D-AE49-37833C41899B}" type="pres">
      <dgm:prSet presAssocID="{702ACF1C-8516-44C9-B92D-7CACFA930C55}" presName="vert2" presStyleCnt="0"/>
      <dgm:spPr/>
    </dgm:pt>
    <dgm:pt modelId="{11056F1D-ED8E-490B-8C80-E1FF67F85118}" type="pres">
      <dgm:prSet presAssocID="{702ACF1C-8516-44C9-B92D-7CACFA930C55}" presName="thinLine2b" presStyleLbl="callout" presStyleIdx="1" presStyleCnt="9"/>
      <dgm:spPr/>
    </dgm:pt>
    <dgm:pt modelId="{B77A2312-C23A-4B1E-AC4B-A6E6586E7E7D}" type="pres">
      <dgm:prSet presAssocID="{702ACF1C-8516-44C9-B92D-7CACFA930C55}" presName="vertSpace2b" presStyleCnt="0"/>
      <dgm:spPr/>
    </dgm:pt>
    <dgm:pt modelId="{7E55F16B-AA85-43BC-AED3-B4E5082774BE}" type="pres">
      <dgm:prSet presAssocID="{7CDE19E2-D70F-454A-81D4-0A9CB8C197D7}" presName="horz2" presStyleCnt="0"/>
      <dgm:spPr/>
    </dgm:pt>
    <dgm:pt modelId="{081F9373-85D5-4AC4-8DE1-E2723C3ABFA4}" type="pres">
      <dgm:prSet presAssocID="{7CDE19E2-D70F-454A-81D4-0A9CB8C197D7}" presName="horzSpace2" presStyleCnt="0"/>
      <dgm:spPr/>
    </dgm:pt>
    <dgm:pt modelId="{AF78D41D-7CE0-4D97-8036-07625A9700E4}" type="pres">
      <dgm:prSet presAssocID="{7CDE19E2-D70F-454A-81D4-0A9CB8C197D7}" presName="tx2" presStyleLbl="revTx" presStyleIdx="3" presStyleCnt="10"/>
      <dgm:spPr/>
    </dgm:pt>
    <dgm:pt modelId="{79BE6647-45DF-426A-A41B-FCBE9CE61C9D}" type="pres">
      <dgm:prSet presAssocID="{7CDE19E2-D70F-454A-81D4-0A9CB8C197D7}" presName="vert2" presStyleCnt="0"/>
      <dgm:spPr/>
    </dgm:pt>
    <dgm:pt modelId="{7DBA4520-A830-4FDB-9714-06583AB74B16}" type="pres">
      <dgm:prSet presAssocID="{7CDE19E2-D70F-454A-81D4-0A9CB8C197D7}" presName="thinLine2b" presStyleLbl="callout" presStyleIdx="2" presStyleCnt="9"/>
      <dgm:spPr/>
    </dgm:pt>
    <dgm:pt modelId="{C5E7028F-A3DE-46BD-81B4-C0C989F1D193}" type="pres">
      <dgm:prSet presAssocID="{7CDE19E2-D70F-454A-81D4-0A9CB8C197D7}" presName="vertSpace2b" presStyleCnt="0"/>
      <dgm:spPr/>
    </dgm:pt>
    <dgm:pt modelId="{C69F8338-427A-4C2E-8C87-D2157C51B137}" type="pres">
      <dgm:prSet presAssocID="{2DF9327C-3347-400C-B722-80A6D9904B11}" presName="horz2" presStyleCnt="0"/>
      <dgm:spPr/>
    </dgm:pt>
    <dgm:pt modelId="{83FF4D80-B69E-4CEE-87F9-6C24F1D6009C}" type="pres">
      <dgm:prSet presAssocID="{2DF9327C-3347-400C-B722-80A6D9904B11}" presName="horzSpace2" presStyleCnt="0"/>
      <dgm:spPr/>
    </dgm:pt>
    <dgm:pt modelId="{E09D7786-2B75-4999-AD41-F32E179E2D44}" type="pres">
      <dgm:prSet presAssocID="{2DF9327C-3347-400C-B722-80A6D9904B11}" presName="tx2" presStyleLbl="revTx" presStyleIdx="4" presStyleCnt="10"/>
      <dgm:spPr/>
    </dgm:pt>
    <dgm:pt modelId="{07332F8C-53C0-4854-AA34-4AACD72FFF28}" type="pres">
      <dgm:prSet presAssocID="{2DF9327C-3347-400C-B722-80A6D9904B11}" presName="vert2" presStyleCnt="0"/>
      <dgm:spPr/>
    </dgm:pt>
    <dgm:pt modelId="{4956BBAE-0E55-40DD-945E-828BC07E717D}" type="pres">
      <dgm:prSet presAssocID="{2DF9327C-3347-400C-B722-80A6D9904B11}" presName="thinLine2b" presStyleLbl="callout" presStyleIdx="3" presStyleCnt="9"/>
      <dgm:spPr/>
    </dgm:pt>
    <dgm:pt modelId="{63F6DD75-8F21-4166-8BDF-561A99061514}" type="pres">
      <dgm:prSet presAssocID="{2DF9327C-3347-400C-B722-80A6D9904B11}" presName="vertSpace2b" presStyleCnt="0"/>
      <dgm:spPr/>
    </dgm:pt>
    <dgm:pt modelId="{59815361-5FD8-4806-AA8E-44578321E2AA}" type="pres">
      <dgm:prSet presAssocID="{75803970-CDCA-465F-8B1A-3F7154D6761F}" presName="horz2" presStyleCnt="0"/>
      <dgm:spPr/>
    </dgm:pt>
    <dgm:pt modelId="{4F3D78AE-B980-418D-A25A-16A5B16282DD}" type="pres">
      <dgm:prSet presAssocID="{75803970-CDCA-465F-8B1A-3F7154D6761F}" presName="horzSpace2" presStyleCnt="0"/>
      <dgm:spPr/>
    </dgm:pt>
    <dgm:pt modelId="{C143C392-0D4E-4C97-B6E0-7831CD3D1D06}" type="pres">
      <dgm:prSet presAssocID="{75803970-CDCA-465F-8B1A-3F7154D6761F}" presName="tx2" presStyleLbl="revTx" presStyleIdx="5" presStyleCnt="10"/>
      <dgm:spPr/>
    </dgm:pt>
    <dgm:pt modelId="{AC44168A-171F-455D-8A45-6BB556066FA4}" type="pres">
      <dgm:prSet presAssocID="{75803970-CDCA-465F-8B1A-3F7154D6761F}" presName="vert2" presStyleCnt="0"/>
      <dgm:spPr/>
    </dgm:pt>
    <dgm:pt modelId="{12FE78D0-33E7-4256-BB05-1B68869D3FE6}" type="pres">
      <dgm:prSet presAssocID="{75803970-CDCA-465F-8B1A-3F7154D6761F}" presName="thinLine2b" presStyleLbl="callout" presStyleIdx="4" presStyleCnt="9"/>
      <dgm:spPr/>
    </dgm:pt>
    <dgm:pt modelId="{D1F259EA-7607-4CA5-BB8F-719E3FAF38B4}" type="pres">
      <dgm:prSet presAssocID="{75803970-CDCA-465F-8B1A-3F7154D6761F}" presName="vertSpace2b" presStyleCnt="0"/>
      <dgm:spPr/>
    </dgm:pt>
    <dgm:pt modelId="{F4F12FE1-4F78-4F3B-9975-B7CE1AC951C4}" type="pres">
      <dgm:prSet presAssocID="{E0AED4B4-6EB6-4355-A85C-7FCB827868CF}" presName="horz2" presStyleCnt="0"/>
      <dgm:spPr/>
    </dgm:pt>
    <dgm:pt modelId="{DF4728B6-F8E1-456F-8222-7BC6602B2984}" type="pres">
      <dgm:prSet presAssocID="{E0AED4B4-6EB6-4355-A85C-7FCB827868CF}" presName="horzSpace2" presStyleCnt="0"/>
      <dgm:spPr/>
    </dgm:pt>
    <dgm:pt modelId="{0919E3C9-F8BE-48B7-AA5C-F11FA2F62D21}" type="pres">
      <dgm:prSet presAssocID="{E0AED4B4-6EB6-4355-A85C-7FCB827868CF}" presName="tx2" presStyleLbl="revTx" presStyleIdx="6" presStyleCnt="10"/>
      <dgm:spPr/>
    </dgm:pt>
    <dgm:pt modelId="{AE092FB0-B49C-466C-B348-CBB820862422}" type="pres">
      <dgm:prSet presAssocID="{E0AED4B4-6EB6-4355-A85C-7FCB827868CF}" presName="vert2" presStyleCnt="0"/>
      <dgm:spPr/>
    </dgm:pt>
    <dgm:pt modelId="{0B2DC330-2ED0-4427-B409-55913E053381}" type="pres">
      <dgm:prSet presAssocID="{E0AED4B4-6EB6-4355-A85C-7FCB827868CF}" presName="thinLine2b" presStyleLbl="callout" presStyleIdx="5" presStyleCnt="9"/>
      <dgm:spPr/>
    </dgm:pt>
    <dgm:pt modelId="{D9A8DEA2-B04F-427C-A8BE-F18F4AAAE670}" type="pres">
      <dgm:prSet presAssocID="{E0AED4B4-6EB6-4355-A85C-7FCB827868CF}" presName="vertSpace2b" presStyleCnt="0"/>
      <dgm:spPr/>
    </dgm:pt>
    <dgm:pt modelId="{DF614F76-EA32-4DAA-9766-8CD8F32E72E8}" type="pres">
      <dgm:prSet presAssocID="{BCB3545F-476A-4075-BC8A-AC67E5A2DED3}" presName="horz2" presStyleCnt="0"/>
      <dgm:spPr/>
    </dgm:pt>
    <dgm:pt modelId="{F69E6919-3EE4-4F82-AB22-C1C8BEC41845}" type="pres">
      <dgm:prSet presAssocID="{BCB3545F-476A-4075-BC8A-AC67E5A2DED3}" presName="horzSpace2" presStyleCnt="0"/>
      <dgm:spPr/>
    </dgm:pt>
    <dgm:pt modelId="{5F31FF85-3808-498B-B58A-D0952381D477}" type="pres">
      <dgm:prSet presAssocID="{BCB3545F-476A-4075-BC8A-AC67E5A2DED3}" presName="tx2" presStyleLbl="revTx" presStyleIdx="7" presStyleCnt="10"/>
      <dgm:spPr/>
    </dgm:pt>
    <dgm:pt modelId="{A7B8B6C2-8837-4C2F-938B-51357D489024}" type="pres">
      <dgm:prSet presAssocID="{BCB3545F-476A-4075-BC8A-AC67E5A2DED3}" presName="vert2" presStyleCnt="0"/>
      <dgm:spPr/>
    </dgm:pt>
    <dgm:pt modelId="{A844DC2A-29FC-45E5-AE55-D160FEC069D2}" type="pres">
      <dgm:prSet presAssocID="{BCB3545F-476A-4075-BC8A-AC67E5A2DED3}" presName="thinLine2b" presStyleLbl="callout" presStyleIdx="6" presStyleCnt="9"/>
      <dgm:spPr/>
    </dgm:pt>
    <dgm:pt modelId="{CCCDABB0-0DA6-4961-915F-1B88DA49F6F8}" type="pres">
      <dgm:prSet presAssocID="{BCB3545F-476A-4075-BC8A-AC67E5A2DED3}" presName="vertSpace2b" presStyleCnt="0"/>
      <dgm:spPr/>
    </dgm:pt>
    <dgm:pt modelId="{A3715620-C486-4C70-84E2-248C27433AC6}" type="pres">
      <dgm:prSet presAssocID="{AAF550BB-C8C1-414A-BD3B-08BB7AF906CA}" presName="horz2" presStyleCnt="0"/>
      <dgm:spPr/>
    </dgm:pt>
    <dgm:pt modelId="{18FA974C-F48B-4253-BE29-7F15887021AC}" type="pres">
      <dgm:prSet presAssocID="{AAF550BB-C8C1-414A-BD3B-08BB7AF906CA}" presName="horzSpace2" presStyleCnt="0"/>
      <dgm:spPr/>
    </dgm:pt>
    <dgm:pt modelId="{08C84618-6AFE-422F-AC61-7D9AF2EA9D94}" type="pres">
      <dgm:prSet presAssocID="{AAF550BB-C8C1-414A-BD3B-08BB7AF906CA}" presName="tx2" presStyleLbl="revTx" presStyleIdx="8" presStyleCnt="10"/>
      <dgm:spPr/>
    </dgm:pt>
    <dgm:pt modelId="{9FC2B418-A257-4CC7-A65C-3BF73F02EF2E}" type="pres">
      <dgm:prSet presAssocID="{AAF550BB-C8C1-414A-BD3B-08BB7AF906CA}" presName="vert2" presStyleCnt="0"/>
      <dgm:spPr/>
    </dgm:pt>
    <dgm:pt modelId="{667D4AD5-22D9-4429-9BEF-68AC4BDECABE}" type="pres">
      <dgm:prSet presAssocID="{AAF550BB-C8C1-414A-BD3B-08BB7AF906CA}" presName="thinLine2b" presStyleLbl="callout" presStyleIdx="7" presStyleCnt="9"/>
      <dgm:spPr/>
    </dgm:pt>
    <dgm:pt modelId="{F22C5535-2FA0-47E1-AC99-5C61426B78CB}" type="pres">
      <dgm:prSet presAssocID="{AAF550BB-C8C1-414A-BD3B-08BB7AF906CA}" presName="vertSpace2b" presStyleCnt="0"/>
      <dgm:spPr/>
    </dgm:pt>
    <dgm:pt modelId="{4E939C01-5A08-4108-85B7-859043281135}" type="pres">
      <dgm:prSet presAssocID="{26473249-F773-420B-8AB8-C26DEC91989E}" presName="horz2" presStyleCnt="0"/>
      <dgm:spPr/>
    </dgm:pt>
    <dgm:pt modelId="{A79F7F7B-3215-4A80-8C6F-DAFED43AACAF}" type="pres">
      <dgm:prSet presAssocID="{26473249-F773-420B-8AB8-C26DEC91989E}" presName="horzSpace2" presStyleCnt="0"/>
      <dgm:spPr/>
    </dgm:pt>
    <dgm:pt modelId="{55C16CAD-AE33-478C-AD34-5D172B1760EB}" type="pres">
      <dgm:prSet presAssocID="{26473249-F773-420B-8AB8-C26DEC91989E}" presName="tx2" presStyleLbl="revTx" presStyleIdx="9" presStyleCnt="10"/>
      <dgm:spPr/>
    </dgm:pt>
    <dgm:pt modelId="{0ADD5A3D-0BE6-40FE-939D-D4EAFD089473}" type="pres">
      <dgm:prSet presAssocID="{26473249-F773-420B-8AB8-C26DEC91989E}" presName="vert2" presStyleCnt="0"/>
      <dgm:spPr/>
    </dgm:pt>
    <dgm:pt modelId="{5567C62C-993E-4EFC-893B-18873C7F4859}" type="pres">
      <dgm:prSet presAssocID="{26473249-F773-420B-8AB8-C26DEC91989E}" presName="thinLine2b" presStyleLbl="callout" presStyleIdx="8" presStyleCnt="9"/>
      <dgm:spPr/>
    </dgm:pt>
    <dgm:pt modelId="{EF3D1177-6B0E-43A3-86C3-BFBBDBA2063F}" type="pres">
      <dgm:prSet presAssocID="{26473249-F773-420B-8AB8-C26DEC91989E}" presName="vertSpace2b" presStyleCnt="0"/>
      <dgm:spPr/>
    </dgm:pt>
  </dgm:ptLst>
  <dgm:cxnLst>
    <dgm:cxn modelId="{655DB100-94DE-4978-B9CB-F82DA89EDF67}" type="presOf" srcId="{51BDD549-577A-48E2-B9B4-DD85FE8A063E}" destId="{17183D87-E33D-4CDC-AC79-2CBE63AC43E6}" srcOrd="0" destOrd="0" presId="urn:microsoft.com/office/officeart/2008/layout/LinedList"/>
    <dgm:cxn modelId="{78E94A16-9216-48AD-AC63-0D846109ACA0}" srcId="{D1DB50F9-386A-4F97-9544-7E959D9C88EE}" destId="{51BDD549-577A-48E2-B9B4-DD85FE8A063E}" srcOrd="0" destOrd="0" parTransId="{DCA25557-91D7-48FB-9F20-9D140AB38615}" sibTransId="{6145C57C-866D-47B4-9083-9AC28AB45DA7}"/>
    <dgm:cxn modelId="{C0EFF619-36A2-423F-B424-87516A4660F5}" type="presOf" srcId="{26473249-F773-420B-8AB8-C26DEC91989E}" destId="{55C16CAD-AE33-478C-AD34-5D172B1760EB}" srcOrd="0" destOrd="0" presId="urn:microsoft.com/office/officeart/2008/layout/LinedList"/>
    <dgm:cxn modelId="{85395133-D371-4EC9-9D97-10BE718281F8}" srcId="{D1DB50F9-386A-4F97-9544-7E959D9C88EE}" destId="{75803970-CDCA-465F-8B1A-3F7154D6761F}" srcOrd="4" destOrd="0" parTransId="{D1FB4F6A-1049-453E-AB7F-9F0889A7F9C7}" sibTransId="{8DC97D4F-DC4B-44D8-9683-86200A138FED}"/>
    <dgm:cxn modelId="{62353E48-8D9D-4812-8743-35A72E11AA09}" type="presOf" srcId="{7CDE19E2-D70F-454A-81D4-0A9CB8C197D7}" destId="{AF78D41D-7CE0-4D97-8036-07625A9700E4}" srcOrd="0" destOrd="0" presId="urn:microsoft.com/office/officeart/2008/layout/LinedList"/>
    <dgm:cxn modelId="{BACB0D55-50B1-44B2-BA00-103270B82EE9}" type="presOf" srcId="{BCB3545F-476A-4075-BC8A-AC67E5A2DED3}" destId="{5F31FF85-3808-498B-B58A-D0952381D477}" srcOrd="0" destOrd="0" presId="urn:microsoft.com/office/officeart/2008/layout/LinedList"/>
    <dgm:cxn modelId="{BD532059-2EC0-412A-82ED-6DF58900BABB}" srcId="{3D40C9CD-AAEB-4AFD-B35D-90F2C953260E}" destId="{D1DB50F9-386A-4F97-9544-7E959D9C88EE}" srcOrd="0" destOrd="0" parTransId="{DCDE8534-DC43-4557-85AD-050E56294910}" sibTransId="{3DF3A098-C8D0-43FD-B09B-E1C1CDEA4ED3}"/>
    <dgm:cxn modelId="{D2D99179-B44E-4B48-860A-BE6011CCB922}" srcId="{D1DB50F9-386A-4F97-9544-7E959D9C88EE}" destId="{AAF550BB-C8C1-414A-BD3B-08BB7AF906CA}" srcOrd="7" destOrd="0" parTransId="{DC190AFE-5BE0-4766-9AB0-6AEF8F749466}" sibTransId="{D472223A-90C5-4429-B806-AE6311F5E4EA}"/>
    <dgm:cxn modelId="{FC4F3695-5E84-4562-8437-3DA4109E080A}" srcId="{D1DB50F9-386A-4F97-9544-7E959D9C88EE}" destId="{E0AED4B4-6EB6-4355-A85C-7FCB827868CF}" srcOrd="5" destOrd="0" parTransId="{AF00D8E9-B207-449C-9C1C-ADE73CEC2886}" sibTransId="{0B88C525-40A4-4974-B5D0-0B1C0D565F2F}"/>
    <dgm:cxn modelId="{63E271A2-8623-470E-A64D-D28B6C81B112}" type="presOf" srcId="{702ACF1C-8516-44C9-B92D-7CACFA930C55}" destId="{FC0F800C-EBA0-40EB-A62D-963BDB63ED36}" srcOrd="0" destOrd="0" presId="urn:microsoft.com/office/officeart/2008/layout/LinedList"/>
    <dgm:cxn modelId="{B0A627A5-913C-4E69-BE3C-16BA444792D4}" type="presOf" srcId="{75803970-CDCA-465F-8B1A-3F7154D6761F}" destId="{C143C392-0D4E-4C97-B6E0-7831CD3D1D06}" srcOrd="0" destOrd="0" presId="urn:microsoft.com/office/officeart/2008/layout/LinedList"/>
    <dgm:cxn modelId="{80BED7A5-AD4B-492C-9452-67D6F0F3360A}" type="presOf" srcId="{3D40C9CD-AAEB-4AFD-B35D-90F2C953260E}" destId="{96B6D751-7EDF-4AFD-A964-26D63562D541}" srcOrd="0" destOrd="0" presId="urn:microsoft.com/office/officeart/2008/layout/LinedList"/>
    <dgm:cxn modelId="{7C5FA8A6-7640-4E60-B80C-CA1C95DF1FF4}" type="presOf" srcId="{AAF550BB-C8C1-414A-BD3B-08BB7AF906CA}" destId="{08C84618-6AFE-422F-AC61-7D9AF2EA9D94}" srcOrd="0" destOrd="0" presId="urn:microsoft.com/office/officeart/2008/layout/LinedList"/>
    <dgm:cxn modelId="{AEB70FAD-9E23-4DD5-9706-D79505994BCB}" srcId="{D1DB50F9-386A-4F97-9544-7E959D9C88EE}" destId="{702ACF1C-8516-44C9-B92D-7CACFA930C55}" srcOrd="1" destOrd="0" parTransId="{9180BD84-891B-4604-B052-C0402869523C}" sibTransId="{F4FA944A-8DA7-426E-A40C-1928CB179BED}"/>
    <dgm:cxn modelId="{373A7ABC-64EF-46AB-8AFF-83B189389623}" srcId="{D1DB50F9-386A-4F97-9544-7E959D9C88EE}" destId="{2DF9327C-3347-400C-B722-80A6D9904B11}" srcOrd="3" destOrd="0" parTransId="{D46C3B9D-7112-49E5-B7D7-80BC591C6FFF}" sibTransId="{4DE32B3F-CE70-4AD4-91B0-4F6250D01172}"/>
    <dgm:cxn modelId="{4BD502C9-E528-4076-86F4-3F33F5A0AAD7}" srcId="{D1DB50F9-386A-4F97-9544-7E959D9C88EE}" destId="{7CDE19E2-D70F-454A-81D4-0A9CB8C197D7}" srcOrd="2" destOrd="0" parTransId="{A81D2C19-77EF-42F0-A945-DAF63EA6E27A}" sibTransId="{36D4D0CE-8CB6-4BA0-B535-5F0711026CA3}"/>
    <dgm:cxn modelId="{0CD6B9CE-0A13-444E-AC76-EACCCD4C08E6}" type="presOf" srcId="{E0AED4B4-6EB6-4355-A85C-7FCB827868CF}" destId="{0919E3C9-F8BE-48B7-AA5C-F11FA2F62D21}" srcOrd="0" destOrd="0" presId="urn:microsoft.com/office/officeart/2008/layout/LinedList"/>
    <dgm:cxn modelId="{ACB985E3-AEF1-454B-BCA7-080479EEB2DC}" type="presOf" srcId="{D1DB50F9-386A-4F97-9544-7E959D9C88EE}" destId="{EB572B18-99CE-439C-9C47-7E51CEA5873D}" srcOrd="0" destOrd="0" presId="urn:microsoft.com/office/officeart/2008/layout/LinedList"/>
    <dgm:cxn modelId="{85BAFEE3-9269-43BC-B5A6-77C1E51D6993}" srcId="{D1DB50F9-386A-4F97-9544-7E959D9C88EE}" destId="{BCB3545F-476A-4075-BC8A-AC67E5A2DED3}" srcOrd="6" destOrd="0" parTransId="{C70A130C-5C10-4987-9B6E-5C0B680A183E}" sibTransId="{140F86D0-156F-4DE0-9755-F76601964FF1}"/>
    <dgm:cxn modelId="{2751D3F3-C49E-4A23-8100-6B7BFCC361C3}" type="presOf" srcId="{2DF9327C-3347-400C-B722-80A6D9904B11}" destId="{E09D7786-2B75-4999-AD41-F32E179E2D44}" srcOrd="0" destOrd="0" presId="urn:microsoft.com/office/officeart/2008/layout/LinedList"/>
    <dgm:cxn modelId="{84FA4AFB-7CE8-49B9-8E45-4D246B347677}" srcId="{D1DB50F9-386A-4F97-9544-7E959D9C88EE}" destId="{26473249-F773-420B-8AB8-C26DEC91989E}" srcOrd="8" destOrd="0" parTransId="{EE2B2D17-3FE5-487B-B820-59FDD2277780}" sibTransId="{2A529788-970D-4851-88DC-D780783CA7E3}"/>
    <dgm:cxn modelId="{25FD6BDC-6E94-44FA-8C34-3CA5BDD92512}" type="presParOf" srcId="{96B6D751-7EDF-4AFD-A964-26D63562D541}" destId="{3D3EDFF0-4277-4110-AEB7-8FBE4C36E4F3}" srcOrd="0" destOrd="0" presId="urn:microsoft.com/office/officeart/2008/layout/LinedList"/>
    <dgm:cxn modelId="{1061F955-F7F6-4042-9A5C-27151C35D7BE}" type="presParOf" srcId="{96B6D751-7EDF-4AFD-A964-26D63562D541}" destId="{24DE9E32-EEFD-4572-BACD-EC545F02C378}" srcOrd="1" destOrd="0" presId="urn:microsoft.com/office/officeart/2008/layout/LinedList"/>
    <dgm:cxn modelId="{8A95271A-11C1-4787-8CDA-51C3970BEACD}" type="presParOf" srcId="{24DE9E32-EEFD-4572-BACD-EC545F02C378}" destId="{EB572B18-99CE-439C-9C47-7E51CEA5873D}" srcOrd="0" destOrd="0" presId="urn:microsoft.com/office/officeart/2008/layout/LinedList"/>
    <dgm:cxn modelId="{55A65AFB-8F7E-4B49-8112-E46C725AEFC0}" type="presParOf" srcId="{24DE9E32-EEFD-4572-BACD-EC545F02C378}" destId="{3BD25414-47CE-46AC-AA32-47379BAB37BE}" srcOrd="1" destOrd="0" presId="urn:microsoft.com/office/officeart/2008/layout/LinedList"/>
    <dgm:cxn modelId="{C58182A3-BA40-425B-A59A-8BA4FDE538FA}" type="presParOf" srcId="{3BD25414-47CE-46AC-AA32-47379BAB37BE}" destId="{B3D06116-3B1F-4DFF-BC4B-281E245CD158}" srcOrd="0" destOrd="0" presId="urn:microsoft.com/office/officeart/2008/layout/LinedList"/>
    <dgm:cxn modelId="{FE60324E-BC8B-47CA-B8F6-8BB1EB2482C9}" type="presParOf" srcId="{3BD25414-47CE-46AC-AA32-47379BAB37BE}" destId="{B7E55BEB-BD85-4AA2-9CD6-5A5B341CD148}" srcOrd="1" destOrd="0" presId="urn:microsoft.com/office/officeart/2008/layout/LinedList"/>
    <dgm:cxn modelId="{2DF945AB-90D7-447F-AF9C-3A27FA2DBC73}" type="presParOf" srcId="{B7E55BEB-BD85-4AA2-9CD6-5A5B341CD148}" destId="{F2A3907F-B766-4847-A12C-2AC9D76BC1A8}" srcOrd="0" destOrd="0" presId="urn:microsoft.com/office/officeart/2008/layout/LinedList"/>
    <dgm:cxn modelId="{39CE8746-C81B-47C7-8489-B22A3EC03398}" type="presParOf" srcId="{B7E55BEB-BD85-4AA2-9CD6-5A5B341CD148}" destId="{17183D87-E33D-4CDC-AC79-2CBE63AC43E6}" srcOrd="1" destOrd="0" presId="urn:microsoft.com/office/officeart/2008/layout/LinedList"/>
    <dgm:cxn modelId="{B2FD3B84-D028-4C6A-9602-29209F1481F1}" type="presParOf" srcId="{B7E55BEB-BD85-4AA2-9CD6-5A5B341CD148}" destId="{7C751E01-E475-4CFD-9CC8-ABBE76058175}" srcOrd="2" destOrd="0" presId="urn:microsoft.com/office/officeart/2008/layout/LinedList"/>
    <dgm:cxn modelId="{604238D4-A1DC-4C9D-A3F5-0B5D2DA29F39}" type="presParOf" srcId="{3BD25414-47CE-46AC-AA32-47379BAB37BE}" destId="{35FB0973-0A76-4878-A29B-13174CB65865}" srcOrd="2" destOrd="0" presId="urn:microsoft.com/office/officeart/2008/layout/LinedList"/>
    <dgm:cxn modelId="{E6B70361-3436-4656-A222-1EFE377263E0}" type="presParOf" srcId="{3BD25414-47CE-46AC-AA32-47379BAB37BE}" destId="{86FBA9B9-4B3D-4874-B093-7342BF0243D6}" srcOrd="3" destOrd="0" presId="urn:microsoft.com/office/officeart/2008/layout/LinedList"/>
    <dgm:cxn modelId="{2B8BB447-8D2C-4175-83C6-C6175E0FAF38}" type="presParOf" srcId="{3BD25414-47CE-46AC-AA32-47379BAB37BE}" destId="{B5CD89D9-7C1A-463C-A89F-CC72A4DE2707}" srcOrd="4" destOrd="0" presId="urn:microsoft.com/office/officeart/2008/layout/LinedList"/>
    <dgm:cxn modelId="{982B01AF-CE12-42C6-B447-549BB3D30247}" type="presParOf" srcId="{B5CD89D9-7C1A-463C-A89F-CC72A4DE2707}" destId="{447F2AC3-8EA5-4EC8-A761-A21E6FAE0612}" srcOrd="0" destOrd="0" presId="urn:microsoft.com/office/officeart/2008/layout/LinedList"/>
    <dgm:cxn modelId="{4E02C5B5-51E0-4DDB-B972-12413D99D248}" type="presParOf" srcId="{B5CD89D9-7C1A-463C-A89F-CC72A4DE2707}" destId="{FC0F800C-EBA0-40EB-A62D-963BDB63ED36}" srcOrd="1" destOrd="0" presId="urn:microsoft.com/office/officeart/2008/layout/LinedList"/>
    <dgm:cxn modelId="{E8657215-2F46-4567-8768-60AE8AE4609C}" type="presParOf" srcId="{B5CD89D9-7C1A-463C-A89F-CC72A4DE2707}" destId="{DEEACDD7-1A3E-465D-AE49-37833C41899B}" srcOrd="2" destOrd="0" presId="urn:microsoft.com/office/officeart/2008/layout/LinedList"/>
    <dgm:cxn modelId="{577D3B6A-DF2D-4CB8-8A46-EAA154F6D7F2}" type="presParOf" srcId="{3BD25414-47CE-46AC-AA32-47379BAB37BE}" destId="{11056F1D-ED8E-490B-8C80-E1FF67F85118}" srcOrd="5" destOrd="0" presId="urn:microsoft.com/office/officeart/2008/layout/LinedList"/>
    <dgm:cxn modelId="{B086C50D-76C5-4CD2-893B-0095C5DDBDB7}" type="presParOf" srcId="{3BD25414-47CE-46AC-AA32-47379BAB37BE}" destId="{B77A2312-C23A-4B1E-AC4B-A6E6586E7E7D}" srcOrd="6" destOrd="0" presId="urn:microsoft.com/office/officeart/2008/layout/LinedList"/>
    <dgm:cxn modelId="{658E0F43-3CFF-4662-AA6A-5BAF98BACDF2}" type="presParOf" srcId="{3BD25414-47CE-46AC-AA32-47379BAB37BE}" destId="{7E55F16B-AA85-43BC-AED3-B4E5082774BE}" srcOrd="7" destOrd="0" presId="urn:microsoft.com/office/officeart/2008/layout/LinedList"/>
    <dgm:cxn modelId="{2BEEED8E-D97C-4329-8CE9-EB2D51E9B075}" type="presParOf" srcId="{7E55F16B-AA85-43BC-AED3-B4E5082774BE}" destId="{081F9373-85D5-4AC4-8DE1-E2723C3ABFA4}" srcOrd="0" destOrd="0" presId="urn:microsoft.com/office/officeart/2008/layout/LinedList"/>
    <dgm:cxn modelId="{FE43786A-B86F-40E7-B390-2C080B60B6F9}" type="presParOf" srcId="{7E55F16B-AA85-43BC-AED3-B4E5082774BE}" destId="{AF78D41D-7CE0-4D97-8036-07625A9700E4}" srcOrd="1" destOrd="0" presId="urn:microsoft.com/office/officeart/2008/layout/LinedList"/>
    <dgm:cxn modelId="{27819FC5-D1D4-40C4-85E2-6A99B7BB0A99}" type="presParOf" srcId="{7E55F16B-AA85-43BC-AED3-B4E5082774BE}" destId="{79BE6647-45DF-426A-A41B-FCBE9CE61C9D}" srcOrd="2" destOrd="0" presId="urn:microsoft.com/office/officeart/2008/layout/LinedList"/>
    <dgm:cxn modelId="{52D6A28C-8DE3-4A65-8FF3-4319C926485E}" type="presParOf" srcId="{3BD25414-47CE-46AC-AA32-47379BAB37BE}" destId="{7DBA4520-A830-4FDB-9714-06583AB74B16}" srcOrd="8" destOrd="0" presId="urn:microsoft.com/office/officeart/2008/layout/LinedList"/>
    <dgm:cxn modelId="{A9237F1A-2AA7-48A7-9D81-0257C06F1B2F}" type="presParOf" srcId="{3BD25414-47CE-46AC-AA32-47379BAB37BE}" destId="{C5E7028F-A3DE-46BD-81B4-C0C989F1D193}" srcOrd="9" destOrd="0" presId="urn:microsoft.com/office/officeart/2008/layout/LinedList"/>
    <dgm:cxn modelId="{BEB9C967-FA68-4817-B5C6-B4326E7A3CB0}" type="presParOf" srcId="{3BD25414-47CE-46AC-AA32-47379BAB37BE}" destId="{C69F8338-427A-4C2E-8C87-D2157C51B137}" srcOrd="10" destOrd="0" presId="urn:microsoft.com/office/officeart/2008/layout/LinedList"/>
    <dgm:cxn modelId="{1FC18F6C-27A3-4580-BC50-5346CED52C53}" type="presParOf" srcId="{C69F8338-427A-4C2E-8C87-D2157C51B137}" destId="{83FF4D80-B69E-4CEE-87F9-6C24F1D6009C}" srcOrd="0" destOrd="0" presId="urn:microsoft.com/office/officeart/2008/layout/LinedList"/>
    <dgm:cxn modelId="{BBC6E517-DB2F-4E21-B2E3-A831B6DDBE5A}" type="presParOf" srcId="{C69F8338-427A-4C2E-8C87-D2157C51B137}" destId="{E09D7786-2B75-4999-AD41-F32E179E2D44}" srcOrd="1" destOrd="0" presId="urn:microsoft.com/office/officeart/2008/layout/LinedList"/>
    <dgm:cxn modelId="{C1503E58-AFE3-405A-AC13-63B3700DD481}" type="presParOf" srcId="{C69F8338-427A-4C2E-8C87-D2157C51B137}" destId="{07332F8C-53C0-4854-AA34-4AACD72FFF28}" srcOrd="2" destOrd="0" presId="urn:microsoft.com/office/officeart/2008/layout/LinedList"/>
    <dgm:cxn modelId="{FDD7D4AD-8CB0-4D41-BD66-5344B6491ADB}" type="presParOf" srcId="{3BD25414-47CE-46AC-AA32-47379BAB37BE}" destId="{4956BBAE-0E55-40DD-945E-828BC07E717D}" srcOrd="11" destOrd="0" presId="urn:microsoft.com/office/officeart/2008/layout/LinedList"/>
    <dgm:cxn modelId="{B806C993-D8CB-43D1-B170-5C427FA0872A}" type="presParOf" srcId="{3BD25414-47CE-46AC-AA32-47379BAB37BE}" destId="{63F6DD75-8F21-4166-8BDF-561A99061514}" srcOrd="12" destOrd="0" presId="urn:microsoft.com/office/officeart/2008/layout/LinedList"/>
    <dgm:cxn modelId="{2253A426-5A8B-4E27-81C7-1C97C64099A7}" type="presParOf" srcId="{3BD25414-47CE-46AC-AA32-47379BAB37BE}" destId="{59815361-5FD8-4806-AA8E-44578321E2AA}" srcOrd="13" destOrd="0" presId="urn:microsoft.com/office/officeart/2008/layout/LinedList"/>
    <dgm:cxn modelId="{E863754E-DB1C-41FB-8B96-C32E4DB8E523}" type="presParOf" srcId="{59815361-5FD8-4806-AA8E-44578321E2AA}" destId="{4F3D78AE-B980-418D-A25A-16A5B16282DD}" srcOrd="0" destOrd="0" presId="urn:microsoft.com/office/officeart/2008/layout/LinedList"/>
    <dgm:cxn modelId="{FF7448C0-9AF7-43DE-A520-146F51A32FD9}" type="presParOf" srcId="{59815361-5FD8-4806-AA8E-44578321E2AA}" destId="{C143C392-0D4E-4C97-B6E0-7831CD3D1D06}" srcOrd="1" destOrd="0" presId="urn:microsoft.com/office/officeart/2008/layout/LinedList"/>
    <dgm:cxn modelId="{B8E5A8B5-72BA-4672-8561-1AB7E41476E6}" type="presParOf" srcId="{59815361-5FD8-4806-AA8E-44578321E2AA}" destId="{AC44168A-171F-455D-8A45-6BB556066FA4}" srcOrd="2" destOrd="0" presId="urn:microsoft.com/office/officeart/2008/layout/LinedList"/>
    <dgm:cxn modelId="{08032816-D158-44BB-BC80-9C2C877868F4}" type="presParOf" srcId="{3BD25414-47CE-46AC-AA32-47379BAB37BE}" destId="{12FE78D0-33E7-4256-BB05-1B68869D3FE6}" srcOrd="14" destOrd="0" presId="urn:microsoft.com/office/officeart/2008/layout/LinedList"/>
    <dgm:cxn modelId="{B3E460C3-8633-4490-A483-D78A090C07E7}" type="presParOf" srcId="{3BD25414-47CE-46AC-AA32-47379BAB37BE}" destId="{D1F259EA-7607-4CA5-BB8F-719E3FAF38B4}" srcOrd="15" destOrd="0" presId="urn:microsoft.com/office/officeart/2008/layout/LinedList"/>
    <dgm:cxn modelId="{62F777FB-BB41-403F-BECB-ED137E5D289C}" type="presParOf" srcId="{3BD25414-47CE-46AC-AA32-47379BAB37BE}" destId="{F4F12FE1-4F78-4F3B-9975-B7CE1AC951C4}" srcOrd="16" destOrd="0" presId="urn:microsoft.com/office/officeart/2008/layout/LinedList"/>
    <dgm:cxn modelId="{70F6A7CF-3F5E-4EA6-BE85-E979AEC49FAA}" type="presParOf" srcId="{F4F12FE1-4F78-4F3B-9975-B7CE1AC951C4}" destId="{DF4728B6-F8E1-456F-8222-7BC6602B2984}" srcOrd="0" destOrd="0" presId="urn:microsoft.com/office/officeart/2008/layout/LinedList"/>
    <dgm:cxn modelId="{FF81B29F-B930-45DB-A7DA-4A6454C17615}" type="presParOf" srcId="{F4F12FE1-4F78-4F3B-9975-B7CE1AC951C4}" destId="{0919E3C9-F8BE-48B7-AA5C-F11FA2F62D21}" srcOrd="1" destOrd="0" presId="urn:microsoft.com/office/officeart/2008/layout/LinedList"/>
    <dgm:cxn modelId="{6DA8A24A-4A13-446A-8AF4-F6B7CEC4FAA0}" type="presParOf" srcId="{F4F12FE1-4F78-4F3B-9975-B7CE1AC951C4}" destId="{AE092FB0-B49C-466C-B348-CBB820862422}" srcOrd="2" destOrd="0" presId="urn:microsoft.com/office/officeart/2008/layout/LinedList"/>
    <dgm:cxn modelId="{781832FD-0140-40A9-95C9-48C0DBC25C05}" type="presParOf" srcId="{3BD25414-47CE-46AC-AA32-47379BAB37BE}" destId="{0B2DC330-2ED0-4427-B409-55913E053381}" srcOrd="17" destOrd="0" presId="urn:microsoft.com/office/officeart/2008/layout/LinedList"/>
    <dgm:cxn modelId="{74663E29-1E32-4930-B00C-5B9A5E3173C3}" type="presParOf" srcId="{3BD25414-47CE-46AC-AA32-47379BAB37BE}" destId="{D9A8DEA2-B04F-427C-A8BE-F18F4AAAE670}" srcOrd="18" destOrd="0" presId="urn:microsoft.com/office/officeart/2008/layout/LinedList"/>
    <dgm:cxn modelId="{C82D81C1-4159-404A-B402-DFB186CC084E}" type="presParOf" srcId="{3BD25414-47CE-46AC-AA32-47379BAB37BE}" destId="{DF614F76-EA32-4DAA-9766-8CD8F32E72E8}" srcOrd="19" destOrd="0" presId="urn:microsoft.com/office/officeart/2008/layout/LinedList"/>
    <dgm:cxn modelId="{788812B4-EF40-483E-87F3-03E260643DD4}" type="presParOf" srcId="{DF614F76-EA32-4DAA-9766-8CD8F32E72E8}" destId="{F69E6919-3EE4-4F82-AB22-C1C8BEC41845}" srcOrd="0" destOrd="0" presId="urn:microsoft.com/office/officeart/2008/layout/LinedList"/>
    <dgm:cxn modelId="{3EB3C4DF-3EF3-443D-855F-41B97F01FDE4}" type="presParOf" srcId="{DF614F76-EA32-4DAA-9766-8CD8F32E72E8}" destId="{5F31FF85-3808-498B-B58A-D0952381D477}" srcOrd="1" destOrd="0" presId="urn:microsoft.com/office/officeart/2008/layout/LinedList"/>
    <dgm:cxn modelId="{160E32F7-3C8E-4745-AE20-F578CDA68886}" type="presParOf" srcId="{DF614F76-EA32-4DAA-9766-8CD8F32E72E8}" destId="{A7B8B6C2-8837-4C2F-938B-51357D489024}" srcOrd="2" destOrd="0" presId="urn:microsoft.com/office/officeart/2008/layout/LinedList"/>
    <dgm:cxn modelId="{A3C9886E-C5A5-43B7-82D2-5CEF662A8C31}" type="presParOf" srcId="{3BD25414-47CE-46AC-AA32-47379BAB37BE}" destId="{A844DC2A-29FC-45E5-AE55-D160FEC069D2}" srcOrd="20" destOrd="0" presId="urn:microsoft.com/office/officeart/2008/layout/LinedList"/>
    <dgm:cxn modelId="{B34E8C3A-DB28-47A2-97CA-B580A4310EE0}" type="presParOf" srcId="{3BD25414-47CE-46AC-AA32-47379BAB37BE}" destId="{CCCDABB0-0DA6-4961-915F-1B88DA49F6F8}" srcOrd="21" destOrd="0" presId="urn:microsoft.com/office/officeart/2008/layout/LinedList"/>
    <dgm:cxn modelId="{1CDC7307-9CB3-4EAE-8C48-A83A96F74EC5}" type="presParOf" srcId="{3BD25414-47CE-46AC-AA32-47379BAB37BE}" destId="{A3715620-C486-4C70-84E2-248C27433AC6}" srcOrd="22" destOrd="0" presId="urn:microsoft.com/office/officeart/2008/layout/LinedList"/>
    <dgm:cxn modelId="{85086094-5858-44CA-9F3C-A2F1BF820EA0}" type="presParOf" srcId="{A3715620-C486-4C70-84E2-248C27433AC6}" destId="{18FA974C-F48B-4253-BE29-7F15887021AC}" srcOrd="0" destOrd="0" presId="urn:microsoft.com/office/officeart/2008/layout/LinedList"/>
    <dgm:cxn modelId="{74B58F3C-96B6-403E-B379-0F37FC460447}" type="presParOf" srcId="{A3715620-C486-4C70-84E2-248C27433AC6}" destId="{08C84618-6AFE-422F-AC61-7D9AF2EA9D94}" srcOrd="1" destOrd="0" presId="urn:microsoft.com/office/officeart/2008/layout/LinedList"/>
    <dgm:cxn modelId="{0C747BC5-E67F-459F-9CEF-0BC68821E9DB}" type="presParOf" srcId="{A3715620-C486-4C70-84E2-248C27433AC6}" destId="{9FC2B418-A257-4CC7-A65C-3BF73F02EF2E}" srcOrd="2" destOrd="0" presId="urn:microsoft.com/office/officeart/2008/layout/LinedList"/>
    <dgm:cxn modelId="{41F13470-0DD3-4E5D-89E5-8EB12F98F6CE}" type="presParOf" srcId="{3BD25414-47CE-46AC-AA32-47379BAB37BE}" destId="{667D4AD5-22D9-4429-9BEF-68AC4BDECABE}" srcOrd="23" destOrd="0" presId="urn:microsoft.com/office/officeart/2008/layout/LinedList"/>
    <dgm:cxn modelId="{23C462DB-9E78-4C24-BD2B-38055FDE3BB8}" type="presParOf" srcId="{3BD25414-47CE-46AC-AA32-47379BAB37BE}" destId="{F22C5535-2FA0-47E1-AC99-5C61426B78CB}" srcOrd="24" destOrd="0" presId="urn:microsoft.com/office/officeart/2008/layout/LinedList"/>
    <dgm:cxn modelId="{B8F3F495-0038-458C-B3F9-2EE06348FDAC}" type="presParOf" srcId="{3BD25414-47CE-46AC-AA32-47379BAB37BE}" destId="{4E939C01-5A08-4108-85B7-859043281135}" srcOrd="25" destOrd="0" presId="urn:microsoft.com/office/officeart/2008/layout/LinedList"/>
    <dgm:cxn modelId="{4AFBAA87-6B15-472F-A810-8AF210FD6003}" type="presParOf" srcId="{4E939C01-5A08-4108-85B7-859043281135}" destId="{A79F7F7B-3215-4A80-8C6F-DAFED43AACAF}" srcOrd="0" destOrd="0" presId="urn:microsoft.com/office/officeart/2008/layout/LinedList"/>
    <dgm:cxn modelId="{3FB35FB2-DA8D-4C78-BA08-26BD66F413E1}" type="presParOf" srcId="{4E939C01-5A08-4108-85B7-859043281135}" destId="{55C16CAD-AE33-478C-AD34-5D172B1760EB}" srcOrd="1" destOrd="0" presId="urn:microsoft.com/office/officeart/2008/layout/LinedList"/>
    <dgm:cxn modelId="{DA0388DA-973D-4311-BA92-CB5F508C5326}" type="presParOf" srcId="{4E939C01-5A08-4108-85B7-859043281135}" destId="{0ADD5A3D-0BE6-40FE-939D-D4EAFD089473}" srcOrd="2" destOrd="0" presId="urn:microsoft.com/office/officeart/2008/layout/LinedList"/>
    <dgm:cxn modelId="{FC9BA1E5-B1C3-481B-959F-4BA992E6EA7A}" type="presParOf" srcId="{3BD25414-47CE-46AC-AA32-47379BAB37BE}" destId="{5567C62C-993E-4EFC-893B-18873C7F4859}" srcOrd="26" destOrd="0" presId="urn:microsoft.com/office/officeart/2008/layout/LinedList"/>
    <dgm:cxn modelId="{69037DED-C2E2-4940-893B-97C0F746002E}" type="presParOf" srcId="{3BD25414-47CE-46AC-AA32-47379BAB37BE}" destId="{EF3D1177-6B0E-43A3-86C3-BFBBDBA2063F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0CC7DC-FFD4-4DEF-85DF-8BE5163F323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cs-CZ"/>
        </a:p>
      </dgm:t>
    </dgm:pt>
    <dgm:pt modelId="{B17FD76F-F83D-4F84-A2B0-F37A6D7D51A1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Každý rok</a:t>
          </a:r>
        </a:p>
      </dgm:t>
    </dgm:pt>
    <dgm:pt modelId="{654B2D15-22DB-4C88-8BC1-222C88B93E53}" type="parTrans" cxnId="{78D3289B-BFD7-4893-91AF-1C4F9CB82BE5}">
      <dgm:prSet/>
      <dgm:spPr/>
      <dgm:t>
        <a:bodyPr/>
        <a:lstStyle/>
        <a:p>
          <a:endParaRPr lang="cs-CZ"/>
        </a:p>
      </dgm:t>
    </dgm:pt>
    <dgm:pt modelId="{055B64FB-136B-428E-ADDD-F91F86E22301}" type="sibTrans" cxnId="{78D3289B-BFD7-4893-91AF-1C4F9CB82BE5}">
      <dgm:prSet/>
      <dgm:spPr/>
      <dgm:t>
        <a:bodyPr/>
        <a:lstStyle/>
        <a:p>
          <a:endParaRPr lang="cs-CZ"/>
        </a:p>
      </dgm:t>
    </dgm:pt>
    <dgm:pt modelId="{1AEB6369-F890-4D7C-9D8D-2103F32BDE1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MS klubů muži/ženy</a:t>
          </a:r>
        </a:p>
      </dgm:t>
    </dgm:pt>
    <dgm:pt modelId="{D1BF0D09-2F2A-4C33-8A21-7FD708F3408B}" type="parTrans" cxnId="{C388A6D5-E6FD-4022-AE44-020CB73C02BE}">
      <dgm:prSet/>
      <dgm:spPr/>
      <dgm:t>
        <a:bodyPr/>
        <a:lstStyle/>
        <a:p>
          <a:endParaRPr lang="cs-CZ"/>
        </a:p>
      </dgm:t>
    </dgm:pt>
    <dgm:pt modelId="{79B8B2A5-70B6-4D38-8CFA-5D684AF0980D}" type="sibTrans" cxnId="{C388A6D5-E6FD-4022-AE44-020CB73C02BE}">
      <dgm:prSet/>
      <dgm:spPr/>
      <dgm:t>
        <a:bodyPr/>
        <a:lstStyle/>
        <a:p>
          <a:endParaRPr lang="cs-CZ"/>
        </a:p>
      </dgm:t>
    </dgm:pt>
    <dgm:pt modelId="{51D8A616-A618-43B8-9725-251D3BFE613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Liga národů muži/ženy</a:t>
          </a:r>
        </a:p>
        <a:p>
          <a:pPr>
            <a:lnSpc>
              <a:spcPct val="100000"/>
            </a:lnSpc>
          </a:pPr>
          <a:r>
            <a:rPr lang="cs-CZ" dirty="0" err="1"/>
            <a:t>Challenger</a:t>
          </a:r>
          <a:r>
            <a:rPr lang="cs-CZ" dirty="0"/>
            <a:t> Cup muži/ženy </a:t>
          </a:r>
        </a:p>
      </dgm:t>
    </dgm:pt>
    <dgm:pt modelId="{09294F44-8494-4C9B-A8A3-FA2CADD57E5A}" type="parTrans" cxnId="{16E70190-D989-4D88-AAF7-6D7B6C07E25A}">
      <dgm:prSet/>
      <dgm:spPr/>
      <dgm:t>
        <a:bodyPr/>
        <a:lstStyle/>
        <a:p>
          <a:endParaRPr lang="cs-CZ"/>
        </a:p>
      </dgm:t>
    </dgm:pt>
    <dgm:pt modelId="{0A1B73E7-F1D1-4C15-8FE6-FEA929C6F868}" type="sibTrans" cxnId="{16E70190-D989-4D88-AAF7-6D7B6C07E25A}">
      <dgm:prSet/>
      <dgm:spPr/>
      <dgm:t>
        <a:bodyPr/>
        <a:lstStyle/>
        <a:p>
          <a:endParaRPr lang="cs-CZ"/>
        </a:p>
      </dgm:t>
    </dgm:pt>
    <dgm:pt modelId="{472C40EE-9541-45CD-A973-BE1DEE5C849C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/>
            <a:t>Každé 2 roky </a:t>
          </a:r>
        </a:p>
      </dgm:t>
    </dgm:pt>
    <dgm:pt modelId="{F052BB9C-8BBA-44CC-A90E-B15E7D4EB97F}" type="parTrans" cxnId="{23087BFF-0677-4DD6-A43D-B1F2B3CAA860}">
      <dgm:prSet/>
      <dgm:spPr/>
      <dgm:t>
        <a:bodyPr/>
        <a:lstStyle/>
        <a:p>
          <a:endParaRPr lang="cs-CZ"/>
        </a:p>
      </dgm:t>
    </dgm:pt>
    <dgm:pt modelId="{08598B9B-3DFA-42AB-9BF1-40C136B8E9D5}" type="sibTrans" cxnId="{23087BFF-0677-4DD6-A43D-B1F2B3CAA860}">
      <dgm:prSet/>
      <dgm:spPr/>
      <dgm:t>
        <a:bodyPr/>
        <a:lstStyle/>
        <a:p>
          <a:endParaRPr lang="cs-CZ"/>
        </a:p>
      </dgm:t>
    </dgm:pt>
    <dgm:pt modelId="{6D077F5F-E8F1-42FC-AE6C-205F92908FD5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Každé 4 roky </a:t>
          </a:r>
        </a:p>
      </dgm:t>
    </dgm:pt>
    <dgm:pt modelId="{583550C8-820C-4E02-9643-02C6AEAA92E6}" type="parTrans" cxnId="{81DA3584-B913-408D-9BF5-68E466E376FA}">
      <dgm:prSet/>
      <dgm:spPr/>
      <dgm:t>
        <a:bodyPr/>
        <a:lstStyle/>
        <a:p>
          <a:endParaRPr lang="cs-CZ"/>
        </a:p>
      </dgm:t>
    </dgm:pt>
    <dgm:pt modelId="{9601F4D5-FBA4-4F86-BE78-D391E9781B05}" type="sibTrans" cxnId="{81DA3584-B913-408D-9BF5-68E466E376FA}">
      <dgm:prSet/>
      <dgm:spPr/>
      <dgm:t>
        <a:bodyPr/>
        <a:lstStyle/>
        <a:p>
          <a:endParaRPr lang="cs-CZ"/>
        </a:p>
      </dgm:t>
    </dgm:pt>
    <dgm:pt modelId="{9BD4DA4E-A6C7-4F28-ADAD-3C2335A1EF8D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Regionální soutěže</a:t>
          </a:r>
        </a:p>
      </dgm:t>
    </dgm:pt>
    <dgm:pt modelId="{5AFBFD7B-0F22-46B7-A82E-9CC21A3E53C3}" type="parTrans" cxnId="{2484DB95-C941-4D6E-AB82-B4F28024B350}">
      <dgm:prSet/>
      <dgm:spPr/>
      <dgm:t>
        <a:bodyPr/>
        <a:lstStyle/>
        <a:p>
          <a:endParaRPr lang="cs-CZ"/>
        </a:p>
      </dgm:t>
    </dgm:pt>
    <dgm:pt modelId="{52F0A375-2D74-4572-A7DD-11E695D4BFB3}" type="sibTrans" cxnId="{2484DB95-C941-4D6E-AB82-B4F28024B350}">
      <dgm:prSet/>
      <dgm:spPr/>
      <dgm:t>
        <a:bodyPr/>
        <a:lstStyle/>
        <a:p>
          <a:endParaRPr lang="cs-CZ"/>
        </a:p>
      </dgm:t>
    </dgm:pt>
    <dgm:pt modelId="{70C2F769-A517-41C4-903B-8EAAFD15EE7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Asijské hry</a:t>
          </a:r>
        </a:p>
      </dgm:t>
    </dgm:pt>
    <dgm:pt modelId="{0D0DBE75-74EA-4B57-B776-7220B25B86EF}" type="parTrans" cxnId="{3C821874-7E16-460E-9EE4-206BACED1B16}">
      <dgm:prSet/>
      <dgm:spPr/>
      <dgm:t>
        <a:bodyPr/>
        <a:lstStyle/>
        <a:p>
          <a:endParaRPr lang="cs-CZ"/>
        </a:p>
      </dgm:t>
    </dgm:pt>
    <dgm:pt modelId="{1A2F737F-D770-4CDA-9E0E-F8C69A1A8362}" type="sibTrans" cxnId="{3C821874-7E16-460E-9EE4-206BACED1B16}">
      <dgm:prSet/>
      <dgm:spPr/>
      <dgm:t>
        <a:bodyPr/>
        <a:lstStyle/>
        <a:p>
          <a:endParaRPr lang="cs-CZ"/>
        </a:p>
      </dgm:t>
    </dgm:pt>
    <dgm:pt modelId="{1F772064-4C4D-4988-AFEE-A8477874497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Evropské hry</a:t>
          </a:r>
          <a:endParaRPr lang="cs-CZ" dirty="0"/>
        </a:p>
      </dgm:t>
    </dgm:pt>
    <dgm:pt modelId="{CE45D698-3C64-45AF-9DEB-BC81238C69D1}" type="parTrans" cxnId="{D4A7B26D-AAEA-445A-991A-4C193E1DC340}">
      <dgm:prSet/>
      <dgm:spPr/>
      <dgm:t>
        <a:bodyPr/>
        <a:lstStyle/>
        <a:p>
          <a:endParaRPr lang="cs-CZ"/>
        </a:p>
      </dgm:t>
    </dgm:pt>
    <dgm:pt modelId="{71EA5316-025D-4936-883B-2515E4CF7B9A}" type="sibTrans" cxnId="{D4A7B26D-AAEA-445A-991A-4C193E1DC340}">
      <dgm:prSet/>
      <dgm:spPr/>
      <dgm:t>
        <a:bodyPr/>
        <a:lstStyle/>
        <a:p>
          <a:endParaRPr lang="cs-CZ"/>
        </a:p>
      </dgm:t>
    </dgm:pt>
    <dgm:pt modelId="{7E890D30-049E-441C-BE3F-820A463169D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Panamerické hry</a:t>
          </a:r>
          <a:endParaRPr lang="cs-CZ" dirty="0"/>
        </a:p>
      </dgm:t>
    </dgm:pt>
    <dgm:pt modelId="{2B828440-1DE3-4D38-91D9-344101BB449E}" type="parTrans" cxnId="{A6DD6E81-DA9D-443C-AF24-866FAE13AA2B}">
      <dgm:prSet/>
      <dgm:spPr/>
      <dgm:t>
        <a:bodyPr/>
        <a:lstStyle/>
        <a:p>
          <a:endParaRPr lang="cs-CZ"/>
        </a:p>
      </dgm:t>
    </dgm:pt>
    <dgm:pt modelId="{7861B284-A1B3-4786-A7C2-B8DFFD6AC0FE}" type="sibTrans" cxnId="{A6DD6E81-DA9D-443C-AF24-866FAE13AA2B}">
      <dgm:prSet/>
      <dgm:spPr/>
      <dgm:t>
        <a:bodyPr/>
        <a:lstStyle/>
        <a:p>
          <a:endParaRPr lang="cs-CZ"/>
        </a:p>
      </dgm:t>
    </dgm:pt>
    <dgm:pt modelId="{6CE87929-A4ED-4CB2-9CE8-58C48A0463A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Lusofonní hry</a:t>
          </a:r>
          <a:endParaRPr lang="cs-CZ" dirty="0"/>
        </a:p>
      </dgm:t>
    </dgm:pt>
    <dgm:pt modelId="{CB552831-9467-4F0D-9673-2B79DD0D7034}" type="parTrans" cxnId="{F1A35589-32FC-4188-AB71-775D5E7180AC}">
      <dgm:prSet/>
      <dgm:spPr/>
      <dgm:t>
        <a:bodyPr/>
        <a:lstStyle/>
        <a:p>
          <a:endParaRPr lang="cs-CZ"/>
        </a:p>
      </dgm:t>
    </dgm:pt>
    <dgm:pt modelId="{60D479F5-171C-4270-8296-3EC724418D71}" type="sibTrans" cxnId="{F1A35589-32FC-4188-AB71-775D5E7180AC}">
      <dgm:prSet/>
      <dgm:spPr/>
      <dgm:t>
        <a:bodyPr/>
        <a:lstStyle/>
        <a:p>
          <a:endParaRPr lang="cs-CZ"/>
        </a:p>
      </dgm:t>
    </dgm:pt>
    <dgm:pt modelId="{7CDC26C1-C5A0-421A-B135-6B42936A2CE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Celoafrické hry</a:t>
          </a:r>
        </a:p>
      </dgm:t>
    </dgm:pt>
    <dgm:pt modelId="{89BB96E5-2AA4-402C-8464-27383DD07F8B}" type="parTrans" cxnId="{D2479387-48CC-43C6-95FC-FF83B90CAD5F}">
      <dgm:prSet/>
      <dgm:spPr/>
      <dgm:t>
        <a:bodyPr/>
        <a:lstStyle/>
        <a:p>
          <a:endParaRPr lang="cs-CZ"/>
        </a:p>
      </dgm:t>
    </dgm:pt>
    <dgm:pt modelId="{98751C86-4056-4F86-B18D-34B21344629E}" type="sibTrans" cxnId="{D2479387-48CC-43C6-95FC-FF83B90CAD5F}">
      <dgm:prSet/>
      <dgm:spPr/>
      <dgm:t>
        <a:bodyPr/>
        <a:lstStyle/>
        <a:p>
          <a:endParaRPr lang="cs-CZ"/>
        </a:p>
      </dgm:t>
    </dgm:pt>
    <dgm:pt modelId="{A70EBD8F-7EC1-4DE7-8FAE-27806DD54D54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MS muži/ženy</a:t>
          </a:r>
        </a:p>
      </dgm:t>
    </dgm:pt>
    <dgm:pt modelId="{635767AB-D8F7-41DC-BD17-557F9C0A849E}" type="parTrans" cxnId="{5F151D01-9C2D-44C7-ABA9-9EA2DECE0A60}">
      <dgm:prSet/>
      <dgm:spPr/>
      <dgm:t>
        <a:bodyPr/>
        <a:lstStyle/>
        <a:p>
          <a:endParaRPr lang="cs-CZ"/>
        </a:p>
      </dgm:t>
    </dgm:pt>
    <dgm:pt modelId="{C3D118C6-518E-42B4-AF78-794BD201932B}" type="sibTrans" cxnId="{5F151D01-9C2D-44C7-ABA9-9EA2DECE0A60}">
      <dgm:prSet/>
      <dgm:spPr/>
      <dgm:t>
        <a:bodyPr/>
        <a:lstStyle/>
        <a:p>
          <a:endParaRPr lang="cs-CZ"/>
        </a:p>
      </dgm:t>
    </dgm:pt>
    <dgm:pt modelId="{4E6E049A-E89A-4480-8491-13ABF7A5ED5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MS chlapců/mužů do 20, 21 let</a:t>
          </a:r>
        </a:p>
      </dgm:t>
    </dgm:pt>
    <dgm:pt modelId="{C763DA79-D26A-4484-AF36-72501EB1768D}" type="parTrans" cxnId="{225BE61E-7E62-4F4D-AFD6-66A6D2EBF113}">
      <dgm:prSet/>
      <dgm:spPr/>
      <dgm:t>
        <a:bodyPr/>
        <a:lstStyle/>
        <a:p>
          <a:endParaRPr lang="cs-CZ"/>
        </a:p>
      </dgm:t>
    </dgm:pt>
    <dgm:pt modelId="{99E534F3-38FF-4737-9647-0FB20C1F5312}" type="sibTrans" cxnId="{225BE61E-7E62-4F4D-AFD6-66A6D2EBF113}">
      <dgm:prSet/>
      <dgm:spPr/>
      <dgm:t>
        <a:bodyPr/>
        <a:lstStyle/>
        <a:p>
          <a:endParaRPr lang="cs-CZ"/>
        </a:p>
      </dgm:t>
    </dgm:pt>
    <dgm:pt modelId="{C7289424-860C-48F4-82BF-2710F1140D6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MS dívek/žen do 18, do 20 let</a:t>
          </a:r>
          <a:endParaRPr lang="cs-CZ" dirty="0"/>
        </a:p>
      </dgm:t>
    </dgm:pt>
    <dgm:pt modelId="{2FE0DC40-7BE4-4D0D-9894-BCD867BDE7D6}" type="parTrans" cxnId="{302A485B-8224-4ED2-A03F-5AAF0448459F}">
      <dgm:prSet/>
      <dgm:spPr/>
      <dgm:t>
        <a:bodyPr/>
        <a:lstStyle/>
        <a:p>
          <a:endParaRPr lang="cs-CZ"/>
        </a:p>
      </dgm:t>
    </dgm:pt>
    <dgm:pt modelId="{30E29C4A-1B48-4A92-B5B7-2DB3A781C66C}" type="sibTrans" cxnId="{302A485B-8224-4ED2-A03F-5AAF0448459F}">
      <dgm:prSet/>
      <dgm:spPr/>
      <dgm:t>
        <a:bodyPr/>
        <a:lstStyle/>
        <a:p>
          <a:endParaRPr lang="cs-CZ"/>
        </a:p>
      </dgm:t>
    </dgm:pt>
    <dgm:pt modelId="{67F9A83E-88D9-4673-8AC4-3A4E6D502CF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OH (volejbal, </a:t>
          </a:r>
          <a:r>
            <a:rPr lang="cs-CZ" dirty="0" err="1"/>
            <a:t>beachvolejbal</a:t>
          </a:r>
          <a:r>
            <a:rPr lang="cs-CZ" dirty="0"/>
            <a:t>)</a:t>
          </a:r>
        </a:p>
      </dgm:t>
    </dgm:pt>
    <dgm:pt modelId="{7D336F08-4436-4980-8E15-C3A8E1CAF082}" type="parTrans" cxnId="{1329B5BE-D338-4862-B0BE-B0A9D5C0992E}">
      <dgm:prSet/>
      <dgm:spPr/>
      <dgm:t>
        <a:bodyPr/>
        <a:lstStyle/>
        <a:p>
          <a:endParaRPr lang="cs-CZ"/>
        </a:p>
      </dgm:t>
    </dgm:pt>
    <dgm:pt modelId="{D7FF6EF3-2044-46EB-A526-0C08757C34AD}" type="sibTrans" cxnId="{1329B5BE-D338-4862-B0BE-B0A9D5C0992E}">
      <dgm:prSet/>
      <dgm:spPr/>
      <dgm:t>
        <a:bodyPr/>
        <a:lstStyle/>
        <a:p>
          <a:endParaRPr lang="cs-CZ"/>
        </a:p>
      </dgm:t>
    </dgm:pt>
    <dgm:pt modelId="{62B129CC-30FE-43DF-B18B-909B40E3227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Světový pohár muži/ženy</a:t>
          </a:r>
        </a:p>
      </dgm:t>
    </dgm:pt>
    <dgm:pt modelId="{8AE3D4D9-E56C-4846-B118-E50DBD132AA2}" type="parTrans" cxnId="{9B2F0CB8-16C2-4B4B-8598-DF0E5CCECD6F}">
      <dgm:prSet/>
      <dgm:spPr/>
      <dgm:t>
        <a:bodyPr/>
        <a:lstStyle/>
        <a:p>
          <a:endParaRPr lang="cs-CZ"/>
        </a:p>
      </dgm:t>
    </dgm:pt>
    <dgm:pt modelId="{CD2106AB-511A-45C7-BF17-A5090853280A}" type="sibTrans" cxnId="{9B2F0CB8-16C2-4B4B-8598-DF0E5CCECD6F}">
      <dgm:prSet/>
      <dgm:spPr/>
      <dgm:t>
        <a:bodyPr/>
        <a:lstStyle/>
        <a:p>
          <a:endParaRPr lang="cs-CZ"/>
        </a:p>
      </dgm:t>
    </dgm:pt>
    <dgm:pt modelId="{F90851CB-FE93-4C55-ACB9-E0D55C5FDFB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OH mládeže (volejbal, </a:t>
          </a:r>
          <a:r>
            <a:rPr lang="cs-CZ" dirty="0" err="1"/>
            <a:t>beachvolejbal</a:t>
          </a:r>
          <a:r>
            <a:rPr lang="cs-CZ" dirty="0"/>
            <a:t>)</a:t>
          </a:r>
        </a:p>
      </dgm:t>
    </dgm:pt>
    <dgm:pt modelId="{E571F455-BA28-48E0-AD3C-E654E9D9FF25}" type="parTrans" cxnId="{6D3AE3DA-C481-49F7-88C9-D45C4BD09255}">
      <dgm:prSet/>
      <dgm:spPr/>
      <dgm:t>
        <a:bodyPr/>
        <a:lstStyle/>
        <a:p>
          <a:endParaRPr lang="cs-CZ"/>
        </a:p>
      </dgm:t>
    </dgm:pt>
    <dgm:pt modelId="{FC3131B1-2702-4768-AA78-9183CF6D81F6}" type="sibTrans" cxnId="{6D3AE3DA-C481-49F7-88C9-D45C4BD09255}">
      <dgm:prSet/>
      <dgm:spPr/>
      <dgm:t>
        <a:bodyPr/>
        <a:lstStyle/>
        <a:p>
          <a:endParaRPr lang="cs-CZ"/>
        </a:p>
      </dgm:t>
    </dgm:pt>
    <dgm:pt modelId="{5A3B407E-F1D2-4AB1-A62D-C80C7BECB14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MS (beach)</a:t>
          </a:r>
          <a:endParaRPr lang="cs-CZ" dirty="0"/>
        </a:p>
      </dgm:t>
    </dgm:pt>
    <dgm:pt modelId="{E66F47E3-BF85-4F05-BFAA-0D2490FECBCC}" type="parTrans" cxnId="{36032910-F6B0-4962-8FF1-0F5F90296C32}">
      <dgm:prSet/>
      <dgm:spPr/>
      <dgm:t>
        <a:bodyPr/>
        <a:lstStyle/>
        <a:p>
          <a:endParaRPr lang="cs-CZ"/>
        </a:p>
      </dgm:t>
    </dgm:pt>
    <dgm:pt modelId="{2831509A-E457-432E-A3CF-4297009C8073}" type="sibTrans" cxnId="{36032910-F6B0-4962-8FF1-0F5F90296C32}">
      <dgm:prSet/>
      <dgm:spPr/>
      <dgm:t>
        <a:bodyPr/>
        <a:lstStyle/>
        <a:p>
          <a:endParaRPr lang="cs-CZ"/>
        </a:p>
      </dgm:t>
    </dgm:pt>
    <dgm:pt modelId="{17CDD1B8-2A1F-4AB2-B01C-0E47E2D48FE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cs-CZ"/>
            <a:t>World Tour( beach)</a:t>
          </a:r>
          <a:endParaRPr lang="cs-CZ" dirty="0"/>
        </a:p>
      </dgm:t>
    </dgm:pt>
    <dgm:pt modelId="{B0345473-4EF3-487A-8B1F-539BD057DDEA}" type="parTrans" cxnId="{A617B34D-E1EF-4D7B-84CF-0DBC8604378D}">
      <dgm:prSet/>
      <dgm:spPr/>
      <dgm:t>
        <a:bodyPr/>
        <a:lstStyle/>
        <a:p>
          <a:endParaRPr lang="cs-CZ"/>
        </a:p>
      </dgm:t>
    </dgm:pt>
    <dgm:pt modelId="{FF6D1D56-4A03-4144-99A6-5BD11DE23319}" type="sibTrans" cxnId="{A617B34D-E1EF-4D7B-84CF-0DBC8604378D}">
      <dgm:prSet/>
      <dgm:spPr/>
      <dgm:t>
        <a:bodyPr/>
        <a:lstStyle/>
        <a:p>
          <a:endParaRPr lang="cs-CZ"/>
        </a:p>
      </dgm:t>
    </dgm:pt>
    <dgm:pt modelId="{E68FEEB4-62DB-495C-926D-235229EDA7AD}" type="pres">
      <dgm:prSet presAssocID="{C10CC7DC-FFD4-4DEF-85DF-8BE5163F3235}" presName="root" presStyleCnt="0">
        <dgm:presLayoutVars>
          <dgm:dir/>
          <dgm:resizeHandles val="exact"/>
        </dgm:presLayoutVars>
      </dgm:prSet>
      <dgm:spPr/>
    </dgm:pt>
    <dgm:pt modelId="{8BE9BB56-F8A8-47FE-BDC7-7A0C85466246}" type="pres">
      <dgm:prSet presAssocID="{B17FD76F-F83D-4F84-A2B0-F37A6D7D51A1}" presName="compNode" presStyleCnt="0"/>
      <dgm:spPr/>
    </dgm:pt>
    <dgm:pt modelId="{E263C9AE-CBA3-407F-AA49-5FCC5803BDDD}" type="pres">
      <dgm:prSet presAssocID="{B17FD76F-F83D-4F84-A2B0-F37A6D7D51A1}" presName="iconRect" presStyleLbl="node1" presStyleIdx="0" presStyleCnt="4"/>
      <dgm:spPr>
        <a:solidFill>
          <a:schemeClr val="tx1"/>
        </a:solidFill>
      </dgm:spPr>
    </dgm:pt>
    <dgm:pt modelId="{079B469B-C0EA-42F8-9D87-FBBBD8F48C97}" type="pres">
      <dgm:prSet presAssocID="{B17FD76F-F83D-4F84-A2B0-F37A6D7D51A1}" presName="iconSpace" presStyleCnt="0"/>
      <dgm:spPr/>
    </dgm:pt>
    <dgm:pt modelId="{CC8E08CB-0983-43CC-AE70-2672EA4815B5}" type="pres">
      <dgm:prSet presAssocID="{B17FD76F-F83D-4F84-A2B0-F37A6D7D51A1}" presName="parTx" presStyleLbl="revTx" presStyleIdx="0" presStyleCnt="8">
        <dgm:presLayoutVars>
          <dgm:chMax val="0"/>
          <dgm:chPref val="0"/>
        </dgm:presLayoutVars>
      </dgm:prSet>
      <dgm:spPr/>
    </dgm:pt>
    <dgm:pt modelId="{496966F9-6E7B-4477-86D2-5CD7F67EE940}" type="pres">
      <dgm:prSet presAssocID="{B17FD76F-F83D-4F84-A2B0-F37A6D7D51A1}" presName="txSpace" presStyleCnt="0"/>
      <dgm:spPr/>
    </dgm:pt>
    <dgm:pt modelId="{78F453DF-43C1-46D2-A8E4-19CC0EA7767E}" type="pres">
      <dgm:prSet presAssocID="{B17FD76F-F83D-4F84-A2B0-F37A6D7D51A1}" presName="desTx" presStyleLbl="revTx" presStyleIdx="1" presStyleCnt="8">
        <dgm:presLayoutVars/>
      </dgm:prSet>
      <dgm:spPr/>
    </dgm:pt>
    <dgm:pt modelId="{DE3CFD07-76B2-4D51-810A-B0DCB6FA37D5}" type="pres">
      <dgm:prSet presAssocID="{055B64FB-136B-428E-ADDD-F91F86E22301}" presName="sibTrans" presStyleCnt="0"/>
      <dgm:spPr/>
    </dgm:pt>
    <dgm:pt modelId="{248BF6D3-36E6-4C3D-906C-7D7DD8B62598}" type="pres">
      <dgm:prSet presAssocID="{472C40EE-9541-45CD-A973-BE1DEE5C849C}" presName="compNode" presStyleCnt="0"/>
      <dgm:spPr/>
    </dgm:pt>
    <dgm:pt modelId="{7FB50A4A-23FF-48CC-930F-5876E31A0954}" type="pres">
      <dgm:prSet presAssocID="{472C40EE-9541-45CD-A973-BE1DEE5C849C}" presName="iconRect" presStyleLbl="node1" presStyleIdx="1" presStyleCnt="4"/>
      <dgm:spPr>
        <a:solidFill>
          <a:schemeClr val="tx1"/>
        </a:solidFill>
        <a:ln>
          <a:noFill/>
        </a:ln>
      </dgm:spPr>
    </dgm:pt>
    <dgm:pt modelId="{644AED22-78E6-43CE-B67E-0A0A89588846}" type="pres">
      <dgm:prSet presAssocID="{472C40EE-9541-45CD-A973-BE1DEE5C849C}" presName="iconSpace" presStyleCnt="0"/>
      <dgm:spPr/>
    </dgm:pt>
    <dgm:pt modelId="{864272E3-AD6D-4FCD-A951-AD377B0CA4FB}" type="pres">
      <dgm:prSet presAssocID="{472C40EE-9541-45CD-A973-BE1DEE5C849C}" presName="parTx" presStyleLbl="revTx" presStyleIdx="2" presStyleCnt="8">
        <dgm:presLayoutVars>
          <dgm:chMax val="0"/>
          <dgm:chPref val="0"/>
        </dgm:presLayoutVars>
      </dgm:prSet>
      <dgm:spPr/>
    </dgm:pt>
    <dgm:pt modelId="{83311546-3ED6-4809-862B-0641C990BC94}" type="pres">
      <dgm:prSet presAssocID="{472C40EE-9541-45CD-A973-BE1DEE5C849C}" presName="txSpace" presStyleCnt="0"/>
      <dgm:spPr/>
    </dgm:pt>
    <dgm:pt modelId="{95423770-A024-4116-B250-8948681FD3B7}" type="pres">
      <dgm:prSet presAssocID="{472C40EE-9541-45CD-A973-BE1DEE5C849C}" presName="desTx" presStyleLbl="revTx" presStyleIdx="3" presStyleCnt="8">
        <dgm:presLayoutVars/>
      </dgm:prSet>
      <dgm:spPr/>
    </dgm:pt>
    <dgm:pt modelId="{04E53653-FD1B-4CCC-A53D-1D83C3E63F81}" type="pres">
      <dgm:prSet presAssocID="{08598B9B-3DFA-42AB-9BF1-40C136B8E9D5}" presName="sibTrans" presStyleCnt="0"/>
      <dgm:spPr/>
    </dgm:pt>
    <dgm:pt modelId="{C56900DB-E372-45A1-AFEF-160DF299E4D9}" type="pres">
      <dgm:prSet presAssocID="{6D077F5F-E8F1-42FC-AE6C-205F92908FD5}" presName="compNode" presStyleCnt="0"/>
      <dgm:spPr/>
    </dgm:pt>
    <dgm:pt modelId="{9DA63D3D-9F89-4267-BFD7-04CF859B6D17}" type="pres">
      <dgm:prSet presAssocID="{6D077F5F-E8F1-42FC-AE6C-205F92908FD5}" presName="iconRect" presStyleLbl="node1" presStyleIdx="2" presStyleCnt="4"/>
      <dgm:spPr>
        <a:solidFill>
          <a:schemeClr val="tx1"/>
        </a:solidFill>
        <a:ln>
          <a:noFill/>
        </a:ln>
      </dgm:spPr>
    </dgm:pt>
    <dgm:pt modelId="{8066DBFC-1767-4931-9B50-F628398BE6E2}" type="pres">
      <dgm:prSet presAssocID="{6D077F5F-E8F1-42FC-AE6C-205F92908FD5}" presName="iconSpace" presStyleCnt="0"/>
      <dgm:spPr/>
    </dgm:pt>
    <dgm:pt modelId="{3F2B530E-7235-4A55-9295-20CA1C694CC0}" type="pres">
      <dgm:prSet presAssocID="{6D077F5F-E8F1-42FC-AE6C-205F92908FD5}" presName="parTx" presStyleLbl="revTx" presStyleIdx="4" presStyleCnt="8">
        <dgm:presLayoutVars>
          <dgm:chMax val="0"/>
          <dgm:chPref val="0"/>
        </dgm:presLayoutVars>
      </dgm:prSet>
      <dgm:spPr/>
    </dgm:pt>
    <dgm:pt modelId="{FC05E6DC-FE1E-44E9-BA12-AA6298FAB337}" type="pres">
      <dgm:prSet presAssocID="{6D077F5F-E8F1-42FC-AE6C-205F92908FD5}" presName="txSpace" presStyleCnt="0"/>
      <dgm:spPr/>
    </dgm:pt>
    <dgm:pt modelId="{C2FD3BB7-F73D-4BF8-BFA1-DB0802AEA09A}" type="pres">
      <dgm:prSet presAssocID="{6D077F5F-E8F1-42FC-AE6C-205F92908FD5}" presName="desTx" presStyleLbl="revTx" presStyleIdx="5" presStyleCnt="8">
        <dgm:presLayoutVars/>
      </dgm:prSet>
      <dgm:spPr/>
    </dgm:pt>
    <dgm:pt modelId="{39257C84-2A34-4DBB-A4E5-86299F96F207}" type="pres">
      <dgm:prSet presAssocID="{9601F4D5-FBA4-4F86-BE78-D391E9781B05}" presName="sibTrans" presStyleCnt="0"/>
      <dgm:spPr/>
    </dgm:pt>
    <dgm:pt modelId="{87CF91CA-1D50-4813-99ED-B1F41D8E2B9B}" type="pres">
      <dgm:prSet presAssocID="{9BD4DA4E-A6C7-4F28-ADAD-3C2335A1EF8D}" presName="compNode" presStyleCnt="0"/>
      <dgm:spPr/>
    </dgm:pt>
    <dgm:pt modelId="{908B3784-4B9F-4C12-B04B-85CBAD5839D0}" type="pres">
      <dgm:prSet presAssocID="{9BD4DA4E-A6C7-4F28-ADAD-3C2335A1EF8D}" presName="iconRect" presStyleLbl="node1" presStyleIdx="3" presStyleCnt="4"/>
      <dgm:spPr>
        <a:solidFill>
          <a:schemeClr val="tx1"/>
        </a:solidFill>
        <a:ln>
          <a:noFill/>
        </a:ln>
      </dgm:spPr>
    </dgm:pt>
    <dgm:pt modelId="{E6AC7F9D-A4EB-486E-B768-32BB15A0EC16}" type="pres">
      <dgm:prSet presAssocID="{9BD4DA4E-A6C7-4F28-ADAD-3C2335A1EF8D}" presName="iconSpace" presStyleCnt="0"/>
      <dgm:spPr/>
    </dgm:pt>
    <dgm:pt modelId="{F56037DD-D529-41A2-BBA1-4E3B7855908A}" type="pres">
      <dgm:prSet presAssocID="{9BD4DA4E-A6C7-4F28-ADAD-3C2335A1EF8D}" presName="parTx" presStyleLbl="revTx" presStyleIdx="6" presStyleCnt="8">
        <dgm:presLayoutVars>
          <dgm:chMax val="0"/>
          <dgm:chPref val="0"/>
        </dgm:presLayoutVars>
      </dgm:prSet>
      <dgm:spPr/>
    </dgm:pt>
    <dgm:pt modelId="{50E0AA12-74D3-42BC-B9BD-ADAD6ECB1A8B}" type="pres">
      <dgm:prSet presAssocID="{9BD4DA4E-A6C7-4F28-ADAD-3C2335A1EF8D}" presName="txSpace" presStyleCnt="0"/>
      <dgm:spPr/>
    </dgm:pt>
    <dgm:pt modelId="{5110D751-5C5F-41A7-9E7D-47EAC2610CE3}" type="pres">
      <dgm:prSet presAssocID="{9BD4DA4E-A6C7-4F28-ADAD-3C2335A1EF8D}" presName="desTx" presStyleLbl="revTx" presStyleIdx="7" presStyleCnt="8">
        <dgm:presLayoutVars/>
      </dgm:prSet>
      <dgm:spPr/>
    </dgm:pt>
  </dgm:ptLst>
  <dgm:cxnLst>
    <dgm:cxn modelId="{5F151D01-9C2D-44C7-ABA9-9EA2DECE0A60}" srcId="{472C40EE-9541-45CD-A973-BE1DEE5C849C}" destId="{A70EBD8F-7EC1-4DE7-8FAE-27806DD54D54}" srcOrd="0" destOrd="0" parTransId="{635767AB-D8F7-41DC-BD17-557F9C0A849E}" sibTransId="{C3D118C6-518E-42B4-AF78-794BD201932B}"/>
    <dgm:cxn modelId="{8D035C0E-3D81-44D8-A121-02BBEB828300}" type="presOf" srcId="{6CE87929-A4ED-4CB2-9CE8-58C48A0463A3}" destId="{5110D751-5C5F-41A7-9E7D-47EAC2610CE3}" srcOrd="0" destOrd="3" presId="urn:microsoft.com/office/officeart/2018/2/layout/IconLabelDescriptionList"/>
    <dgm:cxn modelId="{36032910-F6B0-4962-8FF1-0F5F90296C32}" srcId="{6D077F5F-E8F1-42FC-AE6C-205F92908FD5}" destId="{5A3B407E-F1D2-4AB1-A62D-C80C7BECB148}" srcOrd="3" destOrd="0" parTransId="{E66F47E3-BF85-4F05-BFAA-0D2490FECBCC}" sibTransId="{2831509A-E457-432E-A3CF-4297009C8073}"/>
    <dgm:cxn modelId="{A7FED115-3F1E-4B8F-A9EE-FF10059CF49C}" type="presOf" srcId="{B17FD76F-F83D-4F84-A2B0-F37A6D7D51A1}" destId="{CC8E08CB-0983-43CC-AE70-2672EA4815B5}" srcOrd="0" destOrd="0" presId="urn:microsoft.com/office/officeart/2018/2/layout/IconLabelDescriptionList"/>
    <dgm:cxn modelId="{225BE61E-7E62-4F4D-AFD6-66A6D2EBF113}" srcId="{472C40EE-9541-45CD-A973-BE1DEE5C849C}" destId="{4E6E049A-E89A-4480-8491-13ABF7A5ED52}" srcOrd="1" destOrd="0" parTransId="{C763DA79-D26A-4484-AF36-72501EB1768D}" sibTransId="{99E534F3-38FF-4737-9647-0FB20C1F5312}"/>
    <dgm:cxn modelId="{A1370E20-E5EB-45FB-A5EB-93E91CAFC953}" type="presOf" srcId="{51D8A616-A618-43B8-9725-251D3BFE613D}" destId="{78F453DF-43C1-46D2-A8E4-19CC0EA7767E}" srcOrd="0" destOrd="1" presId="urn:microsoft.com/office/officeart/2018/2/layout/IconLabelDescriptionList"/>
    <dgm:cxn modelId="{847A9121-D6DD-45D6-93BF-CE3CC1A42812}" type="presOf" srcId="{F90851CB-FE93-4C55-ACB9-E0D55C5FDFBC}" destId="{C2FD3BB7-F73D-4BF8-BFA1-DB0802AEA09A}" srcOrd="0" destOrd="2" presId="urn:microsoft.com/office/officeart/2018/2/layout/IconLabelDescriptionList"/>
    <dgm:cxn modelId="{55A83923-354F-4077-A912-F234A1158453}" type="presOf" srcId="{C10CC7DC-FFD4-4DEF-85DF-8BE5163F3235}" destId="{E68FEEB4-62DB-495C-926D-235229EDA7AD}" srcOrd="0" destOrd="0" presId="urn:microsoft.com/office/officeart/2018/2/layout/IconLabelDescriptionList"/>
    <dgm:cxn modelId="{CBD3D032-82DE-4607-AC3D-AEC182D40405}" type="presOf" srcId="{70C2F769-A517-41C4-903B-8EAAFD15EE7E}" destId="{5110D751-5C5F-41A7-9E7D-47EAC2610CE3}" srcOrd="0" destOrd="0" presId="urn:microsoft.com/office/officeart/2018/2/layout/IconLabelDescriptionList"/>
    <dgm:cxn modelId="{302A485B-8224-4ED2-A03F-5AAF0448459F}" srcId="{472C40EE-9541-45CD-A973-BE1DEE5C849C}" destId="{C7289424-860C-48F4-82BF-2710F1140D69}" srcOrd="2" destOrd="0" parTransId="{2FE0DC40-7BE4-4D0D-9894-BCD867BDE7D6}" sibTransId="{30E29C4A-1B48-4A92-B5B7-2DB3A781C66C}"/>
    <dgm:cxn modelId="{88E4FD43-FBA3-447D-A8A0-29E05F216102}" type="presOf" srcId="{472C40EE-9541-45CD-A973-BE1DEE5C849C}" destId="{864272E3-AD6D-4FCD-A951-AD377B0CA4FB}" srcOrd="0" destOrd="0" presId="urn:microsoft.com/office/officeart/2018/2/layout/IconLabelDescriptionList"/>
    <dgm:cxn modelId="{229A1E6B-7903-48C6-9949-E86621C22D92}" type="presOf" srcId="{7CDC26C1-C5A0-421A-B135-6B42936A2CE1}" destId="{5110D751-5C5F-41A7-9E7D-47EAC2610CE3}" srcOrd="0" destOrd="4" presId="urn:microsoft.com/office/officeart/2018/2/layout/IconLabelDescriptionList"/>
    <dgm:cxn modelId="{E46A726C-EEC2-4147-BDE3-8A4D87936865}" type="presOf" srcId="{62B129CC-30FE-43DF-B18B-909B40E32272}" destId="{C2FD3BB7-F73D-4BF8-BFA1-DB0802AEA09A}" srcOrd="0" destOrd="1" presId="urn:microsoft.com/office/officeart/2018/2/layout/IconLabelDescriptionList"/>
    <dgm:cxn modelId="{D4A7B26D-AAEA-445A-991A-4C193E1DC340}" srcId="{9BD4DA4E-A6C7-4F28-ADAD-3C2335A1EF8D}" destId="{1F772064-4C4D-4988-AFEE-A8477874497F}" srcOrd="1" destOrd="0" parTransId="{CE45D698-3C64-45AF-9DEB-BC81238C69D1}" sibTransId="{71EA5316-025D-4936-883B-2515E4CF7B9A}"/>
    <dgm:cxn modelId="{A617B34D-E1EF-4D7B-84CF-0DBC8604378D}" srcId="{6D077F5F-E8F1-42FC-AE6C-205F92908FD5}" destId="{17CDD1B8-2A1F-4AB2-B01C-0E47E2D48FEC}" srcOrd="4" destOrd="0" parTransId="{B0345473-4EF3-487A-8B1F-539BD057DDEA}" sibTransId="{FF6D1D56-4A03-4144-99A6-5BD11DE23319}"/>
    <dgm:cxn modelId="{63C2C46E-A989-45BC-98F7-BE027C5D1FD1}" type="presOf" srcId="{1AEB6369-F890-4D7C-9D8D-2103F32BDE1B}" destId="{78F453DF-43C1-46D2-A8E4-19CC0EA7767E}" srcOrd="0" destOrd="0" presId="urn:microsoft.com/office/officeart/2018/2/layout/IconLabelDescriptionList"/>
    <dgm:cxn modelId="{3C821874-7E16-460E-9EE4-206BACED1B16}" srcId="{9BD4DA4E-A6C7-4F28-ADAD-3C2335A1EF8D}" destId="{70C2F769-A517-41C4-903B-8EAAFD15EE7E}" srcOrd="0" destOrd="0" parTransId="{0D0DBE75-74EA-4B57-B776-7220B25B86EF}" sibTransId="{1A2F737F-D770-4CDA-9E0E-F8C69A1A8362}"/>
    <dgm:cxn modelId="{4497647E-E5F1-4621-A6B0-7AD308A250AF}" type="presOf" srcId="{5A3B407E-F1D2-4AB1-A62D-C80C7BECB148}" destId="{C2FD3BB7-F73D-4BF8-BFA1-DB0802AEA09A}" srcOrd="0" destOrd="3" presId="urn:microsoft.com/office/officeart/2018/2/layout/IconLabelDescriptionList"/>
    <dgm:cxn modelId="{A6DD6E81-DA9D-443C-AF24-866FAE13AA2B}" srcId="{9BD4DA4E-A6C7-4F28-ADAD-3C2335A1EF8D}" destId="{7E890D30-049E-441C-BE3F-820A463169DF}" srcOrd="2" destOrd="0" parTransId="{2B828440-1DE3-4D38-91D9-344101BB449E}" sibTransId="{7861B284-A1B3-4786-A7C2-B8DFFD6AC0FE}"/>
    <dgm:cxn modelId="{81DA3584-B913-408D-9BF5-68E466E376FA}" srcId="{C10CC7DC-FFD4-4DEF-85DF-8BE5163F3235}" destId="{6D077F5F-E8F1-42FC-AE6C-205F92908FD5}" srcOrd="2" destOrd="0" parTransId="{583550C8-820C-4E02-9643-02C6AEAA92E6}" sibTransId="{9601F4D5-FBA4-4F86-BE78-D391E9781B05}"/>
    <dgm:cxn modelId="{E4A34386-4B69-4642-A6CD-1C48F722B78C}" type="presOf" srcId="{A70EBD8F-7EC1-4DE7-8FAE-27806DD54D54}" destId="{95423770-A024-4116-B250-8948681FD3B7}" srcOrd="0" destOrd="0" presId="urn:microsoft.com/office/officeart/2018/2/layout/IconLabelDescriptionList"/>
    <dgm:cxn modelId="{D2479387-48CC-43C6-95FC-FF83B90CAD5F}" srcId="{9BD4DA4E-A6C7-4F28-ADAD-3C2335A1EF8D}" destId="{7CDC26C1-C5A0-421A-B135-6B42936A2CE1}" srcOrd="4" destOrd="0" parTransId="{89BB96E5-2AA4-402C-8464-27383DD07F8B}" sibTransId="{98751C86-4056-4F86-B18D-34B21344629E}"/>
    <dgm:cxn modelId="{F1A35589-32FC-4188-AB71-775D5E7180AC}" srcId="{9BD4DA4E-A6C7-4F28-ADAD-3C2335A1EF8D}" destId="{6CE87929-A4ED-4CB2-9CE8-58C48A0463A3}" srcOrd="3" destOrd="0" parTransId="{CB552831-9467-4F0D-9673-2B79DD0D7034}" sibTransId="{60D479F5-171C-4270-8296-3EC724418D71}"/>
    <dgm:cxn modelId="{16E70190-D989-4D88-AAF7-6D7B6C07E25A}" srcId="{B17FD76F-F83D-4F84-A2B0-F37A6D7D51A1}" destId="{51D8A616-A618-43B8-9725-251D3BFE613D}" srcOrd="1" destOrd="0" parTransId="{09294F44-8494-4C9B-A8A3-FA2CADD57E5A}" sibTransId="{0A1B73E7-F1D1-4C15-8FE6-FEA929C6F868}"/>
    <dgm:cxn modelId="{F76B1B94-C41D-4A49-80A9-7E6D69799506}" type="presOf" srcId="{6D077F5F-E8F1-42FC-AE6C-205F92908FD5}" destId="{3F2B530E-7235-4A55-9295-20CA1C694CC0}" srcOrd="0" destOrd="0" presId="urn:microsoft.com/office/officeart/2018/2/layout/IconLabelDescriptionList"/>
    <dgm:cxn modelId="{2484DB95-C941-4D6E-AB82-B4F28024B350}" srcId="{C10CC7DC-FFD4-4DEF-85DF-8BE5163F3235}" destId="{9BD4DA4E-A6C7-4F28-ADAD-3C2335A1EF8D}" srcOrd="3" destOrd="0" parTransId="{5AFBFD7B-0F22-46B7-A82E-9CC21A3E53C3}" sibTransId="{52F0A375-2D74-4572-A7DD-11E695D4BFB3}"/>
    <dgm:cxn modelId="{78D3289B-BFD7-4893-91AF-1C4F9CB82BE5}" srcId="{C10CC7DC-FFD4-4DEF-85DF-8BE5163F3235}" destId="{B17FD76F-F83D-4F84-A2B0-F37A6D7D51A1}" srcOrd="0" destOrd="0" parTransId="{654B2D15-22DB-4C88-8BC1-222C88B93E53}" sibTransId="{055B64FB-136B-428E-ADDD-F91F86E22301}"/>
    <dgm:cxn modelId="{493B97A5-CCB6-4FFD-9B08-D92A80F281A1}" type="presOf" srcId="{17CDD1B8-2A1F-4AB2-B01C-0E47E2D48FEC}" destId="{C2FD3BB7-F73D-4BF8-BFA1-DB0802AEA09A}" srcOrd="0" destOrd="4" presId="urn:microsoft.com/office/officeart/2018/2/layout/IconLabelDescriptionList"/>
    <dgm:cxn modelId="{7C45C1A9-42E6-4B9C-B12E-0444099C89EE}" type="presOf" srcId="{1F772064-4C4D-4988-AFEE-A8477874497F}" destId="{5110D751-5C5F-41A7-9E7D-47EAC2610CE3}" srcOrd="0" destOrd="1" presId="urn:microsoft.com/office/officeart/2018/2/layout/IconLabelDescriptionList"/>
    <dgm:cxn modelId="{919126AD-FCFC-4412-9A1D-249C0DD2AE6E}" type="presOf" srcId="{C7289424-860C-48F4-82BF-2710F1140D69}" destId="{95423770-A024-4116-B250-8948681FD3B7}" srcOrd="0" destOrd="2" presId="urn:microsoft.com/office/officeart/2018/2/layout/IconLabelDescriptionList"/>
    <dgm:cxn modelId="{9B2F0CB8-16C2-4B4B-8598-DF0E5CCECD6F}" srcId="{6D077F5F-E8F1-42FC-AE6C-205F92908FD5}" destId="{62B129CC-30FE-43DF-B18B-909B40E32272}" srcOrd="1" destOrd="0" parTransId="{8AE3D4D9-E56C-4846-B118-E50DBD132AA2}" sibTransId="{CD2106AB-511A-45C7-BF17-A5090853280A}"/>
    <dgm:cxn modelId="{1329B5BE-D338-4862-B0BE-B0A9D5C0992E}" srcId="{6D077F5F-E8F1-42FC-AE6C-205F92908FD5}" destId="{67F9A83E-88D9-4673-8AC4-3A4E6D502CF8}" srcOrd="0" destOrd="0" parTransId="{7D336F08-4436-4980-8E15-C3A8E1CAF082}" sibTransId="{D7FF6EF3-2044-46EB-A526-0C08757C34AD}"/>
    <dgm:cxn modelId="{7E671DC0-6217-46F3-B7CE-0141A2118C58}" type="presOf" srcId="{7E890D30-049E-441C-BE3F-820A463169DF}" destId="{5110D751-5C5F-41A7-9E7D-47EAC2610CE3}" srcOrd="0" destOrd="2" presId="urn:microsoft.com/office/officeart/2018/2/layout/IconLabelDescriptionList"/>
    <dgm:cxn modelId="{C388A6D5-E6FD-4022-AE44-020CB73C02BE}" srcId="{B17FD76F-F83D-4F84-A2B0-F37A6D7D51A1}" destId="{1AEB6369-F890-4D7C-9D8D-2103F32BDE1B}" srcOrd="0" destOrd="0" parTransId="{D1BF0D09-2F2A-4C33-8A21-7FD708F3408B}" sibTransId="{79B8B2A5-70B6-4D38-8CFA-5D684AF0980D}"/>
    <dgm:cxn modelId="{6D3AE3DA-C481-49F7-88C9-D45C4BD09255}" srcId="{6D077F5F-E8F1-42FC-AE6C-205F92908FD5}" destId="{F90851CB-FE93-4C55-ACB9-E0D55C5FDFBC}" srcOrd="2" destOrd="0" parTransId="{E571F455-BA28-48E0-AD3C-E654E9D9FF25}" sibTransId="{FC3131B1-2702-4768-AA78-9183CF6D81F6}"/>
    <dgm:cxn modelId="{615F4AE1-6A0C-40D8-9720-C5FCED0C3CA9}" type="presOf" srcId="{9BD4DA4E-A6C7-4F28-ADAD-3C2335A1EF8D}" destId="{F56037DD-D529-41A2-BBA1-4E3B7855908A}" srcOrd="0" destOrd="0" presId="urn:microsoft.com/office/officeart/2018/2/layout/IconLabelDescriptionList"/>
    <dgm:cxn modelId="{ABD6C3E6-7EC5-458A-B29B-BC211907F2EF}" type="presOf" srcId="{4E6E049A-E89A-4480-8491-13ABF7A5ED52}" destId="{95423770-A024-4116-B250-8948681FD3B7}" srcOrd="0" destOrd="1" presId="urn:microsoft.com/office/officeart/2018/2/layout/IconLabelDescriptionList"/>
    <dgm:cxn modelId="{1B2AD7F0-A8E5-4322-96CD-E8C561A1B186}" type="presOf" srcId="{67F9A83E-88D9-4673-8AC4-3A4E6D502CF8}" destId="{C2FD3BB7-F73D-4BF8-BFA1-DB0802AEA09A}" srcOrd="0" destOrd="0" presId="urn:microsoft.com/office/officeart/2018/2/layout/IconLabelDescriptionList"/>
    <dgm:cxn modelId="{23087BFF-0677-4DD6-A43D-B1F2B3CAA860}" srcId="{C10CC7DC-FFD4-4DEF-85DF-8BE5163F3235}" destId="{472C40EE-9541-45CD-A973-BE1DEE5C849C}" srcOrd="1" destOrd="0" parTransId="{F052BB9C-8BBA-44CC-A90E-B15E7D4EB97F}" sibTransId="{08598B9B-3DFA-42AB-9BF1-40C136B8E9D5}"/>
    <dgm:cxn modelId="{F39D170C-9F81-488E-88D8-99F2F456CD83}" type="presParOf" srcId="{E68FEEB4-62DB-495C-926D-235229EDA7AD}" destId="{8BE9BB56-F8A8-47FE-BDC7-7A0C85466246}" srcOrd="0" destOrd="0" presId="urn:microsoft.com/office/officeart/2018/2/layout/IconLabelDescriptionList"/>
    <dgm:cxn modelId="{4F31D8E8-1D1F-47CA-811E-2786381AAF2D}" type="presParOf" srcId="{8BE9BB56-F8A8-47FE-BDC7-7A0C85466246}" destId="{E263C9AE-CBA3-407F-AA49-5FCC5803BDDD}" srcOrd="0" destOrd="0" presId="urn:microsoft.com/office/officeart/2018/2/layout/IconLabelDescriptionList"/>
    <dgm:cxn modelId="{F5297CA9-EDD7-47A7-A183-CEA7806E5DFA}" type="presParOf" srcId="{8BE9BB56-F8A8-47FE-BDC7-7A0C85466246}" destId="{079B469B-C0EA-42F8-9D87-FBBBD8F48C97}" srcOrd="1" destOrd="0" presId="urn:microsoft.com/office/officeart/2018/2/layout/IconLabelDescriptionList"/>
    <dgm:cxn modelId="{63AC3D33-14C3-4DEF-AF6A-922EABB1FE9B}" type="presParOf" srcId="{8BE9BB56-F8A8-47FE-BDC7-7A0C85466246}" destId="{CC8E08CB-0983-43CC-AE70-2672EA4815B5}" srcOrd="2" destOrd="0" presId="urn:microsoft.com/office/officeart/2018/2/layout/IconLabelDescriptionList"/>
    <dgm:cxn modelId="{C10C57CE-5744-4ED5-A9DA-50F0602CA186}" type="presParOf" srcId="{8BE9BB56-F8A8-47FE-BDC7-7A0C85466246}" destId="{496966F9-6E7B-4477-86D2-5CD7F67EE940}" srcOrd="3" destOrd="0" presId="urn:microsoft.com/office/officeart/2018/2/layout/IconLabelDescriptionList"/>
    <dgm:cxn modelId="{FD3D4E4D-5A27-478F-B587-39E57F6BB2E2}" type="presParOf" srcId="{8BE9BB56-F8A8-47FE-BDC7-7A0C85466246}" destId="{78F453DF-43C1-46D2-A8E4-19CC0EA7767E}" srcOrd="4" destOrd="0" presId="urn:microsoft.com/office/officeart/2018/2/layout/IconLabelDescriptionList"/>
    <dgm:cxn modelId="{51AB06EE-813B-45DA-8DE5-E980158A7BD4}" type="presParOf" srcId="{E68FEEB4-62DB-495C-926D-235229EDA7AD}" destId="{DE3CFD07-76B2-4D51-810A-B0DCB6FA37D5}" srcOrd="1" destOrd="0" presId="urn:microsoft.com/office/officeart/2018/2/layout/IconLabelDescriptionList"/>
    <dgm:cxn modelId="{06B44BEF-4690-44C5-8C6E-A8213F1FD00E}" type="presParOf" srcId="{E68FEEB4-62DB-495C-926D-235229EDA7AD}" destId="{248BF6D3-36E6-4C3D-906C-7D7DD8B62598}" srcOrd="2" destOrd="0" presId="urn:microsoft.com/office/officeart/2018/2/layout/IconLabelDescriptionList"/>
    <dgm:cxn modelId="{B164BA6A-19F7-49B7-9ECC-5AD5A29CFE08}" type="presParOf" srcId="{248BF6D3-36E6-4C3D-906C-7D7DD8B62598}" destId="{7FB50A4A-23FF-48CC-930F-5876E31A0954}" srcOrd="0" destOrd="0" presId="urn:microsoft.com/office/officeart/2018/2/layout/IconLabelDescriptionList"/>
    <dgm:cxn modelId="{46BA8ECD-2D67-49FF-98F4-D72072A6AF42}" type="presParOf" srcId="{248BF6D3-36E6-4C3D-906C-7D7DD8B62598}" destId="{644AED22-78E6-43CE-B67E-0A0A89588846}" srcOrd="1" destOrd="0" presId="urn:microsoft.com/office/officeart/2018/2/layout/IconLabelDescriptionList"/>
    <dgm:cxn modelId="{BD749C12-250D-4143-9BCA-4967331ED06F}" type="presParOf" srcId="{248BF6D3-36E6-4C3D-906C-7D7DD8B62598}" destId="{864272E3-AD6D-4FCD-A951-AD377B0CA4FB}" srcOrd="2" destOrd="0" presId="urn:microsoft.com/office/officeart/2018/2/layout/IconLabelDescriptionList"/>
    <dgm:cxn modelId="{64534929-DDE7-423C-9463-E326A453569F}" type="presParOf" srcId="{248BF6D3-36E6-4C3D-906C-7D7DD8B62598}" destId="{83311546-3ED6-4809-862B-0641C990BC94}" srcOrd="3" destOrd="0" presId="urn:microsoft.com/office/officeart/2018/2/layout/IconLabelDescriptionList"/>
    <dgm:cxn modelId="{B4DFD11E-63EB-46FF-B61B-C79D4F96A084}" type="presParOf" srcId="{248BF6D3-36E6-4C3D-906C-7D7DD8B62598}" destId="{95423770-A024-4116-B250-8948681FD3B7}" srcOrd="4" destOrd="0" presId="urn:microsoft.com/office/officeart/2018/2/layout/IconLabelDescriptionList"/>
    <dgm:cxn modelId="{F46BBDF6-5234-4AE2-B9CA-66456FD59EA6}" type="presParOf" srcId="{E68FEEB4-62DB-495C-926D-235229EDA7AD}" destId="{04E53653-FD1B-4CCC-A53D-1D83C3E63F81}" srcOrd="3" destOrd="0" presId="urn:microsoft.com/office/officeart/2018/2/layout/IconLabelDescriptionList"/>
    <dgm:cxn modelId="{3D1B89C3-E3F2-4A86-8408-3F1A507F2F1E}" type="presParOf" srcId="{E68FEEB4-62DB-495C-926D-235229EDA7AD}" destId="{C56900DB-E372-45A1-AFEF-160DF299E4D9}" srcOrd="4" destOrd="0" presId="urn:microsoft.com/office/officeart/2018/2/layout/IconLabelDescriptionList"/>
    <dgm:cxn modelId="{5E4FEDF8-B1BF-41AE-BAD3-6E0546428A74}" type="presParOf" srcId="{C56900DB-E372-45A1-AFEF-160DF299E4D9}" destId="{9DA63D3D-9F89-4267-BFD7-04CF859B6D17}" srcOrd="0" destOrd="0" presId="urn:microsoft.com/office/officeart/2018/2/layout/IconLabelDescriptionList"/>
    <dgm:cxn modelId="{B4CFE5D8-8EF0-4E2C-9145-B97A6C1DA328}" type="presParOf" srcId="{C56900DB-E372-45A1-AFEF-160DF299E4D9}" destId="{8066DBFC-1767-4931-9B50-F628398BE6E2}" srcOrd="1" destOrd="0" presId="urn:microsoft.com/office/officeart/2018/2/layout/IconLabelDescriptionList"/>
    <dgm:cxn modelId="{C7D24821-719E-462F-A4AE-EB43F688478F}" type="presParOf" srcId="{C56900DB-E372-45A1-AFEF-160DF299E4D9}" destId="{3F2B530E-7235-4A55-9295-20CA1C694CC0}" srcOrd="2" destOrd="0" presId="urn:microsoft.com/office/officeart/2018/2/layout/IconLabelDescriptionList"/>
    <dgm:cxn modelId="{43E74F95-43AE-4E08-8E08-E6708251D507}" type="presParOf" srcId="{C56900DB-E372-45A1-AFEF-160DF299E4D9}" destId="{FC05E6DC-FE1E-44E9-BA12-AA6298FAB337}" srcOrd="3" destOrd="0" presId="urn:microsoft.com/office/officeart/2018/2/layout/IconLabelDescriptionList"/>
    <dgm:cxn modelId="{FEAED354-4FFD-45E6-B644-7AAFC32906CD}" type="presParOf" srcId="{C56900DB-E372-45A1-AFEF-160DF299E4D9}" destId="{C2FD3BB7-F73D-4BF8-BFA1-DB0802AEA09A}" srcOrd="4" destOrd="0" presId="urn:microsoft.com/office/officeart/2018/2/layout/IconLabelDescriptionList"/>
    <dgm:cxn modelId="{68E128C4-9CF1-4B0D-9AB3-80662897BE8D}" type="presParOf" srcId="{E68FEEB4-62DB-495C-926D-235229EDA7AD}" destId="{39257C84-2A34-4DBB-A4E5-86299F96F207}" srcOrd="5" destOrd="0" presId="urn:microsoft.com/office/officeart/2018/2/layout/IconLabelDescriptionList"/>
    <dgm:cxn modelId="{4A0A2A8D-2DEE-41DF-A319-39DA2CA5A5E7}" type="presParOf" srcId="{E68FEEB4-62DB-495C-926D-235229EDA7AD}" destId="{87CF91CA-1D50-4813-99ED-B1F41D8E2B9B}" srcOrd="6" destOrd="0" presId="urn:microsoft.com/office/officeart/2018/2/layout/IconLabelDescriptionList"/>
    <dgm:cxn modelId="{6BCAF83F-45DC-46ED-9F7E-B98D881157C5}" type="presParOf" srcId="{87CF91CA-1D50-4813-99ED-B1F41D8E2B9B}" destId="{908B3784-4B9F-4C12-B04B-85CBAD5839D0}" srcOrd="0" destOrd="0" presId="urn:microsoft.com/office/officeart/2018/2/layout/IconLabelDescriptionList"/>
    <dgm:cxn modelId="{EF7FD3DA-AD31-4982-A4FC-4E5029B337DB}" type="presParOf" srcId="{87CF91CA-1D50-4813-99ED-B1F41D8E2B9B}" destId="{E6AC7F9D-A4EB-486E-B768-32BB15A0EC16}" srcOrd="1" destOrd="0" presId="urn:microsoft.com/office/officeart/2018/2/layout/IconLabelDescriptionList"/>
    <dgm:cxn modelId="{B426F0DC-1021-409D-A64F-FA24596C0890}" type="presParOf" srcId="{87CF91CA-1D50-4813-99ED-B1F41D8E2B9B}" destId="{F56037DD-D529-41A2-BBA1-4E3B7855908A}" srcOrd="2" destOrd="0" presId="urn:microsoft.com/office/officeart/2018/2/layout/IconLabelDescriptionList"/>
    <dgm:cxn modelId="{C3FDA753-5D17-4E82-A2BE-DCE8B8339851}" type="presParOf" srcId="{87CF91CA-1D50-4813-99ED-B1F41D8E2B9B}" destId="{50E0AA12-74D3-42BC-B9BD-ADAD6ECB1A8B}" srcOrd="3" destOrd="0" presId="urn:microsoft.com/office/officeart/2018/2/layout/IconLabelDescriptionList"/>
    <dgm:cxn modelId="{929447F1-0757-40F7-B1E2-8504A7070F62}" type="presParOf" srcId="{87CF91CA-1D50-4813-99ED-B1F41D8E2B9B}" destId="{5110D751-5C5F-41A7-9E7D-47EAC2610CE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1A0C4E-DD4A-49BA-8EA9-E86495606543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73CC70B-46D2-4CB6-9F9B-C4315BC47E68}">
      <dgm:prSet/>
      <dgm:spPr/>
      <dgm:t>
        <a:bodyPr/>
        <a:lstStyle/>
        <a:p>
          <a:r>
            <a:rPr lang="cs-CZ" dirty="0"/>
            <a:t>Kontinentální konfederace a</a:t>
          </a:r>
        </a:p>
        <a:p>
          <a:r>
            <a:rPr lang="cs-CZ" dirty="0"/>
            <a:t> Národní Federace</a:t>
          </a:r>
          <a:endParaRPr lang="en-US" dirty="0"/>
        </a:p>
      </dgm:t>
    </dgm:pt>
    <dgm:pt modelId="{550F374E-7DA5-4DA3-8348-424FCD71EC30}" type="parTrans" cxnId="{8618E2F9-F305-400D-BCA9-12B441EB3AEA}">
      <dgm:prSet/>
      <dgm:spPr/>
      <dgm:t>
        <a:bodyPr/>
        <a:lstStyle/>
        <a:p>
          <a:endParaRPr lang="en-US" sz="4000"/>
        </a:p>
      </dgm:t>
    </dgm:pt>
    <dgm:pt modelId="{9D1D09A1-74B6-4D7A-A2A6-B79051D7FA8A}" type="sibTrans" cxnId="{8618E2F9-F305-400D-BCA9-12B441EB3AEA}">
      <dgm:prSet/>
      <dgm:spPr/>
      <dgm:t>
        <a:bodyPr/>
        <a:lstStyle/>
        <a:p>
          <a:endParaRPr lang="en-US"/>
        </a:p>
      </dgm:t>
    </dgm:pt>
    <dgm:pt modelId="{02BC47BA-CB0F-4F0D-B0DE-B61528227706}">
      <dgm:prSet/>
      <dgm:spPr/>
      <dgm:t>
        <a:bodyPr/>
        <a:lstStyle/>
        <a:p>
          <a:r>
            <a:rPr lang="cs-CZ" dirty="0"/>
            <a:t>Finanční a zdrojová podpora</a:t>
          </a:r>
          <a:endParaRPr lang="en-US" dirty="0"/>
        </a:p>
      </dgm:t>
    </dgm:pt>
    <dgm:pt modelId="{AE931C2A-9000-45B3-B2E5-6D605E02BFC1}" type="parTrans" cxnId="{F3BE0FD9-B407-413E-AB5E-67F84FDC7408}">
      <dgm:prSet/>
      <dgm:spPr/>
      <dgm:t>
        <a:bodyPr/>
        <a:lstStyle/>
        <a:p>
          <a:endParaRPr lang="en-US" sz="4000"/>
        </a:p>
      </dgm:t>
    </dgm:pt>
    <dgm:pt modelId="{0D011DF5-FABE-4954-8124-E74111AD243A}" type="sibTrans" cxnId="{F3BE0FD9-B407-413E-AB5E-67F84FDC7408}">
      <dgm:prSet/>
      <dgm:spPr/>
      <dgm:t>
        <a:bodyPr/>
        <a:lstStyle/>
        <a:p>
          <a:endParaRPr lang="en-US"/>
        </a:p>
      </dgm:t>
    </dgm:pt>
    <dgm:pt modelId="{1B00063B-6B82-4B2F-8ADC-576356518A49}">
      <dgm:prSet/>
      <dgm:spPr/>
      <dgm:t>
        <a:bodyPr/>
        <a:lstStyle/>
        <a:p>
          <a:r>
            <a:rPr lang="cs-CZ" b="0" i="0" u="none"/>
            <a:t>Capital Partners Fund VII (</a:t>
          </a:r>
          <a:r>
            <a:rPr lang="cs-CZ"/>
            <a:t>CVC)</a:t>
          </a:r>
          <a:endParaRPr lang="en-US"/>
        </a:p>
      </dgm:t>
    </dgm:pt>
    <dgm:pt modelId="{6EA6951A-8798-425B-B157-439E38C19EE0}" type="parTrans" cxnId="{48D345F2-099C-41A4-B2CE-B135FD45CCA9}">
      <dgm:prSet/>
      <dgm:spPr/>
      <dgm:t>
        <a:bodyPr/>
        <a:lstStyle/>
        <a:p>
          <a:endParaRPr lang="en-US" sz="4000"/>
        </a:p>
      </dgm:t>
    </dgm:pt>
    <dgm:pt modelId="{9E122874-9470-4781-B51D-871210C932FF}" type="sibTrans" cxnId="{48D345F2-099C-41A4-B2CE-B135FD45CCA9}">
      <dgm:prSet/>
      <dgm:spPr/>
      <dgm:t>
        <a:bodyPr/>
        <a:lstStyle/>
        <a:p>
          <a:endParaRPr lang="en-US"/>
        </a:p>
      </dgm:t>
    </dgm:pt>
    <dgm:pt modelId="{3D136CCE-3351-425E-AC10-9734C2E70B6A}">
      <dgm:prSet/>
      <dgm:spPr/>
      <dgm:t>
        <a:bodyPr/>
        <a:lstStyle/>
        <a:p>
          <a:r>
            <a:rPr lang="cs-CZ" dirty="0"/>
            <a:t>Projekt „</a:t>
          </a:r>
          <a:r>
            <a:rPr lang="cs-CZ" dirty="0" err="1"/>
            <a:t>Volleyball</a:t>
          </a:r>
          <a:r>
            <a:rPr lang="cs-CZ" dirty="0"/>
            <a:t> </a:t>
          </a:r>
          <a:r>
            <a:rPr lang="cs-CZ" dirty="0" err="1"/>
            <a:t>World</a:t>
          </a:r>
          <a:r>
            <a:rPr lang="cs-CZ" dirty="0"/>
            <a:t>“</a:t>
          </a:r>
          <a:endParaRPr lang="en-US" dirty="0"/>
        </a:p>
      </dgm:t>
    </dgm:pt>
    <dgm:pt modelId="{45BC2501-127F-49D9-AA58-94A92DC21C20}" type="parTrans" cxnId="{FE9EA9B2-E27E-453B-8A9C-2EB2830EAB9D}">
      <dgm:prSet/>
      <dgm:spPr/>
      <dgm:t>
        <a:bodyPr/>
        <a:lstStyle/>
        <a:p>
          <a:endParaRPr lang="en-US" sz="4000"/>
        </a:p>
      </dgm:t>
    </dgm:pt>
    <dgm:pt modelId="{9D50D363-3ABE-4599-BD98-FA28282C3934}" type="sibTrans" cxnId="{FE9EA9B2-E27E-453B-8A9C-2EB2830EAB9D}">
      <dgm:prSet/>
      <dgm:spPr/>
      <dgm:t>
        <a:bodyPr/>
        <a:lstStyle/>
        <a:p>
          <a:endParaRPr lang="en-US"/>
        </a:p>
      </dgm:t>
    </dgm:pt>
    <dgm:pt modelId="{D5D99D1D-7CF1-402F-B9AC-C7731BE19E80}">
      <dgm:prSet/>
      <dgm:spPr/>
      <dgm:t>
        <a:bodyPr/>
        <a:lstStyle/>
        <a:p>
          <a:r>
            <a:rPr lang="cs-CZ"/>
            <a:t>Inovace a investice do volejbalu</a:t>
          </a:r>
          <a:endParaRPr lang="en-US"/>
        </a:p>
      </dgm:t>
    </dgm:pt>
    <dgm:pt modelId="{0B58FE59-AD42-4FA5-84E4-682C373783C3}" type="parTrans" cxnId="{02F7AB76-732A-4524-B79B-9648893D5306}">
      <dgm:prSet/>
      <dgm:spPr/>
      <dgm:t>
        <a:bodyPr/>
        <a:lstStyle/>
        <a:p>
          <a:endParaRPr lang="en-US" sz="4000"/>
        </a:p>
      </dgm:t>
    </dgm:pt>
    <dgm:pt modelId="{9D1416CC-3526-413D-AA36-73DDC7D1CDC6}" type="sibTrans" cxnId="{02F7AB76-732A-4524-B79B-9648893D5306}">
      <dgm:prSet/>
      <dgm:spPr/>
      <dgm:t>
        <a:bodyPr/>
        <a:lstStyle/>
        <a:p>
          <a:endParaRPr lang="en-US"/>
        </a:p>
      </dgm:t>
    </dgm:pt>
    <dgm:pt modelId="{C74411FB-EF1D-4305-81D6-DC23B7768D0A}">
      <dgm:prSet/>
      <dgm:spPr/>
      <dgm:t>
        <a:bodyPr/>
        <a:lstStyle/>
        <a:p>
          <a:r>
            <a:rPr lang="cs-CZ" dirty="0"/>
            <a:t>Globální partner</a:t>
          </a:r>
          <a:endParaRPr lang="en-US" dirty="0"/>
        </a:p>
      </dgm:t>
    </dgm:pt>
    <dgm:pt modelId="{4B063F85-90E9-4E57-ABAF-C97CCC587B4A}" type="parTrans" cxnId="{069667D4-F43A-4951-9288-19716FE806F8}">
      <dgm:prSet/>
      <dgm:spPr/>
      <dgm:t>
        <a:bodyPr/>
        <a:lstStyle/>
        <a:p>
          <a:endParaRPr lang="en-US" sz="4000"/>
        </a:p>
      </dgm:t>
    </dgm:pt>
    <dgm:pt modelId="{0F7482CF-6806-4518-B048-66DEF5FA708A}" type="sibTrans" cxnId="{069667D4-F43A-4951-9288-19716FE806F8}">
      <dgm:prSet/>
      <dgm:spPr/>
      <dgm:t>
        <a:bodyPr/>
        <a:lstStyle/>
        <a:p>
          <a:endParaRPr lang="en-US"/>
        </a:p>
      </dgm:t>
    </dgm:pt>
    <dgm:pt modelId="{4F604831-71FB-46E6-A708-69833B86AD1D}">
      <dgm:prSet/>
      <dgm:spPr/>
      <dgm:t>
        <a:bodyPr/>
        <a:lstStyle/>
        <a:p>
          <a:r>
            <a:rPr lang="cs-CZ" dirty="0" err="1"/>
            <a:t>Ganten</a:t>
          </a:r>
          <a:endParaRPr lang="en-US" dirty="0"/>
        </a:p>
      </dgm:t>
    </dgm:pt>
    <dgm:pt modelId="{45CFEBBF-C1E2-42D9-B173-51D231DCDF34}" type="parTrans" cxnId="{E45EE35E-B178-4E1C-BAF1-5C6A477508A0}">
      <dgm:prSet/>
      <dgm:spPr/>
      <dgm:t>
        <a:bodyPr/>
        <a:lstStyle/>
        <a:p>
          <a:endParaRPr lang="en-US" sz="4000"/>
        </a:p>
      </dgm:t>
    </dgm:pt>
    <dgm:pt modelId="{E5645197-BC3E-4787-8EE0-2FE6213FB236}" type="sibTrans" cxnId="{E45EE35E-B178-4E1C-BAF1-5C6A477508A0}">
      <dgm:prSet/>
      <dgm:spPr/>
      <dgm:t>
        <a:bodyPr/>
        <a:lstStyle/>
        <a:p>
          <a:endParaRPr lang="en-US"/>
        </a:p>
      </dgm:t>
    </dgm:pt>
    <dgm:pt modelId="{0FABDEE1-DC6E-4B05-ABA1-9E71CE639ECF}">
      <dgm:prSet/>
      <dgm:spPr/>
      <dgm:t>
        <a:bodyPr/>
        <a:lstStyle/>
        <a:p>
          <a:r>
            <a:rPr lang="cs-CZ" dirty="0"/>
            <a:t>Oficiální dodavatelé</a:t>
          </a:r>
          <a:endParaRPr lang="en-US" dirty="0"/>
        </a:p>
      </dgm:t>
    </dgm:pt>
    <dgm:pt modelId="{20E5C18D-FC23-42ED-A471-7A39DA6338DB}" type="parTrans" cxnId="{BFFF75BE-3612-441A-9249-A2DC3C85B732}">
      <dgm:prSet/>
      <dgm:spPr/>
      <dgm:t>
        <a:bodyPr/>
        <a:lstStyle/>
        <a:p>
          <a:endParaRPr lang="en-US" sz="4000"/>
        </a:p>
      </dgm:t>
    </dgm:pt>
    <dgm:pt modelId="{A0F91C6F-1CBA-4299-AE8B-492A2B2DA1FF}" type="sibTrans" cxnId="{BFFF75BE-3612-441A-9249-A2DC3C85B732}">
      <dgm:prSet/>
      <dgm:spPr/>
      <dgm:t>
        <a:bodyPr/>
        <a:lstStyle/>
        <a:p>
          <a:endParaRPr lang="en-US"/>
        </a:p>
      </dgm:t>
    </dgm:pt>
    <dgm:pt modelId="{E76FCFD1-C726-4D82-9002-EFAC02B63370}">
      <dgm:prSet/>
      <dgm:spPr/>
      <dgm:t>
        <a:bodyPr/>
        <a:lstStyle/>
        <a:p>
          <a:r>
            <a:rPr lang="cs-CZ" dirty="0" err="1"/>
            <a:t>Mikasa</a:t>
          </a:r>
          <a:r>
            <a:rPr lang="cs-CZ" dirty="0"/>
            <a:t>, </a:t>
          </a:r>
          <a:r>
            <a:rPr lang="cs-CZ" dirty="0" err="1"/>
            <a:t>Gerflor</a:t>
          </a:r>
          <a:r>
            <a:rPr lang="cs-CZ" dirty="0"/>
            <a:t>, </a:t>
          </a:r>
          <a:r>
            <a:rPr lang="cs-CZ" dirty="0" err="1"/>
            <a:t>Senoch</a:t>
          </a:r>
          <a:endParaRPr lang="en-US" dirty="0"/>
        </a:p>
      </dgm:t>
    </dgm:pt>
    <dgm:pt modelId="{B4057FC5-4371-4425-B648-C16E353525EB}" type="parTrans" cxnId="{977A0405-BD27-4F82-9872-34482C87F3F3}">
      <dgm:prSet/>
      <dgm:spPr/>
      <dgm:t>
        <a:bodyPr/>
        <a:lstStyle/>
        <a:p>
          <a:endParaRPr lang="en-US" sz="4000"/>
        </a:p>
      </dgm:t>
    </dgm:pt>
    <dgm:pt modelId="{90FDE4E5-A4A7-4154-A987-51DA4D55C8C3}" type="sibTrans" cxnId="{977A0405-BD27-4F82-9872-34482C87F3F3}">
      <dgm:prSet/>
      <dgm:spPr/>
      <dgm:t>
        <a:bodyPr/>
        <a:lstStyle/>
        <a:p>
          <a:endParaRPr lang="en-US"/>
        </a:p>
      </dgm:t>
    </dgm:pt>
    <dgm:pt modelId="{26798CA0-ABE6-4FFE-B677-105E1416B5FC}">
      <dgm:prSet/>
      <dgm:spPr/>
      <dgm:t>
        <a:bodyPr/>
        <a:lstStyle/>
        <a:p>
          <a:r>
            <a:rPr lang="cs-CZ" dirty="0"/>
            <a:t>Oficiální partneři</a:t>
          </a:r>
          <a:endParaRPr lang="en-US" dirty="0"/>
        </a:p>
      </dgm:t>
    </dgm:pt>
    <dgm:pt modelId="{D043E1AA-DCDB-42EA-A037-FFC29E20C248}" type="parTrans" cxnId="{A096FF1F-160C-42DC-B20B-C91CC4B6F6B0}">
      <dgm:prSet/>
      <dgm:spPr/>
      <dgm:t>
        <a:bodyPr/>
        <a:lstStyle/>
        <a:p>
          <a:endParaRPr lang="cs-CZ" sz="4000"/>
        </a:p>
      </dgm:t>
    </dgm:pt>
    <dgm:pt modelId="{3D0FA371-92C6-4033-B62F-8B260DDE3E3A}" type="sibTrans" cxnId="{A096FF1F-160C-42DC-B20B-C91CC4B6F6B0}">
      <dgm:prSet/>
      <dgm:spPr/>
      <dgm:t>
        <a:bodyPr/>
        <a:lstStyle/>
        <a:p>
          <a:endParaRPr lang="cs-CZ"/>
        </a:p>
      </dgm:t>
    </dgm:pt>
    <dgm:pt modelId="{D399FE09-D047-4582-BE56-0A3FC209F06C}">
      <dgm:prSet/>
      <dgm:spPr/>
      <dgm:t>
        <a:bodyPr/>
        <a:lstStyle/>
        <a:p>
          <a:r>
            <a:rPr lang="cs-CZ" dirty="0" err="1"/>
            <a:t>Asics</a:t>
          </a:r>
          <a:r>
            <a:rPr lang="cs-CZ" dirty="0"/>
            <a:t>, </a:t>
          </a:r>
          <a:r>
            <a:rPr lang="cs-CZ" dirty="0" err="1"/>
            <a:t>Schenker</a:t>
          </a:r>
          <a:endParaRPr lang="en-US" dirty="0"/>
        </a:p>
      </dgm:t>
    </dgm:pt>
    <dgm:pt modelId="{0857BE9F-9A4D-4ADE-AAC5-9C7ADEDD2604}" type="parTrans" cxnId="{D894ED29-A7C1-47C4-B5D4-F4F2C8B9FA5F}">
      <dgm:prSet/>
      <dgm:spPr/>
      <dgm:t>
        <a:bodyPr/>
        <a:lstStyle/>
        <a:p>
          <a:endParaRPr lang="cs-CZ" sz="4000"/>
        </a:p>
      </dgm:t>
    </dgm:pt>
    <dgm:pt modelId="{50EFEA37-201D-4D55-8F91-921DDE636A14}" type="sibTrans" cxnId="{D894ED29-A7C1-47C4-B5D4-F4F2C8B9FA5F}">
      <dgm:prSet/>
      <dgm:spPr/>
      <dgm:t>
        <a:bodyPr/>
        <a:lstStyle/>
        <a:p>
          <a:endParaRPr lang="cs-CZ"/>
        </a:p>
      </dgm:t>
    </dgm:pt>
    <dgm:pt modelId="{14E17E91-2FE0-4C8A-858D-C6876B551186}" type="pres">
      <dgm:prSet presAssocID="{881A0C4E-DD4A-49BA-8EA9-E86495606543}" presName="linear" presStyleCnt="0">
        <dgm:presLayoutVars>
          <dgm:dir/>
          <dgm:animLvl val="lvl"/>
          <dgm:resizeHandles val="exact"/>
        </dgm:presLayoutVars>
      </dgm:prSet>
      <dgm:spPr/>
    </dgm:pt>
    <dgm:pt modelId="{E4516322-8B23-49C5-9370-BA3BDA1BB673}" type="pres">
      <dgm:prSet presAssocID="{273CC70B-46D2-4CB6-9F9B-C4315BC47E68}" presName="parentLin" presStyleCnt="0"/>
      <dgm:spPr/>
    </dgm:pt>
    <dgm:pt modelId="{7057675D-CDC9-4257-B861-2FA740BCB8E0}" type="pres">
      <dgm:prSet presAssocID="{273CC70B-46D2-4CB6-9F9B-C4315BC47E68}" presName="parentLeftMargin" presStyleLbl="node1" presStyleIdx="0" presStyleCnt="5"/>
      <dgm:spPr/>
    </dgm:pt>
    <dgm:pt modelId="{71BFB859-628C-42C0-8FF9-C8D3D26E93D2}" type="pres">
      <dgm:prSet presAssocID="{273CC70B-46D2-4CB6-9F9B-C4315BC47E6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52EEE0-F92F-4905-A6FA-C355DAA08CFE}" type="pres">
      <dgm:prSet presAssocID="{273CC70B-46D2-4CB6-9F9B-C4315BC47E68}" presName="negativeSpace" presStyleCnt="0"/>
      <dgm:spPr/>
    </dgm:pt>
    <dgm:pt modelId="{64AD0580-AD88-45DE-B4D5-4F1A699BA4AA}" type="pres">
      <dgm:prSet presAssocID="{273CC70B-46D2-4CB6-9F9B-C4315BC47E68}" presName="childText" presStyleLbl="conFgAcc1" presStyleIdx="0" presStyleCnt="5" custLinFactNeighborX="0">
        <dgm:presLayoutVars>
          <dgm:bulletEnabled val="1"/>
        </dgm:presLayoutVars>
      </dgm:prSet>
      <dgm:spPr/>
    </dgm:pt>
    <dgm:pt modelId="{28E42526-58C0-4D22-9B10-8084D242F403}" type="pres">
      <dgm:prSet presAssocID="{9D1D09A1-74B6-4D7A-A2A6-B79051D7FA8A}" presName="spaceBetweenRectangles" presStyleCnt="0"/>
      <dgm:spPr/>
    </dgm:pt>
    <dgm:pt modelId="{9A8F38E6-6C40-4381-8F4E-105F3A5AD41A}" type="pres">
      <dgm:prSet presAssocID="{1B00063B-6B82-4B2F-8ADC-576356518A49}" presName="parentLin" presStyleCnt="0"/>
      <dgm:spPr/>
    </dgm:pt>
    <dgm:pt modelId="{260DB05D-E62C-4492-AA4F-BB5FA6A3B0EA}" type="pres">
      <dgm:prSet presAssocID="{1B00063B-6B82-4B2F-8ADC-576356518A49}" presName="parentLeftMargin" presStyleLbl="node1" presStyleIdx="0" presStyleCnt="5"/>
      <dgm:spPr/>
    </dgm:pt>
    <dgm:pt modelId="{9DB75B49-C1F6-4517-83A6-C0E0D3134F1B}" type="pres">
      <dgm:prSet presAssocID="{1B00063B-6B82-4B2F-8ADC-576356518A4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29E097E-F622-4812-A0B3-2D44DDD048AA}" type="pres">
      <dgm:prSet presAssocID="{1B00063B-6B82-4B2F-8ADC-576356518A49}" presName="negativeSpace" presStyleCnt="0"/>
      <dgm:spPr/>
    </dgm:pt>
    <dgm:pt modelId="{42A312DC-BC59-4362-AF4B-DFBC16997DCB}" type="pres">
      <dgm:prSet presAssocID="{1B00063B-6B82-4B2F-8ADC-576356518A49}" presName="childText" presStyleLbl="conFgAcc1" presStyleIdx="1" presStyleCnt="5">
        <dgm:presLayoutVars>
          <dgm:bulletEnabled val="1"/>
        </dgm:presLayoutVars>
      </dgm:prSet>
      <dgm:spPr/>
    </dgm:pt>
    <dgm:pt modelId="{E9FBEB2F-6E6E-4702-A61B-0925125E2762}" type="pres">
      <dgm:prSet presAssocID="{9E122874-9470-4781-B51D-871210C932FF}" presName="spaceBetweenRectangles" presStyleCnt="0"/>
      <dgm:spPr/>
    </dgm:pt>
    <dgm:pt modelId="{B086DD30-0CD5-4E11-9C89-9CE4D658E9EF}" type="pres">
      <dgm:prSet presAssocID="{C74411FB-EF1D-4305-81D6-DC23B7768D0A}" presName="parentLin" presStyleCnt="0"/>
      <dgm:spPr/>
    </dgm:pt>
    <dgm:pt modelId="{8D835D77-1013-40B4-90C1-15C89F8B5449}" type="pres">
      <dgm:prSet presAssocID="{C74411FB-EF1D-4305-81D6-DC23B7768D0A}" presName="parentLeftMargin" presStyleLbl="node1" presStyleIdx="1" presStyleCnt="5"/>
      <dgm:spPr/>
    </dgm:pt>
    <dgm:pt modelId="{02C2C7A8-5B86-4132-8487-1042E979C81E}" type="pres">
      <dgm:prSet presAssocID="{C74411FB-EF1D-4305-81D6-DC23B7768D0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2A1D93D-D0DB-4898-B188-AE056D15702D}" type="pres">
      <dgm:prSet presAssocID="{C74411FB-EF1D-4305-81D6-DC23B7768D0A}" presName="negativeSpace" presStyleCnt="0"/>
      <dgm:spPr/>
    </dgm:pt>
    <dgm:pt modelId="{EF9BC7F9-8206-459C-B021-BED3F4CEF029}" type="pres">
      <dgm:prSet presAssocID="{C74411FB-EF1D-4305-81D6-DC23B7768D0A}" presName="childText" presStyleLbl="conFgAcc1" presStyleIdx="2" presStyleCnt="5">
        <dgm:presLayoutVars>
          <dgm:bulletEnabled val="1"/>
        </dgm:presLayoutVars>
      </dgm:prSet>
      <dgm:spPr/>
    </dgm:pt>
    <dgm:pt modelId="{73399C19-8F5D-4502-9CC6-C5341A44F419}" type="pres">
      <dgm:prSet presAssocID="{0F7482CF-6806-4518-B048-66DEF5FA708A}" presName="spaceBetweenRectangles" presStyleCnt="0"/>
      <dgm:spPr/>
    </dgm:pt>
    <dgm:pt modelId="{BD1250BA-15C5-4BB9-96C1-853C9080495F}" type="pres">
      <dgm:prSet presAssocID="{0FABDEE1-DC6E-4B05-ABA1-9E71CE639ECF}" presName="parentLin" presStyleCnt="0"/>
      <dgm:spPr/>
    </dgm:pt>
    <dgm:pt modelId="{B89320EC-1510-45A8-9877-46B2749E0897}" type="pres">
      <dgm:prSet presAssocID="{0FABDEE1-DC6E-4B05-ABA1-9E71CE639ECF}" presName="parentLeftMargin" presStyleLbl="node1" presStyleIdx="2" presStyleCnt="5"/>
      <dgm:spPr/>
    </dgm:pt>
    <dgm:pt modelId="{4FFAA471-E46E-45C0-BB64-2B41CB7F6935}" type="pres">
      <dgm:prSet presAssocID="{0FABDEE1-DC6E-4B05-ABA1-9E71CE639EC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1D64338-AC18-45F9-8D18-C165B7D3573C}" type="pres">
      <dgm:prSet presAssocID="{0FABDEE1-DC6E-4B05-ABA1-9E71CE639ECF}" presName="negativeSpace" presStyleCnt="0"/>
      <dgm:spPr/>
    </dgm:pt>
    <dgm:pt modelId="{EB8A859A-B76C-485C-B779-9D07D98EFF7F}" type="pres">
      <dgm:prSet presAssocID="{0FABDEE1-DC6E-4B05-ABA1-9E71CE639ECF}" presName="childText" presStyleLbl="conFgAcc1" presStyleIdx="3" presStyleCnt="5">
        <dgm:presLayoutVars>
          <dgm:bulletEnabled val="1"/>
        </dgm:presLayoutVars>
      </dgm:prSet>
      <dgm:spPr/>
    </dgm:pt>
    <dgm:pt modelId="{6C3D92FB-75C5-40F7-96DE-72D3283318F8}" type="pres">
      <dgm:prSet presAssocID="{A0F91C6F-1CBA-4299-AE8B-492A2B2DA1FF}" presName="spaceBetweenRectangles" presStyleCnt="0"/>
      <dgm:spPr/>
    </dgm:pt>
    <dgm:pt modelId="{C8F75618-0ACB-4E9B-A6D2-2B5342657D47}" type="pres">
      <dgm:prSet presAssocID="{26798CA0-ABE6-4FFE-B677-105E1416B5FC}" presName="parentLin" presStyleCnt="0"/>
      <dgm:spPr/>
    </dgm:pt>
    <dgm:pt modelId="{F140AA48-F604-44AF-AA9C-5EE96D17994C}" type="pres">
      <dgm:prSet presAssocID="{26798CA0-ABE6-4FFE-B677-105E1416B5FC}" presName="parentLeftMargin" presStyleLbl="node1" presStyleIdx="3" presStyleCnt="5"/>
      <dgm:spPr/>
    </dgm:pt>
    <dgm:pt modelId="{BC726D04-7555-48F1-93F4-76DD63FDB2C2}" type="pres">
      <dgm:prSet presAssocID="{26798CA0-ABE6-4FFE-B677-105E1416B5F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01928F6-95EE-4B33-9FD6-67D51199AE5C}" type="pres">
      <dgm:prSet presAssocID="{26798CA0-ABE6-4FFE-B677-105E1416B5FC}" presName="negativeSpace" presStyleCnt="0"/>
      <dgm:spPr/>
    </dgm:pt>
    <dgm:pt modelId="{6AAC667D-C48F-4D6A-AC6C-AD245BD0C9D9}" type="pres">
      <dgm:prSet presAssocID="{26798CA0-ABE6-4FFE-B677-105E1416B5F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2177100-CF7B-4352-959F-16DD654F940D}" type="presOf" srcId="{D399FE09-D047-4582-BE56-0A3FC209F06C}" destId="{6AAC667D-C48F-4D6A-AC6C-AD245BD0C9D9}" srcOrd="0" destOrd="0" presId="urn:microsoft.com/office/officeart/2005/8/layout/list1"/>
    <dgm:cxn modelId="{C7A09C04-560A-4954-B3B3-A7F884100D97}" type="presOf" srcId="{1B00063B-6B82-4B2F-8ADC-576356518A49}" destId="{260DB05D-E62C-4492-AA4F-BB5FA6A3B0EA}" srcOrd="0" destOrd="0" presId="urn:microsoft.com/office/officeart/2005/8/layout/list1"/>
    <dgm:cxn modelId="{977A0405-BD27-4F82-9872-34482C87F3F3}" srcId="{0FABDEE1-DC6E-4B05-ABA1-9E71CE639ECF}" destId="{E76FCFD1-C726-4D82-9002-EFAC02B63370}" srcOrd="0" destOrd="0" parTransId="{B4057FC5-4371-4425-B648-C16E353525EB}" sibTransId="{90FDE4E5-A4A7-4154-A987-51DA4D55C8C3}"/>
    <dgm:cxn modelId="{82A71A08-3CC6-45A1-B927-6279749FFFC5}" type="presOf" srcId="{0FABDEE1-DC6E-4B05-ABA1-9E71CE639ECF}" destId="{4FFAA471-E46E-45C0-BB64-2B41CB7F6935}" srcOrd="1" destOrd="0" presId="urn:microsoft.com/office/officeart/2005/8/layout/list1"/>
    <dgm:cxn modelId="{B911FE16-4DB8-47DF-83AF-7915675845AD}" type="presOf" srcId="{881A0C4E-DD4A-49BA-8EA9-E86495606543}" destId="{14E17E91-2FE0-4C8A-858D-C6876B551186}" srcOrd="0" destOrd="0" presId="urn:microsoft.com/office/officeart/2005/8/layout/list1"/>
    <dgm:cxn modelId="{1D65FC19-642B-4287-B5D2-4E49D7610128}" type="presOf" srcId="{3D136CCE-3351-425E-AC10-9734C2E70B6A}" destId="{42A312DC-BC59-4362-AF4B-DFBC16997DCB}" srcOrd="0" destOrd="0" presId="urn:microsoft.com/office/officeart/2005/8/layout/list1"/>
    <dgm:cxn modelId="{A096FF1F-160C-42DC-B20B-C91CC4B6F6B0}" srcId="{881A0C4E-DD4A-49BA-8EA9-E86495606543}" destId="{26798CA0-ABE6-4FFE-B677-105E1416B5FC}" srcOrd="4" destOrd="0" parTransId="{D043E1AA-DCDB-42EA-A037-FFC29E20C248}" sibTransId="{3D0FA371-92C6-4033-B62F-8B260DDE3E3A}"/>
    <dgm:cxn modelId="{D894ED29-A7C1-47C4-B5D4-F4F2C8B9FA5F}" srcId="{26798CA0-ABE6-4FFE-B677-105E1416B5FC}" destId="{D399FE09-D047-4582-BE56-0A3FC209F06C}" srcOrd="0" destOrd="0" parTransId="{0857BE9F-9A4D-4ADE-AAC5-9C7ADEDD2604}" sibTransId="{50EFEA37-201D-4D55-8F91-921DDE636A14}"/>
    <dgm:cxn modelId="{9CAC005E-0E0B-442F-BD39-6F29F0E8069F}" type="presOf" srcId="{0FABDEE1-DC6E-4B05-ABA1-9E71CE639ECF}" destId="{B89320EC-1510-45A8-9877-46B2749E0897}" srcOrd="0" destOrd="0" presId="urn:microsoft.com/office/officeart/2005/8/layout/list1"/>
    <dgm:cxn modelId="{E45EE35E-B178-4E1C-BAF1-5C6A477508A0}" srcId="{C74411FB-EF1D-4305-81D6-DC23B7768D0A}" destId="{4F604831-71FB-46E6-A708-69833B86AD1D}" srcOrd="0" destOrd="0" parTransId="{45CFEBBF-C1E2-42D9-B173-51D231DCDF34}" sibTransId="{E5645197-BC3E-4787-8EE0-2FE6213FB236}"/>
    <dgm:cxn modelId="{A316344E-10F4-4DFC-952C-7167E199D3AD}" type="presOf" srcId="{C74411FB-EF1D-4305-81D6-DC23B7768D0A}" destId="{02C2C7A8-5B86-4132-8487-1042E979C81E}" srcOrd="1" destOrd="0" presId="urn:microsoft.com/office/officeart/2005/8/layout/list1"/>
    <dgm:cxn modelId="{714A4E53-693A-45D7-BF57-8ADB76D71923}" type="presOf" srcId="{D5D99D1D-7CF1-402F-B9AC-C7731BE19E80}" destId="{42A312DC-BC59-4362-AF4B-DFBC16997DCB}" srcOrd="0" destOrd="1" presId="urn:microsoft.com/office/officeart/2005/8/layout/list1"/>
    <dgm:cxn modelId="{41EE1455-1BF1-45EB-AD00-941BCAEA9E41}" type="presOf" srcId="{273CC70B-46D2-4CB6-9F9B-C4315BC47E68}" destId="{7057675D-CDC9-4257-B861-2FA740BCB8E0}" srcOrd="0" destOrd="0" presId="urn:microsoft.com/office/officeart/2005/8/layout/list1"/>
    <dgm:cxn modelId="{02F7AB76-732A-4524-B79B-9648893D5306}" srcId="{1B00063B-6B82-4B2F-8ADC-576356518A49}" destId="{D5D99D1D-7CF1-402F-B9AC-C7731BE19E80}" srcOrd="1" destOrd="0" parTransId="{0B58FE59-AD42-4FA5-84E4-682C373783C3}" sibTransId="{9D1416CC-3526-413D-AA36-73DDC7D1CDC6}"/>
    <dgm:cxn modelId="{236E7097-7B30-4E1C-9F63-9642DC63281A}" type="presOf" srcId="{1B00063B-6B82-4B2F-8ADC-576356518A49}" destId="{9DB75B49-C1F6-4517-83A6-C0E0D3134F1B}" srcOrd="1" destOrd="0" presId="urn:microsoft.com/office/officeart/2005/8/layout/list1"/>
    <dgm:cxn modelId="{CEB147A3-E7CA-4485-BDA3-CCB68456BC1A}" type="presOf" srcId="{E76FCFD1-C726-4D82-9002-EFAC02B63370}" destId="{EB8A859A-B76C-485C-B779-9D07D98EFF7F}" srcOrd="0" destOrd="0" presId="urn:microsoft.com/office/officeart/2005/8/layout/list1"/>
    <dgm:cxn modelId="{017F85AE-E6A5-4FAC-BE40-0A516A196D19}" type="presOf" srcId="{C74411FB-EF1D-4305-81D6-DC23B7768D0A}" destId="{8D835D77-1013-40B4-90C1-15C89F8B5449}" srcOrd="0" destOrd="0" presId="urn:microsoft.com/office/officeart/2005/8/layout/list1"/>
    <dgm:cxn modelId="{FE9EA9B2-E27E-453B-8A9C-2EB2830EAB9D}" srcId="{1B00063B-6B82-4B2F-8ADC-576356518A49}" destId="{3D136CCE-3351-425E-AC10-9734C2E70B6A}" srcOrd="0" destOrd="0" parTransId="{45BC2501-127F-49D9-AA58-94A92DC21C20}" sibTransId="{9D50D363-3ABE-4599-BD98-FA28282C3934}"/>
    <dgm:cxn modelId="{DF9DC4B9-A9BD-4051-A6FD-DD3CA29D5655}" type="presOf" srcId="{26798CA0-ABE6-4FFE-B677-105E1416B5FC}" destId="{F140AA48-F604-44AF-AA9C-5EE96D17994C}" srcOrd="0" destOrd="0" presId="urn:microsoft.com/office/officeart/2005/8/layout/list1"/>
    <dgm:cxn modelId="{BFFF75BE-3612-441A-9249-A2DC3C85B732}" srcId="{881A0C4E-DD4A-49BA-8EA9-E86495606543}" destId="{0FABDEE1-DC6E-4B05-ABA1-9E71CE639ECF}" srcOrd="3" destOrd="0" parTransId="{20E5C18D-FC23-42ED-A471-7A39DA6338DB}" sibTransId="{A0F91C6F-1CBA-4299-AE8B-492A2B2DA1FF}"/>
    <dgm:cxn modelId="{C7A321C4-D485-46A5-889F-3D3C29532911}" type="presOf" srcId="{26798CA0-ABE6-4FFE-B677-105E1416B5FC}" destId="{BC726D04-7555-48F1-93F4-76DD63FDB2C2}" srcOrd="1" destOrd="0" presId="urn:microsoft.com/office/officeart/2005/8/layout/list1"/>
    <dgm:cxn modelId="{069667D4-F43A-4951-9288-19716FE806F8}" srcId="{881A0C4E-DD4A-49BA-8EA9-E86495606543}" destId="{C74411FB-EF1D-4305-81D6-DC23B7768D0A}" srcOrd="2" destOrd="0" parTransId="{4B063F85-90E9-4E57-ABAF-C97CCC587B4A}" sibTransId="{0F7482CF-6806-4518-B048-66DEF5FA708A}"/>
    <dgm:cxn modelId="{F3BE0FD9-B407-413E-AB5E-67F84FDC7408}" srcId="{273CC70B-46D2-4CB6-9F9B-C4315BC47E68}" destId="{02BC47BA-CB0F-4F0D-B0DE-B61528227706}" srcOrd="0" destOrd="0" parTransId="{AE931C2A-9000-45B3-B2E5-6D605E02BFC1}" sibTransId="{0D011DF5-FABE-4954-8124-E74111AD243A}"/>
    <dgm:cxn modelId="{7C24A9D9-2A30-435F-9707-D42396174E4A}" type="presOf" srcId="{273CC70B-46D2-4CB6-9F9B-C4315BC47E68}" destId="{71BFB859-628C-42C0-8FF9-C8D3D26E93D2}" srcOrd="1" destOrd="0" presId="urn:microsoft.com/office/officeart/2005/8/layout/list1"/>
    <dgm:cxn modelId="{C98606EF-75FA-4F48-9A52-D77E52018BD5}" type="presOf" srcId="{4F604831-71FB-46E6-A708-69833B86AD1D}" destId="{EF9BC7F9-8206-459C-B021-BED3F4CEF029}" srcOrd="0" destOrd="0" presId="urn:microsoft.com/office/officeart/2005/8/layout/list1"/>
    <dgm:cxn modelId="{48D345F2-099C-41A4-B2CE-B135FD45CCA9}" srcId="{881A0C4E-DD4A-49BA-8EA9-E86495606543}" destId="{1B00063B-6B82-4B2F-8ADC-576356518A49}" srcOrd="1" destOrd="0" parTransId="{6EA6951A-8798-425B-B157-439E38C19EE0}" sibTransId="{9E122874-9470-4781-B51D-871210C932FF}"/>
    <dgm:cxn modelId="{7BC8BAF6-62B9-41C0-B7F7-F2AD28D21269}" type="presOf" srcId="{02BC47BA-CB0F-4F0D-B0DE-B61528227706}" destId="{64AD0580-AD88-45DE-B4D5-4F1A699BA4AA}" srcOrd="0" destOrd="0" presId="urn:microsoft.com/office/officeart/2005/8/layout/list1"/>
    <dgm:cxn modelId="{8618E2F9-F305-400D-BCA9-12B441EB3AEA}" srcId="{881A0C4E-DD4A-49BA-8EA9-E86495606543}" destId="{273CC70B-46D2-4CB6-9F9B-C4315BC47E68}" srcOrd="0" destOrd="0" parTransId="{550F374E-7DA5-4DA3-8348-424FCD71EC30}" sibTransId="{9D1D09A1-74B6-4D7A-A2A6-B79051D7FA8A}"/>
    <dgm:cxn modelId="{5C55651A-F25E-46A2-BDEF-26659C55C3A5}" type="presParOf" srcId="{14E17E91-2FE0-4C8A-858D-C6876B551186}" destId="{E4516322-8B23-49C5-9370-BA3BDA1BB673}" srcOrd="0" destOrd="0" presId="urn:microsoft.com/office/officeart/2005/8/layout/list1"/>
    <dgm:cxn modelId="{2DA94C4E-6700-4A42-BCA5-F65799D2CFFE}" type="presParOf" srcId="{E4516322-8B23-49C5-9370-BA3BDA1BB673}" destId="{7057675D-CDC9-4257-B861-2FA740BCB8E0}" srcOrd="0" destOrd="0" presId="urn:microsoft.com/office/officeart/2005/8/layout/list1"/>
    <dgm:cxn modelId="{EC8CA69E-F25B-4CC2-96ED-C5C8C57D1468}" type="presParOf" srcId="{E4516322-8B23-49C5-9370-BA3BDA1BB673}" destId="{71BFB859-628C-42C0-8FF9-C8D3D26E93D2}" srcOrd="1" destOrd="0" presId="urn:microsoft.com/office/officeart/2005/8/layout/list1"/>
    <dgm:cxn modelId="{EFD7026E-E835-42F7-9A3C-C7BDE3C3B8B8}" type="presParOf" srcId="{14E17E91-2FE0-4C8A-858D-C6876B551186}" destId="{3152EEE0-F92F-4905-A6FA-C355DAA08CFE}" srcOrd="1" destOrd="0" presId="urn:microsoft.com/office/officeart/2005/8/layout/list1"/>
    <dgm:cxn modelId="{E9A2A596-CFCB-4155-81DB-0A51247464D7}" type="presParOf" srcId="{14E17E91-2FE0-4C8A-858D-C6876B551186}" destId="{64AD0580-AD88-45DE-B4D5-4F1A699BA4AA}" srcOrd="2" destOrd="0" presId="urn:microsoft.com/office/officeart/2005/8/layout/list1"/>
    <dgm:cxn modelId="{64DC6D83-BD3A-4B16-8E2B-FB809BDFC1D9}" type="presParOf" srcId="{14E17E91-2FE0-4C8A-858D-C6876B551186}" destId="{28E42526-58C0-4D22-9B10-8084D242F403}" srcOrd="3" destOrd="0" presId="urn:microsoft.com/office/officeart/2005/8/layout/list1"/>
    <dgm:cxn modelId="{2449F3A9-AF49-4FE9-BD49-F7DF073A60E3}" type="presParOf" srcId="{14E17E91-2FE0-4C8A-858D-C6876B551186}" destId="{9A8F38E6-6C40-4381-8F4E-105F3A5AD41A}" srcOrd="4" destOrd="0" presId="urn:microsoft.com/office/officeart/2005/8/layout/list1"/>
    <dgm:cxn modelId="{34A66907-289A-4E54-ADD6-E36B6554809C}" type="presParOf" srcId="{9A8F38E6-6C40-4381-8F4E-105F3A5AD41A}" destId="{260DB05D-E62C-4492-AA4F-BB5FA6A3B0EA}" srcOrd="0" destOrd="0" presId="urn:microsoft.com/office/officeart/2005/8/layout/list1"/>
    <dgm:cxn modelId="{CFFAB27B-ECA6-4C16-A9A9-A1800EF4A1DF}" type="presParOf" srcId="{9A8F38E6-6C40-4381-8F4E-105F3A5AD41A}" destId="{9DB75B49-C1F6-4517-83A6-C0E0D3134F1B}" srcOrd="1" destOrd="0" presId="urn:microsoft.com/office/officeart/2005/8/layout/list1"/>
    <dgm:cxn modelId="{69D6C6B5-D435-4B58-805A-E8DA1532D42A}" type="presParOf" srcId="{14E17E91-2FE0-4C8A-858D-C6876B551186}" destId="{329E097E-F622-4812-A0B3-2D44DDD048AA}" srcOrd="5" destOrd="0" presId="urn:microsoft.com/office/officeart/2005/8/layout/list1"/>
    <dgm:cxn modelId="{E1A2C784-CE7C-4B53-AE2E-2EBD1BCFA5AB}" type="presParOf" srcId="{14E17E91-2FE0-4C8A-858D-C6876B551186}" destId="{42A312DC-BC59-4362-AF4B-DFBC16997DCB}" srcOrd="6" destOrd="0" presId="urn:microsoft.com/office/officeart/2005/8/layout/list1"/>
    <dgm:cxn modelId="{8A34040F-2543-44B1-AF26-0D46EDBC8079}" type="presParOf" srcId="{14E17E91-2FE0-4C8A-858D-C6876B551186}" destId="{E9FBEB2F-6E6E-4702-A61B-0925125E2762}" srcOrd="7" destOrd="0" presId="urn:microsoft.com/office/officeart/2005/8/layout/list1"/>
    <dgm:cxn modelId="{3F5274F1-2DE6-4EB5-917C-DB5EDCD2665C}" type="presParOf" srcId="{14E17E91-2FE0-4C8A-858D-C6876B551186}" destId="{B086DD30-0CD5-4E11-9C89-9CE4D658E9EF}" srcOrd="8" destOrd="0" presId="urn:microsoft.com/office/officeart/2005/8/layout/list1"/>
    <dgm:cxn modelId="{9D10F9BE-1BFB-47C8-A0E3-C3182FBE4E86}" type="presParOf" srcId="{B086DD30-0CD5-4E11-9C89-9CE4D658E9EF}" destId="{8D835D77-1013-40B4-90C1-15C89F8B5449}" srcOrd="0" destOrd="0" presId="urn:microsoft.com/office/officeart/2005/8/layout/list1"/>
    <dgm:cxn modelId="{DA07FE9D-D78A-4F6C-87CB-448138803A68}" type="presParOf" srcId="{B086DD30-0CD5-4E11-9C89-9CE4D658E9EF}" destId="{02C2C7A8-5B86-4132-8487-1042E979C81E}" srcOrd="1" destOrd="0" presId="urn:microsoft.com/office/officeart/2005/8/layout/list1"/>
    <dgm:cxn modelId="{FEA7B421-8530-440E-B286-D690090C02EE}" type="presParOf" srcId="{14E17E91-2FE0-4C8A-858D-C6876B551186}" destId="{32A1D93D-D0DB-4898-B188-AE056D15702D}" srcOrd="9" destOrd="0" presId="urn:microsoft.com/office/officeart/2005/8/layout/list1"/>
    <dgm:cxn modelId="{FEA14C49-D5E4-4643-9527-A4796C077F06}" type="presParOf" srcId="{14E17E91-2FE0-4C8A-858D-C6876B551186}" destId="{EF9BC7F9-8206-459C-B021-BED3F4CEF029}" srcOrd="10" destOrd="0" presId="urn:microsoft.com/office/officeart/2005/8/layout/list1"/>
    <dgm:cxn modelId="{34EC96E5-D77A-4842-AD02-5BBC1669DE8F}" type="presParOf" srcId="{14E17E91-2FE0-4C8A-858D-C6876B551186}" destId="{73399C19-8F5D-4502-9CC6-C5341A44F419}" srcOrd="11" destOrd="0" presId="urn:microsoft.com/office/officeart/2005/8/layout/list1"/>
    <dgm:cxn modelId="{99F4900C-135D-4B36-BA96-CE716392B9E8}" type="presParOf" srcId="{14E17E91-2FE0-4C8A-858D-C6876B551186}" destId="{BD1250BA-15C5-4BB9-96C1-853C9080495F}" srcOrd="12" destOrd="0" presId="urn:microsoft.com/office/officeart/2005/8/layout/list1"/>
    <dgm:cxn modelId="{79A7B8A6-02BA-4080-939D-5EADF8DD7D0E}" type="presParOf" srcId="{BD1250BA-15C5-4BB9-96C1-853C9080495F}" destId="{B89320EC-1510-45A8-9877-46B2749E0897}" srcOrd="0" destOrd="0" presId="urn:microsoft.com/office/officeart/2005/8/layout/list1"/>
    <dgm:cxn modelId="{613A5297-7F05-4AEF-8039-C84561EED952}" type="presParOf" srcId="{BD1250BA-15C5-4BB9-96C1-853C9080495F}" destId="{4FFAA471-E46E-45C0-BB64-2B41CB7F6935}" srcOrd="1" destOrd="0" presId="urn:microsoft.com/office/officeart/2005/8/layout/list1"/>
    <dgm:cxn modelId="{D159EE00-AF12-4D29-8AFF-A465D3E39EA9}" type="presParOf" srcId="{14E17E91-2FE0-4C8A-858D-C6876B551186}" destId="{11D64338-AC18-45F9-8D18-C165B7D3573C}" srcOrd="13" destOrd="0" presId="urn:microsoft.com/office/officeart/2005/8/layout/list1"/>
    <dgm:cxn modelId="{6304B86F-E141-4335-9C45-18E4FD34B8F1}" type="presParOf" srcId="{14E17E91-2FE0-4C8A-858D-C6876B551186}" destId="{EB8A859A-B76C-485C-B779-9D07D98EFF7F}" srcOrd="14" destOrd="0" presId="urn:microsoft.com/office/officeart/2005/8/layout/list1"/>
    <dgm:cxn modelId="{DE570E2C-8AA4-4872-BA47-74BEFA83A550}" type="presParOf" srcId="{14E17E91-2FE0-4C8A-858D-C6876B551186}" destId="{6C3D92FB-75C5-40F7-96DE-72D3283318F8}" srcOrd="15" destOrd="0" presId="urn:microsoft.com/office/officeart/2005/8/layout/list1"/>
    <dgm:cxn modelId="{32C5C428-201E-4F85-BA07-7422453A93B4}" type="presParOf" srcId="{14E17E91-2FE0-4C8A-858D-C6876B551186}" destId="{C8F75618-0ACB-4E9B-A6D2-2B5342657D47}" srcOrd="16" destOrd="0" presId="urn:microsoft.com/office/officeart/2005/8/layout/list1"/>
    <dgm:cxn modelId="{DAE0F8F4-641E-4031-9EC9-83D8E9B29DE9}" type="presParOf" srcId="{C8F75618-0ACB-4E9B-A6D2-2B5342657D47}" destId="{F140AA48-F604-44AF-AA9C-5EE96D17994C}" srcOrd="0" destOrd="0" presId="urn:microsoft.com/office/officeart/2005/8/layout/list1"/>
    <dgm:cxn modelId="{AC8FD866-0A73-4AA6-8B99-D9C25DEA77C5}" type="presParOf" srcId="{C8F75618-0ACB-4E9B-A6D2-2B5342657D47}" destId="{BC726D04-7555-48F1-93F4-76DD63FDB2C2}" srcOrd="1" destOrd="0" presId="urn:microsoft.com/office/officeart/2005/8/layout/list1"/>
    <dgm:cxn modelId="{5D7A0C5F-ACE1-4BF4-A42A-29DB35EE855E}" type="presParOf" srcId="{14E17E91-2FE0-4C8A-858D-C6876B551186}" destId="{501928F6-95EE-4B33-9FD6-67D51199AE5C}" srcOrd="17" destOrd="0" presId="urn:microsoft.com/office/officeart/2005/8/layout/list1"/>
    <dgm:cxn modelId="{989588AA-48C6-4085-A58A-3AC1923EEDEE}" type="presParOf" srcId="{14E17E91-2FE0-4C8A-858D-C6876B551186}" destId="{6AAC667D-C48F-4D6A-AC6C-AD245BD0C9D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505798-4CEC-44A3-9686-ED940D6E6528}" type="doc">
      <dgm:prSet loTypeId="urn:microsoft.com/office/officeart/2005/8/layout/hierarchy2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1DC74C3E-3F77-491A-8B0D-9B7B42762F33}">
      <dgm:prSet phldrT="[Text]"/>
      <dgm:spPr/>
      <dgm:t>
        <a:bodyPr/>
        <a:lstStyle/>
        <a:p>
          <a:r>
            <a:rPr lang="cs-CZ" dirty="0"/>
            <a:t>Světový kongres</a:t>
          </a:r>
        </a:p>
      </dgm:t>
    </dgm:pt>
    <dgm:pt modelId="{63841659-A491-40B8-89DA-AA95826EF1F3}" type="parTrans" cxnId="{C3EF6A66-A6A2-43CC-93B0-98828BD1510A}">
      <dgm:prSet/>
      <dgm:spPr/>
      <dgm:t>
        <a:bodyPr/>
        <a:lstStyle/>
        <a:p>
          <a:endParaRPr lang="cs-CZ"/>
        </a:p>
      </dgm:t>
    </dgm:pt>
    <dgm:pt modelId="{C788522C-6EB3-4971-9492-650FD703CE17}" type="sibTrans" cxnId="{C3EF6A66-A6A2-43CC-93B0-98828BD1510A}">
      <dgm:prSet/>
      <dgm:spPr/>
      <dgm:t>
        <a:bodyPr/>
        <a:lstStyle/>
        <a:p>
          <a:endParaRPr lang="cs-CZ"/>
        </a:p>
      </dgm:t>
    </dgm:pt>
    <dgm:pt modelId="{FA86CC70-5623-4FCE-866A-4A62CAE92423}">
      <dgm:prSet phldrT="[Text]"/>
      <dgm:spPr/>
      <dgm:t>
        <a:bodyPr/>
        <a:lstStyle/>
        <a:p>
          <a:r>
            <a:rPr lang="cs-CZ" dirty="0"/>
            <a:t>Správní rada</a:t>
          </a:r>
        </a:p>
      </dgm:t>
    </dgm:pt>
    <dgm:pt modelId="{6EB12BCF-C3B7-4555-B96E-EFE407E55E6E}" type="parTrans" cxnId="{3A8541EE-951A-436B-A188-BA18D16793B7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CB2AF95C-BCCA-4E36-B125-B149D5A27F8F}" type="sibTrans" cxnId="{3A8541EE-951A-436B-A188-BA18D16793B7}">
      <dgm:prSet/>
      <dgm:spPr/>
      <dgm:t>
        <a:bodyPr/>
        <a:lstStyle/>
        <a:p>
          <a:endParaRPr lang="cs-CZ"/>
        </a:p>
      </dgm:t>
    </dgm:pt>
    <dgm:pt modelId="{C5560AF5-4C23-4B7F-9E11-0ADC8B5001BF}">
      <dgm:prSet phldrT="[Text]"/>
      <dgm:spPr/>
      <dgm:t>
        <a:bodyPr/>
        <a:lstStyle/>
        <a:p>
          <a:r>
            <a:rPr lang="cs-CZ" dirty="0"/>
            <a:t>Výkonný výbor</a:t>
          </a:r>
        </a:p>
      </dgm:t>
    </dgm:pt>
    <dgm:pt modelId="{D5A31362-1215-4D49-B64A-2AD0FAB88974}" type="parTrans" cxnId="{A6C5B439-CDA7-41CF-A721-AF9FA4C2C178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396CD8EA-55EE-411B-96A4-5A11AA349E48}" type="sibTrans" cxnId="{A6C5B439-CDA7-41CF-A721-AF9FA4C2C178}">
      <dgm:prSet/>
      <dgm:spPr/>
      <dgm:t>
        <a:bodyPr/>
        <a:lstStyle/>
        <a:p>
          <a:endParaRPr lang="cs-CZ"/>
        </a:p>
      </dgm:t>
    </dgm:pt>
    <dgm:pt modelId="{9A851945-DA17-41CF-9BEA-C2F2737DF8BF}">
      <dgm:prSet phldrT="[Text]"/>
      <dgm:spPr/>
      <dgm:t>
        <a:bodyPr/>
        <a:lstStyle/>
        <a:p>
          <a:r>
            <a:rPr lang="cs-CZ" dirty="0"/>
            <a:t>Členové představenstva </a:t>
          </a:r>
        </a:p>
      </dgm:t>
    </dgm:pt>
    <dgm:pt modelId="{E9CB9117-DFDA-4828-BBCD-2C521142E1B2}" type="parTrans" cxnId="{19D7BD2F-2A86-449D-94D6-E5FDC6349787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79E91908-E771-40C8-94A2-90A15E94CC23}" type="sibTrans" cxnId="{19D7BD2F-2A86-449D-94D6-E5FDC6349787}">
      <dgm:prSet/>
      <dgm:spPr/>
      <dgm:t>
        <a:bodyPr/>
        <a:lstStyle/>
        <a:p>
          <a:endParaRPr lang="cs-CZ"/>
        </a:p>
      </dgm:t>
    </dgm:pt>
    <dgm:pt modelId="{8EF7EC2B-0A3B-4549-8D99-9940B8C3CFC4}">
      <dgm:prSet phldrT="[Text]"/>
      <dgm:spPr/>
      <dgm:t>
        <a:bodyPr/>
        <a:lstStyle/>
        <a:p>
          <a:r>
            <a:rPr lang="cs-CZ" dirty="0"/>
            <a:t>Komise</a:t>
          </a:r>
        </a:p>
      </dgm:t>
    </dgm:pt>
    <dgm:pt modelId="{0C653402-6708-4681-AF1D-485D2365A6FB}" type="parTrans" cxnId="{F8C99C24-335D-4A53-AC07-7EFDDDC54B00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099212B4-A8CA-4F4C-9734-AD92C6AA22E3}" type="sibTrans" cxnId="{F8C99C24-335D-4A53-AC07-7EFDDDC54B00}">
      <dgm:prSet/>
      <dgm:spPr/>
      <dgm:t>
        <a:bodyPr/>
        <a:lstStyle/>
        <a:p>
          <a:endParaRPr lang="cs-CZ"/>
        </a:p>
      </dgm:t>
    </dgm:pt>
    <dgm:pt modelId="{60884250-D418-4B07-86FC-D7DD3A554BB7}">
      <dgm:prSet phldrT="[Text]"/>
      <dgm:spPr/>
      <dgm:t>
        <a:bodyPr/>
        <a:lstStyle/>
        <a:p>
          <a:r>
            <a:rPr lang="cs-CZ" dirty="0"/>
            <a:t>Rady</a:t>
          </a:r>
        </a:p>
      </dgm:t>
    </dgm:pt>
    <dgm:pt modelId="{0F3D2AE9-FDCE-475D-B738-F1CF50D9B0B1}" type="parTrans" cxnId="{1751AD37-1F59-4892-90A7-E6703F32D1F2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EC70822A-AC99-43FE-A119-D07BFF6FE544}" type="sibTrans" cxnId="{1751AD37-1F59-4892-90A7-E6703F32D1F2}">
      <dgm:prSet/>
      <dgm:spPr/>
      <dgm:t>
        <a:bodyPr/>
        <a:lstStyle/>
        <a:p>
          <a:endParaRPr lang="cs-CZ"/>
        </a:p>
      </dgm:t>
    </dgm:pt>
    <dgm:pt modelId="{257CF97E-7617-4802-A31B-75E43D2EEFA2}">
      <dgm:prSet phldrT="[Text]"/>
      <dgm:spPr/>
      <dgm:t>
        <a:bodyPr/>
        <a:lstStyle/>
        <a:p>
          <a:r>
            <a:rPr lang="cs-CZ" dirty="0"/>
            <a:t>Soudní orgány</a:t>
          </a:r>
        </a:p>
      </dgm:t>
    </dgm:pt>
    <dgm:pt modelId="{BADBD239-4225-4BE8-A06A-BAB2DF7A7FCB}" type="parTrans" cxnId="{3B06F298-608A-43E6-B71E-281824EBBF02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2717FB4A-D28A-4960-BC64-3C5A54CB4616}" type="sibTrans" cxnId="{3B06F298-608A-43E6-B71E-281824EBBF02}">
      <dgm:prSet/>
      <dgm:spPr/>
      <dgm:t>
        <a:bodyPr/>
        <a:lstStyle/>
        <a:p>
          <a:endParaRPr lang="cs-CZ"/>
        </a:p>
      </dgm:t>
    </dgm:pt>
    <dgm:pt modelId="{812B07E7-8465-419A-9ABA-7001871266A1}">
      <dgm:prSet phldrT="[Text]"/>
      <dgm:spPr/>
      <dgm:t>
        <a:bodyPr/>
        <a:lstStyle/>
        <a:p>
          <a:r>
            <a:rPr lang="cs-CZ" dirty="0"/>
            <a:t>Disciplinární komise</a:t>
          </a:r>
        </a:p>
      </dgm:t>
    </dgm:pt>
    <dgm:pt modelId="{94E92141-605B-466C-9AA4-3BD8E336567C}" type="parTrans" cxnId="{51AFD4C2-6E59-4BFB-B262-AE4A7242F6FC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CFA1BC8B-3EA7-4DF0-90AE-1651B1C09CD1}" type="sibTrans" cxnId="{51AFD4C2-6E59-4BFB-B262-AE4A7242F6FC}">
      <dgm:prSet/>
      <dgm:spPr/>
      <dgm:t>
        <a:bodyPr/>
        <a:lstStyle/>
        <a:p>
          <a:endParaRPr lang="cs-CZ"/>
        </a:p>
      </dgm:t>
    </dgm:pt>
    <dgm:pt modelId="{4547C979-0F8F-4C1F-B9AA-37F614052A84}">
      <dgm:prSet phldrT="[Text]"/>
      <dgm:spPr/>
      <dgm:t>
        <a:bodyPr/>
        <a:lstStyle/>
        <a:p>
          <a:r>
            <a:rPr lang="cs-CZ" dirty="0"/>
            <a:t>Odvolávací komise</a:t>
          </a:r>
        </a:p>
      </dgm:t>
    </dgm:pt>
    <dgm:pt modelId="{3A253814-60E5-4555-A1CA-111576079DCB}" type="parTrans" cxnId="{1696E3C5-7DCD-4668-A7E5-A578D1407823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2DDDB81E-E696-4886-8436-2C38814D3EC2}" type="sibTrans" cxnId="{1696E3C5-7DCD-4668-A7E5-A578D1407823}">
      <dgm:prSet/>
      <dgm:spPr/>
      <dgm:t>
        <a:bodyPr/>
        <a:lstStyle/>
        <a:p>
          <a:endParaRPr lang="cs-CZ"/>
        </a:p>
      </dgm:t>
    </dgm:pt>
    <dgm:pt modelId="{D9312430-EBD9-4B9C-8A6F-CEC1687C2895}">
      <dgm:prSet phldrT="[Text]"/>
      <dgm:spPr/>
      <dgm:t>
        <a:bodyPr/>
        <a:lstStyle/>
        <a:p>
          <a:r>
            <a:rPr lang="cs-CZ" dirty="0"/>
            <a:t>Etický panel</a:t>
          </a:r>
        </a:p>
      </dgm:t>
    </dgm:pt>
    <dgm:pt modelId="{7BF1237C-316F-4B78-BD2F-515F78B0583E}" type="parTrans" cxnId="{7B11365C-484B-403A-9133-C12BF1BA4CF3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145A7409-048F-4DF6-9D38-410DD21DC15E}" type="sibTrans" cxnId="{7B11365C-484B-403A-9133-C12BF1BA4CF3}">
      <dgm:prSet/>
      <dgm:spPr/>
      <dgm:t>
        <a:bodyPr/>
        <a:lstStyle/>
        <a:p>
          <a:endParaRPr lang="cs-CZ"/>
        </a:p>
      </dgm:t>
    </dgm:pt>
    <dgm:pt modelId="{2ABC3D25-4211-4027-B427-7C75309E2B96}">
      <dgm:prSet phldrT="[Text]"/>
      <dgm:spPr/>
      <dgm:t>
        <a:bodyPr/>
        <a:lstStyle/>
        <a:p>
          <a:r>
            <a:rPr lang="cs-CZ" dirty="0"/>
            <a:t>Tribunál</a:t>
          </a:r>
        </a:p>
      </dgm:t>
    </dgm:pt>
    <dgm:pt modelId="{1B6D437D-486A-4848-A9EB-A45D198E5B87}" type="parTrans" cxnId="{4129FEA7-399B-4A0E-8429-CF0713577403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4B375795-59F2-4F01-9E40-570A3F84AA1E}" type="sibTrans" cxnId="{4129FEA7-399B-4A0E-8429-CF0713577403}">
      <dgm:prSet/>
      <dgm:spPr/>
      <dgm:t>
        <a:bodyPr/>
        <a:lstStyle/>
        <a:p>
          <a:endParaRPr lang="cs-CZ"/>
        </a:p>
      </dgm:t>
    </dgm:pt>
    <dgm:pt modelId="{EAF1E835-F1C6-4F03-8A09-52A38D65D8B3}">
      <dgm:prSet phldrT="[Text]"/>
      <dgm:spPr/>
      <dgm:t>
        <a:bodyPr/>
        <a:lstStyle/>
        <a:p>
          <a:r>
            <a:rPr lang="cs-CZ" dirty="0"/>
            <a:t>Prezident</a:t>
          </a:r>
        </a:p>
      </dgm:t>
    </dgm:pt>
    <dgm:pt modelId="{B8C76A7C-3BCD-4C08-9A01-88DD8F3D6565}" type="parTrans" cxnId="{E26C0237-BC27-4AD2-964B-2E71996A5368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26713EF6-6547-4CEC-A43E-754DA4BE829D}" type="sibTrans" cxnId="{E26C0237-BC27-4AD2-964B-2E71996A5368}">
      <dgm:prSet/>
      <dgm:spPr/>
      <dgm:t>
        <a:bodyPr/>
        <a:lstStyle/>
        <a:p>
          <a:endParaRPr lang="cs-CZ"/>
        </a:p>
      </dgm:t>
    </dgm:pt>
    <dgm:pt modelId="{EB1DE39E-01C0-46A3-8D5E-342FFCCC54DC}">
      <dgm:prSet phldrT="[Text]"/>
      <dgm:spPr/>
      <dgm:t>
        <a:bodyPr/>
        <a:lstStyle/>
        <a:p>
          <a:r>
            <a:rPr lang="cs-CZ" dirty="0"/>
            <a:t>sekretariát</a:t>
          </a:r>
        </a:p>
      </dgm:t>
    </dgm:pt>
    <dgm:pt modelId="{B0152E8B-5CEC-4480-B06E-F6405F8C19BF}" type="parTrans" cxnId="{5D492A3B-FEAD-410D-B5FC-E1F119275F3B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739DA6A1-7E31-42DF-9844-9CB5A1279ABB}" type="sibTrans" cxnId="{5D492A3B-FEAD-410D-B5FC-E1F119275F3B}">
      <dgm:prSet/>
      <dgm:spPr/>
      <dgm:t>
        <a:bodyPr/>
        <a:lstStyle/>
        <a:p>
          <a:endParaRPr lang="cs-CZ"/>
        </a:p>
      </dgm:t>
    </dgm:pt>
    <dgm:pt modelId="{F99DACD4-6227-4819-9DA1-B3F5BD61A160}" type="pres">
      <dgm:prSet presAssocID="{0D505798-4CEC-44A3-9686-ED940D6E65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07DD56-1093-4372-B74D-B69357353690}" type="pres">
      <dgm:prSet presAssocID="{1DC74C3E-3F77-491A-8B0D-9B7B42762F33}" presName="root1" presStyleCnt="0"/>
      <dgm:spPr/>
    </dgm:pt>
    <dgm:pt modelId="{7513AD87-F47C-4418-AB35-F882F7AE4B26}" type="pres">
      <dgm:prSet presAssocID="{1DC74C3E-3F77-491A-8B0D-9B7B42762F33}" presName="LevelOneTextNode" presStyleLbl="node0" presStyleIdx="0" presStyleCnt="1">
        <dgm:presLayoutVars>
          <dgm:chPref val="3"/>
        </dgm:presLayoutVars>
      </dgm:prSet>
      <dgm:spPr/>
    </dgm:pt>
    <dgm:pt modelId="{409A5916-4BD5-4A37-865D-DA8F37993589}" type="pres">
      <dgm:prSet presAssocID="{1DC74C3E-3F77-491A-8B0D-9B7B42762F33}" presName="level2hierChild" presStyleCnt="0"/>
      <dgm:spPr/>
    </dgm:pt>
    <dgm:pt modelId="{F4A5B2A9-3665-4FED-8DBE-B609E8D958F2}" type="pres">
      <dgm:prSet presAssocID="{6EB12BCF-C3B7-4555-B96E-EFE407E55E6E}" presName="conn2-1" presStyleLbl="parChTrans1D2" presStyleIdx="0" presStyleCnt="4"/>
      <dgm:spPr/>
    </dgm:pt>
    <dgm:pt modelId="{F0BF3963-BB35-4FA0-8091-2852BC19D93E}" type="pres">
      <dgm:prSet presAssocID="{6EB12BCF-C3B7-4555-B96E-EFE407E55E6E}" presName="connTx" presStyleLbl="parChTrans1D2" presStyleIdx="0" presStyleCnt="4"/>
      <dgm:spPr/>
    </dgm:pt>
    <dgm:pt modelId="{D42B5B88-9207-42D6-8430-939BEDCC9ADC}" type="pres">
      <dgm:prSet presAssocID="{FA86CC70-5623-4FCE-866A-4A62CAE92423}" presName="root2" presStyleCnt="0"/>
      <dgm:spPr/>
    </dgm:pt>
    <dgm:pt modelId="{C65C6297-5987-4213-A0B7-F6006B334DF7}" type="pres">
      <dgm:prSet presAssocID="{FA86CC70-5623-4FCE-866A-4A62CAE92423}" presName="LevelTwoTextNode" presStyleLbl="node2" presStyleIdx="0" presStyleCnt="4">
        <dgm:presLayoutVars>
          <dgm:chPref val="3"/>
        </dgm:presLayoutVars>
      </dgm:prSet>
      <dgm:spPr/>
    </dgm:pt>
    <dgm:pt modelId="{2221A845-E2A9-422F-A9D7-8B57524081E7}" type="pres">
      <dgm:prSet presAssocID="{FA86CC70-5623-4FCE-866A-4A62CAE92423}" presName="level3hierChild" presStyleCnt="0"/>
      <dgm:spPr/>
    </dgm:pt>
    <dgm:pt modelId="{F9A3B9E8-ADF7-4DC0-B367-B5E17EB02242}" type="pres">
      <dgm:prSet presAssocID="{D5A31362-1215-4D49-B64A-2AD0FAB88974}" presName="conn2-1" presStyleLbl="parChTrans1D2" presStyleIdx="1" presStyleCnt="4"/>
      <dgm:spPr/>
    </dgm:pt>
    <dgm:pt modelId="{FC52DEAF-E26C-4717-8A93-66969DE18FA9}" type="pres">
      <dgm:prSet presAssocID="{D5A31362-1215-4D49-B64A-2AD0FAB88974}" presName="connTx" presStyleLbl="parChTrans1D2" presStyleIdx="1" presStyleCnt="4"/>
      <dgm:spPr/>
    </dgm:pt>
    <dgm:pt modelId="{1B6C19D2-1CC2-40C8-9A8F-EB2C4E10FC04}" type="pres">
      <dgm:prSet presAssocID="{C5560AF5-4C23-4B7F-9E11-0ADC8B5001BF}" presName="root2" presStyleCnt="0"/>
      <dgm:spPr/>
    </dgm:pt>
    <dgm:pt modelId="{51951966-46DE-4462-84E0-D6EA8DB082EE}" type="pres">
      <dgm:prSet presAssocID="{C5560AF5-4C23-4B7F-9E11-0ADC8B5001BF}" presName="LevelTwoTextNode" presStyleLbl="node2" presStyleIdx="1" presStyleCnt="4">
        <dgm:presLayoutVars>
          <dgm:chPref val="3"/>
        </dgm:presLayoutVars>
      </dgm:prSet>
      <dgm:spPr/>
    </dgm:pt>
    <dgm:pt modelId="{7931200F-B66C-4476-9923-48100198BC08}" type="pres">
      <dgm:prSet presAssocID="{C5560AF5-4C23-4B7F-9E11-0ADC8B5001BF}" presName="level3hierChild" presStyleCnt="0"/>
      <dgm:spPr/>
    </dgm:pt>
    <dgm:pt modelId="{AC02BCE2-BC94-4D42-88D8-E56C20C1797A}" type="pres">
      <dgm:prSet presAssocID="{E9CB9117-DFDA-4828-BBCD-2C521142E1B2}" presName="conn2-1" presStyleLbl="parChTrans1D3" presStyleIdx="0" presStyleCnt="8"/>
      <dgm:spPr/>
    </dgm:pt>
    <dgm:pt modelId="{5062A7B8-AA9B-43A2-BC53-4C74D3E6C0D1}" type="pres">
      <dgm:prSet presAssocID="{E9CB9117-DFDA-4828-BBCD-2C521142E1B2}" presName="connTx" presStyleLbl="parChTrans1D3" presStyleIdx="0" presStyleCnt="8"/>
      <dgm:spPr/>
    </dgm:pt>
    <dgm:pt modelId="{06B9777E-D01D-4B9A-A4EB-E1DF85F5A5E0}" type="pres">
      <dgm:prSet presAssocID="{9A851945-DA17-41CF-9BEA-C2F2737DF8BF}" presName="root2" presStyleCnt="0"/>
      <dgm:spPr/>
    </dgm:pt>
    <dgm:pt modelId="{9CA91A21-845F-4948-9FCF-E26A46EDCE92}" type="pres">
      <dgm:prSet presAssocID="{9A851945-DA17-41CF-9BEA-C2F2737DF8BF}" presName="LevelTwoTextNode" presStyleLbl="node3" presStyleIdx="0" presStyleCnt="8">
        <dgm:presLayoutVars>
          <dgm:chPref val="3"/>
        </dgm:presLayoutVars>
      </dgm:prSet>
      <dgm:spPr/>
    </dgm:pt>
    <dgm:pt modelId="{690F745C-2775-47BF-8C90-50DA4715C9A4}" type="pres">
      <dgm:prSet presAssocID="{9A851945-DA17-41CF-9BEA-C2F2737DF8BF}" presName="level3hierChild" presStyleCnt="0"/>
      <dgm:spPr/>
    </dgm:pt>
    <dgm:pt modelId="{90F3820C-63B5-49DB-BCA2-C49B815F1ACD}" type="pres">
      <dgm:prSet presAssocID="{0C653402-6708-4681-AF1D-485D2365A6FB}" presName="conn2-1" presStyleLbl="parChTrans1D3" presStyleIdx="1" presStyleCnt="8"/>
      <dgm:spPr/>
    </dgm:pt>
    <dgm:pt modelId="{127F5583-7166-4FF3-90C7-E00425F572B4}" type="pres">
      <dgm:prSet presAssocID="{0C653402-6708-4681-AF1D-485D2365A6FB}" presName="connTx" presStyleLbl="parChTrans1D3" presStyleIdx="1" presStyleCnt="8"/>
      <dgm:spPr/>
    </dgm:pt>
    <dgm:pt modelId="{E6778703-63D0-477A-8202-90EF91480A03}" type="pres">
      <dgm:prSet presAssocID="{8EF7EC2B-0A3B-4549-8D99-9940B8C3CFC4}" presName="root2" presStyleCnt="0"/>
      <dgm:spPr/>
    </dgm:pt>
    <dgm:pt modelId="{D2E0D3DF-696C-4AEF-B8FA-74BDF8F6E617}" type="pres">
      <dgm:prSet presAssocID="{8EF7EC2B-0A3B-4549-8D99-9940B8C3CFC4}" presName="LevelTwoTextNode" presStyleLbl="node3" presStyleIdx="1" presStyleCnt="8">
        <dgm:presLayoutVars>
          <dgm:chPref val="3"/>
        </dgm:presLayoutVars>
      </dgm:prSet>
      <dgm:spPr/>
    </dgm:pt>
    <dgm:pt modelId="{D5A541DA-7A91-4AE8-8808-5AF9C28C47B2}" type="pres">
      <dgm:prSet presAssocID="{8EF7EC2B-0A3B-4549-8D99-9940B8C3CFC4}" presName="level3hierChild" presStyleCnt="0"/>
      <dgm:spPr/>
    </dgm:pt>
    <dgm:pt modelId="{386BB2E0-CB59-453E-A0BB-E6C95F7D0CF8}" type="pres">
      <dgm:prSet presAssocID="{0F3D2AE9-FDCE-475D-B738-F1CF50D9B0B1}" presName="conn2-1" presStyleLbl="parChTrans1D3" presStyleIdx="2" presStyleCnt="8"/>
      <dgm:spPr/>
    </dgm:pt>
    <dgm:pt modelId="{66E98DD9-F2E8-4560-BC62-D5FFC2CB1955}" type="pres">
      <dgm:prSet presAssocID="{0F3D2AE9-FDCE-475D-B738-F1CF50D9B0B1}" presName="connTx" presStyleLbl="parChTrans1D3" presStyleIdx="2" presStyleCnt="8"/>
      <dgm:spPr/>
    </dgm:pt>
    <dgm:pt modelId="{267F5747-56F5-4376-83D4-4FE02897EB7A}" type="pres">
      <dgm:prSet presAssocID="{60884250-D418-4B07-86FC-D7DD3A554BB7}" presName="root2" presStyleCnt="0"/>
      <dgm:spPr/>
    </dgm:pt>
    <dgm:pt modelId="{82088CCF-E9F5-4604-BD81-6AF9D781BCE7}" type="pres">
      <dgm:prSet presAssocID="{60884250-D418-4B07-86FC-D7DD3A554BB7}" presName="LevelTwoTextNode" presStyleLbl="node3" presStyleIdx="2" presStyleCnt="8">
        <dgm:presLayoutVars>
          <dgm:chPref val="3"/>
        </dgm:presLayoutVars>
      </dgm:prSet>
      <dgm:spPr/>
    </dgm:pt>
    <dgm:pt modelId="{FBAFEDA0-A68E-413C-8D47-89346C317739}" type="pres">
      <dgm:prSet presAssocID="{60884250-D418-4B07-86FC-D7DD3A554BB7}" presName="level3hierChild" presStyleCnt="0"/>
      <dgm:spPr/>
    </dgm:pt>
    <dgm:pt modelId="{CE67DA14-6CEB-4116-9560-A3C8E5855874}" type="pres">
      <dgm:prSet presAssocID="{BADBD239-4225-4BE8-A06A-BAB2DF7A7FCB}" presName="conn2-1" presStyleLbl="parChTrans1D2" presStyleIdx="2" presStyleCnt="4"/>
      <dgm:spPr/>
    </dgm:pt>
    <dgm:pt modelId="{A049C89F-1D3E-4815-985F-43C2040B11AE}" type="pres">
      <dgm:prSet presAssocID="{BADBD239-4225-4BE8-A06A-BAB2DF7A7FCB}" presName="connTx" presStyleLbl="parChTrans1D2" presStyleIdx="2" presStyleCnt="4"/>
      <dgm:spPr/>
    </dgm:pt>
    <dgm:pt modelId="{E7D6EC2C-CE58-41D4-B337-8942EE109792}" type="pres">
      <dgm:prSet presAssocID="{257CF97E-7617-4802-A31B-75E43D2EEFA2}" presName="root2" presStyleCnt="0"/>
      <dgm:spPr/>
    </dgm:pt>
    <dgm:pt modelId="{1BD10336-9EAF-4DD5-934E-FF2AAC4EBC2E}" type="pres">
      <dgm:prSet presAssocID="{257CF97E-7617-4802-A31B-75E43D2EEFA2}" presName="LevelTwoTextNode" presStyleLbl="node2" presStyleIdx="2" presStyleCnt="4">
        <dgm:presLayoutVars>
          <dgm:chPref val="3"/>
        </dgm:presLayoutVars>
      </dgm:prSet>
      <dgm:spPr/>
    </dgm:pt>
    <dgm:pt modelId="{932110AD-36F1-40F1-9190-37F94C052957}" type="pres">
      <dgm:prSet presAssocID="{257CF97E-7617-4802-A31B-75E43D2EEFA2}" presName="level3hierChild" presStyleCnt="0"/>
      <dgm:spPr/>
    </dgm:pt>
    <dgm:pt modelId="{28CE813E-0C64-4D8C-ABB7-3C0F79FC9F87}" type="pres">
      <dgm:prSet presAssocID="{94E92141-605B-466C-9AA4-3BD8E336567C}" presName="conn2-1" presStyleLbl="parChTrans1D3" presStyleIdx="3" presStyleCnt="8"/>
      <dgm:spPr/>
    </dgm:pt>
    <dgm:pt modelId="{72E9B629-2D79-4760-990C-7C83663C70A1}" type="pres">
      <dgm:prSet presAssocID="{94E92141-605B-466C-9AA4-3BD8E336567C}" presName="connTx" presStyleLbl="parChTrans1D3" presStyleIdx="3" presStyleCnt="8"/>
      <dgm:spPr/>
    </dgm:pt>
    <dgm:pt modelId="{86332A86-8712-4A6C-B2D9-DF8392A150A9}" type="pres">
      <dgm:prSet presAssocID="{812B07E7-8465-419A-9ABA-7001871266A1}" presName="root2" presStyleCnt="0"/>
      <dgm:spPr/>
    </dgm:pt>
    <dgm:pt modelId="{52C8C8D2-5B18-41DA-A0EF-BAC27917562F}" type="pres">
      <dgm:prSet presAssocID="{812B07E7-8465-419A-9ABA-7001871266A1}" presName="LevelTwoTextNode" presStyleLbl="node3" presStyleIdx="3" presStyleCnt="8">
        <dgm:presLayoutVars>
          <dgm:chPref val="3"/>
        </dgm:presLayoutVars>
      </dgm:prSet>
      <dgm:spPr/>
    </dgm:pt>
    <dgm:pt modelId="{635011E0-AEB1-4300-B928-7310F8EDDC69}" type="pres">
      <dgm:prSet presAssocID="{812B07E7-8465-419A-9ABA-7001871266A1}" presName="level3hierChild" presStyleCnt="0"/>
      <dgm:spPr/>
    </dgm:pt>
    <dgm:pt modelId="{96635A94-8A47-4084-989C-598E27ADF590}" type="pres">
      <dgm:prSet presAssocID="{3A253814-60E5-4555-A1CA-111576079DCB}" presName="conn2-1" presStyleLbl="parChTrans1D3" presStyleIdx="4" presStyleCnt="8"/>
      <dgm:spPr/>
    </dgm:pt>
    <dgm:pt modelId="{4162EF45-0545-48D6-9E3F-931E59526B0C}" type="pres">
      <dgm:prSet presAssocID="{3A253814-60E5-4555-A1CA-111576079DCB}" presName="connTx" presStyleLbl="parChTrans1D3" presStyleIdx="4" presStyleCnt="8"/>
      <dgm:spPr/>
    </dgm:pt>
    <dgm:pt modelId="{D967229C-013D-4D36-AE57-62CCD48B21B7}" type="pres">
      <dgm:prSet presAssocID="{4547C979-0F8F-4C1F-B9AA-37F614052A84}" presName="root2" presStyleCnt="0"/>
      <dgm:spPr/>
    </dgm:pt>
    <dgm:pt modelId="{363FBC3A-D2A7-4A01-91B1-A6EDC744AA6B}" type="pres">
      <dgm:prSet presAssocID="{4547C979-0F8F-4C1F-B9AA-37F614052A84}" presName="LevelTwoTextNode" presStyleLbl="node3" presStyleIdx="4" presStyleCnt="8">
        <dgm:presLayoutVars>
          <dgm:chPref val="3"/>
        </dgm:presLayoutVars>
      </dgm:prSet>
      <dgm:spPr/>
    </dgm:pt>
    <dgm:pt modelId="{33703060-2620-4981-98D2-9CBCC625B216}" type="pres">
      <dgm:prSet presAssocID="{4547C979-0F8F-4C1F-B9AA-37F614052A84}" presName="level3hierChild" presStyleCnt="0"/>
      <dgm:spPr/>
    </dgm:pt>
    <dgm:pt modelId="{EF737546-C743-4C5C-80EE-5EFA93967C16}" type="pres">
      <dgm:prSet presAssocID="{7BF1237C-316F-4B78-BD2F-515F78B0583E}" presName="conn2-1" presStyleLbl="parChTrans1D3" presStyleIdx="5" presStyleCnt="8"/>
      <dgm:spPr/>
    </dgm:pt>
    <dgm:pt modelId="{14893ED0-8E5C-490E-9D15-A025D876A5DD}" type="pres">
      <dgm:prSet presAssocID="{7BF1237C-316F-4B78-BD2F-515F78B0583E}" presName="connTx" presStyleLbl="parChTrans1D3" presStyleIdx="5" presStyleCnt="8"/>
      <dgm:spPr/>
    </dgm:pt>
    <dgm:pt modelId="{B8E7ECEB-88A8-46FC-88EE-45D679906A9F}" type="pres">
      <dgm:prSet presAssocID="{D9312430-EBD9-4B9C-8A6F-CEC1687C2895}" presName="root2" presStyleCnt="0"/>
      <dgm:spPr/>
    </dgm:pt>
    <dgm:pt modelId="{9D5015B9-6144-4AD9-94CD-296AA7A1F3D6}" type="pres">
      <dgm:prSet presAssocID="{D9312430-EBD9-4B9C-8A6F-CEC1687C2895}" presName="LevelTwoTextNode" presStyleLbl="node3" presStyleIdx="5" presStyleCnt="8">
        <dgm:presLayoutVars>
          <dgm:chPref val="3"/>
        </dgm:presLayoutVars>
      </dgm:prSet>
      <dgm:spPr/>
    </dgm:pt>
    <dgm:pt modelId="{82A895BC-E969-4D42-8006-7DAECFA73679}" type="pres">
      <dgm:prSet presAssocID="{D9312430-EBD9-4B9C-8A6F-CEC1687C2895}" presName="level3hierChild" presStyleCnt="0"/>
      <dgm:spPr/>
    </dgm:pt>
    <dgm:pt modelId="{901135B9-E31D-4BE0-9190-6A27DEC129BD}" type="pres">
      <dgm:prSet presAssocID="{1B6D437D-486A-4848-A9EB-A45D198E5B87}" presName="conn2-1" presStyleLbl="parChTrans1D3" presStyleIdx="6" presStyleCnt="8"/>
      <dgm:spPr/>
    </dgm:pt>
    <dgm:pt modelId="{D909566F-4287-4749-B8FF-6E96A35B9BF1}" type="pres">
      <dgm:prSet presAssocID="{1B6D437D-486A-4848-A9EB-A45D198E5B87}" presName="connTx" presStyleLbl="parChTrans1D3" presStyleIdx="6" presStyleCnt="8"/>
      <dgm:spPr/>
    </dgm:pt>
    <dgm:pt modelId="{39BED195-2D94-4E08-B4AB-036ABC478324}" type="pres">
      <dgm:prSet presAssocID="{2ABC3D25-4211-4027-B427-7C75309E2B96}" presName="root2" presStyleCnt="0"/>
      <dgm:spPr/>
    </dgm:pt>
    <dgm:pt modelId="{B6CEDE1F-F21C-4830-909D-92074CDE8A68}" type="pres">
      <dgm:prSet presAssocID="{2ABC3D25-4211-4027-B427-7C75309E2B96}" presName="LevelTwoTextNode" presStyleLbl="node3" presStyleIdx="6" presStyleCnt="8">
        <dgm:presLayoutVars>
          <dgm:chPref val="3"/>
        </dgm:presLayoutVars>
      </dgm:prSet>
      <dgm:spPr/>
    </dgm:pt>
    <dgm:pt modelId="{6ADF6436-DC9A-4D9D-B292-FB26053F3062}" type="pres">
      <dgm:prSet presAssocID="{2ABC3D25-4211-4027-B427-7C75309E2B96}" presName="level3hierChild" presStyleCnt="0"/>
      <dgm:spPr/>
    </dgm:pt>
    <dgm:pt modelId="{0C50F225-547A-4243-ADEC-E46DA67709A3}" type="pres">
      <dgm:prSet presAssocID="{B8C76A7C-3BCD-4C08-9A01-88DD8F3D6565}" presName="conn2-1" presStyleLbl="parChTrans1D2" presStyleIdx="3" presStyleCnt="4"/>
      <dgm:spPr/>
    </dgm:pt>
    <dgm:pt modelId="{7B8323AE-4772-4BC3-AFDC-1517BE5B30AF}" type="pres">
      <dgm:prSet presAssocID="{B8C76A7C-3BCD-4C08-9A01-88DD8F3D6565}" presName="connTx" presStyleLbl="parChTrans1D2" presStyleIdx="3" presStyleCnt="4"/>
      <dgm:spPr/>
    </dgm:pt>
    <dgm:pt modelId="{CF318203-33E3-4AF3-9595-E97731FAD462}" type="pres">
      <dgm:prSet presAssocID="{EAF1E835-F1C6-4F03-8A09-52A38D65D8B3}" presName="root2" presStyleCnt="0"/>
      <dgm:spPr/>
    </dgm:pt>
    <dgm:pt modelId="{3CE42E56-04FB-43AA-9149-CC4B8F79E5C1}" type="pres">
      <dgm:prSet presAssocID="{EAF1E835-F1C6-4F03-8A09-52A38D65D8B3}" presName="LevelTwoTextNode" presStyleLbl="node2" presStyleIdx="3" presStyleCnt="4">
        <dgm:presLayoutVars>
          <dgm:chPref val="3"/>
        </dgm:presLayoutVars>
      </dgm:prSet>
      <dgm:spPr/>
    </dgm:pt>
    <dgm:pt modelId="{A481D806-146B-4DCE-A568-89BAC5667950}" type="pres">
      <dgm:prSet presAssocID="{EAF1E835-F1C6-4F03-8A09-52A38D65D8B3}" presName="level3hierChild" presStyleCnt="0"/>
      <dgm:spPr/>
    </dgm:pt>
    <dgm:pt modelId="{AEBDA9BC-2D8C-46D6-80BB-6C90203C18F9}" type="pres">
      <dgm:prSet presAssocID="{B0152E8B-5CEC-4480-B06E-F6405F8C19BF}" presName="conn2-1" presStyleLbl="parChTrans1D3" presStyleIdx="7" presStyleCnt="8"/>
      <dgm:spPr/>
    </dgm:pt>
    <dgm:pt modelId="{AA577F53-6E1E-413C-9824-CE9CFD42ACE7}" type="pres">
      <dgm:prSet presAssocID="{B0152E8B-5CEC-4480-B06E-F6405F8C19BF}" presName="connTx" presStyleLbl="parChTrans1D3" presStyleIdx="7" presStyleCnt="8"/>
      <dgm:spPr/>
    </dgm:pt>
    <dgm:pt modelId="{4C935D1F-5E6B-4B3F-81D7-77E0E3C532C6}" type="pres">
      <dgm:prSet presAssocID="{EB1DE39E-01C0-46A3-8D5E-342FFCCC54DC}" presName="root2" presStyleCnt="0"/>
      <dgm:spPr/>
    </dgm:pt>
    <dgm:pt modelId="{69AECF13-C845-4680-BB71-18832082F940}" type="pres">
      <dgm:prSet presAssocID="{EB1DE39E-01C0-46A3-8D5E-342FFCCC54DC}" presName="LevelTwoTextNode" presStyleLbl="node3" presStyleIdx="7" presStyleCnt="8">
        <dgm:presLayoutVars>
          <dgm:chPref val="3"/>
        </dgm:presLayoutVars>
      </dgm:prSet>
      <dgm:spPr/>
    </dgm:pt>
    <dgm:pt modelId="{C74DB29F-008A-4FB3-ADF7-9196F4A0A327}" type="pres">
      <dgm:prSet presAssocID="{EB1DE39E-01C0-46A3-8D5E-342FFCCC54DC}" presName="level3hierChild" presStyleCnt="0"/>
      <dgm:spPr/>
    </dgm:pt>
  </dgm:ptLst>
  <dgm:cxnLst>
    <dgm:cxn modelId="{0B8EF900-B6A1-407F-A550-F0858EAE5B26}" type="presOf" srcId="{1DC74C3E-3F77-491A-8B0D-9B7B42762F33}" destId="{7513AD87-F47C-4418-AB35-F882F7AE4B26}" srcOrd="0" destOrd="0" presId="urn:microsoft.com/office/officeart/2005/8/layout/hierarchy2"/>
    <dgm:cxn modelId="{C991D205-7736-47F0-8CCF-1F43EFBF09D3}" type="presOf" srcId="{94E92141-605B-466C-9AA4-3BD8E336567C}" destId="{72E9B629-2D79-4760-990C-7C83663C70A1}" srcOrd="1" destOrd="0" presId="urn:microsoft.com/office/officeart/2005/8/layout/hierarchy2"/>
    <dgm:cxn modelId="{32933C08-24FC-464C-B798-2DBA465D1272}" type="presOf" srcId="{D5A31362-1215-4D49-B64A-2AD0FAB88974}" destId="{FC52DEAF-E26C-4717-8A93-66969DE18FA9}" srcOrd="1" destOrd="0" presId="urn:microsoft.com/office/officeart/2005/8/layout/hierarchy2"/>
    <dgm:cxn modelId="{3E13810B-05B1-48EB-B7B9-7E1A4B2C80BB}" type="presOf" srcId="{7BF1237C-316F-4B78-BD2F-515F78B0583E}" destId="{14893ED0-8E5C-490E-9D15-A025D876A5DD}" srcOrd="1" destOrd="0" presId="urn:microsoft.com/office/officeart/2005/8/layout/hierarchy2"/>
    <dgm:cxn modelId="{D2196617-61B3-4A18-ACF8-22C6179E1890}" type="presOf" srcId="{7BF1237C-316F-4B78-BD2F-515F78B0583E}" destId="{EF737546-C743-4C5C-80EE-5EFA93967C16}" srcOrd="0" destOrd="0" presId="urn:microsoft.com/office/officeart/2005/8/layout/hierarchy2"/>
    <dgm:cxn modelId="{F8C99C24-335D-4A53-AC07-7EFDDDC54B00}" srcId="{C5560AF5-4C23-4B7F-9E11-0ADC8B5001BF}" destId="{8EF7EC2B-0A3B-4549-8D99-9940B8C3CFC4}" srcOrd="1" destOrd="0" parTransId="{0C653402-6708-4681-AF1D-485D2365A6FB}" sibTransId="{099212B4-A8CA-4F4C-9734-AD92C6AA22E3}"/>
    <dgm:cxn modelId="{09FA2D26-8CEC-4985-8F5A-75AB81172B06}" type="presOf" srcId="{B8C76A7C-3BCD-4C08-9A01-88DD8F3D6565}" destId="{0C50F225-547A-4243-ADEC-E46DA67709A3}" srcOrd="0" destOrd="0" presId="urn:microsoft.com/office/officeart/2005/8/layout/hierarchy2"/>
    <dgm:cxn modelId="{19D7BD2F-2A86-449D-94D6-E5FDC6349787}" srcId="{C5560AF5-4C23-4B7F-9E11-0ADC8B5001BF}" destId="{9A851945-DA17-41CF-9BEA-C2F2737DF8BF}" srcOrd="0" destOrd="0" parTransId="{E9CB9117-DFDA-4828-BBCD-2C521142E1B2}" sibTransId="{79E91908-E771-40C8-94A2-90A15E94CC23}"/>
    <dgm:cxn modelId="{E26C0237-BC27-4AD2-964B-2E71996A5368}" srcId="{1DC74C3E-3F77-491A-8B0D-9B7B42762F33}" destId="{EAF1E835-F1C6-4F03-8A09-52A38D65D8B3}" srcOrd="3" destOrd="0" parTransId="{B8C76A7C-3BCD-4C08-9A01-88DD8F3D6565}" sibTransId="{26713EF6-6547-4CEC-A43E-754DA4BE829D}"/>
    <dgm:cxn modelId="{1751AD37-1F59-4892-90A7-E6703F32D1F2}" srcId="{C5560AF5-4C23-4B7F-9E11-0ADC8B5001BF}" destId="{60884250-D418-4B07-86FC-D7DD3A554BB7}" srcOrd="2" destOrd="0" parTransId="{0F3D2AE9-FDCE-475D-B738-F1CF50D9B0B1}" sibTransId="{EC70822A-AC99-43FE-A119-D07BFF6FE544}"/>
    <dgm:cxn modelId="{7B47D338-1B2A-4713-84F8-67F060285821}" type="presOf" srcId="{0F3D2AE9-FDCE-475D-B738-F1CF50D9B0B1}" destId="{386BB2E0-CB59-453E-A0BB-E6C95F7D0CF8}" srcOrd="0" destOrd="0" presId="urn:microsoft.com/office/officeart/2005/8/layout/hierarchy2"/>
    <dgm:cxn modelId="{A6C5B439-CDA7-41CF-A721-AF9FA4C2C178}" srcId="{1DC74C3E-3F77-491A-8B0D-9B7B42762F33}" destId="{C5560AF5-4C23-4B7F-9E11-0ADC8B5001BF}" srcOrd="1" destOrd="0" parTransId="{D5A31362-1215-4D49-B64A-2AD0FAB88974}" sibTransId="{396CD8EA-55EE-411B-96A4-5A11AA349E48}"/>
    <dgm:cxn modelId="{5D492A3B-FEAD-410D-B5FC-E1F119275F3B}" srcId="{EAF1E835-F1C6-4F03-8A09-52A38D65D8B3}" destId="{EB1DE39E-01C0-46A3-8D5E-342FFCCC54DC}" srcOrd="0" destOrd="0" parTransId="{B0152E8B-5CEC-4480-B06E-F6405F8C19BF}" sibTransId="{739DA6A1-7E31-42DF-9844-9CB5A1279ABB}"/>
    <dgm:cxn modelId="{7B11365C-484B-403A-9133-C12BF1BA4CF3}" srcId="{257CF97E-7617-4802-A31B-75E43D2EEFA2}" destId="{D9312430-EBD9-4B9C-8A6F-CEC1687C2895}" srcOrd="2" destOrd="0" parTransId="{7BF1237C-316F-4B78-BD2F-515F78B0583E}" sibTransId="{145A7409-048F-4DF6-9D38-410DD21DC15E}"/>
    <dgm:cxn modelId="{A87EA362-7CB1-45B3-A492-C51524DBC5A9}" type="presOf" srcId="{2ABC3D25-4211-4027-B427-7C75309E2B96}" destId="{B6CEDE1F-F21C-4830-909D-92074CDE8A68}" srcOrd="0" destOrd="0" presId="urn:microsoft.com/office/officeart/2005/8/layout/hierarchy2"/>
    <dgm:cxn modelId="{C3EF6A66-A6A2-43CC-93B0-98828BD1510A}" srcId="{0D505798-4CEC-44A3-9686-ED940D6E6528}" destId="{1DC74C3E-3F77-491A-8B0D-9B7B42762F33}" srcOrd="0" destOrd="0" parTransId="{63841659-A491-40B8-89DA-AA95826EF1F3}" sibTransId="{C788522C-6EB3-4971-9492-650FD703CE17}"/>
    <dgm:cxn modelId="{B933EC6B-7954-45E8-B59B-EF6B96655FD0}" type="presOf" srcId="{94E92141-605B-466C-9AA4-3BD8E336567C}" destId="{28CE813E-0C64-4D8C-ABB7-3C0F79FC9F87}" srcOrd="0" destOrd="0" presId="urn:microsoft.com/office/officeart/2005/8/layout/hierarchy2"/>
    <dgm:cxn modelId="{B74E716C-A0AC-4C01-A266-2F5C3576D664}" type="presOf" srcId="{D5A31362-1215-4D49-B64A-2AD0FAB88974}" destId="{F9A3B9E8-ADF7-4DC0-B367-B5E17EB02242}" srcOrd="0" destOrd="0" presId="urn:microsoft.com/office/officeart/2005/8/layout/hierarchy2"/>
    <dgm:cxn modelId="{3037F950-BE38-4479-84B4-4BED233378FB}" type="presOf" srcId="{B0152E8B-5CEC-4480-B06E-F6405F8C19BF}" destId="{AEBDA9BC-2D8C-46D6-80BB-6C90203C18F9}" srcOrd="0" destOrd="0" presId="urn:microsoft.com/office/officeart/2005/8/layout/hierarchy2"/>
    <dgm:cxn modelId="{61911752-E5CE-4382-815C-276C68C00A7D}" type="presOf" srcId="{E9CB9117-DFDA-4828-BBCD-2C521142E1B2}" destId="{5062A7B8-AA9B-43A2-BC53-4C74D3E6C0D1}" srcOrd="1" destOrd="0" presId="urn:microsoft.com/office/officeart/2005/8/layout/hierarchy2"/>
    <dgm:cxn modelId="{B7B1E772-B3F2-456E-B5CE-0A133EEF5A34}" type="presOf" srcId="{EB1DE39E-01C0-46A3-8D5E-342FFCCC54DC}" destId="{69AECF13-C845-4680-BB71-18832082F940}" srcOrd="0" destOrd="0" presId="urn:microsoft.com/office/officeart/2005/8/layout/hierarchy2"/>
    <dgm:cxn modelId="{B2511479-61C4-498F-AAB0-B048698684F3}" type="presOf" srcId="{BADBD239-4225-4BE8-A06A-BAB2DF7A7FCB}" destId="{A049C89F-1D3E-4815-985F-43C2040B11AE}" srcOrd="1" destOrd="0" presId="urn:microsoft.com/office/officeart/2005/8/layout/hierarchy2"/>
    <dgm:cxn modelId="{113FAE79-C8D0-49FA-95A0-80560F0886D3}" type="presOf" srcId="{4547C979-0F8F-4C1F-B9AA-37F614052A84}" destId="{363FBC3A-D2A7-4A01-91B1-A6EDC744AA6B}" srcOrd="0" destOrd="0" presId="urn:microsoft.com/office/officeart/2005/8/layout/hierarchy2"/>
    <dgm:cxn modelId="{6B42DA5A-ABDB-4EBA-8FC6-76DF706F792F}" type="presOf" srcId="{E9CB9117-DFDA-4828-BBCD-2C521142E1B2}" destId="{AC02BCE2-BC94-4D42-88D8-E56C20C1797A}" srcOrd="0" destOrd="0" presId="urn:microsoft.com/office/officeart/2005/8/layout/hierarchy2"/>
    <dgm:cxn modelId="{FA936D7E-D26F-4B0F-9DF2-2759DA06999E}" type="presOf" srcId="{257CF97E-7617-4802-A31B-75E43D2EEFA2}" destId="{1BD10336-9EAF-4DD5-934E-FF2AAC4EBC2E}" srcOrd="0" destOrd="0" presId="urn:microsoft.com/office/officeart/2005/8/layout/hierarchy2"/>
    <dgm:cxn modelId="{BEBE0E83-9AD0-4DE7-BCC2-F66363C5FCC2}" type="presOf" srcId="{6EB12BCF-C3B7-4555-B96E-EFE407E55E6E}" destId="{F0BF3963-BB35-4FA0-8091-2852BC19D93E}" srcOrd="1" destOrd="0" presId="urn:microsoft.com/office/officeart/2005/8/layout/hierarchy2"/>
    <dgm:cxn modelId="{84CA4E8F-022E-457B-906F-6DC6B39B6DE2}" type="presOf" srcId="{BADBD239-4225-4BE8-A06A-BAB2DF7A7FCB}" destId="{CE67DA14-6CEB-4116-9560-A3C8E5855874}" srcOrd="0" destOrd="0" presId="urn:microsoft.com/office/officeart/2005/8/layout/hierarchy2"/>
    <dgm:cxn modelId="{3B06F298-608A-43E6-B71E-281824EBBF02}" srcId="{1DC74C3E-3F77-491A-8B0D-9B7B42762F33}" destId="{257CF97E-7617-4802-A31B-75E43D2EEFA2}" srcOrd="2" destOrd="0" parTransId="{BADBD239-4225-4BE8-A06A-BAB2DF7A7FCB}" sibTransId="{2717FB4A-D28A-4960-BC64-3C5A54CB4616}"/>
    <dgm:cxn modelId="{D92E34A0-FA1B-4CEC-A730-09B98BFAA6E9}" type="presOf" srcId="{1B6D437D-486A-4848-A9EB-A45D198E5B87}" destId="{901135B9-E31D-4BE0-9190-6A27DEC129BD}" srcOrd="0" destOrd="0" presId="urn:microsoft.com/office/officeart/2005/8/layout/hierarchy2"/>
    <dgm:cxn modelId="{E13252A4-716C-4EBE-A559-3558FC55FC64}" type="presOf" srcId="{3A253814-60E5-4555-A1CA-111576079DCB}" destId="{96635A94-8A47-4084-989C-598E27ADF590}" srcOrd="0" destOrd="0" presId="urn:microsoft.com/office/officeart/2005/8/layout/hierarchy2"/>
    <dgm:cxn modelId="{4129FEA7-399B-4A0E-8429-CF0713577403}" srcId="{257CF97E-7617-4802-A31B-75E43D2EEFA2}" destId="{2ABC3D25-4211-4027-B427-7C75309E2B96}" srcOrd="3" destOrd="0" parTransId="{1B6D437D-486A-4848-A9EB-A45D198E5B87}" sibTransId="{4B375795-59F2-4F01-9E40-570A3F84AA1E}"/>
    <dgm:cxn modelId="{718F33B8-9454-4278-B3AE-56900B75F517}" type="presOf" srcId="{0C653402-6708-4681-AF1D-485D2365A6FB}" destId="{90F3820C-63B5-49DB-BCA2-C49B815F1ACD}" srcOrd="0" destOrd="0" presId="urn:microsoft.com/office/officeart/2005/8/layout/hierarchy2"/>
    <dgm:cxn modelId="{B55ADEBD-5526-4507-8C66-9F97D39F7A41}" type="presOf" srcId="{0D505798-4CEC-44A3-9686-ED940D6E6528}" destId="{F99DACD4-6227-4819-9DA1-B3F5BD61A160}" srcOrd="0" destOrd="0" presId="urn:microsoft.com/office/officeart/2005/8/layout/hierarchy2"/>
    <dgm:cxn modelId="{51AFD4C2-6E59-4BFB-B262-AE4A7242F6FC}" srcId="{257CF97E-7617-4802-A31B-75E43D2EEFA2}" destId="{812B07E7-8465-419A-9ABA-7001871266A1}" srcOrd="0" destOrd="0" parTransId="{94E92141-605B-466C-9AA4-3BD8E336567C}" sibTransId="{CFA1BC8B-3EA7-4DF0-90AE-1651B1C09CD1}"/>
    <dgm:cxn modelId="{1696E3C5-7DCD-4668-A7E5-A578D1407823}" srcId="{257CF97E-7617-4802-A31B-75E43D2EEFA2}" destId="{4547C979-0F8F-4C1F-B9AA-37F614052A84}" srcOrd="1" destOrd="0" parTransId="{3A253814-60E5-4555-A1CA-111576079DCB}" sibTransId="{2DDDB81E-E696-4886-8436-2C38814D3EC2}"/>
    <dgm:cxn modelId="{AA87C7C8-B2F6-4029-8770-636FECC316E7}" type="presOf" srcId="{3A253814-60E5-4555-A1CA-111576079DCB}" destId="{4162EF45-0545-48D6-9E3F-931E59526B0C}" srcOrd="1" destOrd="0" presId="urn:microsoft.com/office/officeart/2005/8/layout/hierarchy2"/>
    <dgm:cxn modelId="{09A095C9-06F5-462A-BCBF-60E5437380C1}" type="presOf" srcId="{0C653402-6708-4681-AF1D-485D2365A6FB}" destId="{127F5583-7166-4FF3-90C7-E00425F572B4}" srcOrd="1" destOrd="0" presId="urn:microsoft.com/office/officeart/2005/8/layout/hierarchy2"/>
    <dgm:cxn modelId="{B9D49AD2-7032-4609-93D7-4F5C102DB312}" type="presOf" srcId="{D9312430-EBD9-4B9C-8A6F-CEC1687C2895}" destId="{9D5015B9-6144-4AD9-94CD-296AA7A1F3D6}" srcOrd="0" destOrd="0" presId="urn:microsoft.com/office/officeart/2005/8/layout/hierarchy2"/>
    <dgm:cxn modelId="{E61ED1D5-6B56-4511-8830-C99D83EE2B1D}" type="presOf" srcId="{FA86CC70-5623-4FCE-866A-4A62CAE92423}" destId="{C65C6297-5987-4213-A0B7-F6006B334DF7}" srcOrd="0" destOrd="0" presId="urn:microsoft.com/office/officeart/2005/8/layout/hierarchy2"/>
    <dgm:cxn modelId="{DBAD89D8-1ECE-437A-87D1-8B6C96F06FC6}" type="presOf" srcId="{812B07E7-8465-419A-9ABA-7001871266A1}" destId="{52C8C8D2-5B18-41DA-A0EF-BAC27917562F}" srcOrd="0" destOrd="0" presId="urn:microsoft.com/office/officeart/2005/8/layout/hierarchy2"/>
    <dgm:cxn modelId="{F928E5E1-18D6-4B03-A393-7608097C9779}" type="presOf" srcId="{B0152E8B-5CEC-4480-B06E-F6405F8C19BF}" destId="{AA577F53-6E1E-413C-9824-CE9CFD42ACE7}" srcOrd="1" destOrd="0" presId="urn:microsoft.com/office/officeart/2005/8/layout/hierarchy2"/>
    <dgm:cxn modelId="{3E8A18E6-1103-4B05-81C1-76E1040E45E9}" type="presOf" srcId="{EAF1E835-F1C6-4F03-8A09-52A38D65D8B3}" destId="{3CE42E56-04FB-43AA-9149-CC4B8F79E5C1}" srcOrd="0" destOrd="0" presId="urn:microsoft.com/office/officeart/2005/8/layout/hierarchy2"/>
    <dgm:cxn modelId="{90472BEB-DBAA-40D9-AB93-7968AF8D1846}" type="presOf" srcId="{6EB12BCF-C3B7-4555-B96E-EFE407E55E6E}" destId="{F4A5B2A9-3665-4FED-8DBE-B609E8D958F2}" srcOrd="0" destOrd="0" presId="urn:microsoft.com/office/officeart/2005/8/layout/hierarchy2"/>
    <dgm:cxn modelId="{64A281EB-F14A-4EBD-8E7C-1ED70B10297B}" type="presOf" srcId="{1B6D437D-486A-4848-A9EB-A45D198E5B87}" destId="{D909566F-4287-4749-B8FF-6E96A35B9BF1}" srcOrd="1" destOrd="0" presId="urn:microsoft.com/office/officeart/2005/8/layout/hierarchy2"/>
    <dgm:cxn modelId="{3A8541EE-951A-436B-A188-BA18D16793B7}" srcId="{1DC74C3E-3F77-491A-8B0D-9B7B42762F33}" destId="{FA86CC70-5623-4FCE-866A-4A62CAE92423}" srcOrd="0" destOrd="0" parTransId="{6EB12BCF-C3B7-4555-B96E-EFE407E55E6E}" sibTransId="{CB2AF95C-BCCA-4E36-B125-B149D5A27F8F}"/>
    <dgm:cxn modelId="{3686A2EE-D6BC-45F1-ABBE-B5508CAC3FF6}" type="presOf" srcId="{9A851945-DA17-41CF-9BEA-C2F2737DF8BF}" destId="{9CA91A21-845F-4948-9FCF-E26A46EDCE92}" srcOrd="0" destOrd="0" presId="urn:microsoft.com/office/officeart/2005/8/layout/hierarchy2"/>
    <dgm:cxn modelId="{5A135AF3-2EEE-443F-8666-26890D93AE7F}" type="presOf" srcId="{B8C76A7C-3BCD-4C08-9A01-88DD8F3D6565}" destId="{7B8323AE-4772-4BC3-AFDC-1517BE5B30AF}" srcOrd="1" destOrd="0" presId="urn:microsoft.com/office/officeart/2005/8/layout/hierarchy2"/>
    <dgm:cxn modelId="{FB062EF4-412E-4CC8-80F5-6EB0496509BF}" type="presOf" srcId="{0F3D2AE9-FDCE-475D-B738-F1CF50D9B0B1}" destId="{66E98DD9-F2E8-4560-BC62-D5FFC2CB1955}" srcOrd="1" destOrd="0" presId="urn:microsoft.com/office/officeart/2005/8/layout/hierarchy2"/>
    <dgm:cxn modelId="{702065F7-8507-4280-875D-C692CF9ECB11}" type="presOf" srcId="{C5560AF5-4C23-4B7F-9E11-0ADC8B5001BF}" destId="{51951966-46DE-4462-84E0-D6EA8DB082EE}" srcOrd="0" destOrd="0" presId="urn:microsoft.com/office/officeart/2005/8/layout/hierarchy2"/>
    <dgm:cxn modelId="{AFE0BAF8-DEF9-46FC-A5BC-28A0D10568BA}" type="presOf" srcId="{8EF7EC2B-0A3B-4549-8D99-9940B8C3CFC4}" destId="{D2E0D3DF-696C-4AEF-B8FA-74BDF8F6E617}" srcOrd="0" destOrd="0" presId="urn:microsoft.com/office/officeart/2005/8/layout/hierarchy2"/>
    <dgm:cxn modelId="{870D2CFE-FEF9-4436-A8E4-670A63155321}" type="presOf" srcId="{60884250-D418-4B07-86FC-D7DD3A554BB7}" destId="{82088CCF-E9F5-4604-BD81-6AF9D781BCE7}" srcOrd="0" destOrd="0" presId="urn:microsoft.com/office/officeart/2005/8/layout/hierarchy2"/>
    <dgm:cxn modelId="{4AF7317C-D0D2-4A9D-BE29-E93CCAD4C529}" type="presParOf" srcId="{F99DACD4-6227-4819-9DA1-B3F5BD61A160}" destId="{2D07DD56-1093-4372-B74D-B69357353690}" srcOrd="0" destOrd="0" presId="urn:microsoft.com/office/officeart/2005/8/layout/hierarchy2"/>
    <dgm:cxn modelId="{2672488A-4663-4CE3-ABF7-AAA03657FE1F}" type="presParOf" srcId="{2D07DD56-1093-4372-B74D-B69357353690}" destId="{7513AD87-F47C-4418-AB35-F882F7AE4B26}" srcOrd="0" destOrd="0" presId="urn:microsoft.com/office/officeart/2005/8/layout/hierarchy2"/>
    <dgm:cxn modelId="{D2A6E43D-7360-4494-B80E-B18E98A4BDDF}" type="presParOf" srcId="{2D07DD56-1093-4372-B74D-B69357353690}" destId="{409A5916-4BD5-4A37-865D-DA8F37993589}" srcOrd="1" destOrd="0" presId="urn:microsoft.com/office/officeart/2005/8/layout/hierarchy2"/>
    <dgm:cxn modelId="{AD27F16E-3A36-45AE-8F89-90E2427AE9D1}" type="presParOf" srcId="{409A5916-4BD5-4A37-865D-DA8F37993589}" destId="{F4A5B2A9-3665-4FED-8DBE-B609E8D958F2}" srcOrd="0" destOrd="0" presId="urn:microsoft.com/office/officeart/2005/8/layout/hierarchy2"/>
    <dgm:cxn modelId="{0BC18351-82F2-4BA3-B305-6E4542330A79}" type="presParOf" srcId="{F4A5B2A9-3665-4FED-8DBE-B609E8D958F2}" destId="{F0BF3963-BB35-4FA0-8091-2852BC19D93E}" srcOrd="0" destOrd="0" presId="urn:microsoft.com/office/officeart/2005/8/layout/hierarchy2"/>
    <dgm:cxn modelId="{50102ED6-12A2-42AE-B325-4CF520E013E3}" type="presParOf" srcId="{409A5916-4BD5-4A37-865D-DA8F37993589}" destId="{D42B5B88-9207-42D6-8430-939BEDCC9ADC}" srcOrd="1" destOrd="0" presId="urn:microsoft.com/office/officeart/2005/8/layout/hierarchy2"/>
    <dgm:cxn modelId="{93A46243-D642-4E9A-8C8B-CB7DC1365B7C}" type="presParOf" srcId="{D42B5B88-9207-42D6-8430-939BEDCC9ADC}" destId="{C65C6297-5987-4213-A0B7-F6006B334DF7}" srcOrd="0" destOrd="0" presId="urn:microsoft.com/office/officeart/2005/8/layout/hierarchy2"/>
    <dgm:cxn modelId="{317328B7-01B5-47E7-AE41-AC5E8A95B4A2}" type="presParOf" srcId="{D42B5B88-9207-42D6-8430-939BEDCC9ADC}" destId="{2221A845-E2A9-422F-A9D7-8B57524081E7}" srcOrd="1" destOrd="0" presId="urn:microsoft.com/office/officeart/2005/8/layout/hierarchy2"/>
    <dgm:cxn modelId="{B2651221-4E87-4656-8206-5E97D315353D}" type="presParOf" srcId="{409A5916-4BD5-4A37-865D-DA8F37993589}" destId="{F9A3B9E8-ADF7-4DC0-B367-B5E17EB02242}" srcOrd="2" destOrd="0" presId="urn:microsoft.com/office/officeart/2005/8/layout/hierarchy2"/>
    <dgm:cxn modelId="{BEC9E313-30AA-494A-B166-04DDBF3F11F7}" type="presParOf" srcId="{F9A3B9E8-ADF7-4DC0-B367-B5E17EB02242}" destId="{FC52DEAF-E26C-4717-8A93-66969DE18FA9}" srcOrd="0" destOrd="0" presId="urn:microsoft.com/office/officeart/2005/8/layout/hierarchy2"/>
    <dgm:cxn modelId="{C54EFFB4-32E2-4C2B-B182-34955577BF3C}" type="presParOf" srcId="{409A5916-4BD5-4A37-865D-DA8F37993589}" destId="{1B6C19D2-1CC2-40C8-9A8F-EB2C4E10FC04}" srcOrd="3" destOrd="0" presId="urn:microsoft.com/office/officeart/2005/8/layout/hierarchy2"/>
    <dgm:cxn modelId="{693395EA-9F16-4895-9FDE-1F6970B17064}" type="presParOf" srcId="{1B6C19D2-1CC2-40C8-9A8F-EB2C4E10FC04}" destId="{51951966-46DE-4462-84E0-D6EA8DB082EE}" srcOrd="0" destOrd="0" presId="urn:microsoft.com/office/officeart/2005/8/layout/hierarchy2"/>
    <dgm:cxn modelId="{518320E7-1538-46AF-9DC0-2C4AC0CB71F8}" type="presParOf" srcId="{1B6C19D2-1CC2-40C8-9A8F-EB2C4E10FC04}" destId="{7931200F-B66C-4476-9923-48100198BC08}" srcOrd="1" destOrd="0" presId="urn:microsoft.com/office/officeart/2005/8/layout/hierarchy2"/>
    <dgm:cxn modelId="{E4607566-7E39-4310-87B5-ED91E7F4B181}" type="presParOf" srcId="{7931200F-B66C-4476-9923-48100198BC08}" destId="{AC02BCE2-BC94-4D42-88D8-E56C20C1797A}" srcOrd="0" destOrd="0" presId="urn:microsoft.com/office/officeart/2005/8/layout/hierarchy2"/>
    <dgm:cxn modelId="{C4437BD1-B2EA-4EF8-972E-1753A7457EEF}" type="presParOf" srcId="{AC02BCE2-BC94-4D42-88D8-E56C20C1797A}" destId="{5062A7B8-AA9B-43A2-BC53-4C74D3E6C0D1}" srcOrd="0" destOrd="0" presId="urn:microsoft.com/office/officeart/2005/8/layout/hierarchy2"/>
    <dgm:cxn modelId="{74E58EC5-4A9E-4575-ADE1-534AE60D2D9D}" type="presParOf" srcId="{7931200F-B66C-4476-9923-48100198BC08}" destId="{06B9777E-D01D-4B9A-A4EB-E1DF85F5A5E0}" srcOrd="1" destOrd="0" presId="urn:microsoft.com/office/officeart/2005/8/layout/hierarchy2"/>
    <dgm:cxn modelId="{F7C6D72C-7ECC-4452-AB62-7BAE3A32B02C}" type="presParOf" srcId="{06B9777E-D01D-4B9A-A4EB-E1DF85F5A5E0}" destId="{9CA91A21-845F-4948-9FCF-E26A46EDCE92}" srcOrd="0" destOrd="0" presId="urn:microsoft.com/office/officeart/2005/8/layout/hierarchy2"/>
    <dgm:cxn modelId="{29EA7645-6D61-434B-8D40-77A16ACEA60C}" type="presParOf" srcId="{06B9777E-D01D-4B9A-A4EB-E1DF85F5A5E0}" destId="{690F745C-2775-47BF-8C90-50DA4715C9A4}" srcOrd="1" destOrd="0" presId="urn:microsoft.com/office/officeart/2005/8/layout/hierarchy2"/>
    <dgm:cxn modelId="{3353CD7C-1696-41EA-BED8-2E9135895BB7}" type="presParOf" srcId="{7931200F-B66C-4476-9923-48100198BC08}" destId="{90F3820C-63B5-49DB-BCA2-C49B815F1ACD}" srcOrd="2" destOrd="0" presId="urn:microsoft.com/office/officeart/2005/8/layout/hierarchy2"/>
    <dgm:cxn modelId="{54CC812E-5B41-40B9-9E4C-F81687F9B8EC}" type="presParOf" srcId="{90F3820C-63B5-49DB-BCA2-C49B815F1ACD}" destId="{127F5583-7166-4FF3-90C7-E00425F572B4}" srcOrd="0" destOrd="0" presId="urn:microsoft.com/office/officeart/2005/8/layout/hierarchy2"/>
    <dgm:cxn modelId="{E2E6F1B4-04B8-4C67-BCD8-CDCF83E58688}" type="presParOf" srcId="{7931200F-B66C-4476-9923-48100198BC08}" destId="{E6778703-63D0-477A-8202-90EF91480A03}" srcOrd="3" destOrd="0" presId="urn:microsoft.com/office/officeart/2005/8/layout/hierarchy2"/>
    <dgm:cxn modelId="{3D251244-F535-48C2-BC62-2BBE3048B1E1}" type="presParOf" srcId="{E6778703-63D0-477A-8202-90EF91480A03}" destId="{D2E0D3DF-696C-4AEF-B8FA-74BDF8F6E617}" srcOrd="0" destOrd="0" presId="urn:microsoft.com/office/officeart/2005/8/layout/hierarchy2"/>
    <dgm:cxn modelId="{46A87F63-AA48-400B-A554-52DC745D29E4}" type="presParOf" srcId="{E6778703-63D0-477A-8202-90EF91480A03}" destId="{D5A541DA-7A91-4AE8-8808-5AF9C28C47B2}" srcOrd="1" destOrd="0" presId="urn:microsoft.com/office/officeart/2005/8/layout/hierarchy2"/>
    <dgm:cxn modelId="{3CD014B4-6F4B-482D-9E78-DEDEED876FD5}" type="presParOf" srcId="{7931200F-B66C-4476-9923-48100198BC08}" destId="{386BB2E0-CB59-453E-A0BB-E6C95F7D0CF8}" srcOrd="4" destOrd="0" presId="urn:microsoft.com/office/officeart/2005/8/layout/hierarchy2"/>
    <dgm:cxn modelId="{072FC071-5903-4974-99B2-E7DF1970EE17}" type="presParOf" srcId="{386BB2E0-CB59-453E-A0BB-E6C95F7D0CF8}" destId="{66E98DD9-F2E8-4560-BC62-D5FFC2CB1955}" srcOrd="0" destOrd="0" presId="urn:microsoft.com/office/officeart/2005/8/layout/hierarchy2"/>
    <dgm:cxn modelId="{04D2E025-451B-4DA7-9D3C-281F7455DBF7}" type="presParOf" srcId="{7931200F-B66C-4476-9923-48100198BC08}" destId="{267F5747-56F5-4376-83D4-4FE02897EB7A}" srcOrd="5" destOrd="0" presId="urn:microsoft.com/office/officeart/2005/8/layout/hierarchy2"/>
    <dgm:cxn modelId="{A9BDE57F-72A5-4070-BE69-95A3DC521AF5}" type="presParOf" srcId="{267F5747-56F5-4376-83D4-4FE02897EB7A}" destId="{82088CCF-E9F5-4604-BD81-6AF9D781BCE7}" srcOrd="0" destOrd="0" presId="urn:microsoft.com/office/officeart/2005/8/layout/hierarchy2"/>
    <dgm:cxn modelId="{109DD80C-78C2-4FBC-A9A3-4B9A34512222}" type="presParOf" srcId="{267F5747-56F5-4376-83D4-4FE02897EB7A}" destId="{FBAFEDA0-A68E-413C-8D47-89346C317739}" srcOrd="1" destOrd="0" presId="urn:microsoft.com/office/officeart/2005/8/layout/hierarchy2"/>
    <dgm:cxn modelId="{4D6EEF04-1F3A-4C31-87A0-79E9E309EC80}" type="presParOf" srcId="{409A5916-4BD5-4A37-865D-DA8F37993589}" destId="{CE67DA14-6CEB-4116-9560-A3C8E5855874}" srcOrd="4" destOrd="0" presId="urn:microsoft.com/office/officeart/2005/8/layout/hierarchy2"/>
    <dgm:cxn modelId="{B0621325-60E1-4035-9E5B-D8138DCAC986}" type="presParOf" srcId="{CE67DA14-6CEB-4116-9560-A3C8E5855874}" destId="{A049C89F-1D3E-4815-985F-43C2040B11AE}" srcOrd="0" destOrd="0" presId="urn:microsoft.com/office/officeart/2005/8/layout/hierarchy2"/>
    <dgm:cxn modelId="{D27990C1-858A-4946-A40F-1F6908CC9EE8}" type="presParOf" srcId="{409A5916-4BD5-4A37-865D-DA8F37993589}" destId="{E7D6EC2C-CE58-41D4-B337-8942EE109792}" srcOrd="5" destOrd="0" presId="urn:microsoft.com/office/officeart/2005/8/layout/hierarchy2"/>
    <dgm:cxn modelId="{2C9DE088-5253-4DCF-AF7B-03C736CEB356}" type="presParOf" srcId="{E7D6EC2C-CE58-41D4-B337-8942EE109792}" destId="{1BD10336-9EAF-4DD5-934E-FF2AAC4EBC2E}" srcOrd="0" destOrd="0" presId="urn:microsoft.com/office/officeart/2005/8/layout/hierarchy2"/>
    <dgm:cxn modelId="{1D8B4EA6-45AC-4B5F-B1F4-38D01F5B1AEB}" type="presParOf" srcId="{E7D6EC2C-CE58-41D4-B337-8942EE109792}" destId="{932110AD-36F1-40F1-9190-37F94C052957}" srcOrd="1" destOrd="0" presId="urn:microsoft.com/office/officeart/2005/8/layout/hierarchy2"/>
    <dgm:cxn modelId="{3A1CCEE9-6A21-4D47-ADBC-078F52AAA778}" type="presParOf" srcId="{932110AD-36F1-40F1-9190-37F94C052957}" destId="{28CE813E-0C64-4D8C-ABB7-3C0F79FC9F87}" srcOrd="0" destOrd="0" presId="urn:microsoft.com/office/officeart/2005/8/layout/hierarchy2"/>
    <dgm:cxn modelId="{A6AA5FB4-B929-4A4D-AFA8-DC7732998302}" type="presParOf" srcId="{28CE813E-0C64-4D8C-ABB7-3C0F79FC9F87}" destId="{72E9B629-2D79-4760-990C-7C83663C70A1}" srcOrd="0" destOrd="0" presId="urn:microsoft.com/office/officeart/2005/8/layout/hierarchy2"/>
    <dgm:cxn modelId="{A05BAD3D-53E2-48B8-8354-B055DD6132CF}" type="presParOf" srcId="{932110AD-36F1-40F1-9190-37F94C052957}" destId="{86332A86-8712-4A6C-B2D9-DF8392A150A9}" srcOrd="1" destOrd="0" presId="urn:microsoft.com/office/officeart/2005/8/layout/hierarchy2"/>
    <dgm:cxn modelId="{658D715E-1590-4BBE-A998-6548BC59A086}" type="presParOf" srcId="{86332A86-8712-4A6C-B2D9-DF8392A150A9}" destId="{52C8C8D2-5B18-41DA-A0EF-BAC27917562F}" srcOrd="0" destOrd="0" presId="urn:microsoft.com/office/officeart/2005/8/layout/hierarchy2"/>
    <dgm:cxn modelId="{EADFDDD3-4D70-4E01-9625-B17777575451}" type="presParOf" srcId="{86332A86-8712-4A6C-B2D9-DF8392A150A9}" destId="{635011E0-AEB1-4300-B928-7310F8EDDC69}" srcOrd="1" destOrd="0" presId="urn:microsoft.com/office/officeart/2005/8/layout/hierarchy2"/>
    <dgm:cxn modelId="{AA37AE63-B9F2-4153-9367-ABA30D186998}" type="presParOf" srcId="{932110AD-36F1-40F1-9190-37F94C052957}" destId="{96635A94-8A47-4084-989C-598E27ADF590}" srcOrd="2" destOrd="0" presId="urn:microsoft.com/office/officeart/2005/8/layout/hierarchy2"/>
    <dgm:cxn modelId="{54D2F8E1-515D-45F7-AAE9-988A29259AB9}" type="presParOf" srcId="{96635A94-8A47-4084-989C-598E27ADF590}" destId="{4162EF45-0545-48D6-9E3F-931E59526B0C}" srcOrd="0" destOrd="0" presId="urn:microsoft.com/office/officeart/2005/8/layout/hierarchy2"/>
    <dgm:cxn modelId="{7FCAA0D5-6623-4AAF-9060-FCFACF60CF4E}" type="presParOf" srcId="{932110AD-36F1-40F1-9190-37F94C052957}" destId="{D967229C-013D-4D36-AE57-62CCD48B21B7}" srcOrd="3" destOrd="0" presId="urn:microsoft.com/office/officeart/2005/8/layout/hierarchy2"/>
    <dgm:cxn modelId="{3B445B3A-CDD3-4598-A4BF-78D9710C8255}" type="presParOf" srcId="{D967229C-013D-4D36-AE57-62CCD48B21B7}" destId="{363FBC3A-D2A7-4A01-91B1-A6EDC744AA6B}" srcOrd="0" destOrd="0" presId="urn:microsoft.com/office/officeart/2005/8/layout/hierarchy2"/>
    <dgm:cxn modelId="{4D9E7EA0-2178-4B18-9894-94890952C645}" type="presParOf" srcId="{D967229C-013D-4D36-AE57-62CCD48B21B7}" destId="{33703060-2620-4981-98D2-9CBCC625B216}" srcOrd="1" destOrd="0" presId="urn:microsoft.com/office/officeart/2005/8/layout/hierarchy2"/>
    <dgm:cxn modelId="{03C9DEDC-1CAA-42D8-A203-24B6A71299B6}" type="presParOf" srcId="{932110AD-36F1-40F1-9190-37F94C052957}" destId="{EF737546-C743-4C5C-80EE-5EFA93967C16}" srcOrd="4" destOrd="0" presId="urn:microsoft.com/office/officeart/2005/8/layout/hierarchy2"/>
    <dgm:cxn modelId="{B8501147-E0C1-45A6-8C97-A5BD89452C35}" type="presParOf" srcId="{EF737546-C743-4C5C-80EE-5EFA93967C16}" destId="{14893ED0-8E5C-490E-9D15-A025D876A5DD}" srcOrd="0" destOrd="0" presId="urn:microsoft.com/office/officeart/2005/8/layout/hierarchy2"/>
    <dgm:cxn modelId="{B423BD4F-5C12-49B1-A01C-9F65B81A2E8F}" type="presParOf" srcId="{932110AD-36F1-40F1-9190-37F94C052957}" destId="{B8E7ECEB-88A8-46FC-88EE-45D679906A9F}" srcOrd="5" destOrd="0" presId="urn:microsoft.com/office/officeart/2005/8/layout/hierarchy2"/>
    <dgm:cxn modelId="{DB934023-AFFC-40AB-A5D1-4D9ABCF83B1D}" type="presParOf" srcId="{B8E7ECEB-88A8-46FC-88EE-45D679906A9F}" destId="{9D5015B9-6144-4AD9-94CD-296AA7A1F3D6}" srcOrd="0" destOrd="0" presId="urn:microsoft.com/office/officeart/2005/8/layout/hierarchy2"/>
    <dgm:cxn modelId="{2F027942-A5D9-4553-AFE4-05FA90C83243}" type="presParOf" srcId="{B8E7ECEB-88A8-46FC-88EE-45D679906A9F}" destId="{82A895BC-E969-4D42-8006-7DAECFA73679}" srcOrd="1" destOrd="0" presId="urn:microsoft.com/office/officeart/2005/8/layout/hierarchy2"/>
    <dgm:cxn modelId="{E1A7278D-3067-4D5F-A99C-2471351614B6}" type="presParOf" srcId="{932110AD-36F1-40F1-9190-37F94C052957}" destId="{901135B9-E31D-4BE0-9190-6A27DEC129BD}" srcOrd="6" destOrd="0" presId="urn:microsoft.com/office/officeart/2005/8/layout/hierarchy2"/>
    <dgm:cxn modelId="{28D29E44-2D01-42C1-99FE-D3C603097CB8}" type="presParOf" srcId="{901135B9-E31D-4BE0-9190-6A27DEC129BD}" destId="{D909566F-4287-4749-B8FF-6E96A35B9BF1}" srcOrd="0" destOrd="0" presId="urn:microsoft.com/office/officeart/2005/8/layout/hierarchy2"/>
    <dgm:cxn modelId="{01D0911E-D653-4BBA-AE31-170FC5DC9F20}" type="presParOf" srcId="{932110AD-36F1-40F1-9190-37F94C052957}" destId="{39BED195-2D94-4E08-B4AB-036ABC478324}" srcOrd="7" destOrd="0" presId="urn:microsoft.com/office/officeart/2005/8/layout/hierarchy2"/>
    <dgm:cxn modelId="{3C98A3CB-2C9C-487D-8CC6-C318363ABFEF}" type="presParOf" srcId="{39BED195-2D94-4E08-B4AB-036ABC478324}" destId="{B6CEDE1F-F21C-4830-909D-92074CDE8A68}" srcOrd="0" destOrd="0" presId="urn:microsoft.com/office/officeart/2005/8/layout/hierarchy2"/>
    <dgm:cxn modelId="{F65D59EA-CE65-455B-8FC6-12B101486FBD}" type="presParOf" srcId="{39BED195-2D94-4E08-B4AB-036ABC478324}" destId="{6ADF6436-DC9A-4D9D-B292-FB26053F3062}" srcOrd="1" destOrd="0" presId="urn:microsoft.com/office/officeart/2005/8/layout/hierarchy2"/>
    <dgm:cxn modelId="{974AAFAB-0FD7-4A76-932D-C5AA625887D0}" type="presParOf" srcId="{409A5916-4BD5-4A37-865D-DA8F37993589}" destId="{0C50F225-547A-4243-ADEC-E46DA67709A3}" srcOrd="6" destOrd="0" presId="urn:microsoft.com/office/officeart/2005/8/layout/hierarchy2"/>
    <dgm:cxn modelId="{24D8F4CC-7340-4187-AC35-B5376150ADA5}" type="presParOf" srcId="{0C50F225-547A-4243-ADEC-E46DA67709A3}" destId="{7B8323AE-4772-4BC3-AFDC-1517BE5B30AF}" srcOrd="0" destOrd="0" presId="urn:microsoft.com/office/officeart/2005/8/layout/hierarchy2"/>
    <dgm:cxn modelId="{800B2BCD-C77C-4879-AD5D-C9E62323CB34}" type="presParOf" srcId="{409A5916-4BD5-4A37-865D-DA8F37993589}" destId="{CF318203-33E3-4AF3-9595-E97731FAD462}" srcOrd="7" destOrd="0" presId="urn:microsoft.com/office/officeart/2005/8/layout/hierarchy2"/>
    <dgm:cxn modelId="{D2765B69-77BA-4E83-B78D-F7327E3F7CF9}" type="presParOf" srcId="{CF318203-33E3-4AF3-9595-E97731FAD462}" destId="{3CE42E56-04FB-43AA-9149-CC4B8F79E5C1}" srcOrd="0" destOrd="0" presId="urn:microsoft.com/office/officeart/2005/8/layout/hierarchy2"/>
    <dgm:cxn modelId="{895C838F-FA64-438B-8959-2AA704DF91DA}" type="presParOf" srcId="{CF318203-33E3-4AF3-9595-E97731FAD462}" destId="{A481D806-146B-4DCE-A568-89BAC5667950}" srcOrd="1" destOrd="0" presId="urn:microsoft.com/office/officeart/2005/8/layout/hierarchy2"/>
    <dgm:cxn modelId="{4DD8DF0A-FD33-46C2-960B-FF2C1F20B8E2}" type="presParOf" srcId="{A481D806-146B-4DCE-A568-89BAC5667950}" destId="{AEBDA9BC-2D8C-46D6-80BB-6C90203C18F9}" srcOrd="0" destOrd="0" presId="urn:microsoft.com/office/officeart/2005/8/layout/hierarchy2"/>
    <dgm:cxn modelId="{36D9E728-4650-4E3B-A50B-67C89A22BBD1}" type="presParOf" srcId="{AEBDA9BC-2D8C-46D6-80BB-6C90203C18F9}" destId="{AA577F53-6E1E-413C-9824-CE9CFD42ACE7}" srcOrd="0" destOrd="0" presId="urn:microsoft.com/office/officeart/2005/8/layout/hierarchy2"/>
    <dgm:cxn modelId="{55FC8A87-C0A9-4E83-BA3F-F28D68D09198}" type="presParOf" srcId="{A481D806-146B-4DCE-A568-89BAC5667950}" destId="{4C935D1F-5E6B-4B3F-81D7-77E0E3C532C6}" srcOrd="1" destOrd="0" presId="urn:microsoft.com/office/officeart/2005/8/layout/hierarchy2"/>
    <dgm:cxn modelId="{409712A0-9516-4297-BB05-E7B272D8C3DD}" type="presParOf" srcId="{4C935D1F-5E6B-4B3F-81D7-77E0E3C532C6}" destId="{69AECF13-C845-4680-BB71-18832082F940}" srcOrd="0" destOrd="0" presId="urn:microsoft.com/office/officeart/2005/8/layout/hierarchy2"/>
    <dgm:cxn modelId="{0A06537C-BEEF-404C-A647-97E86CC34CE6}" type="presParOf" srcId="{4C935D1F-5E6B-4B3F-81D7-77E0E3C532C6}" destId="{C74DB29F-008A-4FB3-ADF7-9196F4A0A3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04F92-CAA1-4F20-9B35-ADA1291D1B6C}">
      <dsp:nvSpPr>
        <dsp:cNvPr id="0" name=""/>
        <dsp:cNvSpPr/>
      </dsp:nvSpPr>
      <dsp:spPr>
        <a:xfrm>
          <a:off x="1754" y="2844999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Světový kongres</a:t>
          </a:r>
        </a:p>
      </dsp:txBody>
      <dsp:txXfrm>
        <a:off x="21327" y="2864572"/>
        <a:ext cx="1297394" cy="629124"/>
      </dsp:txXfrm>
    </dsp:sp>
    <dsp:sp modelId="{32EC19C7-B0C9-48EF-9415-3EB805405059}">
      <dsp:nvSpPr>
        <dsp:cNvPr id="0" name=""/>
        <dsp:cNvSpPr/>
      </dsp:nvSpPr>
      <dsp:spPr>
        <a:xfrm rot="16874489">
          <a:off x="234401" y="1824781"/>
          <a:ext cx="2742402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2742402" y="9459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900" kern="1200"/>
        </a:p>
      </dsp:txBody>
      <dsp:txXfrm>
        <a:off x="1537043" y="1765680"/>
        <a:ext cx="137120" cy="137120"/>
      </dsp:txXfrm>
    </dsp:sp>
    <dsp:sp modelId="{E5C74A4E-E854-496B-8EA3-6B7C53A7D528}">
      <dsp:nvSpPr>
        <dsp:cNvPr id="0" name=""/>
        <dsp:cNvSpPr/>
      </dsp:nvSpPr>
      <dsp:spPr>
        <a:xfrm>
          <a:off x="1872911" y="155211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Správní rada</a:t>
          </a:r>
        </a:p>
      </dsp:txBody>
      <dsp:txXfrm>
        <a:off x="1892484" y="174784"/>
        <a:ext cx="1297394" cy="629124"/>
      </dsp:txXfrm>
    </dsp:sp>
    <dsp:sp modelId="{7C05DD7F-F7FF-4EA9-A3E6-79AFCD2CEDDB}">
      <dsp:nvSpPr>
        <dsp:cNvPr id="0" name=""/>
        <dsp:cNvSpPr/>
      </dsp:nvSpPr>
      <dsp:spPr>
        <a:xfrm rot="17132988">
          <a:off x="608467" y="2209036"/>
          <a:ext cx="1994271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1994271" y="9459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1555746" y="2168639"/>
        <a:ext cx="99713" cy="99713"/>
      </dsp:txXfrm>
    </dsp:sp>
    <dsp:sp modelId="{12C650BE-A7C0-48BE-9E45-DF5B62ACAE7C}">
      <dsp:nvSpPr>
        <dsp:cNvPr id="0" name=""/>
        <dsp:cNvSpPr/>
      </dsp:nvSpPr>
      <dsp:spPr>
        <a:xfrm>
          <a:off x="1872911" y="923722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Výkonný výbor</a:t>
          </a:r>
        </a:p>
      </dsp:txBody>
      <dsp:txXfrm>
        <a:off x="1892484" y="943295"/>
        <a:ext cx="1297394" cy="629124"/>
      </dsp:txXfrm>
    </dsp:sp>
    <dsp:sp modelId="{EE79CCA4-E58A-4B0E-A856-723673CC969C}">
      <dsp:nvSpPr>
        <dsp:cNvPr id="0" name=""/>
        <dsp:cNvSpPr/>
      </dsp:nvSpPr>
      <dsp:spPr>
        <a:xfrm rot="18289469">
          <a:off x="3008672" y="864143"/>
          <a:ext cx="936174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936174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53355" y="850197"/>
        <a:ext cx="46808" cy="46808"/>
      </dsp:txXfrm>
    </dsp:sp>
    <dsp:sp modelId="{4671F779-CAD8-4E48-91C0-B86F54098A85}">
      <dsp:nvSpPr>
        <dsp:cNvPr id="0" name=""/>
        <dsp:cNvSpPr/>
      </dsp:nvSpPr>
      <dsp:spPr>
        <a:xfrm>
          <a:off x="3744067" y="155211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Členové představenstva </a:t>
          </a:r>
        </a:p>
      </dsp:txBody>
      <dsp:txXfrm>
        <a:off x="3763640" y="174784"/>
        <a:ext cx="1297394" cy="629124"/>
      </dsp:txXfrm>
    </dsp:sp>
    <dsp:sp modelId="{7229C189-6750-455F-BEF9-1A7F816A838C}">
      <dsp:nvSpPr>
        <dsp:cNvPr id="0" name=""/>
        <dsp:cNvSpPr/>
      </dsp:nvSpPr>
      <dsp:spPr>
        <a:xfrm>
          <a:off x="3209451" y="1248398"/>
          <a:ext cx="534616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534616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63394" y="1244492"/>
        <a:ext cx="26730" cy="26730"/>
      </dsp:txXfrm>
    </dsp:sp>
    <dsp:sp modelId="{C2095852-26B6-4301-B03E-55899E6B13CD}">
      <dsp:nvSpPr>
        <dsp:cNvPr id="0" name=""/>
        <dsp:cNvSpPr/>
      </dsp:nvSpPr>
      <dsp:spPr>
        <a:xfrm>
          <a:off x="3744067" y="923722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Komise</a:t>
          </a:r>
        </a:p>
      </dsp:txBody>
      <dsp:txXfrm>
        <a:off x="3763640" y="943295"/>
        <a:ext cx="1297394" cy="629124"/>
      </dsp:txXfrm>
    </dsp:sp>
    <dsp:sp modelId="{77CEBC70-70B1-40FC-A171-6910CB0DB411}">
      <dsp:nvSpPr>
        <dsp:cNvPr id="0" name=""/>
        <dsp:cNvSpPr/>
      </dsp:nvSpPr>
      <dsp:spPr>
        <a:xfrm rot="3310531">
          <a:off x="3008672" y="1632653"/>
          <a:ext cx="936174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936174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53355" y="1618708"/>
        <a:ext cx="46808" cy="46808"/>
      </dsp:txXfrm>
    </dsp:sp>
    <dsp:sp modelId="{7C963A5B-A4CF-4D1C-B857-C3EFF88B3ECC}">
      <dsp:nvSpPr>
        <dsp:cNvPr id="0" name=""/>
        <dsp:cNvSpPr/>
      </dsp:nvSpPr>
      <dsp:spPr>
        <a:xfrm>
          <a:off x="3744067" y="1692233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Rady</a:t>
          </a:r>
        </a:p>
      </dsp:txBody>
      <dsp:txXfrm>
        <a:off x="3763640" y="1711806"/>
        <a:ext cx="1297394" cy="629124"/>
      </dsp:txXfrm>
    </dsp:sp>
    <dsp:sp modelId="{A208A0C4-B6EC-4CD9-A4D7-E9BD24EA0BC6}">
      <dsp:nvSpPr>
        <dsp:cNvPr id="0" name=""/>
        <dsp:cNvSpPr/>
      </dsp:nvSpPr>
      <dsp:spPr>
        <a:xfrm rot="3310531">
          <a:off x="1137515" y="3553930"/>
          <a:ext cx="936174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936174" y="9459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582198" y="3539985"/>
        <a:ext cx="46808" cy="46808"/>
      </dsp:txXfrm>
    </dsp:sp>
    <dsp:sp modelId="{C6C325E4-9AC7-4808-8C73-6E09469A8F3D}">
      <dsp:nvSpPr>
        <dsp:cNvPr id="0" name=""/>
        <dsp:cNvSpPr/>
      </dsp:nvSpPr>
      <dsp:spPr>
        <a:xfrm>
          <a:off x="1872911" y="3613510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Soudní orgány</a:t>
          </a:r>
        </a:p>
      </dsp:txBody>
      <dsp:txXfrm>
        <a:off x="1892484" y="3633083"/>
        <a:ext cx="1297394" cy="629124"/>
      </dsp:txXfrm>
    </dsp:sp>
    <dsp:sp modelId="{350C688B-E5B4-4AA1-BCEB-C696CDAD41C2}">
      <dsp:nvSpPr>
        <dsp:cNvPr id="0" name=""/>
        <dsp:cNvSpPr/>
      </dsp:nvSpPr>
      <dsp:spPr>
        <a:xfrm rot="17692822">
          <a:off x="2841408" y="3361802"/>
          <a:ext cx="1270702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1270702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44992" y="3339494"/>
        <a:ext cx="63535" cy="63535"/>
      </dsp:txXfrm>
    </dsp:sp>
    <dsp:sp modelId="{F13A5500-2DF2-4BFC-A9FE-3EA97310FD7B}">
      <dsp:nvSpPr>
        <dsp:cNvPr id="0" name=""/>
        <dsp:cNvSpPr/>
      </dsp:nvSpPr>
      <dsp:spPr>
        <a:xfrm>
          <a:off x="3744067" y="2460744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Disciplinární komise</a:t>
          </a:r>
        </a:p>
      </dsp:txBody>
      <dsp:txXfrm>
        <a:off x="3763640" y="2480317"/>
        <a:ext cx="1297394" cy="629124"/>
      </dsp:txXfrm>
    </dsp:sp>
    <dsp:sp modelId="{B5E0A6E3-5387-46AA-8C72-AE5D5B0345CF}">
      <dsp:nvSpPr>
        <dsp:cNvPr id="0" name=""/>
        <dsp:cNvSpPr/>
      </dsp:nvSpPr>
      <dsp:spPr>
        <a:xfrm rot="19457599">
          <a:off x="3147568" y="3746058"/>
          <a:ext cx="658381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658381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60300" y="3739058"/>
        <a:ext cx="32919" cy="32919"/>
      </dsp:txXfrm>
    </dsp:sp>
    <dsp:sp modelId="{339B5DF7-2715-4A10-A5FB-B4A23D946F67}">
      <dsp:nvSpPr>
        <dsp:cNvPr id="0" name=""/>
        <dsp:cNvSpPr/>
      </dsp:nvSpPr>
      <dsp:spPr>
        <a:xfrm>
          <a:off x="3744067" y="3229254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Odvolávací komise</a:t>
          </a:r>
        </a:p>
      </dsp:txBody>
      <dsp:txXfrm>
        <a:off x="3763640" y="3248827"/>
        <a:ext cx="1297394" cy="629124"/>
      </dsp:txXfrm>
    </dsp:sp>
    <dsp:sp modelId="{0E4D3375-E9B5-4003-87B8-FB661FC1C81C}">
      <dsp:nvSpPr>
        <dsp:cNvPr id="0" name=""/>
        <dsp:cNvSpPr/>
      </dsp:nvSpPr>
      <dsp:spPr>
        <a:xfrm rot="2142401">
          <a:off x="3147568" y="4130313"/>
          <a:ext cx="658381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658381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60300" y="4123313"/>
        <a:ext cx="32919" cy="32919"/>
      </dsp:txXfrm>
    </dsp:sp>
    <dsp:sp modelId="{21F3AC04-C515-435D-9C2A-6B309D97403F}">
      <dsp:nvSpPr>
        <dsp:cNvPr id="0" name=""/>
        <dsp:cNvSpPr/>
      </dsp:nvSpPr>
      <dsp:spPr>
        <a:xfrm>
          <a:off x="3744067" y="3997765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Etický panel</a:t>
          </a:r>
        </a:p>
      </dsp:txBody>
      <dsp:txXfrm>
        <a:off x="3763640" y="4017338"/>
        <a:ext cx="1297394" cy="629124"/>
      </dsp:txXfrm>
    </dsp:sp>
    <dsp:sp modelId="{723AEF88-4B6A-4F69-A188-4E0C6175A2F6}">
      <dsp:nvSpPr>
        <dsp:cNvPr id="0" name=""/>
        <dsp:cNvSpPr/>
      </dsp:nvSpPr>
      <dsp:spPr>
        <a:xfrm rot="3907178">
          <a:off x="2841408" y="4514569"/>
          <a:ext cx="1270702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1270702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44992" y="4492260"/>
        <a:ext cx="63535" cy="63535"/>
      </dsp:txXfrm>
    </dsp:sp>
    <dsp:sp modelId="{602052FD-B33C-4E5D-BF4A-1A78E7312421}">
      <dsp:nvSpPr>
        <dsp:cNvPr id="0" name=""/>
        <dsp:cNvSpPr/>
      </dsp:nvSpPr>
      <dsp:spPr>
        <a:xfrm>
          <a:off x="3744067" y="4766276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Tribunál</a:t>
          </a:r>
        </a:p>
      </dsp:txBody>
      <dsp:txXfrm>
        <a:off x="3763640" y="4785849"/>
        <a:ext cx="1297394" cy="629124"/>
      </dsp:txXfrm>
    </dsp:sp>
    <dsp:sp modelId="{AE6643AA-D0C6-4EEF-AFCF-E4322B77B2D5}">
      <dsp:nvSpPr>
        <dsp:cNvPr id="0" name=""/>
        <dsp:cNvSpPr/>
      </dsp:nvSpPr>
      <dsp:spPr>
        <a:xfrm rot="4725511">
          <a:off x="234401" y="4514569"/>
          <a:ext cx="2742402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2742402" y="9459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900" kern="1200"/>
        </a:p>
      </dsp:txBody>
      <dsp:txXfrm>
        <a:off x="1537043" y="4455468"/>
        <a:ext cx="137120" cy="137120"/>
      </dsp:txXfrm>
    </dsp:sp>
    <dsp:sp modelId="{8FAA20E8-A767-491A-91F8-3A4560D51B22}">
      <dsp:nvSpPr>
        <dsp:cNvPr id="0" name=""/>
        <dsp:cNvSpPr/>
      </dsp:nvSpPr>
      <dsp:spPr>
        <a:xfrm>
          <a:off x="1872911" y="5534787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Prezident</a:t>
          </a:r>
        </a:p>
      </dsp:txBody>
      <dsp:txXfrm>
        <a:off x="1892484" y="5554360"/>
        <a:ext cx="1297394" cy="629124"/>
      </dsp:txXfrm>
    </dsp:sp>
    <dsp:sp modelId="{3AADA1F3-CD10-49C0-BD9F-8CB0798EDEF6}">
      <dsp:nvSpPr>
        <dsp:cNvPr id="0" name=""/>
        <dsp:cNvSpPr/>
      </dsp:nvSpPr>
      <dsp:spPr>
        <a:xfrm>
          <a:off x="3209451" y="5859462"/>
          <a:ext cx="534616" cy="18918"/>
        </a:xfrm>
        <a:custGeom>
          <a:avLst/>
          <a:gdLst/>
          <a:ahLst/>
          <a:cxnLst/>
          <a:rect l="0" t="0" r="0" b="0"/>
          <a:pathLst>
            <a:path>
              <a:moveTo>
                <a:pt x="0" y="9459"/>
              </a:moveTo>
              <a:lnTo>
                <a:pt x="534616" y="9459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63394" y="5855556"/>
        <a:ext cx="26730" cy="26730"/>
      </dsp:txXfrm>
    </dsp:sp>
    <dsp:sp modelId="{ECC6050D-6677-41E9-B426-092EF269ED79}">
      <dsp:nvSpPr>
        <dsp:cNvPr id="0" name=""/>
        <dsp:cNvSpPr/>
      </dsp:nvSpPr>
      <dsp:spPr>
        <a:xfrm>
          <a:off x="3744067" y="5534787"/>
          <a:ext cx="1336540" cy="668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sekretariát</a:t>
          </a:r>
        </a:p>
      </dsp:txBody>
      <dsp:txXfrm>
        <a:off x="3763640" y="5554360"/>
        <a:ext cx="1297394" cy="629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43ED7-2BD6-4C2C-9C4E-BA14950039CA}">
      <dsp:nvSpPr>
        <dsp:cNvPr id="0" name=""/>
        <dsp:cNvSpPr/>
      </dsp:nvSpPr>
      <dsp:spPr>
        <a:xfrm>
          <a:off x="1086828" y="0"/>
          <a:ext cx="765031" cy="707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035019-9A32-4BF9-8783-10A16CDBDA5D}">
      <dsp:nvSpPr>
        <dsp:cNvPr id="0" name=""/>
        <dsp:cNvSpPr/>
      </dsp:nvSpPr>
      <dsp:spPr>
        <a:xfrm>
          <a:off x="884423" y="766656"/>
          <a:ext cx="3388562" cy="50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800" b="0" i="0" u="sng" kern="1200" dirty="0"/>
            <a:t>ACHIEVED  </a:t>
          </a:r>
          <a:endParaRPr lang="cs-CZ" sz="1800" kern="1200" dirty="0"/>
        </a:p>
      </dsp:txBody>
      <dsp:txXfrm>
        <a:off x="884423" y="766656"/>
        <a:ext cx="3388562" cy="508284"/>
      </dsp:txXfrm>
    </dsp:sp>
    <dsp:sp modelId="{6AF750A8-F2EA-43E4-854D-7F1690181833}">
      <dsp:nvSpPr>
        <dsp:cNvPr id="0" name=""/>
        <dsp:cNvSpPr/>
      </dsp:nvSpPr>
      <dsp:spPr>
        <a:xfrm>
          <a:off x="98480" y="1555123"/>
          <a:ext cx="3671033" cy="207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u="none" kern="1200" dirty="0"/>
            <a:t>- „Zvýšit význam volejbalu prostřednictvím digitálních platforem a do roku 2024 dosáhnout 50 milionů zapojení“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b="0" i="0" u="none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u="none" kern="1200" dirty="0"/>
            <a:t>- „Do roku 2020 zvýšit průměrný roční příjem FIVB z prodeje mediálních práv, sponzoringu, digitálních služeb a pořádání akcí z 31 milionů na 66 milionů USD."</a:t>
          </a:r>
        </a:p>
      </dsp:txBody>
      <dsp:txXfrm>
        <a:off x="98480" y="1555123"/>
        <a:ext cx="3671033" cy="2072110"/>
      </dsp:txXfrm>
    </dsp:sp>
    <dsp:sp modelId="{8DE0869A-3394-4060-A34A-C371146CDCC6}">
      <dsp:nvSpPr>
        <dsp:cNvPr id="0" name=""/>
        <dsp:cNvSpPr/>
      </dsp:nvSpPr>
      <dsp:spPr>
        <a:xfrm>
          <a:off x="5416587" y="0"/>
          <a:ext cx="953001" cy="916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57922A-8AA3-42CC-92D9-7E11CFA21F9E}">
      <dsp:nvSpPr>
        <dsp:cNvPr id="0" name=""/>
        <dsp:cNvSpPr/>
      </dsp:nvSpPr>
      <dsp:spPr>
        <a:xfrm>
          <a:off x="5139915" y="891311"/>
          <a:ext cx="3388562" cy="50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b="0" i="0" u="sng" kern="1200" dirty="0"/>
            <a:t>WORK IN PROGRESS </a:t>
          </a:r>
          <a:endParaRPr lang="pl-PL" sz="1800" b="0" kern="1200" dirty="0"/>
        </a:p>
      </dsp:txBody>
      <dsp:txXfrm>
        <a:off x="5139915" y="891311"/>
        <a:ext cx="3388562" cy="508284"/>
      </dsp:txXfrm>
    </dsp:sp>
    <dsp:sp modelId="{FA10648B-8B9C-407E-A6EB-4422788CBAF5}">
      <dsp:nvSpPr>
        <dsp:cNvPr id="0" name=""/>
        <dsp:cNvSpPr/>
      </dsp:nvSpPr>
      <dsp:spPr>
        <a:xfrm>
          <a:off x="4260888" y="1536698"/>
          <a:ext cx="3388562" cy="1973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u="none" kern="1200" dirty="0"/>
            <a:t>- „Posunout volejbal ze skupiny 2 do skupiny 1 v rámci MOV žebříčku.”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b="0" i="0" u="none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u="none" kern="1200" dirty="0"/>
            <a:t>- „Do roku 2024 zvýšit počet licencovaných/amatérských hráčů o 33 %.“</a:t>
          </a:r>
        </a:p>
      </dsp:txBody>
      <dsp:txXfrm>
        <a:off x="4260888" y="1536698"/>
        <a:ext cx="3388562" cy="1973006"/>
      </dsp:txXfrm>
    </dsp:sp>
    <dsp:sp modelId="{5E0547D7-D31B-43C5-BA79-E8E1C5A99EC9}">
      <dsp:nvSpPr>
        <dsp:cNvPr id="0" name=""/>
        <dsp:cNvSpPr/>
      </dsp:nvSpPr>
      <dsp:spPr>
        <a:xfrm>
          <a:off x="9207653" y="0"/>
          <a:ext cx="953001" cy="9161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503944-52B1-41A8-BD81-4A7F154881E8}">
      <dsp:nvSpPr>
        <dsp:cNvPr id="0" name=""/>
        <dsp:cNvSpPr/>
      </dsp:nvSpPr>
      <dsp:spPr>
        <a:xfrm>
          <a:off x="9026961" y="900521"/>
          <a:ext cx="2180470" cy="50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800" b="0" i="0" u="sng" kern="1200" dirty="0"/>
            <a:t>WIP/ACHIEVED </a:t>
          </a:r>
          <a:endParaRPr lang="pl-PL" sz="1800" b="0" kern="1200" dirty="0"/>
        </a:p>
      </dsp:txBody>
      <dsp:txXfrm>
        <a:off x="9026961" y="900521"/>
        <a:ext cx="2180470" cy="508284"/>
      </dsp:txXfrm>
    </dsp:sp>
    <dsp:sp modelId="{1DB817F7-CA8D-4726-80FD-1D95EB30F2FE}">
      <dsp:nvSpPr>
        <dsp:cNvPr id="0" name=""/>
        <dsp:cNvSpPr/>
      </dsp:nvSpPr>
      <dsp:spPr>
        <a:xfrm>
          <a:off x="8264721" y="1650994"/>
          <a:ext cx="3388562" cy="1973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u="none" kern="1200" dirty="0"/>
            <a:t>- „Zavést univerzální standardy řádné správy a do roku 2020 zajistit, aby FIVB splňovala požadavky na 100 %.“</a:t>
          </a:r>
        </a:p>
      </dsp:txBody>
      <dsp:txXfrm>
        <a:off x="8264721" y="1650994"/>
        <a:ext cx="3388562" cy="197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EDFF0-4277-4110-AEB7-8FBE4C36E4F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72B18-99CE-439C-9C47-7E51CEA5873D}">
      <dsp:nvSpPr>
        <dsp:cNvPr id="0" name=""/>
        <dsp:cNvSpPr/>
      </dsp:nvSpPr>
      <dsp:spPr>
        <a:xfrm>
          <a:off x="0" y="0"/>
          <a:ext cx="2103120" cy="435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kern="1200" dirty="0"/>
            <a:t>Hlavní činnost</a:t>
          </a:r>
        </a:p>
      </dsp:txBody>
      <dsp:txXfrm>
        <a:off x="0" y="0"/>
        <a:ext cx="2103120" cy="4351338"/>
      </dsp:txXfrm>
    </dsp:sp>
    <dsp:sp modelId="{17183D87-E33D-4CDC-AC79-2CBE63AC43E6}">
      <dsp:nvSpPr>
        <dsp:cNvPr id="0" name=""/>
        <dsp:cNvSpPr/>
      </dsp:nvSpPr>
      <dsp:spPr>
        <a:xfrm>
          <a:off x="2260854" y="22893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Plánování a organizování volejbalových akcí</a:t>
          </a:r>
        </a:p>
      </dsp:txBody>
      <dsp:txXfrm>
        <a:off x="2260854" y="22893"/>
        <a:ext cx="8254746" cy="457867"/>
      </dsp:txXfrm>
    </dsp:sp>
    <dsp:sp modelId="{35FB0973-0A76-4878-A29B-13174CB65865}">
      <dsp:nvSpPr>
        <dsp:cNvPr id="0" name=""/>
        <dsp:cNvSpPr/>
      </dsp:nvSpPr>
      <dsp:spPr>
        <a:xfrm>
          <a:off x="2103120" y="480761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F800C-EBA0-40EB-A62D-963BDB63ED36}">
      <dsp:nvSpPr>
        <dsp:cNvPr id="0" name=""/>
        <dsp:cNvSpPr/>
      </dsp:nvSpPr>
      <dsp:spPr>
        <a:xfrm>
          <a:off x="2260854" y="503654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Definování kvalifikačních postupů</a:t>
          </a:r>
        </a:p>
      </dsp:txBody>
      <dsp:txXfrm>
        <a:off x="2260854" y="503654"/>
        <a:ext cx="8254746" cy="457867"/>
      </dsp:txXfrm>
    </dsp:sp>
    <dsp:sp modelId="{11056F1D-ED8E-490B-8C80-E1FF67F85118}">
      <dsp:nvSpPr>
        <dsp:cNvPr id="0" name=""/>
        <dsp:cNvSpPr/>
      </dsp:nvSpPr>
      <dsp:spPr>
        <a:xfrm>
          <a:off x="2103120" y="961522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8D41D-7CE0-4D97-8036-07625A9700E4}">
      <dsp:nvSpPr>
        <dsp:cNvPr id="0" name=""/>
        <dsp:cNvSpPr/>
      </dsp:nvSpPr>
      <dsp:spPr>
        <a:xfrm>
          <a:off x="2260854" y="984415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Definování soutěžního vzorce (sestava, místo konání, hostitelé)</a:t>
          </a:r>
        </a:p>
      </dsp:txBody>
      <dsp:txXfrm>
        <a:off x="2260854" y="984415"/>
        <a:ext cx="8254746" cy="457867"/>
      </dsp:txXfrm>
    </dsp:sp>
    <dsp:sp modelId="{7DBA4520-A830-4FDB-9714-06583AB74B16}">
      <dsp:nvSpPr>
        <dsp:cNvPr id="0" name=""/>
        <dsp:cNvSpPr/>
      </dsp:nvSpPr>
      <dsp:spPr>
        <a:xfrm>
          <a:off x="2103120" y="1442283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D7786-2B75-4999-AD41-F32E179E2D44}">
      <dsp:nvSpPr>
        <dsp:cNvPr id="0" name=""/>
        <dsp:cNvSpPr/>
      </dsp:nvSpPr>
      <dsp:spPr>
        <a:xfrm>
          <a:off x="2260854" y="1465177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Otázky dopingu</a:t>
          </a:r>
          <a:endParaRPr lang="cs-CZ" sz="2100" kern="1200" dirty="0"/>
        </a:p>
      </dsp:txBody>
      <dsp:txXfrm>
        <a:off x="2260854" y="1465177"/>
        <a:ext cx="8254746" cy="457867"/>
      </dsp:txXfrm>
    </dsp:sp>
    <dsp:sp modelId="{4956BBAE-0E55-40DD-945E-828BC07E717D}">
      <dsp:nvSpPr>
        <dsp:cNvPr id="0" name=""/>
        <dsp:cNvSpPr/>
      </dsp:nvSpPr>
      <dsp:spPr>
        <a:xfrm>
          <a:off x="2103120" y="1923044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3C392-0D4E-4C97-B6E0-7831CD3D1D06}">
      <dsp:nvSpPr>
        <dsp:cNvPr id="0" name=""/>
        <dsp:cNvSpPr/>
      </dsp:nvSpPr>
      <dsp:spPr>
        <a:xfrm>
          <a:off x="2260854" y="1945938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Regulace přestupů</a:t>
          </a:r>
          <a:endParaRPr lang="cs-CZ" sz="2100" kern="1200" dirty="0"/>
        </a:p>
      </dsp:txBody>
      <dsp:txXfrm>
        <a:off x="2260854" y="1945938"/>
        <a:ext cx="8254746" cy="457867"/>
      </dsp:txXfrm>
    </dsp:sp>
    <dsp:sp modelId="{12FE78D0-33E7-4256-BB05-1B68869D3FE6}">
      <dsp:nvSpPr>
        <dsp:cNvPr id="0" name=""/>
        <dsp:cNvSpPr/>
      </dsp:nvSpPr>
      <dsp:spPr>
        <a:xfrm>
          <a:off x="2103120" y="2403806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9E3C9-F8BE-48B7-AA5C-F11FA2F62D21}">
      <dsp:nvSpPr>
        <dsp:cNvPr id="0" name=""/>
        <dsp:cNvSpPr/>
      </dsp:nvSpPr>
      <dsp:spPr>
        <a:xfrm>
          <a:off x="2260854" y="2426699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Změna národnosti</a:t>
          </a:r>
          <a:endParaRPr lang="cs-CZ" sz="2100" kern="1200" dirty="0"/>
        </a:p>
      </dsp:txBody>
      <dsp:txXfrm>
        <a:off x="2260854" y="2426699"/>
        <a:ext cx="8254746" cy="457867"/>
      </dsp:txXfrm>
    </dsp:sp>
    <dsp:sp modelId="{0B2DC330-2ED0-4427-B409-55913E053381}">
      <dsp:nvSpPr>
        <dsp:cNvPr id="0" name=""/>
        <dsp:cNvSpPr/>
      </dsp:nvSpPr>
      <dsp:spPr>
        <a:xfrm>
          <a:off x="2103120" y="2884567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1FF85-3808-498B-B58A-D0952381D477}">
      <dsp:nvSpPr>
        <dsp:cNvPr id="0" name=""/>
        <dsp:cNvSpPr/>
      </dsp:nvSpPr>
      <dsp:spPr>
        <a:xfrm>
          <a:off x="2260854" y="2907460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Určování pohlaví</a:t>
          </a:r>
          <a:endParaRPr lang="cs-CZ" sz="2100" kern="1200" dirty="0"/>
        </a:p>
      </dsp:txBody>
      <dsp:txXfrm>
        <a:off x="2260854" y="2907460"/>
        <a:ext cx="8254746" cy="457867"/>
      </dsp:txXfrm>
    </dsp:sp>
    <dsp:sp modelId="{A844DC2A-29FC-45E5-AE55-D160FEC069D2}">
      <dsp:nvSpPr>
        <dsp:cNvPr id="0" name=""/>
        <dsp:cNvSpPr/>
      </dsp:nvSpPr>
      <dsp:spPr>
        <a:xfrm>
          <a:off x="2103120" y="3365328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84618-6AFE-422F-AC61-7D9AF2EA9D94}">
      <dsp:nvSpPr>
        <dsp:cNvPr id="0" name=""/>
        <dsp:cNvSpPr/>
      </dsp:nvSpPr>
      <dsp:spPr>
        <a:xfrm>
          <a:off x="2260854" y="3388222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Světový žebříček</a:t>
          </a:r>
          <a:endParaRPr lang="cs-CZ" sz="2100" kern="1200" dirty="0"/>
        </a:p>
      </dsp:txBody>
      <dsp:txXfrm>
        <a:off x="2260854" y="3388222"/>
        <a:ext cx="8254746" cy="457867"/>
      </dsp:txXfrm>
    </dsp:sp>
    <dsp:sp modelId="{667D4AD5-22D9-4429-9BEF-68AC4BDECABE}">
      <dsp:nvSpPr>
        <dsp:cNvPr id="0" name=""/>
        <dsp:cNvSpPr/>
      </dsp:nvSpPr>
      <dsp:spPr>
        <a:xfrm>
          <a:off x="2103120" y="3846089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16CAD-AE33-478C-AD34-5D172B1760EB}">
      <dsp:nvSpPr>
        <dsp:cNvPr id="0" name=""/>
        <dsp:cNvSpPr/>
      </dsp:nvSpPr>
      <dsp:spPr>
        <a:xfrm>
          <a:off x="2260854" y="3868983"/>
          <a:ext cx="8254746" cy="457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Vedení více než 5</a:t>
          </a:r>
          <a:r>
            <a:rPr lang="cs-CZ" sz="2100" b="0" i="0" u="none" kern="1200" dirty="0"/>
            <a:t>00 milionů hráčů a 33 milionů licencovaných sportovců </a:t>
          </a:r>
          <a:endParaRPr lang="cs-CZ" sz="2100" kern="1200" dirty="0"/>
        </a:p>
      </dsp:txBody>
      <dsp:txXfrm>
        <a:off x="2260854" y="3868983"/>
        <a:ext cx="8254746" cy="457867"/>
      </dsp:txXfrm>
    </dsp:sp>
    <dsp:sp modelId="{5567C62C-993E-4EFC-893B-18873C7F4859}">
      <dsp:nvSpPr>
        <dsp:cNvPr id="0" name=""/>
        <dsp:cNvSpPr/>
      </dsp:nvSpPr>
      <dsp:spPr>
        <a:xfrm>
          <a:off x="2103120" y="4326851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3C9AE-CBA3-407F-AA49-5FCC5803BDDD}">
      <dsp:nvSpPr>
        <dsp:cNvPr id="0" name=""/>
        <dsp:cNvSpPr/>
      </dsp:nvSpPr>
      <dsp:spPr>
        <a:xfrm>
          <a:off x="8092" y="365613"/>
          <a:ext cx="812109" cy="81210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E08CB-0983-43CC-AE70-2672EA4815B5}">
      <dsp:nvSpPr>
        <dsp:cNvPr id="0" name=""/>
        <dsp:cNvSpPr/>
      </dsp:nvSpPr>
      <dsp:spPr>
        <a:xfrm>
          <a:off x="8092" y="1333387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/>
            <a:t>Každý rok</a:t>
          </a:r>
        </a:p>
      </dsp:txBody>
      <dsp:txXfrm>
        <a:off x="8092" y="1333387"/>
        <a:ext cx="2320312" cy="348046"/>
      </dsp:txXfrm>
    </dsp:sp>
    <dsp:sp modelId="{78F453DF-43C1-46D2-A8E4-19CC0EA7767E}">
      <dsp:nvSpPr>
        <dsp:cNvPr id="0" name=""/>
        <dsp:cNvSpPr/>
      </dsp:nvSpPr>
      <dsp:spPr>
        <a:xfrm>
          <a:off x="8092" y="1753836"/>
          <a:ext cx="2320312" cy="2231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MS klubů muži/ženy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Liga národů muži/ženy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 err="1"/>
            <a:t>Challenger</a:t>
          </a:r>
          <a:r>
            <a:rPr lang="cs-CZ" sz="1700" kern="1200" dirty="0"/>
            <a:t> Cup muži/ženy </a:t>
          </a:r>
        </a:p>
      </dsp:txBody>
      <dsp:txXfrm>
        <a:off x="8092" y="1753836"/>
        <a:ext cx="2320312" cy="2231887"/>
      </dsp:txXfrm>
    </dsp:sp>
    <dsp:sp modelId="{7FB50A4A-23FF-48CC-930F-5876E31A0954}">
      <dsp:nvSpPr>
        <dsp:cNvPr id="0" name=""/>
        <dsp:cNvSpPr/>
      </dsp:nvSpPr>
      <dsp:spPr>
        <a:xfrm>
          <a:off x="2734460" y="365613"/>
          <a:ext cx="812109" cy="812109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272E3-AD6D-4FCD-A951-AD377B0CA4FB}">
      <dsp:nvSpPr>
        <dsp:cNvPr id="0" name=""/>
        <dsp:cNvSpPr/>
      </dsp:nvSpPr>
      <dsp:spPr>
        <a:xfrm>
          <a:off x="2734460" y="1333387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 dirty="0"/>
            <a:t>Každé 2 roky </a:t>
          </a:r>
        </a:p>
      </dsp:txBody>
      <dsp:txXfrm>
        <a:off x="2734460" y="1333387"/>
        <a:ext cx="2320312" cy="348046"/>
      </dsp:txXfrm>
    </dsp:sp>
    <dsp:sp modelId="{95423770-A024-4116-B250-8948681FD3B7}">
      <dsp:nvSpPr>
        <dsp:cNvPr id="0" name=""/>
        <dsp:cNvSpPr/>
      </dsp:nvSpPr>
      <dsp:spPr>
        <a:xfrm>
          <a:off x="2734460" y="1753836"/>
          <a:ext cx="2320312" cy="2231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MS muži/ženy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MS chlapců/mužů do 20, 21 let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MS dívek/žen do 18, do 20 let</a:t>
          </a:r>
          <a:endParaRPr lang="cs-CZ" sz="1700" kern="1200" dirty="0"/>
        </a:p>
      </dsp:txBody>
      <dsp:txXfrm>
        <a:off x="2734460" y="1753836"/>
        <a:ext cx="2320312" cy="2231887"/>
      </dsp:txXfrm>
    </dsp:sp>
    <dsp:sp modelId="{9DA63D3D-9F89-4267-BFD7-04CF859B6D17}">
      <dsp:nvSpPr>
        <dsp:cNvPr id="0" name=""/>
        <dsp:cNvSpPr/>
      </dsp:nvSpPr>
      <dsp:spPr>
        <a:xfrm>
          <a:off x="5460827" y="365613"/>
          <a:ext cx="812109" cy="812109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B530E-7235-4A55-9295-20CA1C694CC0}">
      <dsp:nvSpPr>
        <dsp:cNvPr id="0" name=""/>
        <dsp:cNvSpPr/>
      </dsp:nvSpPr>
      <dsp:spPr>
        <a:xfrm>
          <a:off x="5460827" y="1333387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/>
            <a:t>Každé 4 roky </a:t>
          </a:r>
        </a:p>
      </dsp:txBody>
      <dsp:txXfrm>
        <a:off x="5460827" y="1333387"/>
        <a:ext cx="2320312" cy="348046"/>
      </dsp:txXfrm>
    </dsp:sp>
    <dsp:sp modelId="{C2FD3BB7-F73D-4BF8-BFA1-DB0802AEA09A}">
      <dsp:nvSpPr>
        <dsp:cNvPr id="0" name=""/>
        <dsp:cNvSpPr/>
      </dsp:nvSpPr>
      <dsp:spPr>
        <a:xfrm>
          <a:off x="5460827" y="1753836"/>
          <a:ext cx="2320312" cy="2231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OH (volejbal, </a:t>
          </a:r>
          <a:r>
            <a:rPr lang="cs-CZ" sz="1700" kern="1200" dirty="0" err="1"/>
            <a:t>beachvolejbal</a:t>
          </a:r>
          <a:r>
            <a:rPr lang="cs-CZ" sz="1700" kern="1200" dirty="0"/>
            <a:t>)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Světový pohár muži/ženy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OH mládeže (volejbal, </a:t>
          </a:r>
          <a:r>
            <a:rPr lang="cs-CZ" sz="1700" kern="1200" dirty="0" err="1"/>
            <a:t>beachvolejbal</a:t>
          </a:r>
          <a:r>
            <a:rPr lang="cs-CZ" sz="1700" kern="1200" dirty="0"/>
            <a:t>)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MS (beach)</a:t>
          </a:r>
          <a:endParaRPr lang="cs-CZ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World Tour( beach)</a:t>
          </a:r>
          <a:endParaRPr lang="cs-CZ" sz="1700" kern="1200" dirty="0"/>
        </a:p>
      </dsp:txBody>
      <dsp:txXfrm>
        <a:off x="5460827" y="1753836"/>
        <a:ext cx="2320312" cy="2231887"/>
      </dsp:txXfrm>
    </dsp:sp>
    <dsp:sp modelId="{908B3784-4B9F-4C12-B04B-85CBAD5839D0}">
      <dsp:nvSpPr>
        <dsp:cNvPr id="0" name=""/>
        <dsp:cNvSpPr/>
      </dsp:nvSpPr>
      <dsp:spPr>
        <a:xfrm>
          <a:off x="8187194" y="365613"/>
          <a:ext cx="812109" cy="812109"/>
        </a:xfrm>
        <a:prstGeom prst="rect">
          <a:avLst/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037DD-D529-41A2-BBA1-4E3B7855908A}">
      <dsp:nvSpPr>
        <dsp:cNvPr id="0" name=""/>
        <dsp:cNvSpPr/>
      </dsp:nvSpPr>
      <dsp:spPr>
        <a:xfrm>
          <a:off x="8187194" y="1333387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200" kern="1200"/>
            <a:t>Regionální soutěže</a:t>
          </a:r>
        </a:p>
      </dsp:txBody>
      <dsp:txXfrm>
        <a:off x="8187194" y="1333387"/>
        <a:ext cx="2320312" cy="348046"/>
      </dsp:txXfrm>
    </dsp:sp>
    <dsp:sp modelId="{5110D751-5C5F-41A7-9E7D-47EAC2610CE3}">
      <dsp:nvSpPr>
        <dsp:cNvPr id="0" name=""/>
        <dsp:cNvSpPr/>
      </dsp:nvSpPr>
      <dsp:spPr>
        <a:xfrm>
          <a:off x="8187194" y="1753836"/>
          <a:ext cx="2320312" cy="2231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Asijské hry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Evropské hry</a:t>
          </a:r>
          <a:endParaRPr lang="cs-CZ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Panamerické hry</a:t>
          </a:r>
          <a:endParaRPr lang="cs-CZ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Lusofonní hry</a:t>
          </a:r>
          <a:endParaRPr lang="cs-CZ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Celoafrické hry</a:t>
          </a:r>
        </a:p>
      </dsp:txBody>
      <dsp:txXfrm>
        <a:off x="8187194" y="1753836"/>
        <a:ext cx="2320312" cy="22318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D0580-AD88-45DE-B4D5-4F1A699BA4AA}">
      <dsp:nvSpPr>
        <dsp:cNvPr id="0" name=""/>
        <dsp:cNvSpPr/>
      </dsp:nvSpPr>
      <dsp:spPr>
        <a:xfrm>
          <a:off x="0" y="321015"/>
          <a:ext cx="4122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927" tIns="333248" rIns="3199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Finanční a zdrojová podpora</a:t>
          </a:r>
          <a:endParaRPr lang="en-US" sz="1600" kern="1200" dirty="0"/>
        </a:p>
      </dsp:txBody>
      <dsp:txXfrm>
        <a:off x="0" y="321015"/>
        <a:ext cx="4122178" cy="680400"/>
      </dsp:txXfrm>
    </dsp:sp>
    <dsp:sp modelId="{71BFB859-628C-42C0-8FF9-C8D3D26E93D2}">
      <dsp:nvSpPr>
        <dsp:cNvPr id="0" name=""/>
        <dsp:cNvSpPr/>
      </dsp:nvSpPr>
      <dsp:spPr>
        <a:xfrm>
          <a:off x="206108" y="84855"/>
          <a:ext cx="2885524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9066" tIns="0" rIns="1090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Kontinentální konfederace 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 Národní Federace</a:t>
          </a:r>
          <a:endParaRPr lang="en-US" sz="1600" kern="1200" dirty="0"/>
        </a:p>
      </dsp:txBody>
      <dsp:txXfrm>
        <a:off x="229165" y="107912"/>
        <a:ext cx="2839410" cy="426206"/>
      </dsp:txXfrm>
    </dsp:sp>
    <dsp:sp modelId="{42A312DC-BC59-4362-AF4B-DFBC16997DCB}">
      <dsp:nvSpPr>
        <dsp:cNvPr id="0" name=""/>
        <dsp:cNvSpPr/>
      </dsp:nvSpPr>
      <dsp:spPr>
        <a:xfrm>
          <a:off x="0" y="1323975"/>
          <a:ext cx="412217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927" tIns="333248" rIns="3199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Projekt „</a:t>
          </a:r>
          <a:r>
            <a:rPr lang="cs-CZ" sz="1600" kern="1200" dirty="0" err="1"/>
            <a:t>Volleyball</a:t>
          </a:r>
          <a:r>
            <a:rPr lang="cs-CZ" sz="1600" kern="1200" dirty="0"/>
            <a:t> </a:t>
          </a:r>
          <a:r>
            <a:rPr lang="cs-CZ" sz="1600" kern="1200" dirty="0" err="1"/>
            <a:t>World</a:t>
          </a:r>
          <a:r>
            <a:rPr lang="cs-CZ" sz="1600" kern="1200" dirty="0"/>
            <a:t>“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Inovace a investice do volejbalu</a:t>
          </a:r>
          <a:endParaRPr lang="en-US" sz="1600" kern="1200"/>
        </a:p>
      </dsp:txBody>
      <dsp:txXfrm>
        <a:off x="0" y="1323975"/>
        <a:ext cx="4122178" cy="932400"/>
      </dsp:txXfrm>
    </dsp:sp>
    <dsp:sp modelId="{9DB75B49-C1F6-4517-83A6-C0E0D3134F1B}">
      <dsp:nvSpPr>
        <dsp:cNvPr id="0" name=""/>
        <dsp:cNvSpPr/>
      </dsp:nvSpPr>
      <dsp:spPr>
        <a:xfrm>
          <a:off x="206108" y="1087815"/>
          <a:ext cx="2885524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9066" tIns="0" rIns="1090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u="none" kern="1200"/>
            <a:t>Capital Partners Fund VII (</a:t>
          </a:r>
          <a:r>
            <a:rPr lang="cs-CZ" sz="1600" kern="1200"/>
            <a:t>CVC)</a:t>
          </a:r>
          <a:endParaRPr lang="en-US" sz="1600" kern="1200"/>
        </a:p>
      </dsp:txBody>
      <dsp:txXfrm>
        <a:off x="229165" y="1110872"/>
        <a:ext cx="2839410" cy="426206"/>
      </dsp:txXfrm>
    </dsp:sp>
    <dsp:sp modelId="{EF9BC7F9-8206-459C-B021-BED3F4CEF029}">
      <dsp:nvSpPr>
        <dsp:cNvPr id="0" name=""/>
        <dsp:cNvSpPr/>
      </dsp:nvSpPr>
      <dsp:spPr>
        <a:xfrm>
          <a:off x="0" y="2578935"/>
          <a:ext cx="4122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927" tIns="333248" rIns="3199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Ganten</a:t>
          </a:r>
          <a:endParaRPr lang="en-US" sz="1600" kern="1200" dirty="0"/>
        </a:p>
      </dsp:txBody>
      <dsp:txXfrm>
        <a:off x="0" y="2578935"/>
        <a:ext cx="4122178" cy="680400"/>
      </dsp:txXfrm>
    </dsp:sp>
    <dsp:sp modelId="{02C2C7A8-5B86-4132-8487-1042E979C81E}">
      <dsp:nvSpPr>
        <dsp:cNvPr id="0" name=""/>
        <dsp:cNvSpPr/>
      </dsp:nvSpPr>
      <dsp:spPr>
        <a:xfrm>
          <a:off x="206108" y="2342775"/>
          <a:ext cx="2885524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9066" tIns="0" rIns="1090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Globální partner</a:t>
          </a:r>
          <a:endParaRPr lang="en-US" sz="1600" kern="1200" dirty="0"/>
        </a:p>
      </dsp:txBody>
      <dsp:txXfrm>
        <a:off x="229165" y="2365832"/>
        <a:ext cx="2839410" cy="426206"/>
      </dsp:txXfrm>
    </dsp:sp>
    <dsp:sp modelId="{EB8A859A-B76C-485C-B779-9D07D98EFF7F}">
      <dsp:nvSpPr>
        <dsp:cNvPr id="0" name=""/>
        <dsp:cNvSpPr/>
      </dsp:nvSpPr>
      <dsp:spPr>
        <a:xfrm>
          <a:off x="0" y="3581895"/>
          <a:ext cx="4122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927" tIns="333248" rIns="3199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Mikasa</a:t>
          </a:r>
          <a:r>
            <a:rPr lang="cs-CZ" sz="1600" kern="1200" dirty="0"/>
            <a:t>, </a:t>
          </a:r>
          <a:r>
            <a:rPr lang="cs-CZ" sz="1600" kern="1200" dirty="0" err="1"/>
            <a:t>Gerflor</a:t>
          </a:r>
          <a:r>
            <a:rPr lang="cs-CZ" sz="1600" kern="1200" dirty="0"/>
            <a:t>, </a:t>
          </a:r>
          <a:r>
            <a:rPr lang="cs-CZ" sz="1600" kern="1200" dirty="0" err="1"/>
            <a:t>Senoch</a:t>
          </a:r>
          <a:endParaRPr lang="en-US" sz="1600" kern="1200" dirty="0"/>
        </a:p>
      </dsp:txBody>
      <dsp:txXfrm>
        <a:off x="0" y="3581895"/>
        <a:ext cx="4122178" cy="680400"/>
      </dsp:txXfrm>
    </dsp:sp>
    <dsp:sp modelId="{4FFAA471-E46E-45C0-BB64-2B41CB7F6935}">
      <dsp:nvSpPr>
        <dsp:cNvPr id="0" name=""/>
        <dsp:cNvSpPr/>
      </dsp:nvSpPr>
      <dsp:spPr>
        <a:xfrm>
          <a:off x="206108" y="3345735"/>
          <a:ext cx="2885524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9066" tIns="0" rIns="1090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Oficiální dodavatelé</a:t>
          </a:r>
          <a:endParaRPr lang="en-US" sz="1600" kern="1200" dirty="0"/>
        </a:p>
      </dsp:txBody>
      <dsp:txXfrm>
        <a:off x="229165" y="3368792"/>
        <a:ext cx="2839410" cy="426206"/>
      </dsp:txXfrm>
    </dsp:sp>
    <dsp:sp modelId="{6AAC667D-C48F-4D6A-AC6C-AD245BD0C9D9}">
      <dsp:nvSpPr>
        <dsp:cNvPr id="0" name=""/>
        <dsp:cNvSpPr/>
      </dsp:nvSpPr>
      <dsp:spPr>
        <a:xfrm>
          <a:off x="0" y="4584855"/>
          <a:ext cx="412217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927" tIns="333248" rIns="3199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Asics</a:t>
          </a:r>
          <a:r>
            <a:rPr lang="cs-CZ" sz="1600" kern="1200" dirty="0"/>
            <a:t>, </a:t>
          </a:r>
          <a:r>
            <a:rPr lang="cs-CZ" sz="1600" kern="1200" dirty="0" err="1"/>
            <a:t>Schenker</a:t>
          </a:r>
          <a:endParaRPr lang="en-US" sz="1600" kern="1200" dirty="0"/>
        </a:p>
      </dsp:txBody>
      <dsp:txXfrm>
        <a:off x="0" y="4584855"/>
        <a:ext cx="4122178" cy="680400"/>
      </dsp:txXfrm>
    </dsp:sp>
    <dsp:sp modelId="{BC726D04-7555-48F1-93F4-76DD63FDB2C2}">
      <dsp:nvSpPr>
        <dsp:cNvPr id="0" name=""/>
        <dsp:cNvSpPr/>
      </dsp:nvSpPr>
      <dsp:spPr>
        <a:xfrm>
          <a:off x="206108" y="4348695"/>
          <a:ext cx="2885524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9066" tIns="0" rIns="10906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Oficiální partneři</a:t>
          </a:r>
          <a:endParaRPr lang="en-US" sz="1600" kern="1200" dirty="0"/>
        </a:p>
      </dsp:txBody>
      <dsp:txXfrm>
        <a:off x="229165" y="4371752"/>
        <a:ext cx="2839410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3AD87-F47C-4418-AB35-F882F7AE4B26}">
      <dsp:nvSpPr>
        <dsp:cNvPr id="0" name=""/>
        <dsp:cNvSpPr/>
      </dsp:nvSpPr>
      <dsp:spPr>
        <a:xfrm>
          <a:off x="1108403" y="2484277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Světový kongres</a:t>
          </a:r>
        </a:p>
      </dsp:txBody>
      <dsp:txXfrm>
        <a:off x="1126476" y="2502350"/>
        <a:ext cx="1197981" cy="580917"/>
      </dsp:txXfrm>
    </dsp:sp>
    <dsp:sp modelId="{F4A5B2A9-3665-4FED-8DBE-B609E8D958F2}">
      <dsp:nvSpPr>
        <dsp:cNvPr id="0" name=""/>
        <dsp:cNvSpPr/>
      </dsp:nvSpPr>
      <dsp:spPr>
        <a:xfrm rot="16874489">
          <a:off x="1323224" y="1541026"/>
          <a:ext cx="253226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32264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900" kern="1200"/>
        </a:p>
      </dsp:txBody>
      <dsp:txXfrm>
        <a:off x="2526049" y="1487662"/>
        <a:ext cx="126613" cy="126613"/>
      </dsp:txXfrm>
    </dsp:sp>
    <dsp:sp modelId="{C65C6297-5987-4213-A0B7-F6006B334DF7}">
      <dsp:nvSpPr>
        <dsp:cNvPr id="0" name=""/>
        <dsp:cNvSpPr/>
      </dsp:nvSpPr>
      <dsp:spPr>
        <a:xfrm>
          <a:off x="2836181" y="596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Správní rada</a:t>
          </a:r>
        </a:p>
      </dsp:txBody>
      <dsp:txXfrm>
        <a:off x="2854254" y="18669"/>
        <a:ext cx="1197981" cy="580917"/>
      </dsp:txXfrm>
    </dsp:sp>
    <dsp:sp modelId="{F9A3B9E8-ADF7-4DC0-B367-B5E17EB02242}">
      <dsp:nvSpPr>
        <dsp:cNvPr id="0" name=""/>
        <dsp:cNvSpPr/>
      </dsp:nvSpPr>
      <dsp:spPr>
        <a:xfrm rot="17132988">
          <a:off x="1668626" y="1895837"/>
          <a:ext cx="184145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841459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2543319" y="1859744"/>
        <a:ext cx="92072" cy="92072"/>
      </dsp:txXfrm>
    </dsp:sp>
    <dsp:sp modelId="{51951966-46DE-4462-84E0-D6EA8DB082EE}">
      <dsp:nvSpPr>
        <dsp:cNvPr id="0" name=""/>
        <dsp:cNvSpPr/>
      </dsp:nvSpPr>
      <dsp:spPr>
        <a:xfrm>
          <a:off x="2836181" y="710219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Výkonný výbor</a:t>
          </a:r>
        </a:p>
      </dsp:txBody>
      <dsp:txXfrm>
        <a:off x="2854254" y="728292"/>
        <a:ext cx="1197981" cy="580917"/>
      </dsp:txXfrm>
    </dsp:sp>
    <dsp:sp modelId="{AC02BCE2-BC94-4D42-88D8-E56C20C1797A}">
      <dsp:nvSpPr>
        <dsp:cNvPr id="0" name=""/>
        <dsp:cNvSpPr/>
      </dsp:nvSpPr>
      <dsp:spPr>
        <a:xfrm rot="18289469">
          <a:off x="3884914" y="653997"/>
          <a:ext cx="86443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64439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295523" y="642329"/>
        <a:ext cx="43221" cy="43221"/>
      </dsp:txXfrm>
    </dsp:sp>
    <dsp:sp modelId="{9CA91A21-845F-4948-9FCF-E26A46EDCE92}">
      <dsp:nvSpPr>
        <dsp:cNvPr id="0" name=""/>
        <dsp:cNvSpPr/>
      </dsp:nvSpPr>
      <dsp:spPr>
        <a:xfrm>
          <a:off x="4563960" y="596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Členové představenstva </a:t>
          </a:r>
        </a:p>
      </dsp:txBody>
      <dsp:txXfrm>
        <a:off x="4582033" y="18669"/>
        <a:ext cx="1197981" cy="580917"/>
      </dsp:txXfrm>
    </dsp:sp>
    <dsp:sp modelId="{90F3820C-63B5-49DB-BCA2-C49B815F1ACD}">
      <dsp:nvSpPr>
        <dsp:cNvPr id="0" name=""/>
        <dsp:cNvSpPr/>
      </dsp:nvSpPr>
      <dsp:spPr>
        <a:xfrm>
          <a:off x="4070309" y="1008808"/>
          <a:ext cx="49365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93650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04793" y="1006410"/>
        <a:ext cx="24682" cy="24682"/>
      </dsp:txXfrm>
    </dsp:sp>
    <dsp:sp modelId="{D2E0D3DF-696C-4AEF-B8FA-74BDF8F6E617}">
      <dsp:nvSpPr>
        <dsp:cNvPr id="0" name=""/>
        <dsp:cNvSpPr/>
      </dsp:nvSpPr>
      <dsp:spPr>
        <a:xfrm>
          <a:off x="4563960" y="710219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Komise</a:t>
          </a:r>
        </a:p>
      </dsp:txBody>
      <dsp:txXfrm>
        <a:off x="4582033" y="728292"/>
        <a:ext cx="1197981" cy="580917"/>
      </dsp:txXfrm>
    </dsp:sp>
    <dsp:sp modelId="{386BB2E0-CB59-453E-A0BB-E6C95F7D0CF8}">
      <dsp:nvSpPr>
        <dsp:cNvPr id="0" name=""/>
        <dsp:cNvSpPr/>
      </dsp:nvSpPr>
      <dsp:spPr>
        <a:xfrm rot="3310531">
          <a:off x="3884914" y="1363620"/>
          <a:ext cx="86443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64439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295523" y="1351952"/>
        <a:ext cx="43221" cy="43221"/>
      </dsp:txXfrm>
    </dsp:sp>
    <dsp:sp modelId="{82088CCF-E9F5-4604-BD81-6AF9D781BCE7}">
      <dsp:nvSpPr>
        <dsp:cNvPr id="0" name=""/>
        <dsp:cNvSpPr/>
      </dsp:nvSpPr>
      <dsp:spPr>
        <a:xfrm>
          <a:off x="4563960" y="1419842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Rady</a:t>
          </a:r>
        </a:p>
      </dsp:txBody>
      <dsp:txXfrm>
        <a:off x="4582033" y="1437915"/>
        <a:ext cx="1197981" cy="580917"/>
      </dsp:txXfrm>
    </dsp:sp>
    <dsp:sp modelId="{CE67DA14-6CEB-4116-9560-A3C8E5855874}">
      <dsp:nvSpPr>
        <dsp:cNvPr id="0" name=""/>
        <dsp:cNvSpPr/>
      </dsp:nvSpPr>
      <dsp:spPr>
        <a:xfrm rot="3310531">
          <a:off x="2157136" y="3137678"/>
          <a:ext cx="864439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64439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567745" y="3126010"/>
        <a:ext cx="43221" cy="43221"/>
      </dsp:txXfrm>
    </dsp:sp>
    <dsp:sp modelId="{1BD10336-9EAF-4DD5-934E-FF2AAC4EBC2E}">
      <dsp:nvSpPr>
        <dsp:cNvPr id="0" name=""/>
        <dsp:cNvSpPr/>
      </dsp:nvSpPr>
      <dsp:spPr>
        <a:xfrm>
          <a:off x="2836181" y="3193900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Soudní orgány</a:t>
          </a:r>
        </a:p>
      </dsp:txBody>
      <dsp:txXfrm>
        <a:off x="2854254" y="3211973"/>
        <a:ext cx="1197981" cy="580917"/>
      </dsp:txXfrm>
    </dsp:sp>
    <dsp:sp modelId="{28CE813E-0C64-4D8C-ABB7-3C0F79FC9F87}">
      <dsp:nvSpPr>
        <dsp:cNvPr id="0" name=""/>
        <dsp:cNvSpPr/>
      </dsp:nvSpPr>
      <dsp:spPr>
        <a:xfrm rot="17692822">
          <a:off x="3730467" y="2960272"/>
          <a:ext cx="11733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73333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287801" y="2940881"/>
        <a:ext cx="58666" cy="58666"/>
      </dsp:txXfrm>
    </dsp:sp>
    <dsp:sp modelId="{52C8C8D2-5B18-41DA-A0EF-BAC27917562F}">
      <dsp:nvSpPr>
        <dsp:cNvPr id="0" name=""/>
        <dsp:cNvSpPr/>
      </dsp:nvSpPr>
      <dsp:spPr>
        <a:xfrm>
          <a:off x="4563960" y="2129466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Disciplinární komise</a:t>
          </a:r>
        </a:p>
      </dsp:txBody>
      <dsp:txXfrm>
        <a:off x="4582033" y="2147539"/>
        <a:ext cx="1197981" cy="580917"/>
      </dsp:txXfrm>
    </dsp:sp>
    <dsp:sp modelId="{96635A94-8A47-4084-989C-598E27ADF590}">
      <dsp:nvSpPr>
        <dsp:cNvPr id="0" name=""/>
        <dsp:cNvSpPr/>
      </dsp:nvSpPr>
      <dsp:spPr>
        <a:xfrm rot="19457599">
          <a:off x="4013168" y="3315084"/>
          <a:ext cx="6079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07932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01936" y="3309828"/>
        <a:ext cx="30396" cy="30396"/>
      </dsp:txXfrm>
    </dsp:sp>
    <dsp:sp modelId="{363FBC3A-D2A7-4A01-91B1-A6EDC744AA6B}">
      <dsp:nvSpPr>
        <dsp:cNvPr id="0" name=""/>
        <dsp:cNvSpPr/>
      </dsp:nvSpPr>
      <dsp:spPr>
        <a:xfrm>
          <a:off x="4563960" y="2839089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Odvolávací komise</a:t>
          </a:r>
        </a:p>
      </dsp:txBody>
      <dsp:txXfrm>
        <a:off x="4582033" y="2857162"/>
        <a:ext cx="1197981" cy="580917"/>
      </dsp:txXfrm>
    </dsp:sp>
    <dsp:sp modelId="{EF737546-C743-4C5C-80EE-5EFA93967C16}">
      <dsp:nvSpPr>
        <dsp:cNvPr id="0" name=""/>
        <dsp:cNvSpPr/>
      </dsp:nvSpPr>
      <dsp:spPr>
        <a:xfrm rot="2142401">
          <a:off x="4013168" y="3669895"/>
          <a:ext cx="60793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607932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01936" y="3664640"/>
        <a:ext cx="30396" cy="30396"/>
      </dsp:txXfrm>
    </dsp:sp>
    <dsp:sp modelId="{9D5015B9-6144-4AD9-94CD-296AA7A1F3D6}">
      <dsp:nvSpPr>
        <dsp:cNvPr id="0" name=""/>
        <dsp:cNvSpPr/>
      </dsp:nvSpPr>
      <dsp:spPr>
        <a:xfrm>
          <a:off x="4563960" y="3548712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Etický panel</a:t>
          </a:r>
        </a:p>
      </dsp:txBody>
      <dsp:txXfrm>
        <a:off x="4582033" y="3566785"/>
        <a:ext cx="1197981" cy="580917"/>
      </dsp:txXfrm>
    </dsp:sp>
    <dsp:sp modelId="{901135B9-E31D-4BE0-9190-6A27DEC129BD}">
      <dsp:nvSpPr>
        <dsp:cNvPr id="0" name=""/>
        <dsp:cNvSpPr/>
      </dsp:nvSpPr>
      <dsp:spPr>
        <a:xfrm rot="3907178">
          <a:off x="3730467" y="4024707"/>
          <a:ext cx="11733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73333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287801" y="4005316"/>
        <a:ext cx="58666" cy="58666"/>
      </dsp:txXfrm>
    </dsp:sp>
    <dsp:sp modelId="{B6CEDE1F-F21C-4830-909D-92074CDE8A68}">
      <dsp:nvSpPr>
        <dsp:cNvPr id="0" name=""/>
        <dsp:cNvSpPr/>
      </dsp:nvSpPr>
      <dsp:spPr>
        <a:xfrm>
          <a:off x="4563960" y="4258335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Tribunál</a:t>
          </a:r>
        </a:p>
      </dsp:txBody>
      <dsp:txXfrm>
        <a:off x="4582033" y="4276408"/>
        <a:ext cx="1197981" cy="580917"/>
      </dsp:txXfrm>
    </dsp:sp>
    <dsp:sp modelId="{0C50F225-547A-4243-ADEC-E46DA67709A3}">
      <dsp:nvSpPr>
        <dsp:cNvPr id="0" name=""/>
        <dsp:cNvSpPr/>
      </dsp:nvSpPr>
      <dsp:spPr>
        <a:xfrm rot="4725511">
          <a:off x="1323224" y="4024707"/>
          <a:ext cx="253226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532264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900" kern="1200"/>
        </a:p>
      </dsp:txBody>
      <dsp:txXfrm>
        <a:off x="2526049" y="3971343"/>
        <a:ext cx="126613" cy="126613"/>
      </dsp:txXfrm>
    </dsp:sp>
    <dsp:sp modelId="{3CE42E56-04FB-43AA-9149-CC4B8F79E5C1}">
      <dsp:nvSpPr>
        <dsp:cNvPr id="0" name=""/>
        <dsp:cNvSpPr/>
      </dsp:nvSpPr>
      <dsp:spPr>
        <a:xfrm>
          <a:off x="2836181" y="4967958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Prezident</a:t>
          </a:r>
        </a:p>
      </dsp:txBody>
      <dsp:txXfrm>
        <a:off x="2854254" y="4986031"/>
        <a:ext cx="1197981" cy="580917"/>
      </dsp:txXfrm>
    </dsp:sp>
    <dsp:sp modelId="{AEBDA9BC-2D8C-46D6-80BB-6C90203C18F9}">
      <dsp:nvSpPr>
        <dsp:cNvPr id="0" name=""/>
        <dsp:cNvSpPr/>
      </dsp:nvSpPr>
      <dsp:spPr>
        <a:xfrm>
          <a:off x="4070309" y="5266547"/>
          <a:ext cx="493650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93650" y="9942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04793" y="5264149"/>
        <a:ext cx="24682" cy="24682"/>
      </dsp:txXfrm>
    </dsp:sp>
    <dsp:sp modelId="{69AECF13-C845-4680-BB71-18832082F940}">
      <dsp:nvSpPr>
        <dsp:cNvPr id="0" name=""/>
        <dsp:cNvSpPr/>
      </dsp:nvSpPr>
      <dsp:spPr>
        <a:xfrm>
          <a:off x="4563960" y="4967958"/>
          <a:ext cx="1234127" cy="617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sekretariát</a:t>
          </a:r>
        </a:p>
      </dsp:txBody>
      <dsp:txXfrm>
        <a:off x="4582033" y="4986031"/>
        <a:ext cx="1197981" cy="580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0BB25-1987-C485-125E-0E1B86FCB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DB544F-9F60-445F-A282-C9AE1E0B2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27792-9C7E-B40A-8B23-4A06ED14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224CC2-2EB8-0DC0-6EB0-D3F51861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721306-76FA-F18B-37A0-F0DC5A28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12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0B7E6-F120-E6DE-F4C8-6793EAAA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B2BD3C-701A-AC1F-12E1-98AB3EF25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182D21-1C56-6BAF-0B4A-140AF866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7DD7AF-2110-02DA-074B-5DE6FDFC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0F9D95-DFFC-ECCA-DBE1-517A86C9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00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EAFB9B-A080-8E52-10F9-81161FAF3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7EC6B0-FAF0-5D92-50C8-FCC3AD409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967F4-7702-3D80-5331-C53C0831A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A8DFC-9F5B-238E-9CC3-3E7C0C97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ECE262-B5E6-B34C-4CF5-67F7B180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37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85483-9EBE-A0CC-2CEF-D5D0E76C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D30843-891B-1854-2C4A-F954074F9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F566DB-59AC-9CD3-06C2-E2BB70F6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A81B08-7F6C-4AFC-94F0-6A5C4892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9DF46C-E722-33CC-F21A-44BF2005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0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4B712-8D95-0BA8-7901-BB323DB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BB78C9-65B0-C322-910F-B0EB2A75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E00A2C-B8CD-9787-D383-1202C0B1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F5770-C216-5AC3-5C9A-7F1DB8D6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CD8164-766D-164E-7B31-5923DB01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66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1CC4B-9055-E262-09C7-5BC2AB1C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A5BBD-C2EA-FF23-1DE3-EBE6ADCCF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19376D-C883-E957-DD92-6A0A7E2C3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B04422-8CC5-3351-EF8F-C97B9E50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745DAB-7872-F9F5-FFEB-92EB4795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7673D7-F6E5-E11A-0158-5287D717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5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7291F-3735-C20D-16EA-095A1455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5329C4-FEE6-77EE-DBAA-FF93521B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75FEEF-C521-0EBE-B07C-35AE266C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889F34-06D5-E23A-A894-90A84B2AA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3A4C88-184B-EE5E-AF37-57DD3DB23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688D9A-7CE5-33FB-5F63-07C9AECA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23F4BA5-001D-E927-6CC4-7E27C8D3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214B5E-3634-F925-CB25-3AE76287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30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4D92E-E177-1A0C-4F21-7870A1F7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BC3370-920D-4420-2CAE-B7D69CE7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263763-D255-BE1C-C7B6-FE63FFD2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9629A6-1D67-7910-6EEB-05265C19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76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E0EC86-E2F7-648F-6894-29C63E67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0E23F5-C88D-197D-76EA-F788852A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E3BF48-01A9-FEBB-990E-1A9D9A2E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2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663E2-AC94-7A91-961B-FD789FB0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64D32A-39C9-A374-3916-98F26AC25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BE08F0-CD36-EA5F-2E12-238EE8DF8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B961EC-DFF4-610D-FEBF-D87FCA3F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64D25B-00A9-0533-5CA3-FB36B0CB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706942-F8E4-55FB-F7FB-81130DF5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19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8E393-D43A-B789-7305-9BE76033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EF90DB-71AC-3775-AA11-7F9D9D4CF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1E67D3-0039-9A8E-66C2-FF741C4EB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14D57D-8521-F602-6085-06054095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5A26BD-4DF1-C438-41EF-5FF37AD6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73E14C-8169-21B6-C45D-C6643F28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4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1E83E28-F5FD-B856-C8F7-6D4A158B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6FBDFD-F197-CD58-07CE-B1CBEC14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46DC3C-DD9C-9BBB-D127-1E963F60C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95C8-4D8D-4990-9ECA-48AE7A2438B2}" type="datetimeFigureOut">
              <a:rPr lang="cs-CZ" smtClean="0"/>
              <a:t>19.11.2023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09DB4-C35A-BC0A-3191-05E1AF19F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DC04BF-DBA6-31D7-962C-452BF2B2A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DE9D-A673-43AE-B884-D07BA87EC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60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24.jpe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28.pn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10" Type="http://schemas.microsoft.com/office/2007/relationships/diagramDrawing" Target="../diagrams/drawing4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4.xml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45.png"/><Relationship Id="rId7" Type="http://schemas.openxmlformats.org/officeDocument/2006/relationships/diagramData" Target="../diagrams/data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microsoft.com/office/2007/relationships/diagramDrawing" Target="../diagrams/drawing5.xml"/><Relationship Id="rId5" Type="http://schemas.openxmlformats.org/officeDocument/2006/relationships/image" Target="../media/image47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46.jpeg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2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1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787BC3-CC5F-7BE4-D6EF-8F56DF1F1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666"/>
          <a:stretch/>
        </p:blipFill>
        <p:spPr>
          <a:xfrm>
            <a:off x="-3048" y="10"/>
            <a:ext cx="12191981" cy="6857990"/>
          </a:xfrm>
          <a:prstGeom prst="rect">
            <a:avLst/>
          </a:prstGeom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68E97A1B-C9CF-1578-E7E0-76CD0850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8" y="1149210"/>
            <a:ext cx="8757987" cy="547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7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taly and Turkey advance to quarterfinals | volleyballworld.com">
            <a:extLst>
              <a:ext uri="{FF2B5EF4-FFF2-40B4-BE49-F238E27FC236}">
                <a16:creationId xmlns:a16="http://schemas.microsoft.com/office/drawing/2014/main" id="{EEE1046E-A2C4-0CAB-65FC-66D963246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1" r="43584"/>
          <a:stretch/>
        </p:blipFill>
        <p:spPr bwMode="auto">
          <a:xfrm>
            <a:off x="3178569" y="0"/>
            <a:ext cx="2804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each Volleyball - Athens Olympic Games 2004 - Men's Preliminary Round -  Pool B - Brazil v Cuba. Cuba's Juan Rosell Milanes (front) and Brazil's  Marcio Henrique Araujo (back) in action Stock Photo - Alamy">
            <a:extLst>
              <a:ext uri="{FF2B5EF4-FFF2-40B4-BE49-F238E27FC236}">
                <a16:creationId xmlns:a16="http://schemas.microsoft.com/office/drawing/2014/main" id="{94F8FFDB-5EB8-F536-4060-78BBBA167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2834" r="12756" b="6551"/>
          <a:stretch/>
        </p:blipFill>
        <p:spPr bwMode="auto">
          <a:xfrm>
            <a:off x="8830639" y="-5504"/>
            <a:ext cx="3337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oleibol interior Obrázky, stock fotografie a snímky Voleibol interior">
            <a:extLst>
              <a:ext uri="{FF2B5EF4-FFF2-40B4-BE49-F238E27FC236}">
                <a16:creationId xmlns:a16="http://schemas.microsoft.com/office/drawing/2014/main" id="{84203E78-6434-7B67-5868-239727051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33695"/>
          <a:stretch/>
        </p:blipFill>
        <p:spPr bwMode="auto">
          <a:xfrm>
            <a:off x="5983510" y="0"/>
            <a:ext cx="2847129" cy="68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České volejbalistky zdolaly Chorvatky i v kvalifikaci Ligy národů a jsou  dva sety od semifinále | iROZHLAS - spolehlivé zprávy">
            <a:extLst>
              <a:ext uri="{FF2B5EF4-FFF2-40B4-BE49-F238E27FC236}">
                <a16:creationId xmlns:a16="http://schemas.microsoft.com/office/drawing/2014/main" id="{47CABE5A-9A85-E88E-886A-BBAE7DF44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t="-1" r="35515" b="-1"/>
          <a:stretch/>
        </p:blipFill>
        <p:spPr bwMode="auto">
          <a:xfrm>
            <a:off x="-23739" y="-5504"/>
            <a:ext cx="3178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4615369-1B7E-C365-D445-EA26C219BE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54949"/>
              </p:ext>
            </p:extLst>
          </p:nvPr>
        </p:nvGraphicFramePr>
        <p:xfrm>
          <a:off x="838200" y="23474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Grafický objekt 8" descr="Odznak 1 se souvislou výplní">
            <a:extLst>
              <a:ext uri="{FF2B5EF4-FFF2-40B4-BE49-F238E27FC236}">
                <a16:creationId xmlns:a16="http://schemas.microsoft.com/office/drawing/2014/main" id="{39120BCD-DFFA-E743-7753-DABF1B9FB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2541" y="2652716"/>
            <a:ext cx="914400" cy="914400"/>
          </a:xfrm>
          <a:prstGeom prst="rect">
            <a:avLst/>
          </a:prstGeom>
        </p:spPr>
      </p:pic>
      <p:pic>
        <p:nvPicPr>
          <p:cNvPr id="12" name="Grafický objekt 11" descr="Odznak se souvislou výplní">
            <a:extLst>
              <a:ext uri="{FF2B5EF4-FFF2-40B4-BE49-F238E27FC236}">
                <a16:creationId xmlns:a16="http://schemas.microsoft.com/office/drawing/2014/main" id="{49C51053-B253-5D70-62FA-EB92616B5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73939" y="2652716"/>
            <a:ext cx="914400" cy="914400"/>
          </a:xfrm>
          <a:prstGeom prst="rect">
            <a:avLst/>
          </a:prstGeom>
        </p:spPr>
      </p:pic>
      <p:pic>
        <p:nvPicPr>
          <p:cNvPr id="14" name="Grafický objekt 13" descr="Odznak 4 se souvislou výplní">
            <a:extLst>
              <a:ext uri="{FF2B5EF4-FFF2-40B4-BE49-F238E27FC236}">
                <a16:creationId xmlns:a16="http://schemas.microsoft.com/office/drawing/2014/main" id="{8D21CBE5-930E-4D2C-DB42-3BD219A0D2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10394" y="2652716"/>
            <a:ext cx="914400" cy="914400"/>
          </a:xfrm>
          <a:prstGeom prst="rect">
            <a:avLst/>
          </a:prstGeom>
        </p:spPr>
      </p:pic>
      <p:pic>
        <p:nvPicPr>
          <p:cNvPr id="18" name="Grafický objekt 17" descr="Glóbus: Afrika a Evropa se souvislou výplní">
            <a:extLst>
              <a:ext uri="{FF2B5EF4-FFF2-40B4-BE49-F238E27FC236}">
                <a16:creationId xmlns:a16="http://schemas.microsoft.com/office/drawing/2014/main" id="{6FA8795D-E344-CE61-2E6C-DAEB92F4EB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76574" y="2652716"/>
            <a:ext cx="914400" cy="914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891CC53-C67F-574C-1017-9F957B8F9F72}"/>
              </a:ext>
            </a:extLst>
          </p:cNvPr>
          <p:cNvSpPr txBox="1"/>
          <p:nvPr/>
        </p:nvSpPr>
        <p:spPr>
          <a:xfrm>
            <a:off x="782541" y="1014935"/>
            <a:ext cx="613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SOUTĚŽE</a:t>
            </a:r>
          </a:p>
        </p:txBody>
      </p:sp>
    </p:spTree>
    <p:extLst>
      <p:ext uri="{BB962C8B-B14F-4D97-AF65-F5344CB8AC3E}">
        <p14:creationId xmlns:p14="http://schemas.microsoft.com/office/powerpoint/2010/main" val="543971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90B9B-B301-B4E3-D5ED-584C721B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2153" y="4977597"/>
            <a:ext cx="4615650" cy="2086238"/>
          </a:xfrm>
        </p:spPr>
        <p:txBody>
          <a:bodyPr>
            <a:normAutofit/>
          </a:bodyPr>
          <a:lstStyle/>
          <a:p>
            <a:pPr lvl="1"/>
            <a:r>
              <a:rPr lang="cs-CZ" sz="1800" dirty="0">
                <a:solidFill>
                  <a:schemeClr val="bg1"/>
                </a:solidFill>
              </a:rPr>
              <a:t>Rovnoměrná propagace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Rovné podmínky a příležitosti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Rovnoměrná finanční odměna ve volejbalové národní lize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Komise sportovců </a:t>
            </a:r>
          </a:p>
          <a:p>
            <a:pPr lvl="1"/>
            <a:r>
              <a:rPr lang="cs-CZ" sz="1800" dirty="0" err="1">
                <a:solidFill>
                  <a:schemeClr val="bg1"/>
                </a:solidFill>
              </a:rPr>
              <a:t>Equal</a:t>
            </a:r>
            <a:r>
              <a:rPr lang="cs-CZ" sz="1800" dirty="0">
                <a:solidFill>
                  <a:schemeClr val="bg1"/>
                </a:solidFill>
              </a:rPr>
              <a:t> Jersey </a:t>
            </a:r>
          </a:p>
        </p:txBody>
      </p:sp>
      <p:pic>
        <p:nvPicPr>
          <p:cNvPr id="4100" name="Picture 4" descr="Equal Jersey – VolleyballWorld Shop">
            <a:extLst>
              <a:ext uri="{FF2B5EF4-FFF2-40B4-BE49-F238E27FC236}">
                <a16:creationId xmlns:a16="http://schemas.microsoft.com/office/drawing/2014/main" id="{9FA0A824-58CA-7160-E72A-5FFD47BC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93" y="548474"/>
            <a:ext cx="4540469" cy="25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94A3A7-5C9B-D275-3821-FFF00874B352}"/>
              </a:ext>
            </a:extLst>
          </p:cNvPr>
          <p:cNvSpPr txBox="1"/>
          <p:nvPr/>
        </p:nvSpPr>
        <p:spPr>
          <a:xfrm>
            <a:off x="4233825" y="4977597"/>
            <a:ext cx="377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dirty="0" err="1">
                <a:solidFill>
                  <a:schemeClr val="bg1"/>
                </a:solidFill>
              </a:rPr>
              <a:t>Good</a:t>
            </a:r>
            <a:r>
              <a:rPr lang="cs-CZ" dirty="0">
                <a:solidFill>
                  <a:schemeClr val="bg1"/>
                </a:solidFill>
              </a:rPr>
              <a:t> 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Ghost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fishing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Foundation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OSN </a:t>
            </a:r>
            <a:r>
              <a:rPr lang="cs-CZ" dirty="0" err="1">
                <a:solidFill>
                  <a:schemeClr val="bg1"/>
                </a:solidFill>
              </a:rPr>
              <a:t>Clean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Seas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108" name="Picture 12" descr="Good Net Volleyball Sustainability Project Launched on Copacabana Beach |  InsideCEV">
            <a:extLst>
              <a:ext uri="{FF2B5EF4-FFF2-40B4-BE49-F238E27FC236}">
                <a16:creationId xmlns:a16="http://schemas.microsoft.com/office/drawing/2014/main" id="{93F9C1B8-73E4-FBA7-12E2-5002D3A6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7" y="548472"/>
            <a:ext cx="35147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Gender Symbol | Gender Wiki | Fandom">
            <a:extLst>
              <a:ext uri="{FF2B5EF4-FFF2-40B4-BE49-F238E27FC236}">
                <a16:creationId xmlns:a16="http://schemas.microsoft.com/office/drawing/2014/main" id="{C933421E-3AFD-D1D3-A0FB-3FC149F0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49" y="4063197"/>
            <a:ext cx="81642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0" descr="TYKRASO – Originální dámská móda">
            <a:extLst>
              <a:ext uri="{FF2B5EF4-FFF2-40B4-BE49-F238E27FC236}">
                <a16:creationId xmlns:a16="http://schemas.microsoft.com/office/drawing/2014/main" id="{BF419953-A540-00EA-2D8D-63431A0FEC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Grafický objekt 10" descr="Otevřená ruka s rostlinou se souvislou výplní">
            <a:extLst>
              <a:ext uri="{FF2B5EF4-FFF2-40B4-BE49-F238E27FC236}">
                <a16:creationId xmlns:a16="http://schemas.microsoft.com/office/drawing/2014/main" id="{52F1BDF4-8E17-D991-5326-F1858B10E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5179" y="4063197"/>
            <a:ext cx="914400" cy="914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FA6BE3-0EF9-8768-01CA-D75670ED91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3" t="2315" r="1865"/>
          <a:stretch/>
        </p:blipFill>
        <p:spPr>
          <a:xfrm>
            <a:off x="263" y="983061"/>
            <a:ext cx="4185974" cy="307953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136DE7-5169-DFCC-477B-7AAA094C1AD7}"/>
              </a:ext>
            </a:extLst>
          </p:cNvPr>
          <p:cNvSpPr txBox="1"/>
          <p:nvPr/>
        </p:nvSpPr>
        <p:spPr>
          <a:xfrm>
            <a:off x="223765" y="4983144"/>
            <a:ext cx="3738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dirty="0">
                <a:solidFill>
                  <a:schemeClr val="bg1"/>
                </a:solidFill>
              </a:rPr>
              <a:t>FIVB </a:t>
            </a:r>
            <a:r>
              <a:rPr lang="cs-CZ" dirty="0" err="1">
                <a:solidFill>
                  <a:schemeClr val="bg1"/>
                </a:solidFill>
              </a:rPr>
              <a:t>Heroes</a:t>
            </a:r>
            <a:endParaRPr lang="cs-CZ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Zvýšit povědomí o výkonech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Zvýšit celosvětový zájem o sport a sportovní úspěchy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33 volejbalistů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29 </a:t>
            </a:r>
            <a:r>
              <a:rPr lang="cs-CZ" dirty="0" err="1">
                <a:solidFill>
                  <a:schemeClr val="bg1"/>
                </a:solidFill>
              </a:rPr>
              <a:t>beachvolejbalistů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7" name="Grafický objekt 16" descr="Sportovní míče se souvislou výplní">
            <a:extLst>
              <a:ext uri="{FF2B5EF4-FFF2-40B4-BE49-F238E27FC236}">
                <a16:creationId xmlns:a16="http://schemas.microsoft.com/office/drawing/2014/main" id="{4481AABD-68CD-4D1B-2B45-7CB15F290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5787" y="4063197"/>
            <a:ext cx="914400" cy="91440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9ABF30B-B0EA-E757-C057-3F8E61AEC439}"/>
              </a:ext>
            </a:extLst>
          </p:cNvPr>
          <p:cNvSpPr txBox="1"/>
          <p:nvPr/>
        </p:nvSpPr>
        <p:spPr>
          <a:xfrm>
            <a:off x="777888" y="126878"/>
            <a:ext cx="261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PROJEKTY</a:t>
            </a:r>
          </a:p>
        </p:txBody>
      </p:sp>
    </p:spTree>
    <p:extLst>
      <p:ext uri="{BB962C8B-B14F-4D97-AF65-F5344CB8AC3E}">
        <p14:creationId xmlns:p14="http://schemas.microsoft.com/office/powerpoint/2010/main" val="64134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52E01-AC0E-F9F7-DA89-90C3BFA8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54" y="260094"/>
            <a:ext cx="3336545" cy="112897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SPOLUPRÁCE</a:t>
            </a:r>
          </a:p>
        </p:txBody>
      </p:sp>
      <p:pic>
        <p:nvPicPr>
          <p:cNvPr id="5130" name="Picture 10" descr="Mikasa MVA300 | sportisimo.cz">
            <a:extLst>
              <a:ext uri="{FF2B5EF4-FFF2-40B4-BE49-F238E27FC236}">
                <a16:creationId xmlns:a16="http://schemas.microsoft.com/office/drawing/2014/main" id="{831CF21A-E27D-A4BC-82CE-31DEF533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261" y="375320"/>
            <a:ext cx="3848658" cy="38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91" name="Straight Connector 5190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nealkoholický nápoj, umělá hmota, láhev, Plastová láhev&#10;&#10;Popis byl vytvořen automaticky">
            <a:extLst>
              <a:ext uri="{FF2B5EF4-FFF2-40B4-BE49-F238E27FC236}">
                <a16:creationId xmlns:a16="http://schemas.microsoft.com/office/drawing/2014/main" id="{3AADB22E-9561-358D-7BBE-0FD8297B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70" y="481348"/>
            <a:ext cx="2628285" cy="1445556"/>
          </a:xfrm>
          <a:prstGeom prst="rect">
            <a:avLst/>
          </a:prstGeom>
        </p:spPr>
      </p:pic>
      <p:cxnSp>
        <p:nvCxnSpPr>
          <p:cNvPr id="5193" name="Straight Connector 5192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8" name="Picture 18" descr="DB Schenker urychluje elektrifikaci vozového parku díky spolupráci s Volta  Trucks - Transport-logistika.cz">
            <a:extLst>
              <a:ext uri="{FF2B5EF4-FFF2-40B4-BE49-F238E27FC236}">
                <a16:creationId xmlns:a16="http://schemas.microsoft.com/office/drawing/2014/main" id="{91065125-164A-AE5F-564B-668702A7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652" y="2447102"/>
            <a:ext cx="2628286" cy="1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95" name="Straight Connector 5194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 descr="ASICS Global Volleyball Campaign 2020 on Behance">
            <a:extLst>
              <a:ext uri="{FF2B5EF4-FFF2-40B4-BE49-F238E27FC236}">
                <a16:creationId xmlns:a16="http://schemas.microsoft.com/office/drawing/2014/main" id="{25C90813-0988-07FD-533F-C21F30B9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77" y="4911833"/>
            <a:ext cx="2169316" cy="14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FIVB CELEBRATES 75TH ANNIVERSARY - Asian Volleyball Confederation">
            <a:extLst>
              <a:ext uri="{FF2B5EF4-FFF2-40B4-BE49-F238E27FC236}">
                <a16:creationId xmlns:a16="http://schemas.microsoft.com/office/drawing/2014/main" id="{3EB38F76-D23D-D7CC-3869-58AE9BEB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2406" y="4911833"/>
            <a:ext cx="3125231" cy="14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97" name="Straight Connector 5196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6" descr="Mikasa VLS300 Beach Champ Official FIVB Game Ball Beach Volleyball | eBay">
            <a:extLst>
              <a:ext uri="{FF2B5EF4-FFF2-40B4-BE49-F238E27FC236}">
                <a16:creationId xmlns:a16="http://schemas.microsoft.com/office/drawing/2014/main" id="{FE96B158-EAE4-C019-213F-81F4B4043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167809"/>
            <a:ext cx="2413591" cy="24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94DDDF3-F670-3846-75E4-A09257B5E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600687"/>
              </p:ext>
            </p:extLst>
          </p:nvPr>
        </p:nvGraphicFramePr>
        <p:xfrm>
          <a:off x="7898371" y="1247784"/>
          <a:ext cx="4122178" cy="535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44719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373644-CF80-E529-979E-E95C25CA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68" y="846254"/>
            <a:ext cx="4300330" cy="7016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FINANČNÍ STRÁNKA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88E3C4-1BC4-5316-7186-E578E6D86237}"/>
              </a:ext>
            </a:extLst>
          </p:cNvPr>
          <p:cNvSpPr txBox="1"/>
          <p:nvPr/>
        </p:nvSpPr>
        <p:spPr>
          <a:xfrm>
            <a:off x="897768" y="1887595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Příjmy</a:t>
            </a:r>
            <a:endParaRPr lang="en-US" sz="1600" b="0" i="0" u="none" strike="noStrike" dirty="0">
              <a:solidFill>
                <a:schemeClr val="bg1"/>
              </a:solidFill>
              <a:effectLst/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roční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předplatné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vysílací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a </a:t>
            </a:r>
            <a:r>
              <a:rPr lang="cs-CZ" sz="1600" dirty="0">
                <a:solidFill>
                  <a:schemeClr val="bg1"/>
                </a:solidFill>
              </a:rPr>
              <a:t>jiná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práva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a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poplatky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za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převody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fondy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MOV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a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ostatní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příjmy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err="1">
                <a:solidFill>
                  <a:schemeClr val="bg1"/>
                </a:solidFill>
              </a:rPr>
              <a:t>V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ýdaje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:</a:t>
            </a: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výdaje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na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mezinárodní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soutěže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olympijské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hry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programy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FIVB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konfederační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příspěvky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a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přestupy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</a:rPr>
              <a:t>refundace</a:t>
            </a:r>
            <a:endParaRPr lang="en-US" sz="1600" b="0" i="0" u="none" strike="noStrike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CDC12D70-F671-C70D-FD9F-214EACE9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03" y="2394112"/>
            <a:ext cx="249094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cs-CZ" alt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7" name="Zástupný obsah 26">
            <a:extLst>
              <a:ext uri="{FF2B5EF4-FFF2-40B4-BE49-F238E27FC236}">
                <a16:creationId xmlns:a16="http://schemas.microsoft.com/office/drawing/2014/main" id="{276F8500-C07E-28CB-CB65-8D3C7A139C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005246"/>
              </p:ext>
            </p:extLst>
          </p:nvPr>
        </p:nvGraphicFramePr>
        <p:xfrm>
          <a:off x="5854596" y="2202690"/>
          <a:ext cx="6077301" cy="3017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077301">
                  <a:extLst>
                    <a:ext uri="{9D8B030D-6E8A-4147-A177-3AD203B41FA5}">
                      <a16:colId xmlns:a16="http://schemas.microsoft.com/office/drawing/2014/main" val="811538058"/>
                    </a:ext>
                  </a:extLst>
                </a:gridCol>
              </a:tblGrid>
              <a:tr h="633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Příjmy 2021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= 668 342 748 Kč</a:t>
                      </a:r>
                    </a:p>
                    <a:p>
                      <a:endParaRPr lang="cs-CZ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37524"/>
                  </a:ext>
                </a:extLst>
              </a:tr>
              <a:tr h="633554">
                <a:tc>
                  <a:txBody>
                    <a:bodyPr/>
                    <a:lstStyle/>
                    <a:p>
                      <a:pPr rtl="0"/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Výdaje 2021</a:t>
                      </a:r>
                      <a:endParaRPr lang="cs-CZ" sz="18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fontAlgn="base"/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= 666 250 680 Kč</a:t>
                      </a:r>
                    </a:p>
                    <a:p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04013"/>
                  </a:ext>
                </a:extLst>
              </a:tr>
              <a:tr h="818341">
                <a:tc>
                  <a:txBody>
                    <a:bodyPr/>
                    <a:lstStyle/>
                    <a:p>
                      <a:pPr rtl="0"/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Hospodářský výsledek</a:t>
                      </a:r>
                      <a:endParaRPr lang="cs-CZ" sz="18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/>
                      <a:r>
                        <a:rPr lang="cs-CZ" sz="18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= 1 879 375 Kč </a:t>
                      </a:r>
                      <a:endParaRPr lang="cs-CZ" sz="18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br>
                        <a:rPr lang="cs-CZ" sz="1800" dirty="0">
                          <a:solidFill>
                            <a:schemeClr val="bg1"/>
                          </a:solidFill>
                        </a:rPr>
                      </a:br>
                      <a:endParaRPr lang="cs-CZ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4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3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0B32CED-41D9-8687-CF37-4E16BDE05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E2EBF62-2EC7-E88F-C6D1-962A21640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93627"/>
              </p:ext>
            </p:extLst>
          </p:nvPr>
        </p:nvGraphicFramePr>
        <p:xfrm>
          <a:off x="661393" y="643466"/>
          <a:ext cx="10869214" cy="55710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34607">
                  <a:extLst>
                    <a:ext uri="{9D8B030D-6E8A-4147-A177-3AD203B41FA5}">
                      <a16:colId xmlns:a16="http://schemas.microsoft.com/office/drawing/2014/main" val="355427037"/>
                    </a:ext>
                  </a:extLst>
                </a:gridCol>
                <a:gridCol w="5434607">
                  <a:extLst>
                    <a:ext uri="{9D8B030D-6E8A-4147-A177-3AD203B41FA5}">
                      <a16:colId xmlns:a16="http://schemas.microsoft.com/office/drawing/2014/main" val="1720969080"/>
                    </a:ext>
                  </a:extLst>
                </a:gridCol>
              </a:tblGrid>
              <a:tr h="958464">
                <a:tc>
                  <a:txBody>
                    <a:bodyPr/>
                    <a:lstStyle/>
                    <a:p>
                      <a:r>
                        <a:rPr lang="cs-CZ" sz="2800" b="1" u="none" strike="noStrike" kern="1200" cap="none" spc="0" dirty="0">
                          <a:solidFill>
                            <a:srgbClr val="FFFFFF"/>
                          </a:solidFill>
                          <a:effectLst/>
                        </a:rPr>
                        <a:t>AKTIVA </a:t>
                      </a:r>
                      <a:endParaRPr lang="cs-CZ" sz="2800" b="1" cap="none" spc="0" dirty="0">
                        <a:solidFill>
                          <a:srgbClr val="FFFFFF"/>
                        </a:solidFill>
                      </a:endParaRPr>
                    </a:p>
                  </a:txBody>
                  <a:tcPr marL="405778" marR="243467" marT="243467" marB="243467" anchor="b"/>
                </a:tc>
                <a:tc>
                  <a:txBody>
                    <a:bodyPr/>
                    <a:lstStyle/>
                    <a:p>
                      <a:r>
                        <a:rPr lang="cs-CZ" sz="2800" b="1" u="none" strike="noStrike" kern="1200" cap="none" spc="0" dirty="0">
                          <a:solidFill>
                            <a:srgbClr val="FFFFFF"/>
                          </a:solidFill>
                          <a:effectLst/>
                        </a:rPr>
                        <a:t>PASIVA </a:t>
                      </a:r>
                      <a:endParaRPr lang="cs-CZ" sz="2800" b="1" cap="none" spc="0" dirty="0">
                        <a:solidFill>
                          <a:srgbClr val="FFFFFF"/>
                        </a:solidFill>
                      </a:endParaRPr>
                    </a:p>
                  </a:txBody>
                  <a:tcPr marL="405778" marR="243467" marT="243467" marB="243467" anchor="b"/>
                </a:tc>
                <a:extLst>
                  <a:ext uri="{0D108BD9-81ED-4DB2-BD59-A6C34878D82A}">
                    <a16:rowId xmlns:a16="http://schemas.microsoft.com/office/drawing/2014/main" val="2531249638"/>
                  </a:ext>
                </a:extLst>
              </a:tr>
              <a:tr h="1827070">
                <a:tc>
                  <a:txBody>
                    <a:bodyPr/>
                    <a:lstStyle/>
                    <a:p>
                      <a:pPr rtl="0"/>
                      <a:r>
                        <a:rPr lang="pl-PL" sz="2800" b="0" u="sng" kern="12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Dlouhodobý majetek </a:t>
                      </a:r>
                      <a:endParaRPr lang="pl-PL" sz="2800" b="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rtl="0" fontAlgn="base"/>
                      <a:r>
                        <a:rPr lang="pl-PL" sz="2800" b="0" u="none" strike="noStrike" kern="12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4 440 324 756 Kč</a:t>
                      </a:r>
                    </a:p>
                    <a:p>
                      <a:endParaRPr lang="cs-CZ" sz="28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tc>
                  <a:txBody>
                    <a:bodyPr/>
                    <a:lstStyle/>
                    <a:p>
                      <a:pPr rtl="0"/>
                      <a:r>
                        <a:rPr lang="pl-PL" sz="2800" b="0" u="sng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Vlastní zdroje </a:t>
                      </a:r>
                      <a:endParaRPr lang="pl-PL" sz="2800" b="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rtl="0" fontAlgn="base"/>
                      <a:r>
                        <a:rPr lang="pl-PL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4 044 796 827 Kč</a:t>
                      </a:r>
                    </a:p>
                    <a:p>
                      <a:endParaRPr lang="cs-CZ" sz="28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extLst>
                  <a:ext uri="{0D108BD9-81ED-4DB2-BD59-A6C34878D82A}">
                    <a16:rowId xmlns:a16="http://schemas.microsoft.com/office/drawing/2014/main" val="618639519"/>
                  </a:ext>
                </a:extLst>
              </a:tr>
              <a:tr h="1827070">
                <a:tc>
                  <a:txBody>
                    <a:bodyPr/>
                    <a:lstStyle/>
                    <a:p>
                      <a:pPr rtl="0"/>
                      <a:r>
                        <a:rPr lang="cs-CZ" sz="2800" b="0" u="sng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Oběžný majetek</a:t>
                      </a:r>
                      <a:r>
                        <a:rPr lang="cs-CZ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2800" b="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rtl="0" fontAlgn="base"/>
                      <a:r>
                        <a:rPr lang="cs-CZ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1 037 475 534 Kč</a:t>
                      </a:r>
                    </a:p>
                    <a:p>
                      <a:endParaRPr lang="cs-CZ" sz="28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tc>
                  <a:txBody>
                    <a:bodyPr/>
                    <a:lstStyle/>
                    <a:p>
                      <a:pPr rtl="0"/>
                      <a:r>
                        <a:rPr lang="pl-PL" sz="2800" b="0" u="sng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Cizí zdroje</a:t>
                      </a:r>
                      <a:r>
                        <a:rPr lang="pl-PL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  <a:endParaRPr lang="pl-PL" sz="2800" b="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 rtl="0" fontAlgn="base"/>
                      <a:r>
                        <a:rPr lang="pl-PL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1 433 097 782 Kč</a:t>
                      </a:r>
                    </a:p>
                    <a:p>
                      <a:endParaRPr lang="cs-CZ" sz="28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extLst>
                  <a:ext uri="{0D108BD9-81ED-4DB2-BD59-A6C34878D82A}">
                    <a16:rowId xmlns:a16="http://schemas.microsoft.com/office/drawing/2014/main" val="4035073517"/>
                  </a:ext>
                </a:extLst>
              </a:tr>
              <a:tr h="958464">
                <a:tc>
                  <a:txBody>
                    <a:bodyPr/>
                    <a:lstStyle/>
                    <a:p>
                      <a:r>
                        <a:rPr lang="cs-CZ" sz="2800" b="1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Celkem </a:t>
                      </a:r>
                      <a:r>
                        <a:rPr lang="cs-CZ" sz="2800" b="0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=</a:t>
                      </a:r>
                      <a:r>
                        <a:rPr lang="cs-CZ" sz="2800" b="1" u="none" strike="noStrike" kern="12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5 477 894 609 Kč</a:t>
                      </a:r>
                      <a:endParaRPr lang="cs-CZ" sz="28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tc>
                  <a:txBody>
                    <a:bodyPr/>
                    <a:lstStyle/>
                    <a:p>
                      <a:r>
                        <a:rPr lang="cs-CZ" sz="2800" b="1" u="none" strike="noStrike" kern="12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Celkem </a:t>
                      </a:r>
                      <a:r>
                        <a:rPr lang="cs-CZ" sz="2800" b="0" u="none" strike="noStrike" kern="12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= </a:t>
                      </a:r>
                      <a:r>
                        <a:rPr lang="cs-CZ" sz="2800" b="1" u="none" strike="noStrike" kern="12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5 477 894 609 Kč</a:t>
                      </a:r>
                      <a:endParaRPr lang="cs-CZ" sz="28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05778" marR="243467" marT="243467" marB="243467"/>
                </a:tc>
                <a:extLst>
                  <a:ext uri="{0D108BD9-81ED-4DB2-BD59-A6C34878D82A}">
                    <a16:rowId xmlns:a16="http://schemas.microsoft.com/office/drawing/2014/main" val="93405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817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75" name="Straight Connector 1127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CFF79B3-F45D-0647-ED4C-7C7BE7B44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/>
          <a:stretch/>
        </p:blipFill>
        <p:spPr bwMode="auto">
          <a:xfrm>
            <a:off x="631128" y="1390650"/>
            <a:ext cx="5294715" cy="397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5E34C9-7BF7-6B68-1AF6-55463BE1C457}"/>
              </a:ext>
            </a:extLst>
          </p:cNvPr>
          <p:cNvSpPr txBox="1"/>
          <p:nvPr/>
        </p:nvSpPr>
        <p:spPr>
          <a:xfrm>
            <a:off x="6516229" y="781050"/>
            <a:ext cx="476248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cs-CZ" sz="2800" dirty="0"/>
              <a:t>2020 x 2021</a:t>
            </a:r>
          </a:p>
          <a:p>
            <a:pPr marL="0" indent="0" algn="ctr">
              <a:buNone/>
            </a:pPr>
            <a:r>
              <a:rPr lang="cs-CZ" sz="2800" dirty="0"/>
              <a:t> </a:t>
            </a:r>
          </a:p>
          <a:p>
            <a:pPr marL="0" indent="0">
              <a:buNone/>
            </a:pPr>
            <a:r>
              <a:rPr lang="cs-CZ" sz="1800" b="1" dirty="0"/>
              <a:t>Počet zaměstnanců 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dirty="0"/>
              <a:t>	- 2020: 62</a:t>
            </a:r>
          </a:p>
          <a:p>
            <a:pPr marL="0" indent="0">
              <a:buNone/>
            </a:pPr>
            <a:r>
              <a:rPr lang="cs-CZ" sz="1800" dirty="0"/>
              <a:t>	- 2021: 35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Hospodářský výsledek</a:t>
            </a:r>
          </a:p>
          <a:p>
            <a:pPr marL="0" indent="0">
              <a:buNone/>
            </a:pPr>
            <a:r>
              <a:rPr lang="cs-CZ" sz="1800" b="1" dirty="0"/>
              <a:t> </a:t>
            </a:r>
          </a:p>
          <a:p>
            <a:pPr marL="0" indent="0">
              <a:buNone/>
            </a:pPr>
            <a:r>
              <a:rPr lang="cs-CZ" sz="1800" dirty="0"/>
              <a:t>	- 2020: 6 388 074 CHF</a:t>
            </a:r>
          </a:p>
          <a:p>
            <a:pPr marL="0" indent="0">
              <a:buNone/>
            </a:pPr>
            <a:r>
              <a:rPr lang="cs-CZ" sz="1800" dirty="0"/>
              <a:t>	- 2021:       72 640 CHF</a:t>
            </a:r>
            <a:r>
              <a:rPr lang="cs-CZ" sz="1800" b="0" u="none" strike="noStrike" kern="1200" dirty="0">
                <a:effectLst/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b="1" dirty="0"/>
              <a:t>COVID – 19 -&gt; fond </a:t>
            </a:r>
          </a:p>
          <a:p>
            <a:pPr marL="0" indent="0">
              <a:buNone/>
            </a:pPr>
            <a:r>
              <a:rPr lang="cs-CZ" b="1" dirty="0"/>
              <a:t>- </a:t>
            </a:r>
            <a:r>
              <a:rPr lang="cs-CZ" dirty="0"/>
              <a:t>podpora sportovců</a:t>
            </a:r>
            <a:endParaRPr lang="cs-CZ" sz="1800" dirty="0"/>
          </a:p>
          <a:p>
            <a:pPr marL="0" indent="0">
              <a:buNone/>
            </a:pPr>
            <a:r>
              <a:rPr lang="cs-CZ" dirty="0"/>
              <a:t>- zdraví, finanční zabezpečení </a:t>
            </a:r>
          </a:p>
          <a:p>
            <a:pPr marL="0" indent="0">
              <a:buNone/>
            </a:pP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4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port, Sportoviště, stadión, osoba&#10;&#10;Popis byl vytvořen automaticky">
            <a:extLst>
              <a:ext uri="{FF2B5EF4-FFF2-40B4-BE49-F238E27FC236}">
                <a16:creationId xmlns:a16="http://schemas.microsoft.com/office/drawing/2014/main" id="{34157E16-D487-97CE-9239-68ED314E5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669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694197-92C2-F6E2-668E-F227547C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chemeClr val="bg1"/>
                </a:solidFill>
              </a:rPr>
              <a:t>1. Vyjmenujte orgány organizační struktury </a:t>
            </a:r>
            <a:br>
              <a:rPr lang="en-US" sz="5100">
                <a:solidFill>
                  <a:schemeClr val="bg1"/>
                </a:solidFill>
              </a:rPr>
            </a:br>
            <a:r>
              <a:rPr lang="en-US" sz="5100">
                <a:solidFill>
                  <a:schemeClr val="bg1"/>
                </a:solidFill>
              </a:rPr>
              <a:t>+</a:t>
            </a:r>
            <a:br>
              <a:rPr lang="en-US" sz="5100">
                <a:solidFill>
                  <a:schemeClr val="bg1"/>
                </a:solidFill>
              </a:rPr>
            </a:br>
            <a:r>
              <a:rPr lang="en-US" sz="5100">
                <a:solidFill>
                  <a:schemeClr val="bg1"/>
                </a:solidFill>
              </a:rPr>
              <a:t>Jaký je počet členských federací?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3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Volejbal slaví 120. narozeniny - ČVS - mobilní verze">
            <a:extLst>
              <a:ext uri="{FF2B5EF4-FFF2-40B4-BE49-F238E27FC236}">
                <a16:creationId xmlns:a16="http://schemas.microsoft.com/office/drawing/2014/main" id="{A02BACEF-64C4-BA35-CAAE-1C6A37B86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" b="11310"/>
          <a:stretch/>
        </p:blipFill>
        <p:spPr bwMode="auto">
          <a:xfrm>
            <a:off x="20" y="-9107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BDB4D5E-5E60-AE03-9AD5-1B8C1573A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351927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B38D9A3-1B6D-0C64-C20E-9968FD8B91A9}"/>
              </a:ext>
            </a:extLst>
          </p:cNvPr>
          <p:cNvSpPr txBox="1"/>
          <p:nvPr/>
        </p:nvSpPr>
        <p:spPr>
          <a:xfrm>
            <a:off x="409575" y="2695575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222 členských federací </a:t>
            </a:r>
          </a:p>
        </p:txBody>
      </p:sp>
    </p:spTree>
    <p:extLst>
      <p:ext uri="{BB962C8B-B14F-4D97-AF65-F5344CB8AC3E}">
        <p14:creationId xmlns:p14="http://schemas.microsoft.com/office/powerpoint/2010/main" val="1789967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port, Sportoviště, stadión, osoba&#10;&#10;Popis byl vytvořen automaticky">
            <a:extLst>
              <a:ext uri="{FF2B5EF4-FFF2-40B4-BE49-F238E27FC236}">
                <a16:creationId xmlns:a16="http://schemas.microsoft.com/office/drawing/2014/main" id="{34157E16-D487-97CE-9239-68ED314E5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669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694197-92C2-F6E2-668E-F227547C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1526058"/>
            <a:ext cx="9144000" cy="2288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100" dirty="0">
                <a:solidFill>
                  <a:schemeClr val="bg1"/>
                </a:solidFill>
              </a:rPr>
              <a:t>2. </a:t>
            </a:r>
            <a:r>
              <a:rPr lang="cs-CZ" sz="5400" dirty="0">
                <a:solidFill>
                  <a:schemeClr val="bg1"/>
                </a:solidFill>
              </a:rPr>
              <a:t>Na jaké tři oblasti se zaměřuje ve svých projektech? </a:t>
            </a:r>
            <a:endParaRPr lang="en-US" sz="5100" dirty="0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90B9B-B301-B4E3-D5ED-584C721B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578" y="4771762"/>
            <a:ext cx="4615650" cy="20862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Gender</a:t>
            </a:r>
          </a:p>
        </p:txBody>
      </p:sp>
      <p:pic>
        <p:nvPicPr>
          <p:cNvPr id="4100" name="Picture 4" descr="Equal Jersey – VolleyballWorld Shop">
            <a:extLst>
              <a:ext uri="{FF2B5EF4-FFF2-40B4-BE49-F238E27FC236}">
                <a16:creationId xmlns:a16="http://schemas.microsoft.com/office/drawing/2014/main" id="{9FA0A824-58CA-7160-E72A-5FFD47BC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93" y="548474"/>
            <a:ext cx="4540469" cy="25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94A3A7-5C9B-D275-3821-FFF00874B352}"/>
              </a:ext>
            </a:extLst>
          </p:cNvPr>
          <p:cNvSpPr txBox="1"/>
          <p:nvPr/>
        </p:nvSpPr>
        <p:spPr>
          <a:xfrm>
            <a:off x="4682626" y="4763806"/>
            <a:ext cx="377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Ochrana mořského prostředí</a:t>
            </a:r>
          </a:p>
        </p:txBody>
      </p:sp>
      <p:pic>
        <p:nvPicPr>
          <p:cNvPr id="4108" name="Picture 12" descr="Good Net Volleyball Sustainability Project Launched on Copacabana Beach |  InsideCEV">
            <a:extLst>
              <a:ext uri="{FF2B5EF4-FFF2-40B4-BE49-F238E27FC236}">
                <a16:creationId xmlns:a16="http://schemas.microsoft.com/office/drawing/2014/main" id="{93F9C1B8-73E4-FBA7-12E2-5002D3A6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7" y="548472"/>
            <a:ext cx="35147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0" descr="TYKRASO – Originální dámská móda">
            <a:extLst>
              <a:ext uri="{FF2B5EF4-FFF2-40B4-BE49-F238E27FC236}">
                <a16:creationId xmlns:a16="http://schemas.microsoft.com/office/drawing/2014/main" id="{BF419953-A540-00EA-2D8D-63431A0FEC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CFA6BE3-0EF9-8768-01CA-D75670ED9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" t="2315" r="1865"/>
          <a:stretch/>
        </p:blipFill>
        <p:spPr>
          <a:xfrm>
            <a:off x="263" y="983061"/>
            <a:ext cx="4185974" cy="307953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136DE7-5169-DFCC-477B-7AAA094C1AD7}"/>
              </a:ext>
            </a:extLst>
          </p:cNvPr>
          <p:cNvSpPr txBox="1"/>
          <p:nvPr/>
        </p:nvSpPr>
        <p:spPr>
          <a:xfrm>
            <a:off x="0" y="4735494"/>
            <a:ext cx="39460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Zvýšení povědomí 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sportu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9ABF30B-B0EA-E757-C057-3F8E61AEC439}"/>
              </a:ext>
            </a:extLst>
          </p:cNvPr>
          <p:cNvSpPr txBox="1"/>
          <p:nvPr/>
        </p:nvSpPr>
        <p:spPr>
          <a:xfrm>
            <a:off x="777888" y="126878"/>
            <a:ext cx="261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PROJEKTY</a:t>
            </a:r>
          </a:p>
        </p:txBody>
      </p:sp>
    </p:spTree>
    <p:extLst>
      <p:ext uri="{BB962C8B-B14F-4D97-AF65-F5344CB8AC3E}">
        <p14:creationId xmlns:p14="http://schemas.microsoft.com/office/powerpoint/2010/main" val="246900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787BC3-CC5F-7BE4-D6EF-8F56DF1F1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4BEFD8B-71ED-B65E-F855-3ADD803D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OBSAH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86F0813-2A0C-D6FD-F626-E405679E9600}"/>
              </a:ext>
            </a:extLst>
          </p:cNvPr>
          <p:cNvSpPr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400" dirty="0">
                <a:solidFill>
                  <a:srgbClr val="FFFFFF"/>
                </a:solidFill>
              </a:rPr>
              <a:t>FIVB</a:t>
            </a: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</a:rPr>
              <a:t>Historie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cs-CZ" sz="2400" dirty="0">
              <a:solidFill>
                <a:srgbClr val="FFFFFF"/>
              </a:solidFill>
            </a:endParaRP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400" dirty="0">
                <a:solidFill>
                  <a:srgbClr val="FFFFFF"/>
                </a:solidFill>
              </a:rPr>
              <a:t>Organizační struktura</a:t>
            </a: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</a:rPr>
              <a:t>Činnost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cs-CZ" sz="2400" dirty="0">
              <a:solidFill>
                <a:srgbClr val="FFFFFF"/>
              </a:solidFill>
            </a:endParaRP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</a:rPr>
              <a:t>Zásah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na</a:t>
            </a:r>
            <a:r>
              <a:rPr lang="en-US" sz="2400" dirty="0">
                <a:solidFill>
                  <a:srgbClr val="FFFFFF"/>
                </a:solidFill>
              </a:rPr>
              <a:t> sport a </a:t>
            </a:r>
            <a:r>
              <a:rPr lang="cs-CZ" sz="2400" dirty="0">
                <a:solidFill>
                  <a:srgbClr val="FFFFFF"/>
                </a:solidFill>
              </a:rPr>
              <a:t>s</a:t>
            </a:r>
            <a:r>
              <a:rPr lang="en-US" sz="2400" dirty="0" err="1">
                <a:solidFill>
                  <a:srgbClr val="FFFFFF"/>
                </a:solidFill>
              </a:rPr>
              <a:t>polečnost</a:t>
            </a:r>
            <a:endParaRPr lang="cs-CZ" sz="2400" dirty="0">
              <a:solidFill>
                <a:srgbClr val="FFFFFF"/>
              </a:solidFill>
            </a:endParaRP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</a:rPr>
              <a:t>Spolupráce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cs-CZ" sz="2400" dirty="0">
              <a:solidFill>
                <a:srgbClr val="FFFFFF"/>
              </a:solidFill>
            </a:endParaRPr>
          </a:p>
          <a:p>
            <a:pPr marL="62865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FFFF"/>
                </a:solidFill>
              </a:rPr>
              <a:t>Finanční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stránka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84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sport, Sportoviště, stadión, osoba&#10;&#10;Popis byl vytvořen automaticky">
            <a:extLst>
              <a:ext uri="{FF2B5EF4-FFF2-40B4-BE49-F238E27FC236}">
                <a16:creationId xmlns:a16="http://schemas.microsoft.com/office/drawing/2014/main" id="{34157E16-D487-97CE-9239-68ED314E5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669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694197-92C2-F6E2-668E-F227547C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1526058"/>
            <a:ext cx="9144000" cy="2288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100" dirty="0">
                <a:solidFill>
                  <a:schemeClr val="bg1"/>
                </a:solidFill>
              </a:rPr>
              <a:t>3. </a:t>
            </a:r>
            <a:r>
              <a:rPr lang="cs-CZ" sz="5400" dirty="0">
                <a:solidFill>
                  <a:schemeClr val="bg1"/>
                </a:solidFill>
              </a:rPr>
              <a:t>Na jaké tři kategorie rozděluje své cíle?</a:t>
            </a:r>
            <a:endParaRPr lang="en-US" sz="5100" dirty="0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96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2C4F0-D412-5C9E-1F51-F104D1AD7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141" y="1882965"/>
            <a:ext cx="4713997" cy="3647710"/>
          </a:xfrm>
        </p:spPr>
        <p:txBody>
          <a:bodyPr>
            <a:normAutofit/>
          </a:bodyPr>
          <a:lstStyle/>
          <a:p>
            <a:endParaRPr lang="cs-CZ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700" dirty="0">
                <a:solidFill>
                  <a:schemeClr val="bg1"/>
                </a:solidFill>
              </a:rPr>
              <a:t>CÍLE</a:t>
            </a:r>
          </a:p>
          <a:p>
            <a:pPr>
              <a:lnSpc>
                <a:spcPct val="150000"/>
              </a:lnSpc>
            </a:pPr>
            <a:r>
              <a:rPr lang="cs-CZ" sz="1700" dirty="0" err="1">
                <a:solidFill>
                  <a:schemeClr val="bg1"/>
                </a:solidFill>
              </a:rPr>
              <a:t>Achieved</a:t>
            </a:r>
            <a:endParaRPr lang="cs-CZ" sz="17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700" dirty="0" err="1">
                <a:solidFill>
                  <a:schemeClr val="bg1"/>
                </a:solidFill>
              </a:rPr>
              <a:t>Work</a:t>
            </a:r>
            <a:r>
              <a:rPr lang="cs-CZ" sz="1700" dirty="0">
                <a:solidFill>
                  <a:schemeClr val="bg1"/>
                </a:solidFill>
              </a:rPr>
              <a:t> in </a:t>
            </a:r>
            <a:r>
              <a:rPr lang="cs-CZ" sz="1700" dirty="0" err="1">
                <a:solidFill>
                  <a:schemeClr val="bg1"/>
                </a:solidFill>
              </a:rPr>
              <a:t>progress</a:t>
            </a:r>
            <a:endParaRPr lang="cs-CZ" sz="17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700" dirty="0" err="1">
                <a:solidFill>
                  <a:schemeClr val="bg1"/>
                </a:solidFill>
              </a:rPr>
              <a:t>Achieved</a:t>
            </a:r>
            <a:r>
              <a:rPr lang="cs-CZ" sz="1700" dirty="0">
                <a:solidFill>
                  <a:schemeClr val="bg1"/>
                </a:solidFill>
              </a:rPr>
              <a:t>/WIP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3.png">
            <a:extLst>
              <a:ext uri="{FF2B5EF4-FFF2-40B4-BE49-F238E27FC236}">
                <a16:creationId xmlns:a16="http://schemas.microsoft.com/office/drawing/2014/main" id="{CBDB5A68-D028-B751-576A-EA0D5BB57C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46" y="-3712"/>
            <a:ext cx="6814626" cy="68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6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7923043-A518-4E3D-B5B2-4F15A7A1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7000"/>
          </a:blip>
          <a:srcRect b="80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1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CEF90B-9172-A3F2-0287-5F27D2DC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1"/>
            <a:ext cx="12192000" cy="70253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304D0-02FE-A72A-0947-EE699FC99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522" y="2299527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Řídící orgán zodpovědný za všechny formy volejbalu na celosvětové úrovni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HLAVNÍ CÍL: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Rozvoj volejbalu jako hlavního celosvětového mediálního a zábavného sportu</a:t>
            </a: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Spolupráce s národními federacemi a soukromými podniky</a:t>
            </a:r>
          </a:p>
          <a:p>
            <a:r>
              <a:rPr lang="cs-C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Plánování a organizace soutěží, marketingových a rozvojových aktivit</a:t>
            </a:r>
          </a:p>
          <a:p>
            <a:r>
              <a:rPr lang="cs-C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Součást olympijského hnutí </a:t>
            </a:r>
          </a:p>
          <a:p>
            <a:r>
              <a:rPr lang="cs-C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Volejbal, </a:t>
            </a:r>
            <a:r>
              <a:rPr lang="cs-CZ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beachvolejbal</a:t>
            </a:r>
            <a:r>
              <a:rPr lang="cs-CZ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a </a:t>
            </a:r>
            <a:r>
              <a:rPr lang="cs-CZ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snowvolejbal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Fédération Internationale de Volleyball (FIVB) Logo PNG Vector (SVG) Free  Download">
            <a:extLst>
              <a:ext uri="{FF2B5EF4-FFF2-40B4-BE49-F238E27FC236}">
                <a16:creationId xmlns:a16="http://schemas.microsoft.com/office/drawing/2014/main" id="{0845B91F-CED9-BD79-26FE-B9B140D1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22" y="681037"/>
            <a:ext cx="3769745" cy="12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9DF26A-449E-07BD-98AA-BF6639AA8A85}"/>
              </a:ext>
            </a:extLst>
          </p:cNvPr>
          <p:cNvSpPr txBox="1"/>
          <p:nvPr/>
        </p:nvSpPr>
        <p:spPr>
          <a:xfrm>
            <a:off x="4549093" y="1041435"/>
            <a:ext cx="6086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MEZINÁRODNÍ VOLEJBALOVÁ FEDERACE</a:t>
            </a:r>
          </a:p>
        </p:txBody>
      </p:sp>
    </p:spTree>
    <p:extLst>
      <p:ext uri="{BB962C8B-B14F-4D97-AF65-F5344CB8AC3E}">
        <p14:creationId xmlns:p14="http://schemas.microsoft.com/office/powerpoint/2010/main" val="363052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3CD2D-8743-4CD3-847D-9AE8AD41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snímek obrazovky, řada/pruh, Písmo&#10;&#10;Popis byl vytvořen automaticky">
            <a:extLst>
              <a:ext uri="{FF2B5EF4-FFF2-40B4-BE49-F238E27FC236}">
                <a16:creationId xmlns:a16="http://schemas.microsoft.com/office/drawing/2014/main" id="{8F4DCED9-F0E5-7307-7151-FC7D75D95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Obrázek 6" descr="Obsah obrázku sport, sportovní hra, osoba, sportovní vybavení&#10;&#10;Popis byl vytvořen automaticky">
            <a:extLst>
              <a:ext uri="{FF2B5EF4-FFF2-40B4-BE49-F238E27FC236}">
                <a16:creationId xmlns:a16="http://schemas.microsoft.com/office/drawing/2014/main" id="{4534321E-82A3-9480-E5D7-C2E9B137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9EF8-076E-37AE-5610-AF60FE1F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4484C71C-9028-BEF9-C058-077DF6397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Obrázek 6" descr="Obsah obrázku venku, sport, osoba, sportovní hra&#10;&#10;Popis byl vytvořen automaticky">
            <a:extLst>
              <a:ext uri="{FF2B5EF4-FFF2-40B4-BE49-F238E27FC236}">
                <a16:creationId xmlns:a16="http://schemas.microsoft.com/office/drawing/2014/main" id="{59A901C3-0DF0-F5A1-A9F9-ADA6BC75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3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olejbal slaví 120. narozeniny - ČVS - mobilní verze">
            <a:extLst>
              <a:ext uri="{FF2B5EF4-FFF2-40B4-BE49-F238E27FC236}">
                <a16:creationId xmlns:a16="http://schemas.microsoft.com/office/drawing/2014/main" id="{7EDEB52B-78D6-FEBC-80B0-A8C747213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" b="113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national volleyball development supercharged by FIVB President Graça">
            <a:extLst>
              <a:ext uri="{FF2B5EF4-FFF2-40B4-BE49-F238E27FC236}">
                <a16:creationId xmlns:a16="http://schemas.microsoft.com/office/drawing/2014/main" id="{41AF5E43-8A5C-C3BF-E664-D33ADA7E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1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67087D04-80D8-37BE-7B2C-DCCBEF8BCEBF}"/>
              </a:ext>
            </a:extLst>
          </p:cNvPr>
          <p:cNvSpPr/>
          <p:nvPr/>
        </p:nvSpPr>
        <p:spPr>
          <a:xfrm>
            <a:off x="4571992" y="0"/>
            <a:ext cx="2381701" cy="68960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ED78E63-218B-CD61-AE24-2E774435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864" y="3192495"/>
            <a:ext cx="2100888" cy="7524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44FB1ED-E35E-AFC4-533C-0B56216CC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729" y="-64411"/>
            <a:ext cx="1798826" cy="17848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EAA2CE5-4C18-D659-C0E2-ABD924E0E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299" y="4173230"/>
            <a:ext cx="1530018" cy="69766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53A185-71C0-54D6-8A58-230D9CFC0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525" y="5218438"/>
            <a:ext cx="860164" cy="15630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EB409F-CFA1-DE05-FCBF-1658E79B2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299" y="1454915"/>
            <a:ext cx="1506616" cy="1494906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68E615D8-55B3-8263-C6C6-65108D43C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993776"/>
              </p:ext>
            </p:extLst>
          </p:nvPr>
        </p:nvGraphicFramePr>
        <p:xfrm>
          <a:off x="7026793" y="389583"/>
          <a:ext cx="5082363" cy="6358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16147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2C4F0-D412-5C9E-1F51-F104D1AD7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141" y="1882965"/>
            <a:ext cx="4713997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dirty="0">
                <a:solidFill>
                  <a:schemeClr val="bg1"/>
                </a:solidFill>
              </a:rPr>
              <a:t>VIZE</a:t>
            </a:r>
          </a:p>
          <a:p>
            <a:r>
              <a:rPr lang="cs-CZ" sz="1700" dirty="0">
                <a:solidFill>
                  <a:schemeClr val="bg1"/>
                </a:solidFill>
              </a:rPr>
              <a:t>Top 1 rodinný sport na světě</a:t>
            </a:r>
          </a:p>
          <a:p>
            <a:endParaRPr lang="cs-CZ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700" dirty="0">
                <a:solidFill>
                  <a:schemeClr val="bg1"/>
                </a:solidFill>
              </a:rPr>
              <a:t>CÍLE</a:t>
            </a:r>
          </a:p>
          <a:p>
            <a:pPr>
              <a:lnSpc>
                <a:spcPct val="150000"/>
              </a:lnSpc>
            </a:pPr>
            <a:r>
              <a:rPr lang="cs-CZ" sz="1700" dirty="0" err="1">
                <a:solidFill>
                  <a:schemeClr val="bg1"/>
                </a:solidFill>
              </a:rPr>
              <a:t>Achieved</a:t>
            </a:r>
            <a:endParaRPr lang="cs-CZ" sz="17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700" dirty="0">
                <a:solidFill>
                  <a:schemeClr val="bg1"/>
                </a:solidFill>
              </a:rPr>
              <a:t>WIP – </a:t>
            </a:r>
            <a:r>
              <a:rPr lang="cs-CZ" sz="1700" dirty="0" err="1">
                <a:solidFill>
                  <a:schemeClr val="bg1"/>
                </a:solidFill>
              </a:rPr>
              <a:t>Work</a:t>
            </a:r>
            <a:r>
              <a:rPr lang="cs-CZ" sz="1700" dirty="0">
                <a:solidFill>
                  <a:schemeClr val="bg1"/>
                </a:solidFill>
              </a:rPr>
              <a:t> in </a:t>
            </a:r>
            <a:r>
              <a:rPr lang="cs-CZ" sz="1700" dirty="0" err="1">
                <a:solidFill>
                  <a:schemeClr val="bg1"/>
                </a:solidFill>
              </a:rPr>
              <a:t>progress</a:t>
            </a:r>
            <a:endParaRPr lang="cs-CZ" sz="17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700" dirty="0" err="1">
                <a:solidFill>
                  <a:schemeClr val="bg1"/>
                </a:solidFill>
              </a:rPr>
              <a:t>Achieved</a:t>
            </a:r>
            <a:r>
              <a:rPr lang="cs-CZ" sz="1700" dirty="0">
                <a:solidFill>
                  <a:schemeClr val="bg1"/>
                </a:solidFill>
              </a:rPr>
              <a:t>/WIP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3.png">
            <a:extLst>
              <a:ext uri="{FF2B5EF4-FFF2-40B4-BE49-F238E27FC236}">
                <a16:creationId xmlns:a16="http://schemas.microsoft.com/office/drawing/2014/main" id="{CBDB5A68-D028-B751-576A-EA0D5BB57C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46" y="-3712"/>
            <a:ext cx="6814626" cy="68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0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sport, sportovní hra, volejbal, osoba&#10;&#10;Popis byl vytvořen automaticky">
            <a:extLst>
              <a:ext uri="{FF2B5EF4-FFF2-40B4-BE49-F238E27FC236}">
                <a16:creationId xmlns:a16="http://schemas.microsoft.com/office/drawing/2014/main" id="{6AC3221F-8252-D0B4-CBB0-9DD21830D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1" b="275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31FA587-0ADD-D63C-3B64-B3490C3B6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229631"/>
              </p:ext>
            </p:extLst>
          </p:nvPr>
        </p:nvGraphicFramePr>
        <p:xfrm>
          <a:off x="340242" y="1778000"/>
          <a:ext cx="11653284" cy="493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37D30F12-29D2-7331-FD1A-381D9EC2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0770" y="822325"/>
            <a:ext cx="6557010" cy="67500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FFFFFF"/>
                </a:solidFill>
              </a:rPr>
              <a:t>CÍLE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4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 descr="Obsah obrázku sport, sportovní hra, volejbal, osoba&#10;&#10;Popis byl vytvořen automaticky">
            <a:extLst>
              <a:ext uri="{FF2B5EF4-FFF2-40B4-BE49-F238E27FC236}">
                <a16:creationId xmlns:a16="http://schemas.microsoft.com/office/drawing/2014/main" id="{5CFCF038-08FC-44A4-B2B1-401010DE6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1" b="275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590F67-2506-4499-77B4-04B76CF40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1000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248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5080</TotalTime>
  <Words>650</Words>
  <Application>Microsoft Office PowerPoint</Application>
  <PresentationFormat>Širokoúhlá obrazovka</PresentationFormat>
  <Paragraphs>183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OBSAH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CÍLE </vt:lpstr>
      <vt:lpstr>Prezentace aplikace PowerPoint</vt:lpstr>
      <vt:lpstr>Prezentace aplikace PowerPoint</vt:lpstr>
      <vt:lpstr>Prezentace aplikace PowerPoint</vt:lpstr>
      <vt:lpstr>SPOLUPRÁCE</vt:lpstr>
      <vt:lpstr>FINANČNÍ STRÁNKA</vt:lpstr>
      <vt:lpstr>Prezentace aplikace PowerPoint</vt:lpstr>
      <vt:lpstr>Prezentace aplikace PowerPoint</vt:lpstr>
      <vt:lpstr>1. Vyjmenujte orgány organizační struktury  + Jaký je počet členských federací?</vt:lpstr>
      <vt:lpstr>Prezentace aplikace PowerPoint</vt:lpstr>
      <vt:lpstr>2. Na jaké tři oblasti se zaměřuje ve svých projektech? </vt:lpstr>
      <vt:lpstr>Prezentace aplikace PowerPoint</vt:lpstr>
      <vt:lpstr>3. Na jaké tři kategorie rozděluje své cíle?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opero office</dc:creator>
  <cp:lastModifiedBy>Jiří Toman</cp:lastModifiedBy>
  <cp:revision>24</cp:revision>
  <dcterms:created xsi:type="dcterms:W3CDTF">2023-11-06T08:50:31Z</dcterms:created>
  <dcterms:modified xsi:type="dcterms:W3CDTF">2023-11-19T21:09:38Z</dcterms:modified>
</cp:coreProperties>
</file>