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9e5c28f6ab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9e5c28f6ab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9e5c28f6ab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9e5c28f6ab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9e5c28f6ab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9e5c28f6ab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e5c28f6ab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9e5c28f6ab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9ed003e189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9ed003e189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9e5c28f6ab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9e5c28f6ab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9e5c28f6ab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9e5c28f6ab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9e5c28f6ab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9e5c28f6ab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9e5c28f6ab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9e5c28f6ab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9ed003e189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9ed003e189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9e5c28f6ab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9e5c28f6ab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f7e0ee5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f7e0ee5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e5c28f6ab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e5c28f6ab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9e5c28f6ab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9e5c28f6ab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9e5c28f6ab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9e5c28f6ab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9e5c28f6ab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9e5c28f6ab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9e5c28f6ab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9e5c28f6ab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9e5c28f6ab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9e5c28f6ab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9e5c28f6ab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9e5c28f6ab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172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