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B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53"/>
  </p:normalViewPr>
  <p:slideViewPr>
    <p:cSldViewPr snapToGrid="0">
      <p:cViewPr varScale="1">
        <p:scale>
          <a:sx n="119" d="100"/>
          <a:sy n="119" d="100"/>
        </p:scale>
        <p:origin x="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67E3-E483-B598-F746-457C29B94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76A49-8ADB-B68C-D20D-85F2044ED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FC04F-7E8A-5EDF-A4E1-A9FEBDFE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9C978-899B-77BB-C9FC-4752511A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FDA24-4DF7-2645-4EC3-F527F719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6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7763-8E74-2971-F738-C0D7E68AD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D6F6D-B078-3D6A-5796-5D2C24D41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8C593-2A29-1398-F406-1D7F550D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C9703-D587-D4E0-1700-605635EA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A88C-539E-1AE0-0CB0-3193466E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C127FB-1A61-A02C-36CB-41A5B4710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08897-8C53-A28C-F479-EE4A30565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1A77F-1662-0357-AFC7-F15BDF9D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49348-8024-B3DD-9E2D-4DD194E8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630F2-D3F5-9316-A504-69D8567CD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0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884B7-6F09-4920-EEC3-8CC333A6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BBCD1-956C-5C02-061C-73DAA32D9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3234C-E9FD-3029-2E96-62A15A11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10713-A164-06B1-CF7E-40107E75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913C8-B510-F4CF-1B57-F5A33420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7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A103-7694-6C26-B84D-941C25BD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3A55B-6432-189D-722C-82B022B0F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00A9B-DD97-B638-6F3F-EDFD62DD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F75E-CFE0-4431-8DF4-59FA9D93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E8BD7-1ECB-6081-34C2-FC609B38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6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3526-A6E7-617D-B342-4D110889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4F660-E16D-87FC-6D2B-806308BC5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D2F7F-5E1B-0E64-33AD-D29FEA307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6778C-D18E-AC44-7810-87613566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62B30-8536-32C9-4DC0-4BBB56D4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4BAB3-67C5-74CC-E212-7A124245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9B219-62D6-E366-18DC-FEDB708E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4CD3B-FE3D-2AB2-1E6B-F9F11BA6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F297E-F797-E92D-244E-712028EA6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17D37-A1B4-10D6-0E6C-664D1E86B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87096-3D65-7D78-8CB1-FAF194249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78E513-16A2-5C4D-AE5D-2C0EA65EF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02E2E-9A18-D14B-E55E-DCCAE9D2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7FA69-6E4D-FD24-ED0F-47201ED9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8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05C50-156D-29B7-018C-D03A8CA3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4CBFE-0D56-57E7-F71E-FDD84A67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9ED58B-BBC8-8705-F8DA-399A0458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0BBCA-E4F9-AB3A-6C60-2DCA1E236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2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C5FD24-67F4-C7D5-29D0-6A3EEA1C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C6EB80-FB08-CC6D-D4DE-A26BC898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BA401-46B9-59A1-2CD7-059CD5AF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4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61C1-8B90-97D2-7732-C2E74F3C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AD420-4931-2B48-4C21-7C102C144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482FA-65A0-8F9F-138C-E73E35342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AFDC-5424-83A6-7F4A-21B111CF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57366-7437-92F9-B22C-F2A6E291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6D4F0-79CF-E469-336A-D4102928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EBE4F-D9D8-3336-8B5D-D21EFC3EC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442162-F86A-FDDA-46DD-4A2A55056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6C6CB-CEC1-E185-55D0-368344592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BBDB1-27CA-2210-CBB6-94FA1228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5F6EE-7766-EB41-7AE7-B3081FEB7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248EC-7C26-5734-45D0-5F9B06A2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3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F55EB4-95A3-4539-3A5A-63CE4A43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894C8-21BB-DD72-0AB3-142FA31DA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926F2-9DDE-4020-1998-53E1CA2FD8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A5B2B-B6A2-3A4F-B22D-24E675AA0A0E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374C8-F736-0E58-43CE-CD26B107C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27E43-4FDA-8293-C513-B480849D9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6C20-D584-1D42-A64D-65DEB29B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7D1D-6110-F35E-6DB2-0E6183EDB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Review of the Paper “Transgressive Desires: New Enterprising Selves in the New Capitalism”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CA134-B72E-B57C-DD85-13892D050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7800"/>
            <a:ext cx="9144000" cy="1655762"/>
          </a:xfrm>
        </p:spPr>
        <p:txBody>
          <a:bodyPr/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Nabil Niaz</a:t>
            </a:r>
          </a:p>
        </p:txBody>
      </p:sp>
    </p:spTree>
    <p:extLst>
      <p:ext uri="{BB962C8B-B14F-4D97-AF65-F5344CB8AC3E}">
        <p14:creationId xmlns:p14="http://schemas.microsoft.com/office/powerpoint/2010/main" val="347947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71493-0604-7FAD-6E8D-8F5934034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of the Study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35B90-87DD-B885-39AC-BC9E97384F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Traditional Approaches of Business Incongruent with Women’s Preferred Approach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More Fluid and Personal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Emphasis on “Self-Knowing”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Resistant to Pre-Planned and Linear Approach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Inclined towards Spontaneity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EA6FB91-C96B-B6D7-6A26-292814B8BE5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449" y="1957892"/>
            <a:ext cx="4724475" cy="388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75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00B587-E5FE-CFFE-94A4-32C5379E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Transgressive Desires in New Capitalism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0A875-D8AF-6F68-3306-2436A114B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Alternative Models Opposed to Corporate Entrepreneurism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Post-Corporate Conditions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Sustainability before Expansion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Right Relationships before Competition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Ethical Integrity before Profit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Emphasis on Quality of Life Personal Gratification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82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DCC1-2340-3BA5-E402-F6E197B60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4B5A-9710-360A-9361-50360DB79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Fenwick, T. J. (2002). Transgressive desires: New enterprising selves in the new capitalism. 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Work, employment and society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16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(4), 703-723.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12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1FBC-3E80-1F92-25EF-413F81D8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B65AB8-B0D6-E411-3C6D-A73E707D42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6060" y="0"/>
            <a:ext cx="12278060" cy="6858000"/>
          </a:xfrm>
        </p:spPr>
      </p:pic>
    </p:spTree>
    <p:extLst>
      <p:ext uri="{BB962C8B-B14F-4D97-AF65-F5344CB8AC3E}">
        <p14:creationId xmlns:p14="http://schemas.microsoft.com/office/powerpoint/2010/main" val="239739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AFCBC0-2586-D910-F4B5-DA370487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5F59C-4867-22E0-5629-7EC571CF1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66121" cy="4897904"/>
          </a:xfrm>
        </p:spPr>
        <p:txBody>
          <a:bodyPr numCol="2"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Tara J. Fenwick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Emeritus Professor at University of Stirling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Areas: </a:t>
            </a:r>
            <a:r>
              <a:rPr lang="en-GB" sz="2400" dirty="0">
                <a:solidFill>
                  <a:srgbClr val="44444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24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rofessional </a:t>
            </a:r>
            <a:r>
              <a:rPr lang="en-GB" sz="2400" dirty="0">
                <a:solidFill>
                  <a:srgbClr val="44444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GB" sz="24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ork and Knowledge, </a:t>
            </a:r>
            <a:r>
              <a:rPr lang="en-GB" sz="2400" dirty="0" err="1">
                <a:solidFill>
                  <a:srgbClr val="44444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2400" b="0" i="0" dirty="0" err="1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ociomaterial</a:t>
            </a:r>
            <a:r>
              <a:rPr lang="en-GB" sz="24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Theories of Practice and Learning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0DD63EB-B6AD-EAEC-BA89-41D3D8A149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23991" y="1391527"/>
            <a:ext cx="2753958" cy="2883050"/>
          </a:xfrm>
        </p:spPr>
      </p:pic>
    </p:spTree>
    <p:extLst>
      <p:ext uri="{BB962C8B-B14F-4D97-AF65-F5344CB8AC3E}">
        <p14:creationId xmlns:p14="http://schemas.microsoft.com/office/powerpoint/2010/main" val="275129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02A89F3-EE91-4388-65F4-210CBFD57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Capitalism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9DA16F-8CDD-FB9A-837C-4F976230F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35936" cy="4351338"/>
          </a:xfrm>
        </p:spPr>
        <p:txBody>
          <a:bodyPr>
            <a:normAutofit/>
          </a:bodyPr>
          <a:lstStyle/>
          <a:p>
            <a:r>
              <a:rPr lang="en-US" sz="2400" dirty="0"/>
              <a:t>Economic Competition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Capital Accumulation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Acquisition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Employee Performance and Productivity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Profit, Size, and Growth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EFD213B-782B-C068-72C5-DCE5EFF3A43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84" y="1723913"/>
            <a:ext cx="5086948" cy="341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01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7CBC9EE-847D-1C91-60BD-7C094398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44"/>
            <a:ext cx="10515600" cy="1325563"/>
          </a:xfrm>
        </p:spPr>
        <p:txBody>
          <a:bodyPr/>
          <a:lstStyle/>
          <a:p>
            <a:r>
              <a:rPr lang="en-US" dirty="0"/>
              <a:t>Fenwick’s Paper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F4FB8B-22AA-1F33-2224-A1FC41B23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107"/>
            <a:ext cx="10515600" cy="515608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Discusses Changing Concepts of “Enterprising Self”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Configuring Possibilities for New Alternatives in Enterprise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Analysis of the Changing Concepts through the Lens of Psychoanalytic Theories “Desire”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Introduces New Models of Entrepreneurism 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Challenges Conventional Models of Business Development 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Transgressive Desires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E6F74-5D9E-ECBC-1C84-91C96BD6F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331"/>
            <a:ext cx="10515600" cy="1325563"/>
          </a:xfrm>
        </p:spPr>
        <p:txBody>
          <a:bodyPr/>
          <a:lstStyle/>
          <a:p>
            <a:r>
              <a:rPr lang="en-US" dirty="0"/>
              <a:t>Research Context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3129C-7F30-F8FD-4F7D-36FB3A66A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894"/>
            <a:ext cx="10515600" cy="49086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Qualitative Study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109 Women Interviewed Across Canada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Women Who Left Organizational Employment to Pursue Self-Employment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Self-Reliant on Own Business Venture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Not a Proper Representation of Women’s Self-Employment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Pertains to Certain Canadian Culture and Economic Structure</a:t>
            </a:r>
          </a:p>
        </p:txBody>
      </p:sp>
    </p:spTree>
    <p:extLst>
      <p:ext uri="{BB962C8B-B14F-4D97-AF65-F5344CB8AC3E}">
        <p14:creationId xmlns:p14="http://schemas.microsoft.com/office/powerpoint/2010/main" val="152354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CF5A3-CABF-C87A-0193-7CEF46EF7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760"/>
            <a:ext cx="10515600" cy="1325563"/>
          </a:xfrm>
        </p:spPr>
        <p:txBody>
          <a:bodyPr/>
          <a:lstStyle/>
          <a:p>
            <a:r>
              <a:rPr lang="en-US" dirty="0"/>
              <a:t>Enterprising 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2B41E-0D76-B220-857F-5CA6AEA63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8349"/>
            <a:ext cx="6735184" cy="505452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Self-Discovery and Reflection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Individuals are Compelled to Pursue Self Development and Creativity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Autonomous, Self-Reliant, and Innovative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Constructing Own Human Capital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Corporate Regulate Enterprising Ideals of Individuals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Refusal of Corporate Subjugation 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9DFFF02-2294-3753-C7E9-F6EA125A34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48245" y="1649478"/>
            <a:ext cx="3588348" cy="3559044"/>
          </a:xfrm>
        </p:spPr>
      </p:pic>
    </p:spTree>
    <p:extLst>
      <p:ext uri="{BB962C8B-B14F-4D97-AF65-F5344CB8AC3E}">
        <p14:creationId xmlns:p14="http://schemas.microsoft.com/office/powerpoint/2010/main" val="168882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AECADE-0EB0-E828-33A1-21EAE3C2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Desire: Psychoanalytic Perspective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85997-E26C-0EE1-E6BE-273F2186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Desire is Learned and Implicated in the Learning Process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Conflicting Desires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Individual’s Relations between the Outside World and the Inside World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80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EEFA-37E1-E302-7041-A1E0D0485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93825-5A96-CDE3-EC9A-19A30814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Lack of Recognition and Creative Opportunity in Organizational Employment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Fundamental Desire for Freedom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Desire for Control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Contradictory Desires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Self Employment Prevent Work-life Balance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Self Employment Results in Lack of Control</a:t>
            </a:r>
          </a:p>
        </p:txBody>
      </p:sp>
    </p:spTree>
    <p:extLst>
      <p:ext uri="{BB962C8B-B14F-4D97-AF65-F5344CB8AC3E}">
        <p14:creationId xmlns:p14="http://schemas.microsoft.com/office/powerpoint/2010/main" val="304528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2670-751E-76B3-4C5A-00C51648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of the Study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CD900-2B52-CB27-CF30-396E282A5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“Challenge” is a Prominent Desire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Serving Through Relationships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Contribution to Broader Community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Desires Change and Shift over Time</a:t>
            </a:r>
          </a:p>
        </p:txBody>
      </p:sp>
    </p:spTree>
    <p:extLst>
      <p:ext uri="{BB962C8B-B14F-4D97-AF65-F5344CB8AC3E}">
        <p14:creationId xmlns:p14="http://schemas.microsoft.com/office/powerpoint/2010/main" val="303082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364</Words>
  <Application>Microsoft Macintosh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Review of the Paper “Transgressive Desires: New Enterprising Selves in the New Capitalism” </vt:lpstr>
      <vt:lpstr>Author</vt:lpstr>
      <vt:lpstr>New Capitalism</vt:lpstr>
      <vt:lpstr>Fenwick’s Paper</vt:lpstr>
      <vt:lpstr>Research Context and Limitations</vt:lpstr>
      <vt:lpstr>Enterprising Selves</vt:lpstr>
      <vt:lpstr>Desire: Psychoanalytic Perspective</vt:lpstr>
      <vt:lpstr>Findings of the Study</vt:lpstr>
      <vt:lpstr>Findings of the Study (Contd.)</vt:lpstr>
      <vt:lpstr>Findings of the Study (Contd.)</vt:lpstr>
      <vt:lpstr>Transgressive Desires in New Capitalism</vt:lpstr>
      <vt:lpstr>Reference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Paper “Transgressive Desires: New Enterprising Selves in the New Capitalism” </dc:title>
  <dc:creator>Microsoft Office User</dc:creator>
  <cp:lastModifiedBy>Microsoft Office User</cp:lastModifiedBy>
  <cp:revision>4</cp:revision>
  <dcterms:created xsi:type="dcterms:W3CDTF">2023-11-28T05:46:29Z</dcterms:created>
  <dcterms:modified xsi:type="dcterms:W3CDTF">2023-11-28T07:53:57Z</dcterms:modified>
</cp:coreProperties>
</file>