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61" r:id="rId5"/>
    <p:sldId id="258" r:id="rId6"/>
    <p:sldId id="270" r:id="rId7"/>
    <p:sldId id="259" r:id="rId8"/>
    <p:sldId id="260" r:id="rId9"/>
    <p:sldId id="271" r:id="rId10"/>
    <p:sldId id="262" r:id="rId11"/>
    <p:sldId id="266" r:id="rId12"/>
    <p:sldId id="267" r:id="rId13"/>
    <p:sldId id="268" r:id="rId14"/>
    <p:sldId id="263" r:id="rId15"/>
    <p:sldId id="264" r:id="rId16"/>
    <p:sldId id="26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DC16D2-6B7B-406C-B573-1758A0D0FC15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3D01A49-829C-43A8-8959-5F31F84D97EE}">
      <dgm:prSet/>
      <dgm:spPr/>
      <dgm:t>
        <a:bodyPr/>
        <a:lstStyle/>
        <a:p>
          <a:r>
            <a:rPr lang="en-US"/>
            <a:t>Metodologie výzkumu</a:t>
          </a:r>
        </a:p>
      </dgm:t>
    </dgm:pt>
    <dgm:pt modelId="{457C9A0E-46E6-4FD4-B825-F717B1D0323D}" type="parTrans" cxnId="{2387A022-6867-4321-B2F9-1E4D527183B3}">
      <dgm:prSet/>
      <dgm:spPr/>
      <dgm:t>
        <a:bodyPr/>
        <a:lstStyle/>
        <a:p>
          <a:endParaRPr lang="en-US"/>
        </a:p>
      </dgm:t>
    </dgm:pt>
    <dgm:pt modelId="{482BFF5A-B485-48D0-B21B-C28FAE7FF929}" type="sibTrans" cxnId="{2387A022-6867-4321-B2F9-1E4D527183B3}">
      <dgm:prSet/>
      <dgm:spPr/>
      <dgm:t>
        <a:bodyPr/>
        <a:lstStyle/>
        <a:p>
          <a:endParaRPr lang="en-US"/>
        </a:p>
      </dgm:t>
    </dgm:pt>
    <dgm:pt modelId="{810F7191-46FF-4995-A305-03818B7DA2DD}">
      <dgm:prSet/>
      <dgm:spPr/>
      <dgm:t>
        <a:bodyPr/>
        <a:lstStyle/>
        <a:p>
          <a:r>
            <a:rPr lang="en-US" dirty="0"/>
            <a:t>Co a jak </a:t>
          </a:r>
          <a:r>
            <a:rPr lang="en-US" dirty="0" err="1"/>
            <a:t>zkoumat</a:t>
          </a:r>
          <a:endParaRPr lang="en-US" dirty="0"/>
        </a:p>
      </dgm:t>
    </dgm:pt>
    <dgm:pt modelId="{1FBB7B76-C2EE-4754-85B5-3BE8A58EF666}" type="parTrans" cxnId="{6D2D5F2B-0171-4839-B96C-B85C7196EC34}">
      <dgm:prSet/>
      <dgm:spPr/>
      <dgm:t>
        <a:bodyPr/>
        <a:lstStyle/>
        <a:p>
          <a:endParaRPr lang="en-US"/>
        </a:p>
      </dgm:t>
    </dgm:pt>
    <dgm:pt modelId="{873F75EB-550D-4F5A-BC32-264796C44EB0}" type="sibTrans" cxnId="{6D2D5F2B-0171-4839-B96C-B85C7196EC34}">
      <dgm:prSet/>
      <dgm:spPr/>
      <dgm:t>
        <a:bodyPr/>
        <a:lstStyle/>
        <a:p>
          <a:endParaRPr lang="en-US"/>
        </a:p>
      </dgm:t>
    </dgm:pt>
    <dgm:pt modelId="{42AF72F4-14B0-42CC-857C-3F3F0628E2EE}">
      <dgm:prSet/>
      <dgm:spPr/>
      <dgm:t>
        <a:bodyPr/>
        <a:lstStyle/>
        <a:p>
          <a:r>
            <a:rPr lang="en-US" dirty="0" err="1"/>
            <a:t>Limity</a:t>
          </a:r>
          <a:endParaRPr lang="en-US" dirty="0"/>
        </a:p>
      </dgm:t>
    </dgm:pt>
    <dgm:pt modelId="{65AABDC4-383F-4059-8A1B-60AFDDFDFDDF}" type="parTrans" cxnId="{5C5FDB2C-7701-47C7-BDA6-9EB696491725}">
      <dgm:prSet/>
      <dgm:spPr/>
      <dgm:t>
        <a:bodyPr/>
        <a:lstStyle/>
        <a:p>
          <a:endParaRPr lang="en-US"/>
        </a:p>
      </dgm:t>
    </dgm:pt>
    <dgm:pt modelId="{1A0C692B-6DDF-4F91-A365-ACA755900F5D}" type="sibTrans" cxnId="{5C5FDB2C-7701-47C7-BDA6-9EB696491725}">
      <dgm:prSet/>
      <dgm:spPr/>
      <dgm:t>
        <a:bodyPr/>
        <a:lstStyle/>
        <a:p>
          <a:endParaRPr lang="en-US"/>
        </a:p>
      </dgm:t>
    </dgm:pt>
    <dgm:pt modelId="{111057B1-5C6F-4362-A431-4EA2E5ACB566}">
      <dgm:prSet/>
      <dgm:spPr/>
      <dgm:t>
        <a:bodyPr/>
        <a:lstStyle/>
        <a:p>
          <a:r>
            <a:rPr lang="en-US"/>
            <a:t>Zdroje</a:t>
          </a:r>
        </a:p>
      </dgm:t>
    </dgm:pt>
    <dgm:pt modelId="{877DA992-E74C-4DA1-ACDC-FEBCE9F0CBC7}" type="parTrans" cxnId="{C7A49F2A-8972-4A30-952D-1D2CBB74F85C}">
      <dgm:prSet/>
      <dgm:spPr/>
      <dgm:t>
        <a:bodyPr/>
        <a:lstStyle/>
        <a:p>
          <a:endParaRPr lang="en-US"/>
        </a:p>
      </dgm:t>
    </dgm:pt>
    <dgm:pt modelId="{84D618B3-8060-4B6B-8894-8AF171BFA698}" type="sibTrans" cxnId="{C7A49F2A-8972-4A30-952D-1D2CBB74F85C}">
      <dgm:prSet/>
      <dgm:spPr/>
      <dgm:t>
        <a:bodyPr/>
        <a:lstStyle/>
        <a:p>
          <a:endParaRPr lang="en-US"/>
        </a:p>
      </dgm:t>
    </dgm:pt>
    <dgm:pt modelId="{BE31602B-6565-4D72-9103-33A8C997D44B}">
      <dgm:prSet/>
      <dgm:spPr/>
      <dgm:t>
        <a:bodyPr/>
        <a:lstStyle/>
        <a:p>
          <a:r>
            <a:rPr lang="en-US" dirty="0" err="1"/>
            <a:t>Případová</a:t>
          </a:r>
          <a:r>
            <a:rPr lang="en-US" dirty="0"/>
            <a:t> </a:t>
          </a:r>
          <a:r>
            <a:rPr lang="en-US" dirty="0" err="1"/>
            <a:t>studie</a:t>
          </a:r>
          <a:r>
            <a:rPr lang="en-US" dirty="0"/>
            <a:t> </a:t>
          </a:r>
        </a:p>
      </dgm:t>
    </dgm:pt>
    <dgm:pt modelId="{5DAA31D5-1D2A-43F9-AD3E-0A85A4A2C43B}" type="parTrans" cxnId="{AA1188B8-78B7-45ED-8DB5-D771D847971D}">
      <dgm:prSet/>
      <dgm:spPr/>
      <dgm:t>
        <a:bodyPr/>
        <a:lstStyle/>
        <a:p>
          <a:endParaRPr lang="en-US"/>
        </a:p>
      </dgm:t>
    </dgm:pt>
    <dgm:pt modelId="{F191D37B-884A-41C4-9D0A-C1DEF7631806}" type="sibTrans" cxnId="{AA1188B8-78B7-45ED-8DB5-D771D847971D}">
      <dgm:prSet/>
      <dgm:spPr/>
      <dgm:t>
        <a:bodyPr/>
        <a:lstStyle/>
        <a:p>
          <a:endParaRPr lang="en-US"/>
        </a:p>
      </dgm:t>
    </dgm:pt>
    <dgm:pt modelId="{0E364FAD-F52A-4EB5-A61E-D021242EE3A0}">
      <dgm:prSet/>
      <dgm:spPr/>
      <dgm:t>
        <a:bodyPr/>
        <a:lstStyle/>
        <a:p>
          <a:r>
            <a:rPr lang="en-US" dirty="0" err="1"/>
            <a:t>Dosavadní</a:t>
          </a:r>
          <a:r>
            <a:rPr lang="en-US" dirty="0"/>
            <a:t> </a:t>
          </a:r>
          <a:r>
            <a:rPr lang="en-US" dirty="0" err="1"/>
            <a:t>výzkum</a:t>
          </a:r>
          <a:r>
            <a:rPr lang="en-US" dirty="0"/>
            <a:t> v </a:t>
          </a:r>
          <a:r>
            <a:rPr lang="en-US" dirty="0" err="1"/>
            <a:t>české</a:t>
          </a:r>
          <a:r>
            <a:rPr lang="en-US" dirty="0"/>
            <a:t> </a:t>
          </a:r>
          <a:r>
            <a:rPr lang="en-US" dirty="0" err="1"/>
            <a:t>komunální</a:t>
          </a:r>
          <a:r>
            <a:rPr lang="en-US" dirty="0"/>
            <a:t> a </a:t>
          </a:r>
          <a:r>
            <a:rPr lang="en-US" dirty="0" err="1"/>
            <a:t>regionální</a:t>
          </a:r>
          <a:r>
            <a:rPr lang="en-US" dirty="0"/>
            <a:t> </a:t>
          </a:r>
          <a:r>
            <a:rPr lang="en-US" dirty="0" err="1"/>
            <a:t>politice</a:t>
          </a:r>
          <a:endParaRPr lang="cs-CZ" dirty="0"/>
        </a:p>
      </dgm:t>
    </dgm:pt>
    <dgm:pt modelId="{249996C1-3EC4-4D1B-8F8E-03EFE766B28C}" type="parTrans" cxnId="{F15DA221-4B63-4AA8-8AFB-2FE6EEBC2B49}">
      <dgm:prSet/>
      <dgm:spPr/>
      <dgm:t>
        <a:bodyPr/>
        <a:lstStyle/>
        <a:p>
          <a:endParaRPr lang="cs-CZ"/>
        </a:p>
      </dgm:t>
    </dgm:pt>
    <dgm:pt modelId="{0EFC4998-86FD-4261-B256-961D4B84D47C}" type="sibTrans" cxnId="{F15DA221-4B63-4AA8-8AFB-2FE6EEBC2B49}">
      <dgm:prSet/>
      <dgm:spPr/>
      <dgm:t>
        <a:bodyPr/>
        <a:lstStyle/>
        <a:p>
          <a:endParaRPr lang="cs-CZ"/>
        </a:p>
      </dgm:t>
    </dgm:pt>
    <dgm:pt modelId="{BA6E4EF9-B393-4886-B103-DE6E12E290DD}">
      <dgm:prSet/>
      <dgm:spPr/>
      <dgm:t>
        <a:bodyPr/>
        <a:lstStyle/>
        <a:p>
          <a:r>
            <a:rPr lang="en-US" dirty="0" err="1"/>
            <a:t>Klíčová</a:t>
          </a:r>
          <a:r>
            <a:rPr lang="en-US" dirty="0"/>
            <a:t> </a:t>
          </a:r>
          <a:r>
            <a:rPr lang="en-US" dirty="0" err="1"/>
            <a:t>slova</a:t>
          </a:r>
          <a:endParaRPr lang="cs-CZ" dirty="0"/>
        </a:p>
      </dgm:t>
    </dgm:pt>
    <dgm:pt modelId="{A80C643E-81FF-4A48-9142-65E41A9049BB}" type="parTrans" cxnId="{3AD7F4F1-14EE-4CEE-AB10-72BA0E5D6277}">
      <dgm:prSet/>
      <dgm:spPr/>
      <dgm:t>
        <a:bodyPr/>
        <a:lstStyle/>
        <a:p>
          <a:endParaRPr lang="cs-CZ"/>
        </a:p>
      </dgm:t>
    </dgm:pt>
    <dgm:pt modelId="{7CFA25F7-EF1D-4AE7-BADE-409DDC82C97C}" type="sibTrans" cxnId="{3AD7F4F1-14EE-4CEE-AB10-72BA0E5D6277}">
      <dgm:prSet/>
      <dgm:spPr/>
      <dgm:t>
        <a:bodyPr/>
        <a:lstStyle/>
        <a:p>
          <a:endParaRPr lang="cs-CZ"/>
        </a:p>
      </dgm:t>
    </dgm:pt>
    <dgm:pt modelId="{C1C4C06B-6C7C-44E7-9F28-4E2402550676}">
      <dgm:prSet/>
      <dgm:spPr/>
      <dgm:t>
        <a:bodyPr/>
        <a:lstStyle/>
        <a:p>
          <a:r>
            <a:rPr lang="en-US" dirty="0" err="1"/>
            <a:t>Vyhledávání</a:t>
          </a:r>
          <a:r>
            <a:rPr lang="en-US" dirty="0"/>
            <a:t> </a:t>
          </a:r>
          <a:r>
            <a:rPr lang="en-US" dirty="0" err="1"/>
            <a:t>ve</a:t>
          </a:r>
          <a:r>
            <a:rPr lang="en-US" dirty="0"/>
            <a:t> </a:t>
          </a:r>
          <a:r>
            <a:rPr lang="en-US" dirty="0" err="1"/>
            <a:t>WoS</a:t>
          </a:r>
          <a:r>
            <a:rPr lang="en-US" dirty="0"/>
            <a:t> </a:t>
          </a:r>
          <a:endParaRPr lang="cs-CZ" dirty="0"/>
        </a:p>
      </dgm:t>
    </dgm:pt>
    <dgm:pt modelId="{0451E6C4-C7EE-431D-B6E0-ADCADD3E2125}" type="parTrans" cxnId="{AB90CC66-DA90-4057-99E4-AE0023B3AF7A}">
      <dgm:prSet/>
      <dgm:spPr/>
      <dgm:t>
        <a:bodyPr/>
        <a:lstStyle/>
        <a:p>
          <a:endParaRPr lang="cs-CZ"/>
        </a:p>
      </dgm:t>
    </dgm:pt>
    <dgm:pt modelId="{DCA904AF-3AA7-4C89-9DED-FF0FB703D4E3}" type="sibTrans" cxnId="{AB90CC66-DA90-4057-99E4-AE0023B3AF7A}">
      <dgm:prSet/>
      <dgm:spPr/>
      <dgm:t>
        <a:bodyPr/>
        <a:lstStyle/>
        <a:p>
          <a:endParaRPr lang="cs-CZ"/>
        </a:p>
      </dgm:t>
    </dgm:pt>
    <dgm:pt modelId="{9BDD308B-9664-4640-A6EE-E33BEB755587}" type="pres">
      <dgm:prSet presAssocID="{FFDC16D2-6B7B-406C-B573-1758A0D0FC15}" presName="linear" presStyleCnt="0">
        <dgm:presLayoutVars>
          <dgm:animLvl val="lvl"/>
          <dgm:resizeHandles val="exact"/>
        </dgm:presLayoutVars>
      </dgm:prSet>
      <dgm:spPr/>
    </dgm:pt>
    <dgm:pt modelId="{F7B8D46B-FCF9-4DA0-A0CF-04C34D02951D}" type="pres">
      <dgm:prSet presAssocID="{F3D01A49-829C-43A8-8959-5F31F84D97E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896DF9D-4E33-4265-AAA4-EFB7BC0DEAB6}" type="pres">
      <dgm:prSet presAssocID="{F3D01A49-829C-43A8-8959-5F31F84D97EE}" presName="childText" presStyleLbl="revTx" presStyleIdx="0" presStyleCnt="2">
        <dgm:presLayoutVars>
          <dgm:bulletEnabled val="1"/>
        </dgm:presLayoutVars>
      </dgm:prSet>
      <dgm:spPr/>
    </dgm:pt>
    <dgm:pt modelId="{91E0568C-F3A1-493A-B388-C5A97456F947}" type="pres">
      <dgm:prSet presAssocID="{BE31602B-6565-4D72-9103-33A8C997D44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D3D203AF-08AE-4E3C-A799-0E3CFD6A63EA}" type="pres">
      <dgm:prSet presAssocID="{BE31602B-6565-4D72-9103-33A8C997D44B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F15DA221-4B63-4AA8-8AFB-2FE6EEBC2B49}" srcId="{BE31602B-6565-4D72-9103-33A8C997D44B}" destId="{0E364FAD-F52A-4EB5-A61E-D021242EE3A0}" srcOrd="0" destOrd="0" parTransId="{249996C1-3EC4-4D1B-8F8E-03EFE766B28C}" sibTransId="{0EFC4998-86FD-4261-B256-961D4B84D47C}"/>
    <dgm:cxn modelId="{2387A022-6867-4321-B2F9-1E4D527183B3}" srcId="{FFDC16D2-6B7B-406C-B573-1758A0D0FC15}" destId="{F3D01A49-829C-43A8-8959-5F31F84D97EE}" srcOrd="0" destOrd="0" parTransId="{457C9A0E-46E6-4FD4-B825-F717B1D0323D}" sibTransId="{482BFF5A-B485-48D0-B21B-C28FAE7FF929}"/>
    <dgm:cxn modelId="{C7A49F2A-8972-4A30-952D-1D2CBB74F85C}" srcId="{F3D01A49-829C-43A8-8959-5F31F84D97EE}" destId="{111057B1-5C6F-4362-A431-4EA2E5ACB566}" srcOrd="2" destOrd="0" parTransId="{877DA992-E74C-4DA1-ACDC-FEBCE9F0CBC7}" sibTransId="{84D618B3-8060-4B6B-8894-8AF171BFA698}"/>
    <dgm:cxn modelId="{6D2D5F2B-0171-4839-B96C-B85C7196EC34}" srcId="{F3D01A49-829C-43A8-8959-5F31F84D97EE}" destId="{810F7191-46FF-4995-A305-03818B7DA2DD}" srcOrd="0" destOrd="0" parTransId="{1FBB7B76-C2EE-4754-85B5-3BE8A58EF666}" sibTransId="{873F75EB-550D-4F5A-BC32-264796C44EB0}"/>
    <dgm:cxn modelId="{5C5FDB2C-7701-47C7-BDA6-9EB696491725}" srcId="{F3D01A49-829C-43A8-8959-5F31F84D97EE}" destId="{42AF72F4-14B0-42CC-857C-3F3F0628E2EE}" srcOrd="1" destOrd="0" parTransId="{65AABDC4-383F-4059-8A1B-60AFDDFDFDDF}" sibTransId="{1A0C692B-6DDF-4F91-A365-ACA755900F5D}"/>
    <dgm:cxn modelId="{F149752D-16BC-429E-9751-62FEF2C395F6}" type="presOf" srcId="{BA6E4EF9-B393-4886-B103-DE6E12E290DD}" destId="{D3D203AF-08AE-4E3C-A799-0E3CFD6A63EA}" srcOrd="0" destOrd="1" presId="urn:microsoft.com/office/officeart/2005/8/layout/vList2"/>
    <dgm:cxn modelId="{8C62335C-5DEF-4D29-9347-E33B85664BF0}" type="presOf" srcId="{42AF72F4-14B0-42CC-857C-3F3F0628E2EE}" destId="{6896DF9D-4E33-4265-AAA4-EFB7BC0DEAB6}" srcOrd="0" destOrd="1" presId="urn:microsoft.com/office/officeart/2005/8/layout/vList2"/>
    <dgm:cxn modelId="{AB90CC66-DA90-4057-99E4-AE0023B3AF7A}" srcId="{BE31602B-6565-4D72-9103-33A8C997D44B}" destId="{C1C4C06B-6C7C-44E7-9F28-4E2402550676}" srcOrd="2" destOrd="0" parTransId="{0451E6C4-C7EE-431D-B6E0-ADCADD3E2125}" sibTransId="{DCA904AF-3AA7-4C89-9DED-FF0FB703D4E3}"/>
    <dgm:cxn modelId="{ED0B666A-2B4E-4208-A769-B45DC294A553}" type="presOf" srcId="{0E364FAD-F52A-4EB5-A61E-D021242EE3A0}" destId="{D3D203AF-08AE-4E3C-A799-0E3CFD6A63EA}" srcOrd="0" destOrd="0" presId="urn:microsoft.com/office/officeart/2005/8/layout/vList2"/>
    <dgm:cxn modelId="{3E93694B-0169-4185-B809-3C022835317E}" type="presOf" srcId="{BE31602B-6565-4D72-9103-33A8C997D44B}" destId="{91E0568C-F3A1-493A-B388-C5A97456F947}" srcOrd="0" destOrd="0" presId="urn:microsoft.com/office/officeart/2005/8/layout/vList2"/>
    <dgm:cxn modelId="{1A2EEA92-E4F9-4A02-9849-6DBD596CC723}" type="presOf" srcId="{FFDC16D2-6B7B-406C-B573-1758A0D0FC15}" destId="{9BDD308B-9664-4640-A6EE-E33BEB755587}" srcOrd="0" destOrd="0" presId="urn:microsoft.com/office/officeart/2005/8/layout/vList2"/>
    <dgm:cxn modelId="{510F3A9B-4122-458A-93EB-805C8760D635}" type="presOf" srcId="{111057B1-5C6F-4362-A431-4EA2E5ACB566}" destId="{6896DF9D-4E33-4265-AAA4-EFB7BC0DEAB6}" srcOrd="0" destOrd="2" presId="urn:microsoft.com/office/officeart/2005/8/layout/vList2"/>
    <dgm:cxn modelId="{AA1188B8-78B7-45ED-8DB5-D771D847971D}" srcId="{FFDC16D2-6B7B-406C-B573-1758A0D0FC15}" destId="{BE31602B-6565-4D72-9103-33A8C997D44B}" srcOrd="1" destOrd="0" parTransId="{5DAA31D5-1D2A-43F9-AD3E-0A85A4A2C43B}" sibTransId="{F191D37B-884A-41C4-9D0A-C1DEF7631806}"/>
    <dgm:cxn modelId="{FF1865C0-225E-4F64-9346-078C1A5FCE24}" type="presOf" srcId="{F3D01A49-829C-43A8-8959-5F31F84D97EE}" destId="{F7B8D46B-FCF9-4DA0-A0CF-04C34D02951D}" srcOrd="0" destOrd="0" presId="urn:microsoft.com/office/officeart/2005/8/layout/vList2"/>
    <dgm:cxn modelId="{BD4596EF-9DA9-4A31-9E62-FEE711B544B1}" type="presOf" srcId="{C1C4C06B-6C7C-44E7-9F28-4E2402550676}" destId="{D3D203AF-08AE-4E3C-A799-0E3CFD6A63EA}" srcOrd="0" destOrd="2" presId="urn:microsoft.com/office/officeart/2005/8/layout/vList2"/>
    <dgm:cxn modelId="{7061D3F0-9FA4-4851-97CF-CBFE65EAABE4}" type="presOf" srcId="{810F7191-46FF-4995-A305-03818B7DA2DD}" destId="{6896DF9D-4E33-4265-AAA4-EFB7BC0DEAB6}" srcOrd="0" destOrd="0" presId="urn:microsoft.com/office/officeart/2005/8/layout/vList2"/>
    <dgm:cxn modelId="{3AD7F4F1-14EE-4CEE-AB10-72BA0E5D6277}" srcId="{BE31602B-6565-4D72-9103-33A8C997D44B}" destId="{BA6E4EF9-B393-4886-B103-DE6E12E290DD}" srcOrd="1" destOrd="0" parTransId="{A80C643E-81FF-4A48-9142-65E41A9049BB}" sibTransId="{7CFA25F7-EF1D-4AE7-BADE-409DDC82C97C}"/>
    <dgm:cxn modelId="{92BAB92E-697E-40AD-9502-9627CEF61ABA}" type="presParOf" srcId="{9BDD308B-9664-4640-A6EE-E33BEB755587}" destId="{F7B8D46B-FCF9-4DA0-A0CF-04C34D02951D}" srcOrd="0" destOrd="0" presId="urn:microsoft.com/office/officeart/2005/8/layout/vList2"/>
    <dgm:cxn modelId="{B2B19A92-C94E-4549-BB0E-A3F8535EEFCF}" type="presParOf" srcId="{9BDD308B-9664-4640-A6EE-E33BEB755587}" destId="{6896DF9D-4E33-4265-AAA4-EFB7BC0DEAB6}" srcOrd="1" destOrd="0" presId="urn:microsoft.com/office/officeart/2005/8/layout/vList2"/>
    <dgm:cxn modelId="{EE767A2C-8C6D-4D20-B6E0-BC056BBA8B91}" type="presParOf" srcId="{9BDD308B-9664-4640-A6EE-E33BEB755587}" destId="{91E0568C-F3A1-493A-B388-C5A97456F947}" srcOrd="2" destOrd="0" presId="urn:microsoft.com/office/officeart/2005/8/layout/vList2"/>
    <dgm:cxn modelId="{1EB498E6-421B-46A9-A2CE-20D322284286}" type="presParOf" srcId="{9BDD308B-9664-4640-A6EE-E33BEB755587}" destId="{D3D203AF-08AE-4E3C-A799-0E3CFD6A63E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57576D-D3B3-43A8-BD23-7845B7C4F1B7}" type="doc">
      <dgm:prSet loTypeId="urn:microsoft.com/office/officeart/2005/8/layout/vList5" loCatId="list" qsTypeId="urn:microsoft.com/office/officeart/2005/8/quickstyle/simple1" qsCatId="simple" csTypeId="urn:microsoft.com/office/officeart/2005/8/colors/accent2_3" csCatId="accent2"/>
      <dgm:spPr/>
      <dgm:t>
        <a:bodyPr/>
        <a:lstStyle/>
        <a:p>
          <a:endParaRPr lang="en-US"/>
        </a:p>
      </dgm:t>
    </dgm:pt>
    <dgm:pt modelId="{DA17F245-0E50-4556-9397-5F60F0EC2C47}">
      <dgm:prSet/>
      <dgm:spPr/>
      <dgm:t>
        <a:bodyPr/>
        <a:lstStyle/>
        <a:p>
          <a:r>
            <a:rPr lang="cs-CZ" b="1" dirty="0"/>
            <a:t>Kraj + obec</a:t>
          </a:r>
          <a:endParaRPr lang="en-US" dirty="0"/>
        </a:p>
      </dgm:t>
    </dgm:pt>
    <dgm:pt modelId="{2234D667-6A61-4129-A8FD-9934C0C6D3A1}" type="parTrans" cxnId="{142E894A-7DC5-468B-B24F-06B2ACD06BE3}">
      <dgm:prSet/>
      <dgm:spPr/>
      <dgm:t>
        <a:bodyPr/>
        <a:lstStyle/>
        <a:p>
          <a:endParaRPr lang="en-US"/>
        </a:p>
      </dgm:t>
    </dgm:pt>
    <dgm:pt modelId="{675CDB59-EE5C-4D1E-B4BE-E9FD804A4DE3}" type="sibTrans" cxnId="{142E894A-7DC5-468B-B24F-06B2ACD06BE3}">
      <dgm:prSet/>
      <dgm:spPr/>
      <dgm:t>
        <a:bodyPr/>
        <a:lstStyle/>
        <a:p>
          <a:endParaRPr lang="en-US"/>
        </a:p>
      </dgm:t>
    </dgm:pt>
    <dgm:pt modelId="{34A84710-3FFC-4FC9-9638-078108101DBC}">
      <dgm:prSet/>
      <dgm:spPr/>
      <dgm:t>
        <a:bodyPr/>
        <a:lstStyle/>
        <a:p>
          <a:r>
            <a:rPr lang="cs-CZ"/>
            <a:t>Koalice, složení zastupitelstva/rady, vztahy mezi politiky</a:t>
          </a:r>
          <a:r>
            <a:rPr lang="en-US"/>
            <a:t>, osadní výbory, čerpání dotací, meziobecní spolupráce, decentralizace, kampaně</a:t>
          </a:r>
        </a:p>
      </dgm:t>
    </dgm:pt>
    <dgm:pt modelId="{8B99BAA1-5336-41CB-B4F0-B884A79D260F}" type="parTrans" cxnId="{940D85BF-9938-42C2-9EBF-F5852C101E57}">
      <dgm:prSet/>
      <dgm:spPr/>
      <dgm:t>
        <a:bodyPr/>
        <a:lstStyle/>
        <a:p>
          <a:endParaRPr lang="en-US"/>
        </a:p>
      </dgm:t>
    </dgm:pt>
    <dgm:pt modelId="{3691E61A-4C1F-4276-9965-1CFBC4387C38}" type="sibTrans" cxnId="{940D85BF-9938-42C2-9EBF-F5852C101E57}">
      <dgm:prSet/>
      <dgm:spPr/>
      <dgm:t>
        <a:bodyPr/>
        <a:lstStyle/>
        <a:p>
          <a:endParaRPr lang="en-US"/>
        </a:p>
      </dgm:t>
    </dgm:pt>
    <dgm:pt modelId="{3471AFDA-6ABF-4A68-BB95-68DB9965CCB1}">
      <dgm:prSet/>
      <dgm:spPr/>
      <dgm:t>
        <a:bodyPr/>
        <a:lstStyle/>
        <a:p>
          <a:r>
            <a:rPr lang="cs-CZ" b="1"/>
            <a:t>Jednotlivci</a:t>
          </a:r>
          <a:endParaRPr lang="en-US"/>
        </a:p>
      </dgm:t>
    </dgm:pt>
    <dgm:pt modelId="{EC5DD569-0FCA-495F-9226-A163253C4B6F}" type="parTrans" cxnId="{C482C6C8-2764-4885-9DF1-0242617921CF}">
      <dgm:prSet/>
      <dgm:spPr/>
      <dgm:t>
        <a:bodyPr/>
        <a:lstStyle/>
        <a:p>
          <a:endParaRPr lang="en-US"/>
        </a:p>
      </dgm:t>
    </dgm:pt>
    <dgm:pt modelId="{B45C1937-7139-40A4-B545-9B2A45DFD1DB}" type="sibTrans" cxnId="{C482C6C8-2764-4885-9DF1-0242617921CF}">
      <dgm:prSet/>
      <dgm:spPr/>
      <dgm:t>
        <a:bodyPr/>
        <a:lstStyle/>
        <a:p>
          <a:endParaRPr lang="en-US"/>
        </a:p>
      </dgm:t>
    </dgm:pt>
    <dgm:pt modelId="{BDF32C5E-13A2-4508-BF5B-418550D1FABA}">
      <dgm:prSet/>
      <dgm:spPr/>
      <dgm:t>
        <a:bodyPr/>
        <a:lstStyle/>
        <a:p>
          <a:r>
            <a:rPr lang="cs-CZ"/>
            <a:t>Kumulace mandátů, starostové (přímá volba, volební výsledky), hejtmani, </a:t>
          </a:r>
          <a:r>
            <a:rPr lang="en-US"/>
            <a:t>nezávislí kandidáti (jednotlivci), personalizace, gender, věk</a:t>
          </a:r>
        </a:p>
      </dgm:t>
    </dgm:pt>
    <dgm:pt modelId="{06D3FDB1-8820-4D76-8559-A1B1E09860F8}" type="parTrans" cxnId="{43DC9A82-86E2-4FAD-9759-FF664B71CAF0}">
      <dgm:prSet/>
      <dgm:spPr/>
      <dgm:t>
        <a:bodyPr/>
        <a:lstStyle/>
        <a:p>
          <a:endParaRPr lang="en-US"/>
        </a:p>
      </dgm:t>
    </dgm:pt>
    <dgm:pt modelId="{841E0FB6-01C2-4153-964D-BFE02134F6C0}" type="sibTrans" cxnId="{43DC9A82-86E2-4FAD-9759-FF664B71CAF0}">
      <dgm:prSet/>
      <dgm:spPr/>
      <dgm:t>
        <a:bodyPr/>
        <a:lstStyle/>
        <a:p>
          <a:endParaRPr lang="en-US"/>
        </a:p>
      </dgm:t>
    </dgm:pt>
    <dgm:pt modelId="{455C8FB8-12C8-4A0F-B749-DFAC3E481E3F}">
      <dgm:prSet/>
      <dgm:spPr/>
      <dgm:t>
        <a:bodyPr/>
        <a:lstStyle/>
        <a:p>
          <a:r>
            <a:rPr lang="cs-CZ" b="1"/>
            <a:t>Politické strany</a:t>
          </a:r>
          <a:endParaRPr lang="en-US"/>
        </a:p>
      </dgm:t>
    </dgm:pt>
    <dgm:pt modelId="{2FD936A6-6DB5-4C65-B756-11D2A2702AF1}" type="parTrans" cxnId="{8FE59B47-04BF-4AEE-A69B-8F28D2E1B7F3}">
      <dgm:prSet/>
      <dgm:spPr/>
      <dgm:t>
        <a:bodyPr/>
        <a:lstStyle/>
        <a:p>
          <a:endParaRPr lang="en-US"/>
        </a:p>
      </dgm:t>
    </dgm:pt>
    <dgm:pt modelId="{FA20B638-E61B-4886-AAB5-D4ED08BD66F2}" type="sibTrans" cxnId="{8FE59B47-04BF-4AEE-A69B-8F28D2E1B7F3}">
      <dgm:prSet/>
      <dgm:spPr/>
      <dgm:t>
        <a:bodyPr/>
        <a:lstStyle/>
        <a:p>
          <a:endParaRPr lang="en-US"/>
        </a:p>
      </dgm:t>
    </dgm:pt>
    <dgm:pt modelId="{DB63F4D3-7F8B-421A-B785-155848426793}">
      <dgm:prSet/>
      <dgm:spPr/>
      <dgm:t>
        <a:bodyPr/>
        <a:lstStyle/>
        <a:p>
          <a:r>
            <a:rPr lang="cs-CZ"/>
            <a:t>Jejich působení na nižších úrovních politického systému, regionální strany, sdružení nezávislých kandidátů</a:t>
          </a:r>
          <a:endParaRPr lang="en-US"/>
        </a:p>
      </dgm:t>
    </dgm:pt>
    <dgm:pt modelId="{4F8E4EF9-CD99-4475-BFEB-021378D13787}" type="parTrans" cxnId="{C366177A-2023-4401-92B6-406074704CF6}">
      <dgm:prSet/>
      <dgm:spPr/>
      <dgm:t>
        <a:bodyPr/>
        <a:lstStyle/>
        <a:p>
          <a:endParaRPr lang="en-US"/>
        </a:p>
      </dgm:t>
    </dgm:pt>
    <dgm:pt modelId="{654706EA-DFD9-42AB-835F-3AE3C0ECA681}" type="sibTrans" cxnId="{C366177A-2023-4401-92B6-406074704CF6}">
      <dgm:prSet/>
      <dgm:spPr/>
      <dgm:t>
        <a:bodyPr/>
        <a:lstStyle/>
        <a:p>
          <a:endParaRPr lang="en-US"/>
        </a:p>
      </dgm:t>
    </dgm:pt>
    <dgm:pt modelId="{1EBE760D-6EE6-4F24-BEBD-9CBA61991E3F}">
      <dgm:prSet/>
      <dgm:spPr/>
      <dgm:t>
        <a:bodyPr/>
        <a:lstStyle/>
        <a:p>
          <a:r>
            <a:rPr lang="en-US" b="1"/>
            <a:t>Volby</a:t>
          </a:r>
          <a:endParaRPr lang="en-US"/>
        </a:p>
      </dgm:t>
    </dgm:pt>
    <dgm:pt modelId="{00C9D623-5C71-4BBC-8D58-5C9039D485DB}" type="parTrans" cxnId="{AA29E5B3-BD61-45F0-ACF5-75967FEF78F4}">
      <dgm:prSet/>
      <dgm:spPr/>
      <dgm:t>
        <a:bodyPr/>
        <a:lstStyle/>
        <a:p>
          <a:endParaRPr lang="en-US"/>
        </a:p>
      </dgm:t>
    </dgm:pt>
    <dgm:pt modelId="{9DD440FB-A0E7-429D-97DA-A04F9838D327}" type="sibTrans" cxnId="{AA29E5B3-BD61-45F0-ACF5-75967FEF78F4}">
      <dgm:prSet/>
      <dgm:spPr/>
      <dgm:t>
        <a:bodyPr/>
        <a:lstStyle/>
        <a:p>
          <a:endParaRPr lang="en-US"/>
        </a:p>
      </dgm:t>
    </dgm:pt>
    <dgm:pt modelId="{02D8F125-56B7-4ED0-A7DC-98C6C5627819}">
      <dgm:prSet/>
      <dgm:spPr/>
      <dgm:t>
        <a:bodyPr/>
        <a:lstStyle/>
        <a:p>
          <a:r>
            <a:rPr lang="en-US"/>
            <a:t>Volební výsledky, účast, preferenční hlasy, předčasné a opakované volby</a:t>
          </a:r>
        </a:p>
      </dgm:t>
    </dgm:pt>
    <dgm:pt modelId="{5210238B-5C6C-45BB-A06D-E45512B894D6}" type="parTrans" cxnId="{81A81AE1-9097-4C5E-B890-C44E614EB1AC}">
      <dgm:prSet/>
      <dgm:spPr/>
      <dgm:t>
        <a:bodyPr/>
        <a:lstStyle/>
        <a:p>
          <a:endParaRPr lang="en-US"/>
        </a:p>
      </dgm:t>
    </dgm:pt>
    <dgm:pt modelId="{E5ABDFA9-8DBA-45B9-9FF1-80807D725F05}" type="sibTrans" cxnId="{81A81AE1-9097-4C5E-B890-C44E614EB1AC}">
      <dgm:prSet/>
      <dgm:spPr/>
      <dgm:t>
        <a:bodyPr/>
        <a:lstStyle/>
        <a:p>
          <a:endParaRPr lang="en-US"/>
        </a:p>
      </dgm:t>
    </dgm:pt>
    <dgm:pt modelId="{8EAE82E8-2371-4FD5-B394-F4F34CAFCE41}" type="pres">
      <dgm:prSet presAssocID="{E457576D-D3B3-43A8-BD23-7845B7C4F1B7}" presName="Name0" presStyleCnt="0">
        <dgm:presLayoutVars>
          <dgm:dir/>
          <dgm:animLvl val="lvl"/>
          <dgm:resizeHandles val="exact"/>
        </dgm:presLayoutVars>
      </dgm:prSet>
      <dgm:spPr/>
    </dgm:pt>
    <dgm:pt modelId="{7C476467-ABA4-4F6A-914B-40A286E2F8F5}" type="pres">
      <dgm:prSet presAssocID="{DA17F245-0E50-4556-9397-5F60F0EC2C47}" presName="linNode" presStyleCnt="0"/>
      <dgm:spPr/>
    </dgm:pt>
    <dgm:pt modelId="{71F975F5-1695-429B-8161-9F37FB58BD56}" type="pres">
      <dgm:prSet presAssocID="{DA17F245-0E50-4556-9397-5F60F0EC2C47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59FB38A7-0E77-4688-8A49-BF06446DE3A7}" type="pres">
      <dgm:prSet presAssocID="{DA17F245-0E50-4556-9397-5F60F0EC2C47}" presName="descendantText" presStyleLbl="alignAccFollowNode1" presStyleIdx="0" presStyleCnt="4">
        <dgm:presLayoutVars>
          <dgm:bulletEnabled val="1"/>
        </dgm:presLayoutVars>
      </dgm:prSet>
      <dgm:spPr/>
    </dgm:pt>
    <dgm:pt modelId="{9BB1A550-3B33-46DA-8E5C-4BCC3FC1E05D}" type="pres">
      <dgm:prSet presAssocID="{675CDB59-EE5C-4D1E-B4BE-E9FD804A4DE3}" presName="sp" presStyleCnt="0"/>
      <dgm:spPr/>
    </dgm:pt>
    <dgm:pt modelId="{B63F3C2F-6916-4004-A7CD-A42C12A51BBE}" type="pres">
      <dgm:prSet presAssocID="{3471AFDA-6ABF-4A68-BB95-68DB9965CCB1}" presName="linNode" presStyleCnt="0"/>
      <dgm:spPr/>
    </dgm:pt>
    <dgm:pt modelId="{6A80A201-BC48-4BF1-BFC6-3F8D30FD59E5}" type="pres">
      <dgm:prSet presAssocID="{3471AFDA-6ABF-4A68-BB95-68DB9965CCB1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014677F4-C917-4E27-9BDD-105EBC5AD4DB}" type="pres">
      <dgm:prSet presAssocID="{3471AFDA-6ABF-4A68-BB95-68DB9965CCB1}" presName="descendantText" presStyleLbl="alignAccFollowNode1" presStyleIdx="1" presStyleCnt="4">
        <dgm:presLayoutVars>
          <dgm:bulletEnabled val="1"/>
        </dgm:presLayoutVars>
      </dgm:prSet>
      <dgm:spPr/>
    </dgm:pt>
    <dgm:pt modelId="{A3BC525F-AC27-4CE9-977E-A1881F2F3856}" type="pres">
      <dgm:prSet presAssocID="{B45C1937-7139-40A4-B545-9B2A45DFD1DB}" presName="sp" presStyleCnt="0"/>
      <dgm:spPr/>
    </dgm:pt>
    <dgm:pt modelId="{CDB8F7DD-04E6-4CB3-BCA7-B1B929060BD1}" type="pres">
      <dgm:prSet presAssocID="{455C8FB8-12C8-4A0F-B749-DFAC3E481E3F}" presName="linNode" presStyleCnt="0"/>
      <dgm:spPr/>
    </dgm:pt>
    <dgm:pt modelId="{194FC364-13A3-4410-90A9-9645F2D3F4E0}" type="pres">
      <dgm:prSet presAssocID="{455C8FB8-12C8-4A0F-B749-DFAC3E481E3F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3AEAF6DF-BF95-4771-8D8A-0B6918360249}" type="pres">
      <dgm:prSet presAssocID="{455C8FB8-12C8-4A0F-B749-DFAC3E481E3F}" presName="descendantText" presStyleLbl="alignAccFollowNode1" presStyleIdx="2" presStyleCnt="4">
        <dgm:presLayoutVars>
          <dgm:bulletEnabled val="1"/>
        </dgm:presLayoutVars>
      </dgm:prSet>
      <dgm:spPr/>
    </dgm:pt>
    <dgm:pt modelId="{CA6C69D5-96CD-42CF-BB84-74C7FF335C01}" type="pres">
      <dgm:prSet presAssocID="{FA20B638-E61B-4886-AAB5-D4ED08BD66F2}" presName="sp" presStyleCnt="0"/>
      <dgm:spPr/>
    </dgm:pt>
    <dgm:pt modelId="{93B30788-7789-4F1B-8632-D1978F014D14}" type="pres">
      <dgm:prSet presAssocID="{1EBE760D-6EE6-4F24-BEBD-9CBA61991E3F}" presName="linNode" presStyleCnt="0"/>
      <dgm:spPr/>
    </dgm:pt>
    <dgm:pt modelId="{A1DE8BC9-EDEE-483B-B207-9A8B15769AF5}" type="pres">
      <dgm:prSet presAssocID="{1EBE760D-6EE6-4F24-BEBD-9CBA61991E3F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84A182C6-F4F4-449C-9793-4B8C38ED2DA2}" type="pres">
      <dgm:prSet presAssocID="{1EBE760D-6EE6-4F24-BEBD-9CBA61991E3F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3604E428-0B75-4163-B23E-937674F2EE77}" type="presOf" srcId="{DB63F4D3-7F8B-421A-B785-155848426793}" destId="{3AEAF6DF-BF95-4771-8D8A-0B6918360249}" srcOrd="0" destOrd="0" presId="urn:microsoft.com/office/officeart/2005/8/layout/vList5"/>
    <dgm:cxn modelId="{AF681F29-BD03-4EEF-8E7F-11BD26056E7C}" type="presOf" srcId="{E457576D-D3B3-43A8-BD23-7845B7C4F1B7}" destId="{8EAE82E8-2371-4FD5-B394-F4F34CAFCE41}" srcOrd="0" destOrd="0" presId="urn:microsoft.com/office/officeart/2005/8/layout/vList5"/>
    <dgm:cxn modelId="{9113165B-8C89-414F-824C-C8960D0EC941}" type="presOf" srcId="{02D8F125-56B7-4ED0-A7DC-98C6C5627819}" destId="{84A182C6-F4F4-449C-9793-4B8C38ED2DA2}" srcOrd="0" destOrd="0" presId="urn:microsoft.com/office/officeart/2005/8/layout/vList5"/>
    <dgm:cxn modelId="{8FE59B47-04BF-4AEE-A69B-8F28D2E1B7F3}" srcId="{E457576D-D3B3-43A8-BD23-7845B7C4F1B7}" destId="{455C8FB8-12C8-4A0F-B749-DFAC3E481E3F}" srcOrd="2" destOrd="0" parTransId="{2FD936A6-6DB5-4C65-B756-11D2A2702AF1}" sibTransId="{FA20B638-E61B-4886-AAB5-D4ED08BD66F2}"/>
    <dgm:cxn modelId="{142E894A-7DC5-468B-B24F-06B2ACD06BE3}" srcId="{E457576D-D3B3-43A8-BD23-7845B7C4F1B7}" destId="{DA17F245-0E50-4556-9397-5F60F0EC2C47}" srcOrd="0" destOrd="0" parTransId="{2234D667-6A61-4129-A8FD-9934C0C6D3A1}" sibTransId="{675CDB59-EE5C-4D1E-B4BE-E9FD804A4DE3}"/>
    <dgm:cxn modelId="{DCF41E4C-21A3-46E6-981F-76D644712AB7}" type="presOf" srcId="{455C8FB8-12C8-4A0F-B749-DFAC3E481E3F}" destId="{194FC364-13A3-4410-90A9-9645F2D3F4E0}" srcOrd="0" destOrd="0" presId="urn:microsoft.com/office/officeart/2005/8/layout/vList5"/>
    <dgm:cxn modelId="{56BAEE4F-6ACB-4A83-996B-E4B23D464EF6}" type="presOf" srcId="{BDF32C5E-13A2-4508-BF5B-418550D1FABA}" destId="{014677F4-C917-4E27-9BDD-105EBC5AD4DB}" srcOrd="0" destOrd="0" presId="urn:microsoft.com/office/officeart/2005/8/layout/vList5"/>
    <dgm:cxn modelId="{3022C758-6264-4266-989D-07DBDADB32EA}" type="presOf" srcId="{DA17F245-0E50-4556-9397-5F60F0EC2C47}" destId="{71F975F5-1695-429B-8161-9F37FB58BD56}" srcOrd="0" destOrd="0" presId="urn:microsoft.com/office/officeart/2005/8/layout/vList5"/>
    <dgm:cxn modelId="{C366177A-2023-4401-92B6-406074704CF6}" srcId="{455C8FB8-12C8-4A0F-B749-DFAC3E481E3F}" destId="{DB63F4D3-7F8B-421A-B785-155848426793}" srcOrd="0" destOrd="0" parTransId="{4F8E4EF9-CD99-4475-BFEB-021378D13787}" sibTransId="{654706EA-DFD9-42AB-835F-3AE3C0ECA681}"/>
    <dgm:cxn modelId="{43DC9A82-86E2-4FAD-9759-FF664B71CAF0}" srcId="{3471AFDA-6ABF-4A68-BB95-68DB9965CCB1}" destId="{BDF32C5E-13A2-4508-BF5B-418550D1FABA}" srcOrd="0" destOrd="0" parTransId="{06D3FDB1-8820-4D76-8559-A1B1E09860F8}" sibTransId="{841E0FB6-01C2-4153-964D-BFE02134F6C0}"/>
    <dgm:cxn modelId="{AA29E5B3-BD61-45F0-ACF5-75967FEF78F4}" srcId="{E457576D-D3B3-43A8-BD23-7845B7C4F1B7}" destId="{1EBE760D-6EE6-4F24-BEBD-9CBA61991E3F}" srcOrd="3" destOrd="0" parTransId="{00C9D623-5C71-4BBC-8D58-5C9039D485DB}" sibTransId="{9DD440FB-A0E7-429D-97DA-A04F9838D327}"/>
    <dgm:cxn modelId="{940D85BF-9938-42C2-9EBF-F5852C101E57}" srcId="{DA17F245-0E50-4556-9397-5F60F0EC2C47}" destId="{34A84710-3FFC-4FC9-9638-078108101DBC}" srcOrd="0" destOrd="0" parTransId="{8B99BAA1-5336-41CB-B4F0-B884A79D260F}" sibTransId="{3691E61A-4C1F-4276-9965-1CFBC4387C38}"/>
    <dgm:cxn modelId="{C482C6C8-2764-4885-9DF1-0242617921CF}" srcId="{E457576D-D3B3-43A8-BD23-7845B7C4F1B7}" destId="{3471AFDA-6ABF-4A68-BB95-68DB9965CCB1}" srcOrd="1" destOrd="0" parTransId="{EC5DD569-0FCA-495F-9226-A163253C4B6F}" sibTransId="{B45C1937-7139-40A4-B545-9B2A45DFD1DB}"/>
    <dgm:cxn modelId="{52709BCD-9C19-46B8-90C8-417B96583A18}" type="presOf" srcId="{3471AFDA-6ABF-4A68-BB95-68DB9965CCB1}" destId="{6A80A201-BC48-4BF1-BFC6-3F8D30FD59E5}" srcOrd="0" destOrd="0" presId="urn:microsoft.com/office/officeart/2005/8/layout/vList5"/>
    <dgm:cxn modelId="{81A81AE1-9097-4C5E-B890-C44E614EB1AC}" srcId="{1EBE760D-6EE6-4F24-BEBD-9CBA61991E3F}" destId="{02D8F125-56B7-4ED0-A7DC-98C6C5627819}" srcOrd="0" destOrd="0" parTransId="{5210238B-5C6C-45BB-A06D-E45512B894D6}" sibTransId="{E5ABDFA9-8DBA-45B9-9FF1-80807D725F05}"/>
    <dgm:cxn modelId="{75B23DE4-0D70-4609-B567-38EE1F6810E4}" type="presOf" srcId="{34A84710-3FFC-4FC9-9638-078108101DBC}" destId="{59FB38A7-0E77-4688-8A49-BF06446DE3A7}" srcOrd="0" destOrd="0" presId="urn:microsoft.com/office/officeart/2005/8/layout/vList5"/>
    <dgm:cxn modelId="{53B46FFB-C3B5-4432-9BD7-970E712FF2BE}" type="presOf" srcId="{1EBE760D-6EE6-4F24-BEBD-9CBA61991E3F}" destId="{A1DE8BC9-EDEE-483B-B207-9A8B15769AF5}" srcOrd="0" destOrd="0" presId="urn:microsoft.com/office/officeart/2005/8/layout/vList5"/>
    <dgm:cxn modelId="{94EAE692-2222-4071-A52E-09853EF0DCF4}" type="presParOf" srcId="{8EAE82E8-2371-4FD5-B394-F4F34CAFCE41}" destId="{7C476467-ABA4-4F6A-914B-40A286E2F8F5}" srcOrd="0" destOrd="0" presId="urn:microsoft.com/office/officeart/2005/8/layout/vList5"/>
    <dgm:cxn modelId="{86371837-BBAB-47FD-A638-9618E9B774EC}" type="presParOf" srcId="{7C476467-ABA4-4F6A-914B-40A286E2F8F5}" destId="{71F975F5-1695-429B-8161-9F37FB58BD56}" srcOrd="0" destOrd="0" presId="urn:microsoft.com/office/officeart/2005/8/layout/vList5"/>
    <dgm:cxn modelId="{4C9877BF-8E24-4B08-9C92-C470220DFC76}" type="presParOf" srcId="{7C476467-ABA4-4F6A-914B-40A286E2F8F5}" destId="{59FB38A7-0E77-4688-8A49-BF06446DE3A7}" srcOrd="1" destOrd="0" presId="urn:microsoft.com/office/officeart/2005/8/layout/vList5"/>
    <dgm:cxn modelId="{9317687A-F07B-42CA-A5E0-1B2254796BB4}" type="presParOf" srcId="{8EAE82E8-2371-4FD5-B394-F4F34CAFCE41}" destId="{9BB1A550-3B33-46DA-8E5C-4BCC3FC1E05D}" srcOrd="1" destOrd="0" presId="urn:microsoft.com/office/officeart/2005/8/layout/vList5"/>
    <dgm:cxn modelId="{763DB6EE-08FE-4200-A408-10CBEC70C16A}" type="presParOf" srcId="{8EAE82E8-2371-4FD5-B394-F4F34CAFCE41}" destId="{B63F3C2F-6916-4004-A7CD-A42C12A51BBE}" srcOrd="2" destOrd="0" presId="urn:microsoft.com/office/officeart/2005/8/layout/vList5"/>
    <dgm:cxn modelId="{DD9965FB-9357-436C-A8F4-EB70A6F0E03A}" type="presParOf" srcId="{B63F3C2F-6916-4004-A7CD-A42C12A51BBE}" destId="{6A80A201-BC48-4BF1-BFC6-3F8D30FD59E5}" srcOrd="0" destOrd="0" presId="urn:microsoft.com/office/officeart/2005/8/layout/vList5"/>
    <dgm:cxn modelId="{EEFABB60-FACC-40F0-AF53-FF35E22ED566}" type="presParOf" srcId="{B63F3C2F-6916-4004-A7CD-A42C12A51BBE}" destId="{014677F4-C917-4E27-9BDD-105EBC5AD4DB}" srcOrd="1" destOrd="0" presId="urn:microsoft.com/office/officeart/2005/8/layout/vList5"/>
    <dgm:cxn modelId="{501806BA-CA8A-4633-A5EB-9FAC684BF03F}" type="presParOf" srcId="{8EAE82E8-2371-4FD5-B394-F4F34CAFCE41}" destId="{A3BC525F-AC27-4CE9-977E-A1881F2F3856}" srcOrd="3" destOrd="0" presId="urn:microsoft.com/office/officeart/2005/8/layout/vList5"/>
    <dgm:cxn modelId="{EE37E5EF-78E4-4151-BF4A-A0FD0A6F9502}" type="presParOf" srcId="{8EAE82E8-2371-4FD5-B394-F4F34CAFCE41}" destId="{CDB8F7DD-04E6-4CB3-BCA7-B1B929060BD1}" srcOrd="4" destOrd="0" presId="urn:microsoft.com/office/officeart/2005/8/layout/vList5"/>
    <dgm:cxn modelId="{4E1DD420-B6EB-4AF1-BBCE-4F8A2DAAD053}" type="presParOf" srcId="{CDB8F7DD-04E6-4CB3-BCA7-B1B929060BD1}" destId="{194FC364-13A3-4410-90A9-9645F2D3F4E0}" srcOrd="0" destOrd="0" presId="urn:microsoft.com/office/officeart/2005/8/layout/vList5"/>
    <dgm:cxn modelId="{0C1D5874-BE25-4C0C-A0E7-63270D6A0EC4}" type="presParOf" srcId="{CDB8F7DD-04E6-4CB3-BCA7-B1B929060BD1}" destId="{3AEAF6DF-BF95-4771-8D8A-0B6918360249}" srcOrd="1" destOrd="0" presId="urn:microsoft.com/office/officeart/2005/8/layout/vList5"/>
    <dgm:cxn modelId="{8D0FA2A8-55E3-4026-9F0B-EA6BEB00E360}" type="presParOf" srcId="{8EAE82E8-2371-4FD5-B394-F4F34CAFCE41}" destId="{CA6C69D5-96CD-42CF-BB84-74C7FF335C01}" srcOrd="5" destOrd="0" presId="urn:microsoft.com/office/officeart/2005/8/layout/vList5"/>
    <dgm:cxn modelId="{42804735-0550-43A9-91C6-A4957CB2A7E9}" type="presParOf" srcId="{8EAE82E8-2371-4FD5-B394-F4F34CAFCE41}" destId="{93B30788-7789-4F1B-8632-D1978F014D14}" srcOrd="6" destOrd="0" presId="urn:microsoft.com/office/officeart/2005/8/layout/vList5"/>
    <dgm:cxn modelId="{81CC9154-CEAE-4CD7-B466-18A70710C55F}" type="presParOf" srcId="{93B30788-7789-4F1B-8632-D1978F014D14}" destId="{A1DE8BC9-EDEE-483B-B207-9A8B15769AF5}" srcOrd="0" destOrd="0" presId="urn:microsoft.com/office/officeart/2005/8/layout/vList5"/>
    <dgm:cxn modelId="{1AFC6CB6-41DE-4D3E-B5A2-37BB5671612F}" type="presParOf" srcId="{93B30788-7789-4F1B-8632-D1978F014D14}" destId="{84A182C6-F4F4-449C-9793-4B8C38ED2DA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57576D-D3B3-43A8-BD23-7845B7C4F1B7}" type="doc">
      <dgm:prSet loTypeId="urn:microsoft.com/office/officeart/2005/8/layout/vList5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DA17F245-0E50-4556-9397-5F60F0EC2C47}">
      <dgm:prSet/>
      <dgm:spPr/>
      <dgm:t>
        <a:bodyPr/>
        <a:lstStyle/>
        <a:p>
          <a:r>
            <a:rPr lang="en-US" b="1" dirty="0" err="1"/>
            <a:t>Ekonomie</a:t>
          </a:r>
          <a:endParaRPr lang="en-US" dirty="0"/>
        </a:p>
      </dgm:t>
    </dgm:pt>
    <dgm:pt modelId="{2234D667-6A61-4129-A8FD-9934C0C6D3A1}" type="parTrans" cxnId="{142E894A-7DC5-468B-B24F-06B2ACD06BE3}">
      <dgm:prSet/>
      <dgm:spPr/>
      <dgm:t>
        <a:bodyPr/>
        <a:lstStyle/>
        <a:p>
          <a:endParaRPr lang="en-US"/>
        </a:p>
      </dgm:t>
    </dgm:pt>
    <dgm:pt modelId="{675CDB59-EE5C-4D1E-B4BE-E9FD804A4DE3}" type="sibTrans" cxnId="{142E894A-7DC5-468B-B24F-06B2ACD06BE3}">
      <dgm:prSet/>
      <dgm:spPr/>
      <dgm:t>
        <a:bodyPr/>
        <a:lstStyle/>
        <a:p>
          <a:endParaRPr lang="en-US"/>
        </a:p>
      </dgm:t>
    </dgm:pt>
    <dgm:pt modelId="{34A84710-3FFC-4FC9-9638-078108101DBC}">
      <dgm:prSet/>
      <dgm:spPr/>
      <dgm:t>
        <a:bodyPr/>
        <a:lstStyle/>
        <a:p>
          <a:r>
            <a:rPr lang="en-US" dirty="0" err="1"/>
            <a:t>Financování</a:t>
          </a:r>
          <a:r>
            <a:rPr lang="en-US" dirty="0"/>
            <a:t> </a:t>
          </a:r>
          <a:r>
            <a:rPr lang="en-US" dirty="0" err="1"/>
            <a:t>obcí</a:t>
          </a:r>
          <a:r>
            <a:rPr lang="en-US" dirty="0"/>
            <a:t>/</a:t>
          </a:r>
          <a:r>
            <a:rPr lang="en-US" dirty="0" err="1"/>
            <a:t>krajů</a:t>
          </a:r>
          <a:r>
            <a:rPr lang="en-US" dirty="0"/>
            <a:t>/</a:t>
          </a:r>
          <a:r>
            <a:rPr lang="en-US" dirty="0" err="1"/>
            <a:t>stran</a:t>
          </a:r>
          <a:r>
            <a:rPr lang="en-US" dirty="0"/>
            <a:t>, </a:t>
          </a:r>
          <a:r>
            <a:rPr lang="en-US" dirty="0" err="1"/>
            <a:t>hospodaření</a:t>
          </a:r>
          <a:r>
            <a:rPr lang="en-US" dirty="0"/>
            <a:t> </a:t>
          </a:r>
          <a:r>
            <a:rPr lang="en-US" dirty="0" err="1"/>
            <a:t>nižších</a:t>
          </a:r>
          <a:r>
            <a:rPr lang="en-US" dirty="0"/>
            <a:t> </a:t>
          </a:r>
          <a:r>
            <a:rPr lang="en-US" dirty="0" err="1"/>
            <a:t>územních</a:t>
          </a:r>
          <a:r>
            <a:rPr lang="en-US" dirty="0"/>
            <a:t> </a:t>
          </a:r>
          <a:r>
            <a:rPr lang="en-US" dirty="0" err="1"/>
            <a:t>celků</a:t>
          </a:r>
          <a:r>
            <a:rPr lang="en-US" dirty="0"/>
            <a:t>, </a:t>
          </a:r>
          <a:r>
            <a:rPr lang="en-US" dirty="0" err="1"/>
            <a:t>sociální</a:t>
          </a:r>
          <a:r>
            <a:rPr lang="en-US" dirty="0"/>
            <a:t> </a:t>
          </a:r>
          <a:r>
            <a:rPr lang="en-US" dirty="0" err="1"/>
            <a:t>politika</a:t>
          </a:r>
          <a:endParaRPr lang="en-US" dirty="0"/>
        </a:p>
      </dgm:t>
    </dgm:pt>
    <dgm:pt modelId="{8B99BAA1-5336-41CB-B4F0-B884A79D260F}" type="parTrans" cxnId="{940D85BF-9938-42C2-9EBF-F5852C101E57}">
      <dgm:prSet/>
      <dgm:spPr/>
      <dgm:t>
        <a:bodyPr/>
        <a:lstStyle/>
        <a:p>
          <a:endParaRPr lang="en-US"/>
        </a:p>
      </dgm:t>
    </dgm:pt>
    <dgm:pt modelId="{3691E61A-4C1F-4276-9965-1CFBC4387C38}" type="sibTrans" cxnId="{940D85BF-9938-42C2-9EBF-F5852C101E57}">
      <dgm:prSet/>
      <dgm:spPr/>
      <dgm:t>
        <a:bodyPr/>
        <a:lstStyle/>
        <a:p>
          <a:endParaRPr lang="en-US"/>
        </a:p>
      </dgm:t>
    </dgm:pt>
    <dgm:pt modelId="{3471AFDA-6ABF-4A68-BB95-68DB9965CCB1}">
      <dgm:prSet/>
      <dgm:spPr/>
      <dgm:t>
        <a:bodyPr/>
        <a:lstStyle/>
        <a:p>
          <a:r>
            <a:rPr lang="en-US" b="1" dirty="0" err="1"/>
            <a:t>Právo</a:t>
          </a:r>
          <a:endParaRPr lang="en-US" dirty="0"/>
        </a:p>
      </dgm:t>
    </dgm:pt>
    <dgm:pt modelId="{EC5DD569-0FCA-495F-9226-A163253C4B6F}" type="parTrans" cxnId="{C482C6C8-2764-4885-9DF1-0242617921CF}">
      <dgm:prSet/>
      <dgm:spPr/>
      <dgm:t>
        <a:bodyPr/>
        <a:lstStyle/>
        <a:p>
          <a:endParaRPr lang="en-US"/>
        </a:p>
      </dgm:t>
    </dgm:pt>
    <dgm:pt modelId="{B45C1937-7139-40A4-B545-9B2A45DFD1DB}" type="sibTrans" cxnId="{C482C6C8-2764-4885-9DF1-0242617921CF}">
      <dgm:prSet/>
      <dgm:spPr/>
      <dgm:t>
        <a:bodyPr/>
        <a:lstStyle/>
        <a:p>
          <a:endParaRPr lang="en-US"/>
        </a:p>
      </dgm:t>
    </dgm:pt>
    <dgm:pt modelId="{BDF32C5E-13A2-4508-BF5B-418550D1FABA}">
      <dgm:prSet/>
      <dgm:spPr/>
      <dgm:t>
        <a:bodyPr/>
        <a:lstStyle/>
        <a:p>
          <a:r>
            <a:rPr lang="en-US" dirty="0" err="1"/>
            <a:t>Obecní</a:t>
          </a:r>
          <a:r>
            <a:rPr lang="en-US" dirty="0"/>
            <a:t> a </a:t>
          </a:r>
          <a:r>
            <a:rPr lang="en-US" dirty="0" err="1"/>
            <a:t>krajské</a:t>
          </a:r>
          <a:r>
            <a:rPr lang="en-US" dirty="0"/>
            <a:t> </a:t>
          </a:r>
          <a:r>
            <a:rPr lang="en-US" dirty="0" err="1"/>
            <a:t>vyhlášky</a:t>
          </a:r>
          <a:r>
            <a:rPr lang="en-US" dirty="0"/>
            <a:t>, </a:t>
          </a:r>
          <a:r>
            <a:rPr lang="en-US" dirty="0" err="1"/>
            <a:t>implementace</a:t>
          </a:r>
          <a:r>
            <a:rPr lang="en-US" dirty="0"/>
            <a:t> </a:t>
          </a:r>
          <a:r>
            <a:rPr lang="en-US" dirty="0" err="1"/>
            <a:t>zákonů</a:t>
          </a:r>
          <a:r>
            <a:rPr lang="en-US" dirty="0"/>
            <a:t> a </a:t>
          </a:r>
          <a:r>
            <a:rPr lang="en-US" dirty="0" err="1"/>
            <a:t>nařízení</a:t>
          </a:r>
          <a:r>
            <a:rPr lang="en-US" dirty="0"/>
            <a:t> z </a:t>
          </a:r>
          <a:r>
            <a:rPr lang="en-US" dirty="0" err="1"/>
            <a:t>vyšších</a:t>
          </a:r>
          <a:r>
            <a:rPr lang="en-US" dirty="0"/>
            <a:t> pater </a:t>
          </a:r>
          <a:r>
            <a:rPr lang="en-US" dirty="0" err="1"/>
            <a:t>politiky</a:t>
          </a:r>
          <a:endParaRPr lang="en-US" dirty="0"/>
        </a:p>
      </dgm:t>
    </dgm:pt>
    <dgm:pt modelId="{06D3FDB1-8820-4D76-8559-A1B1E09860F8}" type="parTrans" cxnId="{43DC9A82-86E2-4FAD-9759-FF664B71CAF0}">
      <dgm:prSet/>
      <dgm:spPr/>
      <dgm:t>
        <a:bodyPr/>
        <a:lstStyle/>
        <a:p>
          <a:endParaRPr lang="en-US"/>
        </a:p>
      </dgm:t>
    </dgm:pt>
    <dgm:pt modelId="{841E0FB6-01C2-4153-964D-BFE02134F6C0}" type="sibTrans" cxnId="{43DC9A82-86E2-4FAD-9759-FF664B71CAF0}">
      <dgm:prSet/>
      <dgm:spPr/>
      <dgm:t>
        <a:bodyPr/>
        <a:lstStyle/>
        <a:p>
          <a:endParaRPr lang="en-US"/>
        </a:p>
      </dgm:t>
    </dgm:pt>
    <dgm:pt modelId="{455C8FB8-12C8-4A0F-B749-DFAC3E481E3F}">
      <dgm:prSet/>
      <dgm:spPr/>
      <dgm:t>
        <a:bodyPr/>
        <a:lstStyle/>
        <a:p>
          <a:r>
            <a:rPr lang="cs-CZ" b="1" dirty="0" err="1"/>
            <a:t>Politick</a:t>
          </a:r>
          <a:r>
            <a:rPr lang="en-US" b="1" dirty="0"/>
            <a:t>á </a:t>
          </a:r>
          <a:r>
            <a:rPr lang="en-US" b="1" dirty="0" err="1"/>
            <a:t>filosofie</a:t>
          </a:r>
          <a:endParaRPr lang="en-US" dirty="0"/>
        </a:p>
      </dgm:t>
    </dgm:pt>
    <dgm:pt modelId="{2FD936A6-6DB5-4C65-B756-11D2A2702AF1}" type="parTrans" cxnId="{8FE59B47-04BF-4AEE-A69B-8F28D2E1B7F3}">
      <dgm:prSet/>
      <dgm:spPr/>
      <dgm:t>
        <a:bodyPr/>
        <a:lstStyle/>
        <a:p>
          <a:endParaRPr lang="en-US"/>
        </a:p>
      </dgm:t>
    </dgm:pt>
    <dgm:pt modelId="{FA20B638-E61B-4886-AAB5-D4ED08BD66F2}" type="sibTrans" cxnId="{8FE59B47-04BF-4AEE-A69B-8F28D2E1B7F3}">
      <dgm:prSet/>
      <dgm:spPr/>
      <dgm:t>
        <a:bodyPr/>
        <a:lstStyle/>
        <a:p>
          <a:endParaRPr lang="en-US"/>
        </a:p>
      </dgm:t>
    </dgm:pt>
    <dgm:pt modelId="{DB63F4D3-7F8B-421A-B785-155848426793}">
      <dgm:prSet/>
      <dgm:spPr/>
      <dgm:t>
        <a:bodyPr/>
        <a:lstStyle/>
        <a:p>
          <a:r>
            <a:rPr lang="en-US" dirty="0"/>
            <a:t>Etika </a:t>
          </a:r>
          <a:r>
            <a:rPr lang="en-US" dirty="0" err="1"/>
            <a:t>vládnutí</a:t>
          </a:r>
          <a:r>
            <a:rPr lang="en-US" dirty="0"/>
            <a:t> </a:t>
          </a:r>
          <a:r>
            <a:rPr lang="en-US" dirty="0" err="1"/>
            <a:t>na</a:t>
          </a:r>
          <a:r>
            <a:rPr lang="en-US" dirty="0"/>
            <a:t> </a:t>
          </a:r>
          <a:r>
            <a:rPr lang="en-US" dirty="0" err="1"/>
            <a:t>nižší</a:t>
          </a:r>
          <a:r>
            <a:rPr lang="en-US" dirty="0"/>
            <a:t> </a:t>
          </a:r>
          <a:r>
            <a:rPr lang="en-US" dirty="0" err="1"/>
            <a:t>úrovni</a:t>
          </a:r>
          <a:r>
            <a:rPr lang="en-US" dirty="0"/>
            <a:t> </a:t>
          </a:r>
          <a:r>
            <a:rPr lang="en-US" dirty="0" err="1"/>
            <a:t>systému</a:t>
          </a:r>
          <a:r>
            <a:rPr lang="en-US" dirty="0"/>
            <a:t>, </a:t>
          </a:r>
          <a:r>
            <a:rPr lang="en-US" dirty="0" err="1"/>
            <a:t>slučitelnost</a:t>
          </a:r>
          <a:r>
            <a:rPr lang="en-US" dirty="0"/>
            <a:t> </a:t>
          </a:r>
          <a:r>
            <a:rPr lang="en-US" dirty="0" err="1"/>
            <a:t>pozice</a:t>
          </a:r>
          <a:r>
            <a:rPr lang="en-US" dirty="0"/>
            <a:t> v </a:t>
          </a:r>
          <a:r>
            <a:rPr lang="en-US" dirty="0" err="1"/>
            <a:t>zastupitelstvu</a:t>
          </a:r>
          <a:r>
            <a:rPr lang="en-US" dirty="0"/>
            <a:t> s </a:t>
          </a:r>
          <a:r>
            <a:rPr lang="en-US" dirty="0" err="1"/>
            <a:t>jiným</a:t>
          </a:r>
          <a:r>
            <a:rPr lang="en-US" dirty="0"/>
            <a:t> </a:t>
          </a:r>
          <a:r>
            <a:rPr lang="en-US" dirty="0" err="1"/>
            <a:t>zaměstnáním</a:t>
          </a:r>
          <a:endParaRPr lang="en-US" dirty="0"/>
        </a:p>
      </dgm:t>
    </dgm:pt>
    <dgm:pt modelId="{4F8E4EF9-CD99-4475-BFEB-021378D13787}" type="parTrans" cxnId="{C366177A-2023-4401-92B6-406074704CF6}">
      <dgm:prSet/>
      <dgm:spPr/>
      <dgm:t>
        <a:bodyPr/>
        <a:lstStyle/>
        <a:p>
          <a:endParaRPr lang="en-US"/>
        </a:p>
      </dgm:t>
    </dgm:pt>
    <dgm:pt modelId="{654706EA-DFD9-42AB-835F-3AE3C0ECA681}" type="sibTrans" cxnId="{C366177A-2023-4401-92B6-406074704CF6}">
      <dgm:prSet/>
      <dgm:spPr/>
      <dgm:t>
        <a:bodyPr/>
        <a:lstStyle/>
        <a:p>
          <a:endParaRPr lang="en-US"/>
        </a:p>
      </dgm:t>
    </dgm:pt>
    <dgm:pt modelId="{1EBE760D-6EE6-4F24-BEBD-9CBA61991E3F}">
      <dgm:prSet/>
      <dgm:spPr/>
      <dgm:t>
        <a:bodyPr/>
        <a:lstStyle/>
        <a:p>
          <a:r>
            <a:rPr lang="en-US" b="1" dirty="0" err="1"/>
            <a:t>Mediální</a:t>
          </a:r>
          <a:r>
            <a:rPr lang="en-US" b="1" dirty="0"/>
            <a:t> </a:t>
          </a:r>
          <a:r>
            <a:rPr lang="en-US" b="1" dirty="0" err="1"/>
            <a:t>analýza</a:t>
          </a:r>
          <a:endParaRPr lang="en-US" dirty="0"/>
        </a:p>
      </dgm:t>
    </dgm:pt>
    <dgm:pt modelId="{00C9D623-5C71-4BBC-8D58-5C9039D485DB}" type="parTrans" cxnId="{AA29E5B3-BD61-45F0-ACF5-75967FEF78F4}">
      <dgm:prSet/>
      <dgm:spPr/>
      <dgm:t>
        <a:bodyPr/>
        <a:lstStyle/>
        <a:p>
          <a:endParaRPr lang="en-US"/>
        </a:p>
      </dgm:t>
    </dgm:pt>
    <dgm:pt modelId="{9DD440FB-A0E7-429D-97DA-A04F9838D327}" type="sibTrans" cxnId="{AA29E5B3-BD61-45F0-ACF5-75967FEF78F4}">
      <dgm:prSet/>
      <dgm:spPr/>
      <dgm:t>
        <a:bodyPr/>
        <a:lstStyle/>
        <a:p>
          <a:endParaRPr lang="en-US"/>
        </a:p>
      </dgm:t>
    </dgm:pt>
    <dgm:pt modelId="{02D8F125-56B7-4ED0-A7DC-98C6C5627819}">
      <dgm:prSet/>
      <dgm:spPr/>
      <dgm:t>
        <a:bodyPr/>
        <a:lstStyle/>
        <a:p>
          <a:r>
            <a:rPr lang="en-US" dirty="0" err="1"/>
            <a:t>Volební</a:t>
          </a:r>
          <a:r>
            <a:rPr lang="en-US" dirty="0"/>
            <a:t> </a:t>
          </a:r>
          <a:r>
            <a:rPr lang="en-US" dirty="0" err="1"/>
            <a:t>kampaně</a:t>
          </a:r>
          <a:r>
            <a:rPr lang="en-US" dirty="0"/>
            <a:t>, </a:t>
          </a:r>
          <a:r>
            <a:rPr lang="en-US" dirty="0" err="1"/>
            <a:t>obecní</a:t>
          </a:r>
          <a:r>
            <a:rPr lang="en-US" dirty="0"/>
            <a:t> </a:t>
          </a:r>
          <a:r>
            <a:rPr lang="en-US" dirty="0" err="1"/>
            <a:t>zpravodaje</a:t>
          </a:r>
          <a:r>
            <a:rPr lang="en-US" dirty="0"/>
            <a:t>, </a:t>
          </a:r>
          <a:r>
            <a:rPr lang="en-US" dirty="0" err="1"/>
            <a:t>medializace</a:t>
          </a:r>
          <a:r>
            <a:rPr lang="en-US" dirty="0"/>
            <a:t> </a:t>
          </a:r>
          <a:r>
            <a:rPr lang="en-US" dirty="0" err="1"/>
            <a:t>problémů</a:t>
          </a:r>
          <a:r>
            <a:rPr lang="en-US" dirty="0"/>
            <a:t> (</a:t>
          </a:r>
          <a:r>
            <a:rPr lang="en-US" dirty="0" err="1"/>
            <a:t>propojení</a:t>
          </a:r>
          <a:r>
            <a:rPr lang="en-US" dirty="0"/>
            <a:t> s </a:t>
          </a:r>
          <a:r>
            <a:rPr lang="en-US" dirty="0" err="1"/>
            <a:t>veřejnou</a:t>
          </a:r>
          <a:r>
            <a:rPr lang="en-US" dirty="0"/>
            <a:t> </a:t>
          </a:r>
          <a:r>
            <a:rPr lang="en-US" dirty="0" err="1"/>
            <a:t>politikou</a:t>
          </a:r>
          <a:r>
            <a:rPr lang="en-US" dirty="0"/>
            <a:t>)</a:t>
          </a:r>
        </a:p>
      </dgm:t>
    </dgm:pt>
    <dgm:pt modelId="{5210238B-5C6C-45BB-A06D-E45512B894D6}" type="parTrans" cxnId="{81A81AE1-9097-4C5E-B890-C44E614EB1AC}">
      <dgm:prSet/>
      <dgm:spPr/>
      <dgm:t>
        <a:bodyPr/>
        <a:lstStyle/>
        <a:p>
          <a:endParaRPr lang="en-US"/>
        </a:p>
      </dgm:t>
    </dgm:pt>
    <dgm:pt modelId="{E5ABDFA9-8DBA-45B9-9FF1-80807D725F05}" type="sibTrans" cxnId="{81A81AE1-9097-4C5E-B890-C44E614EB1AC}">
      <dgm:prSet/>
      <dgm:spPr/>
      <dgm:t>
        <a:bodyPr/>
        <a:lstStyle/>
        <a:p>
          <a:endParaRPr lang="en-US"/>
        </a:p>
      </dgm:t>
    </dgm:pt>
    <dgm:pt modelId="{8EAE82E8-2371-4FD5-B394-F4F34CAFCE41}" type="pres">
      <dgm:prSet presAssocID="{E457576D-D3B3-43A8-BD23-7845B7C4F1B7}" presName="Name0" presStyleCnt="0">
        <dgm:presLayoutVars>
          <dgm:dir/>
          <dgm:animLvl val="lvl"/>
          <dgm:resizeHandles val="exact"/>
        </dgm:presLayoutVars>
      </dgm:prSet>
      <dgm:spPr/>
    </dgm:pt>
    <dgm:pt modelId="{7C476467-ABA4-4F6A-914B-40A286E2F8F5}" type="pres">
      <dgm:prSet presAssocID="{DA17F245-0E50-4556-9397-5F60F0EC2C47}" presName="linNode" presStyleCnt="0"/>
      <dgm:spPr/>
    </dgm:pt>
    <dgm:pt modelId="{71F975F5-1695-429B-8161-9F37FB58BD56}" type="pres">
      <dgm:prSet presAssocID="{DA17F245-0E50-4556-9397-5F60F0EC2C47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59FB38A7-0E77-4688-8A49-BF06446DE3A7}" type="pres">
      <dgm:prSet presAssocID="{DA17F245-0E50-4556-9397-5F60F0EC2C47}" presName="descendantText" presStyleLbl="alignAccFollowNode1" presStyleIdx="0" presStyleCnt="4">
        <dgm:presLayoutVars>
          <dgm:bulletEnabled val="1"/>
        </dgm:presLayoutVars>
      </dgm:prSet>
      <dgm:spPr/>
    </dgm:pt>
    <dgm:pt modelId="{9BB1A550-3B33-46DA-8E5C-4BCC3FC1E05D}" type="pres">
      <dgm:prSet presAssocID="{675CDB59-EE5C-4D1E-B4BE-E9FD804A4DE3}" presName="sp" presStyleCnt="0"/>
      <dgm:spPr/>
    </dgm:pt>
    <dgm:pt modelId="{B63F3C2F-6916-4004-A7CD-A42C12A51BBE}" type="pres">
      <dgm:prSet presAssocID="{3471AFDA-6ABF-4A68-BB95-68DB9965CCB1}" presName="linNode" presStyleCnt="0"/>
      <dgm:spPr/>
    </dgm:pt>
    <dgm:pt modelId="{6A80A201-BC48-4BF1-BFC6-3F8D30FD59E5}" type="pres">
      <dgm:prSet presAssocID="{3471AFDA-6ABF-4A68-BB95-68DB9965CCB1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014677F4-C917-4E27-9BDD-105EBC5AD4DB}" type="pres">
      <dgm:prSet presAssocID="{3471AFDA-6ABF-4A68-BB95-68DB9965CCB1}" presName="descendantText" presStyleLbl="alignAccFollowNode1" presStyleIdx="1" presStyleCnt="4">
        <dgm:presLayoutVars>
          <dgm:bulletEnabled val="1"/>
        </dgm:presLayoutVars>
      </dgm:prSet>
      <dgm:spPr/>
    </dgm:pt>
    <dgm:pt modelId="{A3BC525F-AC27-4CE9-977E-A1881F2F3856}" type="pres">
      <dgm:prSet presAssocID="{B45C1937-7139-40A4-B545-9B2A45DFD1DB}" presName="sp" presStyleCnt="0"/>
      <dgm:spPr/>
    </dgm:pt>
    <dgm:pt modelId="{CDB8F7DD-04E6-4CB3-BCA7-B1B929060BD1}" type="pres">
      <dgm:prSet presAssocID="{455C8FB8-12C8-4A0F-B749-DFAC3E481E3F}" presName="linNode" presStyleCnt="0"/>
      <dgm:spPr/>
    </dgm:pt>
    <dgm:pt modelId="{194FC364-13A3-4410-90A9-9645F2D3F4E0}" type="pres">
      <dgm:prSet presAssocID="{455C8FB8-12C8-4A0F-B749-DFAC3E481E3F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3AEAF6DF-BF95-4771-8D8A-0B6918360249}" type="pres">
      <dgm:prSet presAssocID="{455C8FB8-12C8-4A0F-B749-DFAC3E481E3F}" presName="descendantText" presStyleLbl="alignAccFollowNode1" presStyleIdx="2" presStyleCnt="4">
        <dgm:presLayoutVars>
          <dgm:bulletEnabled val="1"/>
        </dgm:presLayoutVars>
      </dgm:prSet>
      <dgm:spPr/>
    </dgm:pt>
    <dgm:pt modelId="{CA6C69D5-96CD-42CF-BB84-74C7FF335C01}" type="pres">
      <dgm:prSet presAssocID="{FA20B638-E61B-4886-AAB5-D4ED08BD66F2}" presName="sp" presStyleCnt="0"/>
      <dgm:spPr/>
    </dgm:pt>
    <dgm:pt modelId="{93B30788-7789-4F1B-8632-D1978F014D14}" type="pres">
      <dgm:prSet presAssocID="{1EBE760D-6EE6-4F24-BEBD-9CBA61991E3F}" presName="linNode" presStyleCnt="0"/>
      <dgm:spPr/>
    </dgm:pt>
    <dgm:pt modelId="{A1DE8BC9-EDEE-483B-B207-9A8B15769AF5}" type="pres">
      <dgm:prSet presAssocID="{1EBE760D-6EE6-4F24-BEBD-9CBA61991E3F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84A182C6-F4F4-449C-9793-4B8C38ED2DA2}" type="pres">
      <dgm:prSet presAssocID="{1EBE760D-6EE6-4F24-BEBD-9CBA61991E3F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3604E428-0B75-4163-B23E-937674F2EE77}" type="presOf" srcId="{DB63F4D3-7F8B-421A-B785-155848426793}" destId="{3AEAF6DF-BF95-4771-8D8A-0B6918360249}" srcOrd="0" destOrd="0" presId="urn:microsoft.com/office/officeart/2005/8/layout/vList5"/>
    <dgm:cxn modelId="{AF681F29-BD03-4EEF-8E7F-11BD26056E7C}" type="presOf" srcId="{E457576D-D3B3-43A8-BD23-7845B7C4F1B7}" destId="{8EAE82E8-2371-4FD5-B394-F4F34CAFCE41}" srcOrd="0" destOrd="0" presId="urn:microsoft.com/office/officeart/2005/8/layout/vList5"/>
    <dgm:cxn modelId="{9113165B-8C89-414F-824C-C8960D0EC941}" type="presOf" srcId="{02D8F125-56B7-4ED0-A7DC-98C6C5627819}" destId="{84A182C6-F4F4-449C-9793-4B8C38ED2DA2}" srcOrd="0" destOrd="0" presId="urn:microsoft.com/office/officeart/2005/8/layout/vList5"/>
    <dgm:cxn modelId="{8FE59B47-04BF-4AEE-A69B-8F28D2E1B7F3}" srcId="{E457576D-D3B3-43A8-BD23-7845B7C4F1B7}" destId="{455C8FB8-12C8-4A0F-B749-DFAC3E481E3F}" srcOrd="2" destOrd="0" parTransId="{2FD936A6-6DB5-4C65-B756-11D2A2702AF1}" sibTransId="{FA20B638-E61B-4886-AAB5-D4ED08BD66F2}"/>
    <dgm:cxn modelId="{142E894A-7DC5-468B-B24F-06B2ACD06BE3}" srcId="{E457576D-D3B3-43A8-BD23-7845B7C4F1B7}" destId="{DA17F245-0E50-4556-9397-5F60F0EC2C47}" srcOrd="0" destOrd="0" parTransId="{2234D667-6A61-4129-A8FD-9934C0C6D3A1}" sibTransId="{675CDB59-EE5C-4D1E-B4BE-E9FD804A4DE3}"/>
    <dgm:cxn modelId="{DCF41E4C-21A3-46E6-981F-76D644712AB7}" type="presOf" srcId="{455C8FB8-12C8-4A0F-B749-DFAC3E481E3F}" destId="{194FC364-13A3-4410-90A9-9645F2D3F4E0}" srcOrd="0" destOrd="0" presId="urn:microsoft.com/office/officeart/2005/8/layout/vList5"/>
    <dgm:cxn modelId="{56BAEE4F-6ACB-4A83-996B-E4B23D464EF6}" type="presOf" srcId="{BDF32C5E-13A2-4508-BF5B-418550D1FABA}" destId="{014677F4-C917-4E27-9BDD-105EBC5AD4DB}" srcOrd="0" destOrd="0" presId="urn:microsoft.com/office/officeart/2005/8/layout/vList5"/>
    <dgm:cxn modelId="{3022C758-6264-4266-989D-07DBDADB32EA}" type="presOf" srcId="{DA17F245-0E50-4556-9397-5F60F0EC2C47}" destId="{71F975F5-1695-429B-8161-9F37FB58BD56}" srcOrd="0" destOrd="0" presId="urn:microsoft.com/office/officeart/2005/8/layout/vList5"/>
    <dgm:cxn modelId="{C366177A-2023-4401-92B6-406074704CF6}" srcId="{455C8FB8-12C8-4A0F-B749-DFAC3E481E3F}" destId="{DB63F4D3-7F8B-421A-B785-155848426793}" srcOrd="0" destOrd="0" parTransId="{4F8E4EF9-CD99-4475-BFEB-021378D13787}" sibTransId="{654706EA-DFD9-42AB-835F-3AE3C0ECA681}"/>
    <dgm:cxn modelId="{43DC9A82-86E2-4FAD-9759-FF664B71CAF0}" srcId="{3471AFDA-6ABF-4A68-BB95-68DB9965CCB1}" destId="{BDF32C5E-13A2-4508-BF5B-418550D1FABA}" srcOrd="0" destOrd="0" parTransId="{06D3FDB1-8820-4D76-8559-A1B1E09860F8}" sibTransId="{841E0FB6-01C2-4153-964D-BFE02134F6C0}"/>
    <dgm:cxn modelId="{AA29E5B3-BD61-45F0-ACF5-75967FEF78F4}" srcId="{E457576D-D3B3-43A8-BD23-7845B7C4F1B7}" destId="{1EBE760D-6EE6-4F24-BEBD-9CBA61991E3F}" srcOrd="3" destOrd="0" parTransId="{00C9D623-5C71-4BBC-8D58-5C9039D485DB}" sibTransId="{9DD440FB-A0E7-429D-97DA-A04F9838D327}"/>
    <dgm:cxn modelId="{940D85BF-9938-42C2-9EBF-F5852C101E57}" srcId="{DA17F245-0E50-4556-9397-5F60F0EC2C47}" destId="{34A84710-3FFC-4FC9-9638-078108101DBC}" srcOrd="0" destOrd="0" parTransId="{8B99BAA1-5336-41CB-B4F0-B884A79D260F}" sibTransId="{3691E61A-4C1F-4276-9965-1CFBC4387C38}"/>
    <dgm:cxn modelId="{C482C6C8-2764-4885-9DF1-0242617921CF}" srcId="{E457576D-D3B3-43A8-BD23-7845B7C4F1B7}" destId="{3471AFDA-6ABF-4A68-BB95-68DB9965CCB1}" srcOrd="1" destOrd="0" parTransId="{EC5DD569-0FCA-495F-9226-A163253C4B6F}" sibTransId="{B45C1937-7139-40A4-B545-9B2A45DFD1DB}"/>
    <dgm:cxn modelId="{52709BCD-9C19-46B8-90C8-417B96583A18}" type="presOf" srcId="{3471AFDA-6ABF-4A68-BB95-68DB9965CCB1}" destId="{6A80A201-BC48-4BF1-BFC6-3F8D30FD59E5}" srcOrd="0" destOrd="0" presId="urn:microsoft.com/office/officeart/2005/8/layout/vList5"/>
    <dgm:cxn modelId="{81A81AE1-9097-4C5E-B890-C44E614EB1AC}" srcId="{1EBE760D-6EE6-4F24-BEBD-9CBA61991E3F}" destId="{02D8F125-56B7-4ED0-A7DC-98C6C5627819}" srcOrd="0" destOrd="0" parTransId="{5210238B-5C6C-45BB-A06D-E45512B894D6}" sibTransId="{E5ABDFA9-8DBA-45B9-9FF1-80807D725F05}"/>
    <dgm:cxn modelId="{75B23DE4-0D70-4609-B567-38EE1F6810E4}" type="presOf" srcId="{34A84710-3FFC-4FC9-9638-078108101DBC}" destId="{59FB38A7-0E77-4688-8A49-BF06446DE3A7}" srcOrd="0" destOrd="0" presId="urn:microsoft.com/office/officeart/2005/8/layout/vList5"/>
    <dgm:cxn modelId="{53B46FFB-C3B5-4432-9BD7-970E712FF2BE}" type="presOf" srcId="{1EBE760D-6EE6-4F24-BEBD-9CBA61991E3F}" destId="{A1DE8BC9-EDEE-483B-B207-9A8B15769AF5}" srcOrd="0" destOrd="0" presId="urn:microsoft.com/office/officeart/2005/8/layout/vList5"/>
    <dgm:cxn modelId="{94EAE692-2222-4071-A52E-09853EF0DCF4}" type="presParOf" srcId="{8EAE82E8-2371-4FD5-B394-F4F34CAFCE41}" destId="{7C476467-ABA4-4F6A-914B-40A286E2F8F5}" srcOrd="0" destOrd="0" presId="urn:microsoft.com/office/officeart/2005/8/layout/vList5"/>
    <dgm:cxn modelId="{86371837-BBAB-47FD-A638-9618E9B774EC}" type="presParOf" srcId="{7C476467-ABA4-4F6A-914B-40A286E2F8F5}" destId="{71F975F5-1695-429B-8161-9F37FB58BD56}" srcOrd="0" destOrd="0" presId="urn:microsoft.com/office/officeart/2005/8/layout/vList5"/>
    <dgm:cxn modelId="{4C9877BF-8E24-4B08-9C92-C470220DFC76}" type="presParOf" srcId="{7C476467-ABA4-4F6A-914B-40A286E2F8F5}" destId="{59FB38A7-0E77-4688-8A49-BF06446DE3A7}" srcOrd="1" destOrd="0" presId="urn:microsoft.com/office/officeart/2005/8/layout/vList5"/>
    <dgm:cxn modelId="{9317687A-F07B-42CA-A5E0-1B2254796BB4}" type="presParOf" srcId="{8EAE82E8-2371-4FD5-B394-F4F34CAFCE41}" destId="{9BB1A550-3B33-46DA-8E5C-4BCC3FC1E05D}" srcOrd="1" destOrd="0" presId="urn:microsoft.com/office/officeart/2005/8/layout/vList5"/>
    <dgm:cxn modelId="{763DB6EE-08FE-4200-A408-10CBEC70C16A}" type="presParOf" srcId="{8EAE82E8-2371-4FD5-B394-F4F34CAFCE41}" destId="{B63F3C2F-6916-4004-A7CD-A42C12A51BBE}" srcOrd="2" destOrd="0" presId="urn:microsoft.com/office/officeart/2005/8/layout/vList5"/>
    <dgm:cxn modelId="{DD9965FB-9357-436C-A8F4-EB70A6F0E03A}" type="presParOf" srcId="{B63F3C2F-6916-4004-A7CD-A42C12A51BBE}" destId="{6A80A201-BC48-4BF1-BFC6-3F8D30FD59E5}" srcOrd="0" destOrd="0" presId="urn:microsoft.com/office/officeart/2005/8/layout/vList5"/>
    <dgm:cxn modelId="{EEFABB60-FACC-40F0-AF53-FF35E22ED566}" type="presParOf" srcId="{B63F3C2F-6916-4004-A7CD-A42C12A51BBE}" destId="{014677F4-C917-4E27-9BDD-105EBC5AD4DB}" srcOrd="1" destOrd="0" presId="urn:microsoft.com/office/officeart/2005/8/layout/vList5"/>
    <dgm:cxn modelId="{501806BA-CA8A-4633-A5EB-9FAC684BF03F}" type="presParOf" srcId="{8EAE82E8-2371-4FD5-B394-F4F34CAFCE41}" destId="{A3BC525F-AC27-4CE9-977E-A1881F2F3856}" srcOrd="3" destOrd="0" presId="urn:microsoft.com/office/officeart/2005/8/layout/vList5"/>
    <dgm:cxn modelId="{EE37E5EF-78E4-4151-BF4A-A0FD0A6F9502}" type="presParOf" srcId="{8EAE82E8-2371-4FD5-B394-F4F34CAFCE41}" destId="{CDB8F7DD-04E6-4CB3-BCA7-B1B929060BD1}" srcOrd="4" destOrd="0" presId="urn:microsoft.com/office/officeart/2005/8/layout/vList5"/>
    <dgm:cxn modelId="{4E1DD420-B6EB-4AF1-BBCE-4F8A2DAAD053}" type="presParOf" srcId="{CDB8F7DD-04E6-4CB3-BCA7-B1B929060BD1}" destId="{194FC364-13A3-4410-90A9-9645F2D3F4E0}" srcOrd="0" destOrd="0" presId="urn:microsoft.com/office/officeart/2005/8/layout/vList5"/>
    <dgm:cxn modelId="{0C1D5874-BE25-4C0C-A0E7-63270D6A0EC4}" type="presParOf" srcId="{CDB8F7DD-04E6-4CB3-BCA7-B1B929060BD1}" destId="{3AEAF6DF-BF95-4771-8D8A-0B6918360249}" srcOrd="1" destOrd="0" presId="urn:microsoft.com/office/officeart/2005/8/layout/vList5"/>
    <dgm:cxn modelId="{8D0FA2A8-55E3-4026-9F0B-EA6BEB00E360}" type="presParOf" srcId="{8EAE82E8-2371-4FD5-B394-F4F34CAFCE41}" destId="{CA6C69D5-96CD-42CF-BB84-74C7FF335C01}" srcOrd="5" destOrd="0" presId="urn:microsoft.com/office/officeart/2005/8/layout/vList5"/>
    <dgm:cxn modelId="{42804735-0550-43A9-91C6-A4957CB2A7E9}" type="presParOf" srcId="{8EAE82E8-2371-4FD5-B394-F4F34CAFCE41}" destId="{93B30788-7789-4F1B-8632-D1978F014D14}" srcOrd="6" destOrd="0" presId="urn:microsoft.com/office/officeart/2005/8/layout/vList5"/>
    <dgm:cxn modelId="{81CC9154-CEAE-4CD7-B466-18A70710C55F}" type="presParOf" srcId="{93B30788-7789-4F1B-8632-D1978F014D14}" destId="{A1DE8BC9-EDEE-483B-B207-9A8B15769AF5}" srcOrd="0" destOrd="0" presId="urn:microsoft.com/office/officeart/2005/8/layout/vList5"/>
    <dgm:cxn modelId="{1AFC6CB6-41DE-4D3E-B5A2-37BB5671612F}" type="presParOf" srcId="{93B30788-7789-4F1B-8632-D1978F014D14}" destId="{84A182C6-F4F4-449C-9793-4B8C38ED2DA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8D46B-FCF9-4DA0-A0CF-04C34D02951D}">
      <dsp:nvSpPr>
        <dsp:cNvPr id="0" name=""/>
        <dsp:cNvSpPr/>
      </dsp:nvSpPr>
      <dsp:spPr>
        <a:xfrm>
          <a:off x="0" y="17964"/>
          <a:ext cx="10515600" cy="79150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Metodologie výzkumu</a:t>
          </a:r>
        </a:p>
      </dsp:txBody>
      <dsp:txXfrm>
        <a:off x="38638" y="56602"/>
        <a:ext cx="10438324" cy="714229"/>
      </dsp:txXfrm>
    </dsp:sp>
    <dsp:sp modelId="{6896DF9D-4E33-4265-AAA4-EFB7BC0DEAB6}">
      <dsp:nvSpPr>
        <dsp:cNvPr id="0" name=""/>
        <dsp:cNvSpPr/>
      </dsp:nvSpPr>
      <dsp:spPr>
        <a:xfrm>
          <a:off x="0" y="809469"/>
          <a:ext cx="10515600" cy="1366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/>
            <a:t>Co a jak </a:t>
          </a:r>
          <a:r>
            <a:rPr lang="en-US" sz="2600" kern="1200" dirty="0" err="1"/>
            <a:t>zkoumat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 err="1"/>
            <a:t>Limity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/>
            <a:t>Zdroje</a:t>
          </a:r>
        </a:p>
      </dsp:txBody>
      <dsp:txXfrm>
        <a:off x="0" y="809469"/>
        <a:ext cx="10515600" cy="1366200"/>
      </dsp:txXfrm>
    </dsp:sp>
    <dsp:sp modelId="{91E0568C-F3A1-493A-B388-C5A97456F947}">
      <dsp:nvSpPr>
        <dsp:cNvPr id="0" name=""/>
        <dsp:cNvSpPr/>
      </dsp:nvSpPr>
      <dsp:spPr>
        <a:xfrm>
          <a:off x="0" y="2175669"/>
          <a:ext cx="10515600" cy="791505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 err="1"/>
            <a:t>Případová</a:t>
          </a:r>
          <a:r>
            <a:rPr lang="en-US" sz="3300" kern="1200" dirty="0"/>
            <a:t> </a:t>
          </a:r>
          <a:r>
            <a:rPr lang="en-US" sz="3300" kern="1200" dirty="0" err="1"/>
            <a:t>studie</a:t>
          </a:r>
          <a:r>
            <a:rPr lang="en-US" sz="3300" kern="1200" dirty="0"/>
            <a:t> </a:t>
          </a:r>
        </a:p>
      </dsp:txBody>
      <dsp:txXfrm>
        <a:off x="38638" y="2214307"/>
        <a:ext cx="10438324" cy="714229"/>
      </dsp:txXfrm>
    </dsp:sp>
    <dsp:sp modelId="{D3D203AF-08AE-4E3C-A799-0E3CFD6A63EA}">
      <dsp:nvSpPr>
        <dsp:cNvPr id="0" name=""/>
        <dsp:cNvSpPr/>
      </dsp:nvSpPr>
      <dsp:spPr>
        <a:xfrm>
          <a:off x="0" y="2967174"/>
          <a:ext cx="10515600" cy="1366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 err="1"/>
            <a:t>Dosavadní</a:t>
          </a:r>
          <a:r>
            <a:rPr lang="en-US" sz="2600" kern="1200" dirty="0"/>
            <a:t> </a:t>
          </a:r>
          <a:r>
            <a:rPr lang="en-US" sz="2600" kern="1200" dirty="0" err="1"/>
            <a:t>výzkum</a:t>
          </a:r>
          <a:r>
            <a:rPr lang="en-US" sz="2600" kern="1200" dirty="0"/>
            <a:t> v </a:t>
          </a:r>
          <a:r>
            <a:rPr lang="en-US" sz="2600" kern="1200" dirty="0" err="1"/>
            <a:t>české</a:t>
          </a:r>
          <a:r>
            <a:rPr lang="en-US" sz="2600" kern="1200" dirty="0"/>
            <a:t> </a:t>
          </a:r>
          <a:r>
            <a:rPr lang="en-US" sz="2600" kern="1200" dirty="0" err="1"/>
            <a:t>komunální</a:t>
          </a:r>
          <a:r>
            <a:rPr lang="en-US" sz="2600" kern="1200" dirty="0"/>
            <a:t> a </a:t>
          </a:r>
          <a:r>
            <a:rPr lang="en-US" sz="2600" kern="1200" dirty="0" err="1"/>
            <a:t>regionální</a:t>
          </a:r>
          <a:r>
            <a:rPr lang="en-US" sz="2600" kern="1200" dirty="0"/>
            <a:t> </a:t>
          </a:r>
          <a:r>
            <a:rPr lang="en-US" sz="2600" kern="1200" dirty="0" err="1"/>
            <a:t>politice</a:t>
          </a:r>
          <a:endParaRPr lang="cs-CZ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 err="1"/>
            <a:t>Klíčová</a:t>
          </a:r>
          <a:r>
            <a:rPr lang="en-US" sz="2600" kern="1200" dirty="0"/>
            <a:t> </a:t>
          </a:r>
          <a:r>
            <a:rPr lang="en-US" sz="2600" kern="1200" dirty="0" err="1"/>
            <a:t>slova</a:t>
          </a:r>
          <a:endParaRPr lang="cs-CZ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 err="1"/>
            <a:t>Vyhledávání</a:t>
          </a:r>
          <a:r>
            <a:rPr lang="en-US" sz="2600" kern="1200" dirty="0"/>
            <a:t> </a:t>
          </a:r>
          <a:r>
            <a:rPr lang="en-US" sz="2600" kern="1200" dirty="0" err="1"/>
            <a:t>ve</a:t>
          </a:r>
          <a:r>
            <a:rPr lang="en-US" sz="2600" kern="1200" dirty="0"/>
            <a:t> </a:t>
          </a:r>
          <a:r>
            <a:rPr lang="en-US" sz="2600" kern="1200" dirty="0" err="1"/>
            <a:t>WoS</a:t>
          </a:r>
          <a:r>
            <a:rPr lang="en-US" sz="2600" kern="1200" dirty="0"/>
            <a:t> </a:t>
          </a:r>
          <a:endParaRPr lang="cs-CZ" sz="2600" kern="1200" dirty="0"/>
        </a:p>
      </dsp:txBody>
      <dsp:txXfrm>
        <a:off x="0" y="2967174"/>
        <a:ext cx="10515600" cy="13662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FB38A7-0E77-4688-8A49-BF06446DE3A7}">
      <dsp:nvSpPr>
        <dsp:cNvPr id="0" name=""/>
        <dsp:cNvSpPr/>
      </dsp:nvSpPr>
      <dsp:spPr>
        <a:xfrm rot="5400000">
          <a:off x="6731621" y="-2839081"/>
          <a:ext cx="837972" cy="672998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Koalice, složení zastupitelstva/rady, vztahy mezi politiky</a:t>
          </a:r>
          <a:r>
            <a:rPr lang="en-US" sz="1700" kern="1200"/>
            <a:t>, osadní výbory, čerpání dotací, meziobecní spolupráce, decentralizace, kampaně</a:t>
          </a:r>
        </a:p>
      </dsp:txBody>
      <dsp:txXfrm rot="-5400000">
        <a:off x="3785615" y="147831"/>
        <a:ext cx="6689078" cy="756160"/>
      </dsp:txXfrm>
    </dsp:sp>
    <dsp:sp modelId="{71F975F5-1695-429B-8161-9F37FB58BD56}">
      <dsp:nvSpPr>
        <dsp:cNvPr id="0" name=""/>
        <dsp:cNvSpPr/>
      </dsp:nvSpPr>
      <dsp:spPr>
        <a:xfrm>
          <a:off x="0" y="2177"/>
          <a:ext cx="3785616" cy="1047465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b="1" kern="1200" dirty="0"/>
            <a:t>Kraj + obec</a:t>
          </a:r>
          <a:endParaRPr lang="en-US" sz="4200" kern="1200" dirty="0"/>
        </a:p>
      </dsp:txBody>
      <dsp:txXfrm>
        <a:off x="51133" y="53310"/>
        <a:ext cx="3683350" cy="945199"/>
      </dsp:txXfrm>
    </dsp:sp>
    <dsp:sp modelId="{014677F4-C917-4E27-9BDD-105EBC5AD4DB}">
      <dsp:nvSpPr>
        <dsp:cNvPr id="0" name=""/>
        <dsp:cNvSpPr/>
      </dsp:nvSpPr>
      <dsp:spPr>
        <a:xfrm rot="5400000">
          <a:off x="6731621" y="-1739242"/>
          <a:ext cx="837972" cy="672998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Kumulace mandátů, starostové (přímá volba, volební výsledky), hejtmani, </a:t>
          </a:r>
          <a:r>
            <a:rPr lang="en-US" sz="1700" kern="1200"/>
            <a:t>nezávislí kandidáti (jednotlivci), personalizace, gender, věk</a:t>
          </a:r>
        </a:p>
      </dsp:txBody>
      <dsp:txXfrm rot="-5400000">
        <a:off x="3785615" y="1247670"/>
        <a:ext cx="6689078" cy="756160"/>
      </dsp:txXfrm>
    </dsp:sp>
    <dsp:sp modelId="{6A80A201-BC48-4BF1-BFC6-3F8D30FD59E5}">
      <dsp:nvSpPr>
        <dsp:cNvPr id="0" name=""/>
        <dsp:cNvSpPr/>
      </dsp:nvSpPr>
      <dsp:spPr>
        <a:xfrm>
          <a:off x="0" y="1102016"/>
          <a:ext cx="3785616" cy="1047465"/>
        </a:xfrm>
        <a:prstGeom prst="roundRect">
          <a:avLst/>
        </a:prstGeom>
        <a:solidFill>
          <a:schemeClr val="accent2">
            <a:shade val="80000"/>
            <a:hueOff val="-160472"/>
            <a:satOff val="3389"/>
            <a:lumOff val="90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b="1" kern="1200"/>
            <a:t>Jednotlivci</a:t>
          </a:r>
          <a:endParaRPr lang="en-US" sz="4200" kern="1200"/>
        </a:p>
      </dsp:txBody>
      <dsp:txXfrm>
        <a:off x="51133" y="1153149"/>
        <a:ext cx="3683350" cy="945199"/>
      </dsp:txXfrm>
    </dsp:sp>
    <dsp:sp modelId="{3AEAF6DF-BF95-4771-8D8A-0B6918360249}">
      <dsp:nvSpPr>
        <dsp:cNvPr id="0" name=""/>
        <dsp:cNvSpPr/>
      </dsp:nvSpPr>
      <dsp:spPr>
        <a:xfrm rot="5400000">
          <a:off x="6731621" y="-639403"/>
          <a:ext cx="837972" cy="672998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Jejich působení na nižších úrovních politického systému, regionální strany, sdružení nezávislých kandidátů</a:t>
          </a:r>
          <a:endParaRPr lang="en-US" sz="1700" kern="1200"/>
        </a:p>
      </dsp:txBody>
      <dsp:txXfrm rot="-5400000">
        <a:off x="3785615" y="2347509"/>
        <a:ext cx="6689078" cy="756160"/>
      </dsp:txXfrm>
    </dsp:sp>
    <dsp:sp modelId="{194FC364-13A3-4410-90A9-9645F2D3F4E0}">
      <dsp:nvSpPr>
        <dsp:cNvPr id="0" name=""/>
        <dsp:cNvSpPr/>
      </dsp:nvSpPr>
      <dsp:spPr>
        <a:xfrm>
          <a:off x="0" y="2201855"/>
          <a:ext cx="3785616" cy="1047465"/>
        </a:xfrm>
        <a:prstGeom prst="roundRect">
          <a:avLst/>
        </a:prstGeom>
        <a:solidFill>
          <a:schemeClr val="accent2">
            <a:shade val="80000"/>
            <a:hueOff val="-320943"/>
            <a:satOff val="6777"/>
            <a:lumOff val="180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b="1" kern="1200"/>
            <a:t>Politické strany</a:t>
          </a:r>
          <a:endParaRPr lang="en-US" sz="4200" kern="1200"/>
        </a:p>
      </dsp:txBody>
      <dsp:txXfrm>
        <a:off x="51133" y="2252988"/>
        <a:ext cx="3683350" cy="945199"/>
      </dsp:txXfrm>
    </dsp:sp>
    <dsp:sp modelId="{84A182C6-F4F4-449C-9793-4B8C38ED2DA2}">
      <dsp:nvSpPr>
        <dsp:cNvPr id="0" name=""/>
        <dsp:cNvSpPr/>
      </dsp:nvSpPr>
      <dsp:spPr>
        <a:xfrm rot="5400000">
          <a:off x="6731621" y="460435"/>
          <a:ext cx="837972" cy="672998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Volební výsledky, účast, preferenční hlasy, předčasné a opakované volby</a:t>
          </a:r>
        </a:p>
      </dsp:txBody>
      <dsp:txXfrm rot="-5400000">
        <a:off x="3785615" y="3447347"/>
        <a:ext cx="6689078" cy="756160"/>
      </dsp:txXfrm>
    </dsp:sp>
    <dsp:sp modelId="{A1DE8BC9-EDEE-483B-B207-9A8B15769AF5}">
      <dsp:nvSpPr>
        <dsp:cNvPr id="0" name=""/>
        <dsp:cNvSpPr/>
      </dsp:nvSpPr>
      <dsp:spPr>
        <a:xfrm>
          <a:off x="0" y="3301694"/>
          <a:ext cx="3785616" cy="1047465"/>
        </a:xfrm>
        <a:prstGeom prst="roundRect">
          <a:avLst/>
        </a:prstGeom>
        <a:solidFill>
          <a:schemeClr val="accent2">
            <a:shade val="80000"/>
            <a:hueOff val="-481415"/>
            <a:satOff val="10166"/>
            <a:lumOff val="270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1" kern="1200"/>
            <a:t>Volby</a:t>
          </a:r>
          <a:endParaRPr lang="en-US" sz="4200" kern="1200"/>
        </a:p>
      </dsp:txBody>
      <dsp:txXfrm>
        <a:off x="51133" y="3352827"/>
        <a:ext cx="3683350" cy="9451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FB38A7-0E77-4688-8A49-BF06446DE3A7}">
      <dsp:nvSpPr>
        <dsp:cNvPr id="0" name=""/>
        <dsp:cNvSpPr/>
      </dsp:nvSpPr>
      <dsp:spPr>
        <a:xfrm rot="5400000">
          <a:off x="6731621" y="-2839081"/>
          <a:ext cx="837972" cy="672998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 err="1"/>
            <a:t>Financování</a:t>
          </a:r>
          <a:r>
            <a:rPr lang="en-US" sz="2300" kern="1200" dirty="0"/>
            <a:t> </a:t>
          </a:r>
          <a:r>
            <a:rPr lang="en-US" sz="2300" kern="1200" dirty="0" err="1"/>
            <a:t>obcí</a:t>
          </a:r>
          <a:r>
            <a:rPr lang="en-US" sz="2300" kern="1200" dirty="0"/>
            <a:t>/</a:t>
          </a:r>
          <a:r>
            <a:rPr lang="en-US" sz="2300" kern="1200" dirty="0" err="1"/>
            <a:t>krajů</a:t>
          </a:r>
          <a:r>
            <a:rPr lang="en-US" sz="2300" kern="1200" dirty="0"/>
            <a:t>/</a:t>
          </a:r>
          <a:r>
            <a:rPr lang="en-US" sz="2300" kern="1200" dirty="0" err="1"/>
            <a:t>stran</a:t>
          </a:r>
          <a:r>
            <a:rPr lang="en-US" sz="2300" kern="1200" dirty="0"/>
            <a:t>, </a:t>
          </a:r>
          <a:r>
            <a:rPr lang="en-US" sz="2300" kern="1200" dirty="0" err="1"/>
            <a:t>hospodaření</a:t>
          </a:r>
          <a:r>
            <a:rPr lang="en-US" sz="2300" kern="1200" dirty="0"/>
            <a:t> </a:t>
          </a:r>
          <a:r>
            <a:rPr lang="en-US" sz="2300" kern="1200" dirty="0" err="1"/>
            <a:t>nižších</a:t>
          </a:r>
          <a:r>
            <a:rPr lang="en-US" sz="2300" kern="1200" dirty="0"/>
            <a:t> </a:t>
          </a:r>
          <a:r>
            <a:rPr lang="en-US" sz="2300" kern="1200" dirty="0" err="1"/>
            <a:t>územních</a:t>
          </a:r>
          <a:r>
            <a:rPr lang="en-US" sz="2300" kern="1200" dirty="0"/>
            <a:t> </a:t>
          </a:r>
          <a:r>
            <a:rPr lang="en-US" sz="2300" kern="1200" dirty="0" err="1"/>
            <a:t>celků</a:t>
          </a:r>
          <a:r>
            <a:rPr lang="en-US" sz="2300" kern="1200" dirty="0"/>
            <a:t>, </a:t>
          </a:r>
          <a:r>
            <a:rPr lang="en-US" sz="2300" kern="1200" dirty="0" err="1"/>
            <a:t>sociální</a:t>
          </a:r>
          <a:r>
            <a:rPr lang="en-US" sz="2300" kern="1200" dirty="0"/>
            <a:t> </a:t>
          </a:r>
          <a:r>
            <a:rPr lang="en-US" sz="2300" kern="1200" dirty="0" err="1"/>
            <a:t>politika</a:t>
          </a:r>
          <a:endParaRPr lang="en-US" sz="2300" kern="1200" dirty="0"/>
        </a:p>
      </dsp:txBody>
      <dsp:txXfrm rot="-5400000">
        <a:off x="3785615" y="147831"/>
        <a:ext cx="6689078" cy="756160"/>
      </dsp:txXfrm>
    </dsp:sp>
    <dsp:sp modelId="{71F975F5-1695-429B-8161-9F37FB58BD56}">
      <dsp:nvSpPr>
        <dsp:cNvPr id="0" name=""/>
        <dsp:cNvSpPr/>
      </dsp:nvSpPr>
      <dsp:spPr>
        <a:xfrm>
          <a:off x="0" y="2177"/>
          <a:ext cx="3785616" cy="1047465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1" kern="1200" dirty="0" err="1"/>
            <a:t>Ekonomie</a:t>
          </a:r>
          <a:endParaRPr lang="en-US" sz="3700" kern="1200" dirty="0"/>
        </a:p>
      </dsp:txBody>
      <dsp:txXfrm>
        <a:off x="51133" y="53310"/>
        <a:ext cx="3683350" cy="945199"/>
      </dsp:txXfrm>
    </dsp:sp>
    <dsp:sp modelId="{014677F4-C917-4E27-9BDD-105EBC5AD4DB}">
      <dsp:nvSpPr>
        <dsp:cNvPr id="0" name=""/>
        <dsp:cNvSpPr/>
      </dsp:nvSpPr>
      <dsp:spPr>
        <a:xfrm rot="5400000">
          <a:off x="6731621" y="-1739242"/>
          <a:ext cx="837972" cy="672998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 err="1"/>
            <a:t>Obecní</a:t>
          </a:r>
          <a:r>
            <a:rPr lang="en-US" sz="2300" kern="1200" dirty="0"/>
            <a:t> a </a:t>
          </a:r>
          <a:r>
            <a:rPr lang="en-US" sz="2300" kern="1200" dirty="0" err="1"/>
            <a:t>krajské</a:t>
          </a:r>
          <a:r>
            <a:rPr lang="en-US" sz="2300" kern="1200" dirty="0"/>
            <a:t> </a:t>
          </a:r>
          <a:r>
            <a:rPr lang="en-US" sz="2300" kern="1200" dirty="0" err="1"/>
            <a:t>vyhlášky</a:t>
          </a:r>
          <a:r>
            <a:rPr lang="en-US" sz="2300" kern="1200" dirty="0"/>
            <a:t>, </a:t>
          </a:r>
          <a:r>
            <a:rPr lang="en-US" sz="2300" kern="1200" dirty="0" err="1"/>
            <a:t>implementace</a:t>
          </a:r>
          <a:r>
            <a:rPr lang="en-US" sz="2300" kern="1200" dirty="0"/>
            <a:t> </a:t>
          </a:r>
          <a:r>
            <a:rPr lang="en-US" sz="2300" kern="1200" dirty="0" err="1"/>
            <a:t>zákonů</a:t>
          </a:r>
          <a:r>
            <a:rPr lang="en-US" sz="2300" kern="1200" dirty="0"/>
            <a:t> a </a:t>
          </a:r>
          <a:r>
            <a:rPr lang="en-US" sz="2300" kern="1200" dirty="0" err="1"/>
            <a:t>nařízení</a:t>
          </a:r>
          <a:r>
            <a:rPr lang="en-US" sz="2300" kern="1200" dirty="0"/>
            <a:t> z </a:t>
          </a:r>
          <a:r>
            <a:rPr lang="en-US" sz="2300" kern="1200" dirty="0" err="1"/>
            <a:t>vyšších</a:t>
          </a:r>
          <a:r>
            <a:rPr lang="en-US" sz="2300" kern="1200" dirty="0"/>
            <a:t> pater </a:t>
          </a:r>
          <a:r>
            <a:rPr lang="en-US" sz="2300" kern="1200" dirty="0" err="1"/>
            <a:t>politiky</a:t>
          </a:r>
          <a:endParaRPr lang="en-US" sz="2300" kern="1200" dirty="0"/>
        </a:p>
      </dsp:txBody>
      <dsp:txXfrm rot="-5400000">
        <a:off x="3785615" y="1247670"/>
        <a:ext cx="6689078" cy="756160"/>
      </dsp:txXfrm>
    </dsp:sp>
    <dsp:sp modelId="{6A80A201-BC48-4BF1-BFC6-3F8D30FD59E5}">
      <dsp:nvSpPr>
        <dsp:cNvPr id="0" name=""/>
        <dsp:cNvSpPr/>
      </dsp:nvSpPr>
      <dsp:spPr>
        <a:xfrm>
          <a:off x="0" y="1102016"/>
          <a:ext cx="3785616" cy="1047465"/>
        </a:xfrm>
        <a:prstGeom prst="roundRect">
          <a:avLst/>
        </a:prstGeom>
        <a:solidFill>
          <a:schemeClr val="accent2">
            <a:shade val="80000"/>
            <a:hueOff val="-160472"/>
            <a:satOff val="3389"/>
            <a:lumOff val="90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1" kern="1200" dirty="0" err="1"/>
            <a:t>Právo</a:t>
          </a:r>
          <a:endParaRPr lang="en-US" sz="3700" kern="1200" dirty="0"/>
        </a:p>
      </dsp:txBody>
      <dsp:txXfrm>
        <a:off x="51133" y="1153149"/>
        <a:ext cx="3683350" cy="945199"/>
      </dsp:txXfrm>
    </dsp:sp>
    <dsp:sp modelId="{3AEAF6DF-BF95-4771-8D8A-0B6918360249}">
      <dsp:nvSpPr>
        <dsp:cNvPr id="0" name=""/>
        <dsp:cNvSpPr/>
      </dsp:nvSpPr>
      <dsp:spPr>
        <a:xfrm rot="5400000">
          <a:off x="6731621" y="-639403"/>
          <a:ext cx="837972" cy="672998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Etika </a:t>
          </a:r>
          <a:r>
            <a:rPr lang="en-US" sz="2300" kern="1200" dirty="0" err="1"/>
            <a:t>vládnutí</a:t>
          </a:r>
          <a:r>
            <a:rPr lang="en-US" sz="2300" kern="1200" dirty="0"/>
            <a:t> </a:t>
          </a:r>
          <a:r>
            <a:rPr lang="en-US" sz="2300" kern="1200" dirty="0" err="1"/>
            <a:t>na</a:t>
          </a:r>
          <a:r>
            <a:rPr lang="en-US" sz="2300" kern="1200" dirty="0"/>
            <a:t> </a:t>
          </a:r>
          <a:r>
            <a:rPr lang="en-US" sz="2300" kern="1200" dirty="0" err="1"/>
            <a:t>nižší</a:t>
          </a:r>
          <a:r>
            <a:rPr lang="en-US" sz="2300" kern="1200" dirty="0"/>
            <a:t> </a:t>
          </a:r>
          <a:r>
            <a:rPr lang="en-US" sz="2300" kern="1200" dirty="0" err="1"/>
            <a:t>úrovni</a:t>
          </a:r>
          <a:r>
            <a:rPr lang="en-US" sz="2300" kern="1200" dirty="0"/>
            <a:t> </a:t>
          </a:r>
          <a:r>
            <a:rPr lang="en-US" sz="2300" kern="1200" dirty="0" err="1"/>
            <a:t>systému</a:t>
          </a:r>
          <a:r>
            <a:rPr lang="en-US" sz="2300" kern="1200" dirty="0"/>
            <a:t>, </a:t>
          </a:r>
          <a:r>
            <a:rPr lang="en-US" sz="2300" kern="1200" dirty="0" err="1"/>
            <a:t>slučitelnost</a:t>
          </a:r>
          <a:r>
            <a:rPr lang="en-US" sz="2300" kern="1200" dirty="0"/>
            <a:t> </a:t>
          </a:r>
          <a:r>
            <a:rPr lang="en-US" sz="2300" kern="1200" dirty="0" err="1"/>
            <a:t>pozice</a:t>
          </a:r>
          <a:r>
            <a:rPr lang="en-US" sz="2300" kern="1200" dirty="0"/>
            <a:t> v </a:t>
          </a:r>
          <a:r>
            <a:rPr lang="en-US" sz="2300" kern="1200" dirty="0" err="1"/>
            <a:t>zastupitelstvu</a:t>
          </a:r>
          <a:r>
            <a:rPr lang="en-US" sz="2300" kern="1200" dirty="0"/>
            <a:t> s </a:t>
          </a:r>
          <a:r>
            <a:rPr lang="en-US" sz="2300" kern="1200" dirty="0" err="1"/>
            <a:t>jiným</a:t>
          </a:r>
          <a:r>
            <a:rPr lang="en-US" sz="2300" kern="1200" dirty="0"/>
            <a:t> </a:t>
          </a:r>
          <a:r>
            <a:rPr lang="en-US" sz="2300" kern="1200" dirty="0" err="1"/>
            <a:t>zaměstnáním</a:t>
          </a:r>
          <a:endParaRPr lang="en-US" sz="2300" kern="1200" dirty="0"/>
        </a:p>
      </dsp:txBody>
      <dsp:txXfrm rot="-5400000">
        <a:off x="3785615" y="2347509"/>
        <a:ext cx="6689078" cy="756160"/>
      </dsp:txXfrm>
    </dsp:sp>
    <dsp:sp modelId="{194FC364-13A3-4410-90A9-9645F2D3F4E0}">
      <dsp:nvSpPr>
        <dsp:cNvPr id="0" name=""/>
        <dsp:cNvSpPr/>
      </dsp:nvSpPr>
      <dsp:spPr>
        <a:xfrm>
          <a:off x="0" y="2201855"/>
          <a:ext cx="3785616" cy="1047465"/>
        </a:xfrm>
        <a:prstGeom prst="roundRect">
          <a:avLst/>
        </a:prstGeom>
        <a:solidFill>
          <a:schemeClr val="accent2">
            <a:shade val="80000"/>
            <a:hueOff val="-320943"/>
            <a:satOff val="6777"/>
            <a:lumOff val="180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1" kern="1200" dirty="0" err="1"/>
            <a:t>Politick</a:t>
          </a:r>
          <a:r>
            <a:rPr lang="en-US" sz="3700" b="1" kern="1200" dirty="0"/>
            <a:t>á </a:t>
          </a:r>
          <a:r>
            <a:rPr lang="en-US" sz="3700" b="1" kern="1200" dirty="0" err="1"/>
            <a:t>filosofie</a:t>
          </a:r>
          <a:endParaRPr lang="en-US" sz="3700" kern="1200" dirty="0"/>
        </a:p>
      </dsp:txBody>
      <dsp:txXfrm>
        <a:off x="51133" y="2252988"/>
        <a:ext cx="3683350" cy="945199"/>
      </dsp:txXfrm>
    </dsp:sp>
    <dsp:sp modelId="{84A182C6-F4F4-449C-9793-4B8C38ED2DA2}">
      <dsp:nvSpPr>
        <dsp:cNvPr id="0" name=""/>
        <dsp:cNvSpPr/>
      </dsp:nvSpPr>
      <dsp:spPr>
        <a:xfrm rot="5400000">
          <a:off x="6731621" y="460435"/>
          <a:ext cx="837972" cy="672998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 err="1"/>
            <a:t>Volební</a:t>
          </a:r>
          <a:r>
            <a:rPr lang="en-US" sz="2300" kern="1200" dirty="0"/>
            <a:t> </a:t>
          </a:r>
          <a:r>
            <a:rPr lang="en-US" sz="2300" kern="1200" dirty="0" err="1"/>
            <a:t>kampaně</a:t>
          </a:r>
          <a:r>
            <a:rPr lang="en-US" sz="2300" kern="1200" dirty="0"/>
            <a:t>, </a:t>
          </a:r>
          <a:r>
            <a:rPr lang="en-US" sz="2300" kern="1200" dirty="0" err="1"/>
            <a:t>obecní</a:t>
          </a:r>
          <a:r>
            <a:rPr lang="en-US" sz="2300" kern="1200" dirty="0"/>
            <a:t> </a:t>
          </a:r>
          <a:r>
            <a:rPr lang="en-US" sz="2300" kern="1200" dirty="0" err="1"/>
            <a:t>zpravodaje</a:t>
          </a:r>
          <a:r>
            <a:rPr lang="en-US" sz="2300" kern="1200" dirty="0"/>
            <a:t>, </a:t>
          </a:r>
          <a:r>
            <a:rPr lang="en-US" sz="2300" kern="1200" dirty="0" err="1"/>
            <a:t>medializace</a:t>
          </a:r>
          <a:r>
            <a:rPr lang="en-US" sz="2300" kern="1200" dirty="0"/>
            <a:t> </a:t>
          </a:r>
          <a:r>
            <a:rPr lang="en-US" sz="2300" kern="1200" dirty="0" err="1"/>
            <a:t>problémů</a:t>
          </a:r>
          <a:r>
            <a:rPr lang="en-US" sz="2300" kern="1200" dirty="0"/>
            <a:t> (</a:t>
          </a:r>
          <a:r>
            <a:rPr lang="en-US" sz="2300" kern="1200" dirty="0" err="1"/>
            <a:t>propojení</a:t>
          </a:r>
          <a:r>
            <a:rPr lang="en-US" sz="2300" kern="1200" dirty="0"/>
            <a:t> s </a:t>
          </a:r>
          <a:r>
            <a:rPr lang="en-US" sz="2300" kern="1200" dirty="0" err="1"/>
            <a:t>veřejnou</a:t>
          </a:r>
          <a:r>
            <a:rPr lang="en-US" sz="2300" kern="1200" dirty="0"/>
            <a:t> </a:t>
          </a:r>
          <a:r>
            <a:rPr lang="en-US" sz="2300" kern="1200" dirty="0" err="1"/>
            <a:t>politikou</a:t>
          </a:r>
          <a:r>
            <a:rPr lang="en-US" sz="2300" kern="1200" dirty="0"/>
            <a:t>)</a:t>
          </a:r>
        </a:p>
      </dsp:txBody>
      <dsp:txXfrm rot="-5400000">
        <a:off x="3785615" y="3447347"/>
        <a:ext cx="6689078" cy="756160"/>
      </dsp:txXfrm>
    </dsp:sp>
    <dsp:sp modelId="{A1DE8BC9-EDEE-483B-B207-9A8B15769AF5}">
      <dsp:nvSpPr>
        <dsp:cNvPr id="0" name=""/>
        <dsp:cNvSpPr/>
      </dsp:nvSpPr>
      <dsp:spPr>
        <a:xfrm>
          <a:off x="0" y="3301694"/>
          <a:ext cx="3785616" cy="1047465"/>
        </a:xfrm>
        <a:prstGeom prst="roundRect">
          <a:avLst/>
        </a:prstGeom>
        <a:solidFill>
          <a:schemeClr val="accent2">
            <a:shade val="80000"/>
            <a:hueOff val="-481415"/>
            <a:satOff val="10166"/>
            <a:lumOff val="270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1" kern="1200" dirty="0" err="1"/>
            <a:t>Mediální</a:t>
          </a:r>
          <a:r>
            <a:rPr lang="en-US" sz="3700" b="1" kern="1200" dirty="0"/>
            <a:t> </a:t>
          </a:r>
          <a:r>
            <a:rPr lang="en-US" sz="3700" b="1" kern="1200" dirty="0" err="1"/>
            <a:t>analýza</a:t>
          </a:r>
          <a:endParaRPr lang="en-US" sz="3700" kern="1200" dirty="0"/>
        </a:p>
      </dsp:txBody>
      <dsp:txXfrm>
        <a:off x="51133" y="3352827"/>
        <a:ext cx="3683350" cy="945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4E233-B03C-F4B6-CAA1-E779AD95F2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54A12C-B1E9-1138-5A79-7A25F5FBFA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33CA3-22FA-388A-56A5-7B56F840C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55389-1A0E-DEA8-8561-230FA55D4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B4DB8-EC90-65DA-6E20-377C47A4C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626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105FD-4872-0810-9319-DFF3160DF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64B8D9-EC89-0FC5-D57B-16E4FEC825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3A6D56-E0BB-AF79-93C1-BDEEB3F79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8CAB6-0C0D-4C24-F565-9ED587D65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04131-A643-7AA2-5A2B-D675EE8F8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44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6AC11D-398F-D397-6043-306E678957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A2AEC4-5791-D4A3-93AA-FDC0788C8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E8185-67DC-B494-E83F-1B4A41D3A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8FA4B-A9A7-36F4-2007-C5513AC94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D08FC-094F-2442-4CCB-72E64F9B6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906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CC16A-D70B-2945-3AAA-E6AD7AB44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4CD5E-455F-93D9-CEE1-688ACC9E8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EC733-2EA6-34F4-3941-27195D710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8CFE5-5583-B745-B46F-6793164B9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8B1F8-E097-78D7-65B7-A27A7CFE7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96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40A87-BA9D-7F18-1661-A81778342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94EF0C-E8F0-3BD3-7655-D14F22AA2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826C8-95DB-4AF7-A2F0-823F11C13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59B1A-1353-3015-B771-00A5E7290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86B25-4E41-1386-D9AE-74250B233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82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3EB23-9E9B-B884-AB0A-3A5D1190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B4B13-2ADF-DA22-9B16-CE76D553F9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27A637-0DCD-C58C-E005-D94A2EC587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4B354-0FD9-D9EF-0FE6-1EF7A2BB3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9DA2A-5313-AF2E-C801-D2A65879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B68E82-F50E-EFB3-1C68-C8846BCA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2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AEF5B-D75E-5A31-C1E9-069A10FCC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82565C-4612-16FE-B3E4-51F74A558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73DB4A-B406-B8D3-C5C3-BD738EC4B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92BEEB-CC03-778F-AAF9-8B916F3F27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2D36CE-36E4-31D3-E128-E2B552853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CF0296-D9EC-AC64-ADEF-B04A8555D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05C74A-2E08-C99F-D66A-D3D51C61D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AD58C2-4E20-D228-AB6C-48AB43FE1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26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80863-1620-0236-02D3-223D46321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9632C8-4CFE-DC6C-1370-BDF173747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516BBF-86C5-A603-CC5A-B287C42BF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CF1F19-BA37-4393-70CE-6CCB28519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35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33449B-97CB-C14F-8541-D222439B2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4CFEC0-63AB-BCF4-FBE3-274FBDFB8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A303ED-06BD-8D6E-2A2F-A5F6A6F8E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62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B43E3-DBB5-0AD8-313F-2A4B7C2F1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5EEBF-0A3A-4291-2C41-7F8DB66B8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87DC6A-4FAA-E126-730F-72646E7D79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D8AE5D-35CE-C04D-E512-711E25429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11218-BF48-42D7-B809-878AC296C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EC1E72-BCEB-D768-3C5C-DD958EA28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8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D7925-A1D8-1090-A9CF-CB9202988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692F90-8487-5B35-43E3-0D2B37A8E3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C5B24F-FC7F-D4CD-6B2C-6808DBB2A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30C57-74A9-3B2C-51C8-A9EEA2DC5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C532-B536-4FE5-8223-C173B3026E8D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92B44B-5F0D-8AB1-4E00-E1F60569D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448072-2DCE-DD19-CCBC-B1A903871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58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AFE920-A870-A1C7-29B5-5F4649E8E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7C4E5-1614-E364-DDAF-7924F4A4B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11F0B-312D-3C43-CD9C-3496FD78E5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5C532-B536-4FE5-8223-C173B3026E8D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24D7E-E8AA-0DA9-5805-53E3AED89D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0DB4A-D7E4-2D7F-DC66-16AF518DBA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F5524-77E2-4154-ABAF-D8900F082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30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ccess.clarivate.com/login?app=wos&amp;alternative=true&amp;shibShireURL=https:%2F%2Fwww.webofknowledge.com%2F%3Fauth%3DShibboleth&amp;shibReturnURL=https:%2F%2Fwww.webofknowledge.com%2F%3Fmode%3DNextgen%26action%3Dtransfer%26path%3D%252Fwos%252Fwoscc%252Fbasic-search%26DestApp%3DUA&amp;referrer=mode%3DNextgen%26path%3D%252Fwos%252Fwoscc%252Fbasic-search%26DestApp%3DUA%26action%3Dtransfer&amp;roaming=true" TargetMode="External"/><Relationship Id="rId2" Type="http://schemas.openxmlformats.org/officeDocument/2006/relationships/hyperlink" Target="https://scholar.googl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eeol.com/" TargetMode="External"/><Relationship Id="rId4" Type="http://schemas.openxmlformats.org/officeDocument/2006/relationships/hyperlink" Target="https://www.scopus.com/home.uri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acpo.vedeckecasopisy.cz/publicFiles/00378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72" name="Rectangle 1071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B1E694-7C40-2246-3D90-F6C0317E69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Specifika výzkumu regionální a lokální politiky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0B8AEA-41C5-2496-B287-2EB529B1AE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Jakub Čapek</a:t>
            </a:r>
            <a:endParaRPr lang="en-US"/>
          </a:p>
        </p:txBody>
      </p:sp>
      <p:pic>
        <p:nvPicPr>
          <p:cNvPr id="1028" name="Picture 4" descr="Komunální politika | eKnihy, elektronické knihy, vaše eKNIHOVNA.cz">
            <a:extLst>
              <a:ext uri="{FF2B5EF4-FFF2-40B4-BE49-F238E27FC236}">
                <a16:creationId xmlns:a16="http://schemas.microsoft.com/office/drawing/2014/main" id="{FFD5FD7E-F3E0-E7DA-D69A-A0464D96A3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46" r="2" b="3045"/>
          <a:stretch/>
        </p:blipFill>
        <p:spPr bwMode="auto"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377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8" name="Rectangle 1057">
            <a:extLst>
              <a:ext uri="{FF2B5EF4-FFF2-40B4-BE49-F238E27FC236}">
                <a16:creationId xmlns:a16="http://schemas.microsoft.com/office/drawing/2014/main" id="{2CB962CF-61A3-4EF9-94F6-7C59B0329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449965-ECA1-45D1-D409-FF3C7B2B1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337"/>
            <a:ext cx="6797405" cy="1651404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Případová</a:t>
            </a:r>
            <a:r>
              <a:rPr lang="en-US" sz="4000" b="1" dirty="0"/>
              <a:t> </a:t>
            </a:r>
            <a:r>
              <a:rPr lang="en-US" sz="4000" b="1" dirty="0" err="1"/>
              <a:t>studie</a:t>
            </a:r>
            <a:r>
              <a:rPr lang="en-US" sz="4000" b="1" dirty="0"/>
              <a:t> – </a:t>
            </a:r>
            <a:r>
              <a:rPr lang="en-US" sz="4000" b="1" dirty="0" err="1"/>
              <a:t>články</a:t>
            </a:r>
            <a:r>
              <a:rPr lang="en-US" sz="4000" b="1" dirty="0"/>
              <a:t> v </a:t>
            </a:r>
            <a:r>
              <a:rPr lang="en-US" sz="4000" b="1" dirty="0" err="1"/>
              <a:t>české</a:t>
            </a:r>
            <a:r>
              <a:rPr lang="en-US" sz="4000" b="1" dirty="0"/>
              <a:t> </a:t>
            </a:r>
            <a:r>
              <a:rPr lang="en-US" sz="4000" b="1" dirty="0" err="1"/>
              <a:t>komunální</a:t>
            </a:r>
            <a:r>
              <a:rPr lang="en-US" sz="4000" b="1" dirty="0"/>
              <a:t> a </a:t>
            </a:r>
            <a:r>
              <a:rPr lang="en-US" sz="4000" b="1" dirty="0" err="1"/>
              <a:t>krajské</a:t>
            </a:r>
            <a:r>
              <a:rPr lang="en-US" sz="4000" b="1" dirty="0"/>
              <a:t> </a:t>
            </a:r>
            <a:r>
              <a:rPr lang="en-US" sz="4000" b="1" dirty="0" err="1"/>
              <a:t>politice</a:t>
            </a:r>
            <a:endParaRPr lang="cs-CZ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EB1A3-27F0-971B-E98B-E76108FB3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1330"/>
            <a:ext cx="6000750" cy="3719384"/>
          </a:xfrm>
        </p:spPr>
        <p:txBody>
          <a:bodyPr>
            <a:normAutofit/>
          </a:bodyPr>
          <a:lstStyle/>
          <a:p>
            <a:r>
              <a:rPr lang="cs-CZ" dirty="0"/>
              <a:t>Vyhledávání v českých časopisech a indexovaných databázích (</a:t>
            </a:r>
            <a:r>
              <a:rPr lang="cs-CZ" dirty="0" err="1"/>
              <a:t>WoS</a:t>
            </a:r>
            <a:r>
              <a:rPr lang="cs-CZ" dirty="0"/>
              <a:t>, </a:t>
            </a:r>
            <a:r>
              <a:rPr lang="cs-CZ" dirty="0" err="1"/>
              <a:t>Scopus</a:t>
            </a:r>
            <a:r>
              <a:rPr lang="cs-CZ" dirty="0"/>
              <a:t>, </a:t>
            </a:r>
            <a:r>
              <a:rPr lang="cs-CZ" dirty="0" err="1"/>
              <a:t>Erih</a:t>
            </a:r>
            <a:r>
              <a:rPr lang="cs-CZ" dirty="0"/>
              <a:t> plus)</a:t>
            </a:r>
          </a:p>
          <a:p>
            <a:endParaRPr lang="cs-CZ" dirty="0"/>
          </a:p>
          <a:p>
            <a:r>
              <a:rPr lang="cs-CZ" dirty="0"/>
              <a:t>Všechny články od roku 1993-součastnost</a:t>
            </a:r>
          </a:p>
          <a:p>
            <a:endParaRPr lang="cs-CZ" sz="2000" dirty="0"/>
          </a:p>
        </p:txBody>
      </p:sp>
      <p:pic>
        <p:nvPicPr>
          <p:cNvPr id="1028" name="Picture 4" descr="ERIH PLUS">
            <a:extLst>
              <a:ext uri="{FF2B5EF4-FFF2-40B4-BE49-F238E27FC236}">
                <a16:creationId xmlns:a16="http://schemas.microsoft.com/office/drawing/2014/main" id="{989BEC25-FFF6-28A7-413B-3A52CC0363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28281"/>
          <a:stretch/>
        </p:blipFill>
        <p:spPr bwMode="auto">
          <a:xfrm>
            <a:off x="8465589" y="168168"/>
            <a:ext cx="3059557" cy="3168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Training sessions on Web of Science and Scopus - Libraries - UAB Barcelona">
            <a:extLst>
              <a:ext uri="{FF2B5EF4-FFF2-40B4-BE49-F238E27FC236}">
                <a16:creationId xmlns:a16="http://schemas.microsoft.com/office/drawing/2014/main" id="{62F47C67-2826-9D3A-1EA1-26330CD915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3" r="6469" b="3"/>
          <a:stretch/>
        </p:blipFill>
        <p:spPr bwMode="auto">
          <a:xfrm>
            <a:off x="7997556" y="3632713"/>
            <a:ext cx="3995623" cy="2557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1808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5BD96A-0FDF-C267-2F5C-7FB1185A3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 err="1"/>
              <a:t>Limity</a:t>
            </a:r>
            <a:r>
              <a:rPr lang="en-US" sz="5400" b="1" dirty="0"/>
              <a:t> </a:t>
            </a:r>
            <a:r>
              <a:rPr lang="en-US" sz="5400" b="1" dirty="0" err="1"/>
              <a:t>výzkumu</a:t>
            </a:r>
            <a:endParaRPr lang="cs-CZ" sz="5400" b="1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52FDC-167E-BD28-2F7C-0E5BD0033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cs-CZ" sz="2400" dirty="0"/>
              <a:t>Snaha o vymezení komunální a regionální politiky pomocí klíčových slov</a:t>
            </a:r>
            <a:endParaRPr lang="en-US" sz="2400" dirty="0"/>
          </a:p>
          <a:p>
            <a:pPr lvl="1"/>
            <a:r>
              <a:rPr lang="en-US" sz="2000" dirty="0"/>
              <a:t>Z </a:t>
            </a:r>
            <a:r>
              <a:rPr lang="en-US" sz="2000" dirty="0" err="1"/>
              <a:t>databáze</a:t>
            </a:r>
            <a:r>
              <a:rPr lang="en-US" sz="2000" dirty="0"/>
              <a:t> </a:t>
            </a:r>
            <a:r>
              <a:rPr lang="en-US" sz="2000" dirty="0" err="1"/>
              <a:t>vypadnou</a:t>
            </a:r>
            <a:r>
              <a:rPr lang="en-US" sz="2000" dirty="0"/>
              <a:t> </a:t>
            </a:r>
            <a:r>
              <a:rPr lang="en-US" sz="2000" dirty="0" err="1"/>
              <a:t>články</a:t>
            </a:r>
            <a:r>
              <a:rPr lang="en-US" sz="2000" dirty="0"/>
              <a:t>, </a:t>
            </a:r>
            <a:r>
              <a:rPr lang="en-US" sz="2000" dirty="0" err="1"/>
              <a:t>které</a:t>
            </a:r>
            <a:r>
              <a:rPr lang="en-US" sz="2000" dirty="0"/>
              <a:t> se </a:t>
            </a:r>
            <a:r>
              <a:rPr lang="en-US" sz="2000" dirty="0" err="1"/>
              <a:t>zaměřují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“niche” </a:t>
            </a:r>
            <a:r>
              <a:rPr lang="en-US" sz="2000" dirty="0" err="1"/>
              <a:t>témata</a:t>
            </a:r>
            <a:r>
              <a:rPr lang="en-US" sz="2000" dirty="0"/>
              <a:t> </a:t>
            </a:r>
            <a:r>
              <a:rPr lang="en-US" sz="2000" dirty="0" err="1"/>
              <a:t>případně</a:t>
            </a:r>
            <a:r>
              <a:rPr lang="en-US" sz="2000" dirty="0"/>
              <a:t> </a:t>
            </a:r>
            <a:r>
              <a:rPr lang="en-US" sz="2000" dirty="0" err="1"/>
              <a:t>autoři</a:t>
            </a:r>
            <a:r>
              <a:rPr lang="en-US" sz="2000" dirty="0"/>
              <a:t> se </a:t>
            </a:r>
            <a:r>
              <a:rPr lang="en-US" sz="2000" dirty="0" err="1"/>
              <a:t>specifickou</a:t>
            </a:r>
            <a:r>
              <a:rPr lang="en-US" sz="2000" dirty="0"/>
              <a:t> </a:t>
            </a:r>
            <a:r>
              <a:rPr lang="en-US" sz="2000" dirty="0" err="1"/>
              <a:t>volbou</a:t>
            </a:r>
            <a:r>
              <a:rPr lang="en-US" sz="2000" dirty="0"/>
              <a:t> </a:t>
            </a:r>
            <a:r>
              <a:rPr lang="en-US" sz="2000" dirty="0" err="1"/>
              <a:t>klíčových</a:t>
            </a:r>
            <a:r>
              <a:rPr lang="en-US" sz="2000" dirty="0"/>
              <a:t> </a:t>
            </a:r>
            <a:r>
              <a:rPr lang="en-US" sz="2000" dirty="0" err="1"/>
              <a:t>slov</a:t>
            </a:r>
            <a:endParaRPr lang="cs-CZ" sz="2000" dirty="0"/>
          </a:p>
          <a:p>
            <a:endParaRPr lang="cs-CZ" sz="2400" dirty="0"/>
          </a:p>
          <a:p>
            <a:r>
              <a:rPr lang="cs-CZ" sz="2400" dirty="0"/>
              <a:t>Neexistence všeobecně uznávané definice komunální/regionální politiky</a:t>
            </a:r>
          </a:p>
          <a:p>
            <a:pPr lvl="1"/>
            <a:r>
              <a:rPr lang="cs-CZ" sz="2000" dirty="0"/>
              <a:t>U komunální politiky lze vycházet například z Balíka a jeho učebnice komunální politiky (2009) </a:t>
            </a:r>
          </a:p>
          <a:p>
            <a:pPr lvl="1"/>
            <a:endParaRPr lang="cs-CZ" sz="2000" dirty="0"/>
          </a:p>
          <a:p>
            <a:pPr lvl="1"/>
            <a:r>
              <a:rPr lang="cs-CZ" sz="2000" dirty="0"/>
              <a:t>U regionální/krajské politiky, je těžší definici o něco opřít</a:t>
            </a:r>
          </a:p>
          <a:p>
            <a:pPr lvl="1"/>
            <a:r>
              <a:rPr lang="cs-CZ" sz="2000" dirty="0"/>
              <a:t>Roli hraje také zaměření článků na regiony pro dotace z EU</a:t>
            </a: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72577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1CFFD6-F0B1-FF84-C895-148C8849C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en-US" sz="4000" b="1"/>
              <a:t>Postup</a:t>
            </a:r>
            <a:endParaRPr lang="cs-CZ" sz="4000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DF6E7-6FC4-5543-02D4-DA493AC2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3" y="2086252"/>
            <a:ext cx="5115214" cy="366641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 err="1"/>
              <a:t>Jaká</a:t>
            </a:r>
            <a:r>
              <a:rPr lang="en-US" dirty="0"/>
              <a:t> </a:t>
            </a:r>
            <a:r>
              <a:rPr lang="en-US" dirty="0" err="1"/>
              <a:t>byste</a:t>
            </a:r>
            <a:r>
              <a:rPr lang="en-US" dirty="0"/>
              <a:t> </a:t>
            </a:r>
            <a:r>
              <a:rPr lang="en-US" dirty="0" err="1"/>
              <a:t>volili</a:t>
            </a:r>
            <a:r>
              <a:rPr lang="en-US" dirty="0"/>
              <a:t> </a:t>
            </a:r>
            <a:r>
              <a:rPr lang="en-US" dirty="0" err="1"/>
              <a:t>klíčová</a:t>
            </a:r>
            <a:r>
              <a:rPr lang="en-US" dirty="0"/>
              <a:t> </a:t>
            </a:r>
            <a:r>
              <a:rPr lang="en-US" dirty="0" err="1"/>
              <a:t>slova</a:t>
            </a:r>
            <a:r>
              <a:rPr lang="en-US" dirty="0"/>
              <a:t> pro </a:t>
            </a:r>
            <a:r>
              <a:rPr lang="en-US" dirty="0" err="1"/>
              <a:t>vyhledávání</a:t>
            </a:r>
            <a:r>
              <a:rPr lang="en-US" dirty="0"/>
              <a:t> </a:t>
            </a:r>
            <a:r>
              <a:rPr lang="en-US" dirty="0" err="1"/>
              <a:t>článků</a:t>
            </a:r>
            <a:r>
              <a:rPr lang="en-US" dirty="0"/>
              <a:t> </a:t>
            </a:r>
            <a:r>
              <a:rPr lang="en-US" dirty="0" err="1"/>
              <a:t>věnovaných</a:t>
            </a:r>
            <a:r>
              <a:rPr lang="en-US" dirty="0"/>
              <a:t> </a:t>
            </a:r>
            <a:r>
              <a:rPr lang="en-US" dirty="0" err="1"/>
              <a:t>komunální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regionální</a:t>
            </a:r>
            <a:r>
              <a:rPr lang="en-US" dirty="0"/>
              <a:t> </a:t>
            </a:r>
            <a:r>
              <a:rPr lang="en-US" dirty="0" err="1"/>
              <a:t>politice</a:t>
            </a:r>
            <a:r>
              <a:rPr lang="en-US" dirty="0"/>
              <a:t>?</a:t>
            </a:r>
          </a:p>
          <a:p>
            <a:endParaRPr lang="en-US" sz="2000" dirty="0"/>
          </a:p>
          <a:p>
            <a:endParaRPr lang="cs-CZ" sz="2000" dirty="0"/>
          </a:p>
        </p:txBody>
      </p:sp>
      <p:pic>
        <p:nvPicPr>
          <p:cNvPr id="12" name="Picture 11" descr="Zvětšovací sklo a otazník">
            <a:extLst>
              <a:ext uri="{FF2B5EF4-FFF2-40B4-BE49-F238E27FC236}">
                <a16:creationId xmlns:a16="http://schemas.microsoft.com/office/drawing/2014/main" id="{E2E0066C-3E40-5D5C-811C-114AD347C7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413" r="20531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887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A33C428-F9BC-F0C4-BE8F-B4A4BB3C73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7086" y="643467"/>
            <a:ext cx="10057827" cy="5571065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728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0EED1-481A-5C55-930A-826EDF29C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C8A98-BD8E-D800-C847-597E135A5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CAB7CA-FD2B-BEA4-B462-4E4C7FB2C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029" y="375904"/>
            <a:ext cx="11411939" cy="17908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E8384DE-DBF3-DFBA-79C6-B44C1859D2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998" y="2424091"/>
            <a:ext cx="11250000" cy="4058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382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064C05-EBCF-383C-7DD5-AE735C024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/>
              <a:t>Zjištění</a:t>
            </a:r>
            <a:endParaRPr lang="cs-CZ" sz="5400" b="1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37E2A-2C3B-7C41-32C0-1051CF375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400" dirty="0" err="1"/>
              <a:t>České</a:t>
            </a:r>
            <a:r>
              <a:rPr lang="en-US" sz="2400" dirty="0"/>
              <a:t> č</a:t>
            </a:r>
            <a:r>
              <a:rPr lang="cs-CZ" sz="2400" dirty="0" err="1"/>
              <a:t>asopisy</a:t>
            </a:r>
            <a:r>
              <a:rPr lang="cs-CZ" sz="2400" dirty="0"/>
              <a:t>, kde bylo publikováno nejvíce článků věnovaných české komunální a krajské politice:</a:t>
            </a:r>
          </a:p>
          <a:p>
            <a:pPr lvl="1"/>
            <a:r>
              <a:rPr lang="cs-CZ" sz="2200" dirty="0"/>
              <a:t>Acta </a:t>
            </a:r>
            <a:r>
              <a:rPr lang="cs-CZ" sz="2200" dirty="0" err="1"/>
              <a:t>Politologica</a:t>
            </a:r>
            <a:endParaRPr lang="cs-CZ" sz="2200" dirty="0"/>
          </a:p>
          <a:p>
            <a:pPr lvl="1"/>
            <a:r>
              <a:rPr lang="cs-CZ" sz="2200" dirty="0"/>
              <a:t>Politologický časopis (hlavně mezi lety 2011-2014)</a:t>
            </a:r>
          </a:p>
          <a:p>
            <a:pPr lvl="1"/>
            <a:r>
              <a:rPr lang="cs-CZ" sz="2200" dirty="0"/>
              <a:t>Politologická revue</a:t>
            </a:r>
          </a:p>
          <a:p>
            <a:pPr lvl="1"/>
            <a:r>
              <a:rPr lang="en-US" sz="2200" dirty="0"/>
              <a:t>(</a:t>
            </a:r>
            <a:r>
              <a:rPr lang="cs-CZ" sz="2200" dirty="0" err="1"/>
              <a:t>Contemporary</a:t>
            </a:r>
            <a:r>
              <a:rPr lang="cs-CZ" sz="2200" dirty="0"/>
              <a:t> </a:t>
            </a:r>
            <a:r>
              <a:rPr lang="cs-CZ" sz="2200" dirty="0" err="1"/>
              <a:t>Europen</a:t>
            </a:r>
            <a:r>
              <a:rPr lang="cs-CZ" sz="2200" dirty="0"/>
              <a:t> </a:t>
            </a:r>
            <a:r>
              <a:rPr lang="cs-CZ" sz="2200" dirty="0" err="1"/>
              <a:t>Studies</a:t>
            </a:r>
            <a:r>
              <a:rPr lang="cs-CZ" sz="2200" dirty="0"/>
              <a:t>, Regionální rozvoj mezi teorií a praxí, Socioekonomická a humanitní studia, Politická ekonomie</a:t>
            </a:r>
            <a:r>
              <a:rPr lang="en-US" sz="2200" dirty="0"/>
              <a:t>)</a:t>
            </a:r>
            <a:endParaRPr lang="cs-CZ" sz="2200" dirty="0"/>
          </a:p>
          <a:p>
            <a:pPr lvl="1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197737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38D275-DB8D-8E3C-DDF3-9A4C0992D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/>
              <a:t>Zjištění</a:t>
            </a:r>
            <a:endParaRPr lang="cs-CZ" sz="54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731AF-868F-67DF-36FB-127E8AEEE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600" dirty="0" err="1"/>
              <a:t>Mnoho</a:t>
            </a:r>
            <a:r>
              <a:rPr lang="en-US" sz="2600" dirty="0"/>
              <a:t> </a:t>
            </a:r>
            <a:r>
              <a:rPr lang="en-US" sz="2600" dirty="0" err="1"/>
              <a:t>článků</a:t>
            </a:r>
            <a:r>
              <a:rPr lang="en-US" sz="2600" dirty="0"/>
              <a:t> se </a:t>
            </a:r>
            <a:r>
              <a:rPr lang="en-US" sz="2600" dirty="0" err="1"/>
              <a:t>nechází</a:t>
            </a:r>
            <a:r>
              <a:rPr lang="en-US" sz="2600" dirty="0"/>
              <a:t> </a:t>
            </a:r>
            <a:r>
              <a:rPr lang="en-US" sz="2600" dirty="0" err="1"/>
              <a:t>na</a:t>
            </a:r>
            <a:r>
              <a:rPr lang="en-US" sz="2600" dirty="0"/>
              <a:t> </a:t>
            </a:r>
            <a:r>
              <a:rPr lang="en-US" sz="2600" dirty="0" err="1"/>
              <a:t>pomezí</a:t>
            </a:r>
            <a:r>
              <a:rPr lang="en-US" sz="2600" dirty="0"/>
              <a:t> </a:t>
            </a:r>
            <a:r>
              <a:rPr lang="en-US" sz="2600" dirty="0" err="1"/>
              <a:t>mezi</a:t>
            </a:r>
            <a:r>
              <a:rPr lang="en-US" sz="2600" dirty="0"/>
              <a:t> </a:t>
            </a:r>
            <a:r>
              <a:rPr lang="en-US" sz="2600" dirty="0" err="1"/>
              <a:t>komunální</a:t>
            </a:r>
            <a:r>
              <a:rPr lang="en-US" sz="2600" dirty="0"/>
              <a:t>/</a:t>
            </a:r>
            <a:r>
              <a:rPr lang="en-US" sz="2600" dirty="0" err="1"/>
              <a:t>regionální</a:t>
            </a:r>
            <a:r>
              <a:rPr lang="en-US" sz="2600" dirty="0"/>
              <a:t> </a:t>
            </a:r>
            <a:r>
              <a:rPr lang="en-US" sz="2600" dirty="0" err="1"/>
              <a:t>politikou</a:t>
            </a:r>
            <a:r>
              <a:rPr lang="en-US" sz="2600" dirty="0"/>
              <a:t> a </a:t>
            </a:r>
            <a:r>
              <a:rPr lang="en-US" sz="2600" dirty="0" err="1"/>
              <a:t>jiným</a:t>
            </a:r>
            <a:r>
              <a:rPr lang="en-US" sz="2600" dirty="0"/>
              <a:t> </a:t>
            </a:r>
            <a:r>
              <a:rPr lang="en-US" sz="2600" dirty="0" err="1"/>
              <a:t>oborem</a:t>
            </a:r>
            <a:r>
              <a:rPr lang="en-US" sz="2600" dirty="0"/>
              <a:t> </a:t>
            </a:r>
          </a:p>
          <a:p>
            <a:pPr lvl="1"/>
            <a:r>
              <a:rPr lang="en-US" sz="2200" dirty="0" err="1"/>
              <a:t>Ekonomie</a:t>
            </a:r>
            <a:endParaRPr lang="en-US" sz="2200" dirty="0"/>
          </a:p>
          <a:p>
            <a:pPr lvl="1"/>
            <a:r>
              <a:rPr lang="en-US" sz="2200" dirty="0" err="1"/>
              <a:t>Volební</a:t>
            </a:r>
            <a:r>
              <a:rPr lang="en-US" sz="2200" dirty="0"/>
              <a:t> </a:t>
            </a:r>
            <a:r>
              <a:rPr lang="en-US" sz="2200" dirty="0" err="1"/>
              <a:t>studia</a:t>
            </a:r>
            <a:r>
              <a:rPr lang="en-US" sz="2200" dirty="0"/>
              <a:t>/</a:t>
            </a:r>
            <a:r>
              <a:rPr lang="en-US" sz="2200" dirty="0" err="1"/>
              <a:t>statistika</a:t>
            </a:r>
            <a:endParaRPr lang="en-US" sz="2200" dirty="0"/>
          </a:p>
          <a:p>
            <a:pPr lvl="1"/>
            <a:r>
              <a:rPr lang="en-US" sz="2200" dirty="0" err="1"/>
              <a:t>Právo</a:t>
            </a:r>
            <a:endParaRPr lang="en-US" sz="2200" dirty="0"/>
          </a:p>
          <a:p>
            <a:pPr lvl="1"/>
            <a:r>
              <a:rPr lang="en-US" sz="2200" dirty="0" err="1"/>
              <a:t>Politická</a:t>
            </a:r>
            <a:r>
              <a:rPr lang="en-US" sz="2200" dirty="0"/>
              <a:t> </a:t>
            </a:r>
            <a:r>
              <a:rPr lang="en-US" sz="2200" dirty="0" err="1"/>
              <a:t>filosofie</a:t>
            </a:r>
            <a:endParaRPr lang="en-US" sz="2200" dirty="0"/>
          </a:p>
          <a:p>
            <a:pPr lvl="1"/>
            <a:endParaRPr lang="en-US" sz="2200" dirty="0"/>
          </a:p>
          <a:p>
            <a:r>
              <a:rPr lang="en-US" sz="2600" dirty="0"/>
              <a:t>V </a:t>
            </a:r>
            <a:r>
              <a:rPr lang="en-US" sz="2600" dirty="0" err="1"/>
              <a:t>indexovaných</a:t>
            </a:r>
            <a:r>
              <a:rPr lang="en-US" sz="2600" dirty="0"/>
              <a:t> </a:t>
            </a:r>
            <a:r>
              <a:rPr lang="en-US" sz="2600" dirty="0" err="1"/>
              <a:t>časopisech</a:t>
            </a:r>
            <a:r>
              <a:rPr lang="en-US" sz="2600" dirty="0"/>
              <a:t> se </a:t>
            </a:r>
            <a:r>
              <a:rPr lang="en-US" sz="2600" dirty="0" err="1"/>
              <a:t>česká</a:t>
            </a:r>
            <a:r>
              <a:rPr lang="en-US" sz="2600" dirty="0"/>
              <a:t> </a:t>
            </a:r>
            <a:r>
              <a:rPr lang="en-US" sz="2600" dirty="0" err="1"/>
              <a:t>lokální</a:t>
            </a:r>
            <a:r>
              <a:rPr lang="en-US" sz="2600" dirty="0"/>
              <a:t> </a:t>
            </a:r>
            <a:r>
              <a:rPr lang="en-US" sz="2600" dirty="0" err="1"/>
              <a:t>politika</a:t>
            </a:r>
            <a:r>
              <a:rPr lang="en-US" sz="2600" dirty="0"/>
              <a:t> </a:t>
            </a:r>
            <a:r>
              <a:rPr lang="en-US" sz="2600" dirty="0" err="1"/>
              <a:t>prosazuje</a:t>
            </a:r>
            <a:r>
              <a:rPr lang="en-US" sz="2600" dirty="0"/>
              <a:t> </a:t>
            </a:r>
            <a:r>
              <a:rPr lang="en-US" sz="2600" dirty="0" err="1"/>
              <a:t>až</a:t>
            </a:r>
            <a:r>
              <a:rPr lang="en-US" sz="2600" dirty="0"/>
              <a:t> v po </a:t>
            </a:r>
            <a:r>
              <a:rPr lang="en-US" sz="2600" dirty="0" err="1"/>
              <a:t>roce</a:t>
            </a:r>
            <a:r>
              <a:rPr lang="en-US" sz="2600" dirty="0"/>
              <a:t> 2010 </a:t>
            </a:r>
          </a:p>
          <a:p>
            <a:pPr lvl="1"/>
            <a:r>
              <a:rPr lang="en-US" sz="2200" dirty="0" err="1"/>
              <a:t>Obecný</a:t>
            </a:r>
            <a:r>
              <a:rPr lang="en-US" sz="2200" dirty="0"/>
              <a:t> problem </a:t>
            </a:r>
            <a:r>
              <a:rPr lang="en-US" sz="2200" dirty="0" err="1"/>
              <a:t>české</a:t>
            </a:r>
            <a:r>
              <a:rPr lang="en-US" sz="2200" dirty="0"/>
              <a:t> </a:t>
            </a:r>
            <a:r>
              <a:rPr lang="en-US" sz="2200" dirty="0" err="1"/>
              <a:t>politologie</a:t>
            </a:r>
            <a:r>
              <a:rPr lang="en-US" sz="2200" dirty="0"/>
              <a:t>?</a:t>
            </a:r>
          </a:p>
          <a:p>
            <a:pPr lvl="1"/>
            <a:r>
              <a:rPr lang="en-US" sz="2200" dirty="0" err="1"/>
              <a:t>Předtím</a:t>
            </a:r>
            <a:r>
              <a:rPr lang="en-US" sz="2200" dirty="0"/>
              <a:t> </a:t>
            </a:r>
            <a:r>
              <a:rPr lang="en-US" sz="2200" dirty="0" err="1"/>
              <a:t>prakticky</a:t>
            </a:r>
            <a:r>
              <a:rPr lang="en-US" sz="2200" dirty="0"/>
              <a:t> </a:t>
            </a:r>
            <a:r>
              <a:rPr lang="en-US" sz="2200" dirty="0" err="1"/>
              <a:t>jen</a:t>
            </a:r>
            <a:r>
              <a:rPr lang="en-US" sz="2200" dirty="0"/>
              <a:t> </a:t>
            </a:r>
            <a:r>
              <a:rPr lang="en-US" sz="2200" dirty="0" err="1"/>
              <a:t>ekonomická</a:t>
            </a:r>
            <a:r>
              <a:rPr lang="en-US" sz="2200" dirty="0"/>
              <a:t> </a:t>
            </a:r>
            <a:r>
              <a:rPr lang="en-US" sz="2200" dirty="0" err="1"/>
              <a:t>témata</a:t>
            </a:r>
            <a:endParaRPr lang="en-US" sz="2200" dirty="0"/>
          </a:p>
          <a:p>
            <a:pPr lvl="1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970383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-up of a blue background&#10;&#10;Description automatically generated">
            <a:extLst>
              <a:ext uri="{FF2B5EF4-FFF2-40B4-BE49-F238E27FC236}">
                <a16:creationId xmlns:a16="http://schemas.microsoft.com/office/drawing/2014/main" id="{57A086A2-3FA1-57ED-24C3-B97F4D77F2F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9091" b="2339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A3D427-37DF-F15A-8F88-B6A1E0D37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 err="1"/>
              <a:t>Obsah</a:t>
            </a:r>
            <a:r>
              <a:rPr lang="en-US" b="1" dirty="0"/>
              <a:t> </a:t>
            </a:r>
            <a:r>
              <a:rPr lang="en-US" b="1" dirty="0" err="1"/>
              <a:t>přednášky</a:t>
            </a:r>
            <a:endParaRPr lang="cs-CZ" b="1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407907F-DEF2-D8F7-0385-6B24225646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092815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33188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EE9223-E4A8-75AF-30D3-DCEABD63F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Metodologie</a:t>
            </a:r>
          </a:p>
        </p:txBody>
      </p:sp>
      <p:sp>
        <p:nvSpPr>
          <p:cNvPr id="44" name="Arc 4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BCB083E8-0307-415B-57F8-FF5D09ED0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7306727" cy="5585619"/>
          </a:xfrm>
        </p:spPr>
        <p:txBody>
          <a:bodyPr anchor="ctr">
            <a:normAutofit/>
          </a:bodyPr>
          <a:lstStyle/>
          <a:p>
            <a:endParaRPr lang="en-US" sz="3200" dirty="0"/>
          </a:p>
          <a:p>
            <a:r>
              <a:rPr lang="cs-CZ" sz="3200" dirty="0"/>
              <a:t>Hned na začátku jasně </a:t>
            </a:r>
            <a:r>
              <a:rPr lang="cs-CZ" sz="3200" b="1" dirty="0"/>
              <a:t>vymezit</a:t>
            </a:r>
            <a:r>
              <a:rPr lang="cs-CZ" sz="3200" dirty="0"/>
              <a:t> výzkumný problém, otázky,</a:t>
            </a:r>
            <a:r>
              <a:rPr lang="en-US" sz="3200" dirty="0" err="1"/>
              <a:t>hypotézy</a:t>
            </a:r>
            <a:r>
              <a:rPr lang="en-US" sz="3200" dirty="0"/>
              <a:t>, </a:t>
            </a:r>
            <a:r>
              <a:rPr lang="cs-CZ" sz="3200" dirty="0"/>
              <a:t> proměnné</a:t>
            </a:r>
            <a:endParaRPr lang="en-US" sz="3200" dirty="0"/>
          </a:p>
          <a:p>
            <a:endParaRPr lang="en-US" sz="3200" dirty="0"/>
          </a:p>
          <a:p>
            <a:r>
              <a:rPr lang="en-US" sz="3200" dirty="0" err="1"/>
              <a:t>Nezapomenout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to, co </a:t>
            </a:r>
            <a:r>
              <a:rPr lang="en-US" sz="3200" dirty="0" err="1"/>
              <a:t>chci</a:t>
            </a:r>
            <a:r>
              <a:rPr lang="en-US" sz="3200" dirty="0"/>
              <a:t> </a:t>
            </a:r>
            <a:r>
              <a:rPr lang="en-US" sz="3200" dirty="0" err="1"/>
              <a:t>zkoumat</a:t>
            </a:r>
            <a:endParaRPr lang="en-US" sz="3200" dirty="0"/>
          </a:p>
          <a:p>
            <a:pPr marL="0" indent="0">
              <a:buNone/>
            </a:pPr>
            <a:endParaRPr lang="en-US" dirty="0"/>
          </a:p>
          <a:p>
            <a:r>
              <a:rPr lang="cs-CZ" sz="3200" dirty="0"/>
              <a:t>Promyslet </a:t>
            </a:r>
            <a:r>
              <a:rPr lang="cs-CZ" sz="3200" b="1" dirty="0"/>
              <a:t>nástrahy</a:t>
            </a:r>
            <a:r>
              <a:rPr lang="cs-CZ" sz="3200" dirty="0"/>
              <a:t>, které výzkum skýtá: </a:t>
            </a:r>
          </a:p>
          <a:p>
            <a:pPr lvl="1"/>
            <a:r>
              <a:rPr lang="cs-CZ" sz="2800" dirty="0"/>
              <a:t>dostupnost dat</a:t>
            </a:r>
          </a:p>
          <a:p>
            <a:pPr lvl="1"/>
            <a:r>
              <a:rPr lang="cs-CZ" sz="2800" dirty="0"/>
              <a:t>velikost vzorku</a:t>
            </a:r>
          </a:p>
          <a:p>
            <a:pPr lvl="1"/>
            <a:r>
              <a:rPr lang="cs-CZ" sz="2800" dirty="0"/>
              <a:t>časové období, aktuálnost</a:t>
            </a:r>
          </a:p>
          <a:p>
            <a:pPr lvl="1"/>
            <a:r>
              <a:rPr lang="cs-CZ" sz="2800" dirty="0"/>
              <a:t>závislost na lidském faktoru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342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7D1FAD-E686-E9E5-3644-E49DECCFF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en-US" sz="5400" b="1">
                <a:solidFill>
                  <a:srgbClr val="FFFFFF"/>
                </a:solidFill>
              </a:rPr>
              <a:t>Metodologie</a:t>
            </a:r>
            <a:endParaRPr lang="en-US" sz="54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028A2-5B05-BCB8-D473-D063CA5BD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 lnSpcReduction="10000"/>
          </a:bodyPr>
          <a:lstStyle/>
          <a:p>
            <a:r>
              <a:rPr lang="cs-CZ" sz="2000" b="1" dirty="0"/>
              <a:t>Kvantitativní výzkum</a:t>
            </a:r>
            <a:endParaRPr lang="en-US" sz="2000" b="1" dirty="0"/>
          </a:p>
          <a:p>
            <a:pPr lvl="1"/>
            <a:r>
              <a:rPr lang="en-US" sz="2000" dirty="0" err="1"/>
              <a:t>Větší</a:t>
            </a:r>
            <a:r>
              <a:rPr lang="en-US" sz="2000" dirty="0"/>
              <a:t> </a:t>
            </a:r>
            <a:r>
              <a:rPr lang="en-US" sz="2000" dirty="0" err="1"/>
              <a:t>počet</a:t>
            </a:r>
            <a:r>
              <a:rPr lang="en-US" sz="2000" dirty="0"/>
              <a:t> </a:t>
            </a:r>
            <a:r>
              <a:rPr lang="en-US" sz="2000" dirty="0" err="1"/>
              <a:t>dat</a:t>
            </a:r>
            <a:r>
              <a:rPr lang="en-US" sz="2000" dirty="0"/>
              <a:t> (</a:t>
            </a:r>
            <a:r>
              <a:rPr lang="en-US" sz="2000" dirty="0" err="1"/>
              <a:t>například</a:t>
            </a:r>
            <a:r>
              <a:rPr lang="en-US" sz="2000" dirty="0"/>
              <a:t> </a:t>
            </a:r>
            <a:r>
              <a:rPr lang="en-US" sz="2000" dirty="0" err="1"/>
              <a:t>volební</a:t>
            </a:r>
            <a:r>
              <a:rPr lang="en-US" sz="2000" dirty="0"/>
              <a:t> data)</a:t>
            </a:r>
            <a:endParaRPr lang="cs-CZ" sz="2000" dirty="0"/>
          </a:p>
          <a:p>
            <a:pPr lvl="1"/>
            <a:r>
              <a:rPr lang="cs-CZ" sz="2000" dirty="0"/>
              <a:t>Statistická analýza, regresní analýza (Excel, </a:t>
            </a:r>
            <a:r>
              <a:rPr lang="cs-CZ" sz="2000" dirty="0" err="1"/>
              <a:t>RStudio</a:t>
            </a:r>
            <a:r>
              <a:rPr lang="cs-CZ" sz="2000" dirty="0"/>
              <a:t>, SPSS)</a:t>
            </a:r>
            <a:endParaRPr lang="en-US" sz="2000" dirty="0"/>
          </a:p>
          <a:p>
            <a:pPr lvl="1"/>
            <a:r>
              <a:rPr lang="en-US" sz="2000" dirty="0" err="1"/>
              <a:t>Snaha</a:t>
            </a:r>
            <a:r>
              <a:rPr lang="en-US" sz="2000" dirty="0"/>
              <a:t> </a:t>
            </a:r>
            <a:r>
              <a:rPr lang="en-US" sz="2000" dirty="0" err="1"/>
              <a:t>získat</a:t>
            </a:r>
            <a:r>
              <a:rPr lang="en-US" sz="2000" dirty="0"/>
              <a:t> </a:t>
            </a:r>
            <a:r>
              <a:rPr lang="en-US" sz="2000" dirty="0" err="1"/>
              <a:t>obecný</a:t>
            </a:r>
            <a:r>
              <a:rPr lang="en-US" sz="2000" dirty="0"/>
              <a:t> </a:t>
            </a:r>
            <a:r>
              <a:rPr lang="en-US" sz="2000" dirty="0" err="1"/>
              <a:t>přehled</a:t>
            </a:r>
            <a:r>
              <a:rPr lang="en-US" sz="2000" dirty="0"/>
              <a:t> o </a:t>
            </a:r>
            <a:r>
              <a:rPr lang="en-US" sz="2000" dirty="0" err="1"/>
              <a:t>dané</a:t>
            </a:r>
            <a:r>
              <a:rPr lang="en-US" sz="2000" dirty="0"/>
              <a:t> </a:t>
            </a:r>
            <a:r>
              <a:rPr lang="en-US" sz="2000" dirty="0" err="1"/>
              <a:t>problematice</a:t>
            </a:r>
            <a:endParaRPr lang="cs-CZ" sz="2000" dirty="0"/>
          </a:p>
          <a:p>
            <a:pPr lvl="1"/>
            <a:endParaRPr lang="cs-CZ" sz="2000" dirty="0"/>
          </a:p>
          <a:p>
            <a:r>
              <a:rPr lang="cs-CZ" sz="2000" b="1" dirty="0"/>
              <a:t>Kvalitativní výzkum</a:t>
            </a:r>
          </a:p>
          <a:p>
            <a:pPr lvl="1"/>
            <a:r>
              <a:rPr lang="cs-CZ" sz="2000" dirty="0"/>
              <a:t>Rozhovory (připravit si dobrou oporu</a:t>
            </a:r>
            <a:r>
              <a:rPr lang="en-US" sz="2000" dirty="0"/>
              <a:t> s </a:t>
            </a:r>
            <a:r>
              <a:rPr lang="en-US" sz="2000" dirty="0" err="1"/>
              <a:t>dostatečným</a:t>
            </a:r>
            <a:r>
              <a:rPr lang="en-US" sz="2000" dirty="0"/>
              <a:t> </a:t>
            </a:r>
            <a:r>
              <a:rPr lang="en-US" sz="2000" dirty="0" err="1"/>
              <a:t>počtem</a:t>
            </a:r>
            <a:r>
              <a:rPr lang="en-US" sz="2000" dirty="0"/>
              <a:t> </a:t>
            </a:r>
            <a:r>
              <a:rPr lang="en-US" sz="2000" dirty="0" err="1"/>
              <a:t>otázek</a:t>
            </a:r>
            <a:r>
              <a:rPr lang="cs-CZ" sz="2000" dirty="0"/>
              <a:t>), analýza médií, politických programů, zápisů ze zastupitelstva atd.</a:t>
            </a:r>
            <a:endParaRPr lang="en-US" sz="2000" dirty="0"/>
          </a:p>
          <a:p>
            <a:pPr lvl="1"/>
            <a:r>
              <a:rPr lang="en-US" sz="2000" dirty="0" err="1"/>
              <a:t>Snaha</a:t>
            </a:r>
            <a:r>
              <a:rPr lang="en-US" sz="2000" dirty="0"/>
              <a:t> </a:t>
            </a:r>
            <a:r>
              <a:rPr lang="en-US" sz="2000" dirty="0" err="1"/>
              <a:t>jít</a:t>
            </a:r>
            <a:r>
              <a:rPr lang="en-US" sz="2000" dirty="0"/>
              <a:t> </a:t>
            </a:r>
            <a:r>
              <a:rPr lang="en-US" sz="2000" dirty="0" err="1"/>
              <a:t>více</a:t>
            </a:r>
            <a:r>
              <a:rPr lang="en-US" sz="2000" dirty="0"/>
              <a:t> do </a:t>
            </a:r>
            <a:r>
              <a:rPr lang="en-US" sz="2000" dirty="0" err="1"/>
              <a:t>hloubky</a:t>
            </a:r>
            <a:r>
              <a:rPr lang="en-US" sz="2000" dirty="0"/>
              <a:t> – </a:t>
            </a:r>
            <a:r>
              <a:rPr lang="en-US" sz="2000" dirty="0" err="1"/>
              <a:t>vysvětlení</a:t>
            </a:r>
            <a:r>
              <a:rPr lang="en-US" sz="2000" dirty="0"/>
              <a:t> </a:t>
            </a:r>
            <a:r>
              <a:rPr lang="en-US" sz="2000" dirty="0" err="1"/>
              <a:t>specifických</a:t>
            </a:r>
            <a:r>
              <a:rPr lang="en-US" sz="2000" dirty="0"/>
              <a:t> </a:t>
            </a:r>
            <a:r>
              <a:rPr lang="en-US" sz="2000" dirty="0" err="1"/>
              <a:t>případů</a:t>
            </a:r>
            <a:r>
              <a:rPr lang="en-US" sz="2000" dirty="0"/>
              <a:t> </a:t>
            </a:r>
            <a:r>
              <a:rPr lang="en-US" sz="2000" dirty="0" err="1"/>
              <a:t>atd</a:t>
            </a:r>
            <a:r>
              <a:rPr lang="en-US" sz="2000" dirty="0"/>
              <a:t>.</a:t>
            </a:r>
            <a:endParaRPr lang="cs-CZ" sz="2000" dirty="0"/>
          </a:p>
          <a:p>
            <a:endParaRPr lang="cs-CZ" sz="2000" dirty="0"/>
          </a:p>
          <a:p>
            <a:r>
              <a:rPr lang="cs-CZ" sz="2000" b="1" dirty="0" err="1"/>
              <a:t>Mixed</a:t>
            </a:r>
            <a:r>
              <a:rPr lang="cs-CZ" sz="2000" b="1" dirty="0"/>
              <a:t>-design</a:t>
            </a:r>
            <a:endParaRPr lang="en-US" sz="2000" b="1" dirty="0"/>
          </a:p>
          <a:p>
            <a:pPr lvl="1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8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close-up of a blue and green wave&#10;&#10;Description automatically generated">
            <a:extLst>
              <a:ext uri="{FF2B5EF4-FFF2-40B4-BE49-F238E27FC236}">
                <a16:creationId xmlns:a16="http://schemas.microsoft.com/office/drawing/2014/main" id="{4F2475BA-FD31-941D-BD63-3611E912B1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541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73C73F-CDC7-538A-8973-2FBE63977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err="1"/>
              <a:t>Možnosti</a:t>
            </a:r>
            <a:r>
              <a:rPr lang="en-US" b="1"/>
              <a:t> – co </a:t>
            </a:r>
            <a:r>
              <a:rPr lang="en-US" b="1" err="1"/>
              <a:t>zkoumat</a:t>
            </a:r>
            <a:r>
              <a:rPr lang="en-US" b="1"/>
              <a:t>?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F225C61E-C545-8B0F-2F22-B2F0F23FD5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338982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92306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3C73F-CDC7-538A-8973-2FBE63977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 err="1"/>
              <a:t>Možnosti</a:t>
            </a:r>
            <a:r>
              <a:rPr lang="en-US" b="1" dirty="0"/>
              <a:t> – co </a:t>
            </a:r>
            <a:r>
              <a:rPr lang="en-US" b="1" dirty="0" err="1"/>
              <a:t>zkoumat</a:t>
            </a:r>
            <a:r>
              <a:rPr lang="en-US" b="1" dirty="0"/>
              <a:t>?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F225C61E-C545-8B0F-2F22-B2F0F23FD5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043664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0125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721A5D-1227-4531-29DD-1498B3F09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en-US" sz="5400" b="1">
                <a:solidFill>
                  <a:srgbClr val="FFFFFF"/>
                </a:solidFill>
              </a:rPr>
              <a:t>Překážky a limity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850B5-276B-DA5C-228C-0D6985D94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 lnSpcReduction="10000"/>
          </a:bodyPr>
          <a:lstStyle/>
          <a:p>
            <a:r>
              <a:rPr lang="cs-CZ" sz="2000" b="1" dirty="0"/>
              <a:t>Specifika</a:t>
            </a:r>
            <a:r>
              <a:rPr lang="cs-CZ" sz="2000" dirty="0"/>
              <a:t> české komunální politiky (vysoký počet obcí – problém se zobecněním, velký objem dat k analýze</a:t>
            </a:r>
            <a:r>
              <a:rPr lang="en-US" sz="2000" dirty="0"/>
              <a:t>, </a:t>
            </a:r>
            <a:r>
              <a:rPr lang="en-US" sz="2000" dirty="0" err="1"/>
              <a:t>volební</a:t>
            </a:r>
            <a:r>
              <a:rPr lang="en-US" sz="2000" dirty="0"/>
              <a:t> </a:t>
            </a:r>
            <a:r>
              <a:rPr lang="en-US" sz="2000" dirty="0" err="1"/>
              <a:t>systém</a:t>
            </a:r>
            <a:r>
              <a:rPr lang="cs-CZ" sz="2000" dirty="0"/>
              <a:t>)</a:t>
            </a:r>
          </a:p>
          <a:p>
            <a:endParaRPr lang="cs-CZ" sz="2000" dirty="0"/>
          </a:p>
          <a:p>
            <a:r>
              <a:rPr lang="cs-CZ" sz="2000" b="1" dirty="0"/>
              <a:t>Nedostupná data</a:t>
            </a:r>
          </a:p>
          <a:p>
            <a:pPr lvl="1"/>
            <a:r>
              <a:rPr lang="cs-CZ" sz="2000" dirty="0"/>
              <a:t>Respondenti (jejich odpor k vyjadřování se na diktafon)</a:t>
            </a:r>
          </a:p>
          <a:p>
            <a:pPr lvl="1"/>
            <a:r>
              <a:rPr lang="cs-CZ" sz="2000" dirty="0"/>
              <a:t>Problém “nezávislého” pozorování</a:t>
            </a:r>
          </a:p>
          <a:p>
            <a:pPr lvl="1"/>
            <a:r>
              <a:rPr lang="cs-CZ" sz="2000" dirty="0"/>
              <a:t>Často nutnost znalosti místního prostředí</a:t>
            </a:r>
          </a:p>
          <a:p>
            <a:pPr lvl="1"/>
            <a:endParaRPr lang="cs-CZ" sz="2000" dirty="0"/>
          </a:p>
          <a:p>
            <a:r>
              <a:rPr lang="cs-CZ" sz="2000" dirty="0"/>
              <a:t>Chybějící </a:t>
            </a:r>
            <a:r>
              <a:rPr lang="cs-CZ" sz="2000" b="1" dirty="0"/>
              <a:t>zkušenosti</a:t>
            </a:r>
            <a:r>
              <a:rPr lang="cs-CZ" sz="2000" dirty="0"/>
              <a:t> s využíváním programů (pro kvantitativní analýzu nebo správu rozhovorů) </a:t>
            </a:r>
            <a:endParaRPr lang="en-US" sz="2000" dirty="0"/>
          </a:p>
          <a:p>
            <a:r>
              <a:rPr lang="en-US" sz="2000" dirty="0"/>
              <a:t>“</a:t>
            </a:r>
            <a:r>
              <a:rPr lang="en-US" sz="2000" dirty="0" err="1"/>
              <a:t>Věda</a:t>
            </a:r>
            <a:r>
              <a:rPr lang="en-US" sz="2000" dirty="0"/>
              <a:t> pro </a:t>
            </a:r>
            <a:r>
              <a:rPr lang="en-US" sz="2000" dirty="0" err="1"/>
              <a:t>vědu</a:t>
            </a:r>
            <a:r>
              <a:rPr lang="en-US" sz="2000" dirty="0"/>
              <a:t>”</a:t>
            </a:r>
            <a:endParaRPr lang="cs-CZ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24138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87D824-DF0E-2637-2E7F-00C996322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en-US" sz="5400" b="1">
                <a:solidFill>
                  <a:srgbClr val="FFFFFF"/>
                </a:solidFill>
              </a:rPr>
              <a:t>Zdroje pro výzkum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5EDD6-7851-774E-A5AC-C25FA257B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r>
              <a:rPr lang="cs-CZ" sz="1900" b="1" dirty="0"/>
              <a:t>Obecně </a:t>
            </a:r>
            <a:endParaRPr lang="en-US" sz="1900" b="1" dirty="0"/>
          </a:p>
          <a:p>
            <a:pPr lvl="1"/>
            <a:r>
              <a:rPr lang="cs-CZ" sz="1900" dirty="0">
                <a:hlinkClick r:id="rId2"/>
              </a:rPr>
              <a:t>Google </a:t>
            </a:r>
            <a:r>
              <a:rPr lang="cs-CZ" sz="1900" dirty="0" err="1">
                <a:hlinkClick r:id="rId2"/>
              </a:rPr>
              <a:t>scholar</a:t>
            </a:r>
            <a:r>
              <a:rPr lang="cs-CZ" sz="1900" dirty="0"/>
              <a:t>, </a:t>
            </a:r>
            <a:r>
              <a:rPr lang="cs-CZ" sz="1900" dirty="0">
                <a:hlinkClick r:id="rId3"/>
              </a:rPr>
              <a:t>Web </a:t>
            </a:r>
            <a:r>
              <a:rPr lang="cs-CZ" sz="1900" dirty="0" err="1">
                <a:hlinkClick r:id="rId3"/>
              </a:rPr>
              <a:t>of</a:t>
            </a:r>
            <a:r>
              <a:rPr lang="cs-CZ" sz="1900" dirty="0">
                <a:hlinkClick r:id="rId3"/>
              </a:rPr>
              <a:t> Science</a:t>
            </a:r>
            <a:r>
              <a:rPr lang="cs-CZ" sz="1900" dirty="0"/>
              <a:t>, </a:t>
            </a:r>
            <a:r>
              <a:rPr lang="cs-CZ" sz="1900" dirty="0" err="1">
                <a:hlinkClick r:id="rId4"/>
              </a:rPr>
              <a:t>Scopus</a:t>
            </a:r>
            <a:r>
              <a:rPr lang="cs-CZ" sz="1900" dirty="0"/>
              <a:t>, </a:t>
            </a:r>
            <a:r>
              <a:rPr lang="cs-CZ" sz="1900" dirty="0">
                <a:hlinkClick r:id="rId5"/>
              </a:rPr>
              <a:t>CEEOL</a:t>
            </a:r>
            <a:r>
              <a:rPr lang="cs-CZ" sz="1900" dirty="0"/>
              <a:t> (obsahuje články ze střední a východní Evropy – obzvlášť užitečné při zkoumání komunální politiky)</a:t>
            </a:r>
            <a:endParaRPr lang="en-US" sz="1900" dirty="0"/>
          </a:p>
          <a:p>
            <a:pPr lvl="1"/>
            <a:endParaRPr lang="en-US" sz="1900" dirty="0"/>
          </a:p>
          <a:p>
            <a:pPr lvl="1"/>
            <a:r>
              <a:rPr lang="en-US" sz="1900" dirty="0" err="1"/>
              <a:t>Zákony</a:t>
            </a:r>
            <a:endParaRPr lang="cs-CZ" sz="1900" dirty="0"/>
          </a:p>
          <a:p>
            <a:pPr lvl="1"/>
            <a:endParaRPr lang="en-US" sz="1900" dirty="0"/>
          </a:p>
          <a:p>
            <a:pPr lvl="1"/>
            <a:r>
              <a:rPr lang="cs-CZ" sz="1900" dirty="0"/>
              <a:t>Prezentace z Úvodu do empirického výzkumu </a:t>
            </a:r>
            <a:r>
              <a:rPr lang="en-US" sz="1900" dirty="0"/>
              <a:t>a </a:t>
            </a:r>
            <a:r>
              <a:rPr lang="en-US" sz="1900" dirty="0" err="1"/>
              <a:t>jiných</a:t>
            </a:r>
            <a:r>
              <a:rPr lang="en-US" sz="1900" dirty="0"/>
              <a:t> </a:t>
            </a:r>
            <a:r>
              <a:rPr lang="en-US" sz="1900" dirty="0" err="1"/>
              <a:t>předmětů</a:t>
            </a:r>
            <a:r>
              <a:rPr lang="en-US" sz="1900" dirty="0"/>
              <a:t> </a:t>
            </a:r>
            <a:r>
              <a:rPr lang="cs-CZ" sz="1900" dirty="0">
                <a:sym typeface="Wingdings" panose="05000000000000000000" pitchFamily="2" charset="2"/>
              </a:rPr>
              <a:t></a:t>
            </a:r>
            <a:endParaRPr lang="cs-CZ" sz="1900" dirty="0"/>
          </a:p>
          <a:p>
            <a:pPr lvl="1"/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165327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87D824-DF0E-2637-2E7F-00C996322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en-US" sz="5400" b="1">
                <a:solidFill>
                  <a:srgbClr val="FFFFFF"/>
                </a:solidFill>
              </a:rPr>
              <a:t>Zdroje pro výzkum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5EDD6-7851-774E-A5AC-C25FA257B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r>
              <a:rPr lang="cs-CZ" sz="2200" b="1" dirty="0"/>
              <a:t>Kvantitativní</a:t>
            </a:r>
          </a:p>
          <a:p>
            <a:pPr lvl="1"/>
            <a:r>
              <a:rPr lang="cs-CZ" sz="2200" dirty="0"/>
              <a:t>Volby.cz</a:t>
            </a:r>
            <a:r>
              <a:rPr lang="en-US" sz="2200" dirty="0"/>
              <a:t>, data z ČSÚ</a:t>
            </a:r>
            <a:endParaRPr lang="cs-CZ" sz="2200" dirty="0"/>
          </a:p>
          <a:p>
            <a:pPr lvl="1"/>
            <a:r>
              <a:rPr lang="cs-CZ" sz="2200" dirty="0"/>
              <a:t>Databáze spravované jednotlivci (</a:t>
            </a:r>
            <a:r>
              <a:rPr lang="cs-CZ" sz="2200" dirty="0">
                <a:hlinkClick r:id="rId2"/>
              </a:rPr>
              <a:t>Bernardova databáze kandidátů do komunálních voleb</a:t>
            </a:r>
            <a:r>
              <a:rPr lang="cs-CZ" sz="2200" dirty="0"/>
              <a:t>, Balíkova databáze starostů z roku 2014)</a:t>
            </a:r>
            <a:endParaRPr lang="en-US" sz="2200" dirty="0"/>
          </a:p>
          <a:p>
            <a:r>
              <a:rPr lang="cs-CZ" sz="2200" b="1" dirty="0"/>
              <a:t>Kvalitativní</a:t>
            </a:r>
          </a:p>
          <a:p>
            <a:pPr lvl="1"/>
            <a:r>
              <a:rPr lang="cs-CZ" sz="2200" dirty="0"/>
              <a:t>Zápisy ze zastupitelstev</a:t>
            </a:r>
          </a:p>
          <a:p>
            <a:pPr lvl="1"/>
            <a:r>
              <a:rPr lang="cs-CZ" sz="2200" dirty="0"/>
              <a:t>Přímá účast na zasedáních</a:t>
            </a:r>
          </a:p>
          <a:p>
            <a:pPr lvl="1"/>
            <a:r>
              <a:rPr lang="cs-CZ" sz="2200" dirty="0"/>
              <a:t>Rozhovory s aktéry (politici, obyvatelé obce, straničtí koordinátoři)</a:t>
            </a:r>
          </a:p>
          <a:p>
            <a:pPr lvl="1"/>
            <a:r>
              <a:rPr lang="cs-CZ" sz="2200" dirty="0"/>
              <a:t>Mediální výstupy (hlavně ve větších městech), obecní zpravodaj, kronika obce</a:t>
            </a:r>
          </a:p>
          <a:p>
            <a:pPr lvl="1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613764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677</Words>
  <Application>Microsoft Office PowerPoint</Application>
  <PresentationFormat>Widescreen</PresentationFormat>
  <Paragraphs>111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Specifika výzkumu regionální a lokální politiky</vt:lpstr>
      <vt:lpstr>Obsah přednášky</vt:lpstr>
      <vt:lpstr>Metodologie</vt:lpstr>
      <vt:lpstr>Metodologie</vt:lpstr>
      <vt:lpstr>Možnosti – co zkoumat?</vt:lpstr>
      <vt:lpstr>Možnosti – co zkoumat?</vt:lpstr>
      <vt:lpstr>Překážky a limity</vt:lpstr>
      <vt:lpstr>Zdroje pro výzkum</vt:lpstr>
      <vt:lpstr>Zdroje pro výzkum</vt:lpstr>
      <vt:lpstr>Případová studie – články v české komunální a krajské politice</vt:lpstr>
      <vt:lpstr>Limity výzkumu</vt:lpstr>
      <vt:lpstr>Postup</vt:lpstr>
      <vt:lpstr>PowerPoint Presentation</vt:lpstr>
      <vt:lpstr>PowerPoint Presentation</vt:lpstr>
      <vt:lpstr>Zjištění</vt:lpstr>
      <vt:lpstr>Zjištění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Specifika výzkumu regionální a lokální politiky</dc:title>
  <dc:creator>Jakub Čapek</dc:creator>
  <cp:lastModifiedBy>Jakub Čapek</cp:lastModifiedBy>
  <cp:revision>77</cp:revision>
  <dcterms:created xsi:type="dcterms:W3CDTF">2022-09-23T11:27:22Z</dcterms:created>
  <dcterms:modified xsi:type="dcterms:W3CDTF">2023-10-18T13:21:56Z</dcterms:modified>
</cp:coreProperties>
</file>