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73" r:id="rId5"/>
    <p:sldId id="261" r:id="rId6"/>
    <p:sldId id="271" r:id="rId7"/>
    <p:sldId id="260" r:id="rId8"/>
    <p:sldId id="262" r:id="rId9"/>
    <p:sldId id="263" r:id="rId10"/>
    <p:sldId id="264" r:id="rId11"/>
    <p:sldId id="265" r:id="rId12"/>
    <p:sldId id="267" r:id="rId13"/>
    <p:sldId id="268" r:id="rId14"/>
    <p:sldId id="269" r:id="rId15"/>
    <p:sldId id="270" r:id="rId16"/>
    <p:sldId id="27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AAD0A-D2F5-4517-B834-CEE39EF6E2BC}" v="305" dt="2023-10-17T07:53:36.002"/>
    <p1510:client id="{B2C78AEA-F6C2-447C-8D46-DF4E94EA1A79}" v="102" dt="2023-10-17T07:57:10.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Motta" userId="1a91b3464bfb758b" providerId="LiveId" clId="{3E8AAD0A-D2F5-4517-B834-CEE39EF6E2BC}"/>
    <pc:docChg chg="custSel addSld delSld modSld sldOrd">
      <pc:chgData name="Lukas Motta" userId="1a91b3464bfb758b" providerId="LiveId" clId="{3E8AAD0A-D2F5-4517-B834-CEE39EF6E2BC}" dt="2023-10-17T07:53:36.002" v="2904" actId="20577"/>
      <pc:docMkLst>
        <pc:docMk/>
      </pc:docMkLst>
      <pc:sldChg chg="modSp mod">
        <pc:chgData name="Lukas Motta" userId="1a91b3464bfb758b" providerId="LiveId" clId="{3E8AAD0A-D2F5-4517-B834-CEE39EF6E2BC}" dt="2023-10-13T20:40:03.321" v="2212" actId="20577"/>
        <pc:sldMkLst>
          <pc:docMk/>
          <pc:sldMk cId="1725179336" sldId="257"/>
        </pc:sldMkLst>
        <pc:spChg chg="mod">
          <ac:chgData name="Lukas Motta" userId="1a91b3464bfb758b" providerId="LiveId" clId="{3E8AAD0A-D2F5-4517-B834-CEE39EF6E2BC}" dt="2023-10-13T20:40:03.321" v="2212" actId="20577"/>
          <ac:spMkLst>
            <pc:docMk/>
            <pc:sldMk cId="1725179336" sldId="257"/>
            <ac:spMk id="2" creationId="{944FD683-6418-A112-6CB4-571AF4916FF1}"/>
          </ac:spMkLst>
        </pc:spChg>
      </pc:sldChg>
      <pc:sldChg chg="modSp mod">
        <pc:chgData name="Lukas Motta" userId="1a91b3464bfb758b" providerId="LiveId" clId="{3E8AAD0A-D2F5-4517-B834-CEE39EF6E2BC}" dt="2023-10-16T15:57:53.277" v="2625" actId="20577"/>
        <pc:sldMkLst>
          <pc:docMk/>
          <pc:sldMk cId="2086802039" sldId="258"/>
        </pc:sldMkLst>
        <pc:spChg chg="mod">
          <ac:chgData name="Lukas Motta" userId="1a91b3464bfb758b" providerId="LiveId" clId="{3E8AAD0A-D2F5-4517-B834-CEE39EF6E2BC}" dt="2023-10-16T15:57:53.277" v="2625" actId="20577"/>
          <ac:spMkLst>
            <pc:docMk/>
            <pc:sldMk cId="2086802039" sldId="258"/>
            <ac:spMk id="3" creationId="{A83D5196-BE76-01E4-3969-4784EE04D331}"/>
          </ac:spMkLst>
        </pc:spChg>
      </pc:sldChg>
      <pc:sldChg chg="modSp mod">
        <pc:chgData name="Lukas Motta" userId="1a91b3464bfb758b" providerId="LiveId" clId="{3E8AAD0A-D2F5-4517-B834-CEE39EF6E2BC}" dt="2023-10-16T15:45:23.026" v="2518" actId="20577"/>
        <pc:sldMkLst>
          <pc:docMk/>
          <pc:sldMk cId="596330057" sldId="259"/>
        </pc:sldMkLst>
        <pc:spChg chg="mod">
          <ac:chgData name="Lukas Motta" userId="1a91b3464bfb758b" providerId="LiveId" clId="{3E8AAD0A-D2F5-4517-B834-CEE39EF6E2BC}" dt="2023-10-16T15:45:23.026" v="2518" actId="20577"/>
          <ac:spMkLst>
            <pc:docMk/>
            <pc:sldMk cId="596330057" sldId="259"/>
            <ac:spMk id="3" creationId="{DB3186F2-1A23-8759-DC01-26385CD28368}"/>
          </ac:spMkLst>
        </pc:spChg>
      </pc:sldChg>
      <pc:sldChg chg="modSp mod">
        <pc:chgData name="Lukas Motta" userId="1a91b3464bfb758b" providerId="LiveId" clId="{3E8AAD0A-D2F5-4517-B834-CEE39EF6E2BC}" dt="2023-10-16T15:40:30.339" v="2387" actId="20577"/>
        <pc:sldMkLst>
          <pc:docMk/>
          <pc:sldMk cId="1995311742" sldId="260"/>
        </pc:sldMkLst>
        <pc:spChg chg="mod">
          <ac:chgData name="Lukas Motta" userId="1a91b3464bfb758b" providerId="LiveId" clId="{3E8AAD0A-D2F5-4517-B834-CEE39EF6E2BC}" dt="2023-10-16T15:40:30.339" v="2387" actId="20577"/>
          <ac:spMkLst>
            <pc:docMk/>
            <pc:sldMk cId="1995311742" sldId="260"/>
            <ac:spMk id="5" creationId="{912DDD60-C99B-7F94-9588-B07C36950FAF}"/>
          </ac:spMkLst>
        </pc:spChg>
      </pc:sldChg>
      <pc:sldChg chg="modSp mod ord">
        <pc:chgData name="Lukas Motta" userId="1a91b3464bfb758b" providerId="LiveId" clId="{3E8AAD0A-D2F5-4517-B834-CEE39EF6E2BC}" dt="2023-10-16T12:12:29.236" v="2258" actId="20577"/>
        <pc:sldMkLst>
          <pc:docMk/>
          <pc:sldMk cId="3835737935" sldId="261"/>
        </pc:sldMkLst>
        <pc:spChg chg="mod">
          <ac:chgData name="Lukas Motta" userId="1a91b3464bfb758b" providerId="LiveId" clId="{3E8AAD0A-D2F5-4517-B834-CEE39EF6E2BC}" dt="2023-10-16T12:12:29.236" v="2258" actId="20577"/>
          <ac:spMkLst>
            <pc:docMk/>
            <pc:sldMk cId="3835737935" sldId="261"/>
            <ac:spMk id="2" creationId="{55FC1E95-2835-2ACC-1A59-B3B8D673F02C}"/>
          </ac:spMkLst>
        </pc:spChg>
        <pc:spChg chg="mod">
          <ac:chgData name="Lukas Motta" userId="1a91b3464bfb758b" providerId="LiveId" clId="{3E8AAD0A-D2F5-4517-B834-CEE39EF6E2BC}" dt="2023-10-16T12:11:10.246" v="2242" actId="5793"/>
          <ac:spMkLst>
            <pc:docMk/>
            <pc:sldMk cId="3835737935" sldId="261"/>
            <ac:spMk id="3" creationId="{74BAE5AF-21E8-093E-97E4-1A7A0F73C937}"/>
          </ac:spMkLst>
        </pc:spChg>
      </pc:sldChg>
      <pc:sldChg chg="addSp modSp mod setBg">
        <pc:chgData name="Lukas Motta" userId="1a91b3464bfb758b" providerId="LiveId" clId="{3E8AAD0A-D2F5-4517-B834-CEE39EF6E2BC}" dt="2023-10-16T15:40:45.542" v="2388" actId="20577"/>
        <pc:sldMkLst>
          <pc:docMk/>
          <pc:sldMk cId="1318329812" sldId="262"/>
        </pc:sldMkLst>
        <pc:spChg chg="mod">
          <ac:chgData name="Lukas Motta" userId="1a91b3464bfb758b" providerId="LiveId" clId="{3E8AAD0A-D2F5-4517-B834-CEE39EF6E2BC}" dt="2023-10-13T15:36:13.941" v="466" actId="26606"/>
          <ac:spMkLst>
            <pc:docMk/>
            <pc:sldMk cId="1318329812" sldId="262"/>
            <ac:spMk id="2" creationId="{1CB14445-90E2-620D-AD1F-CFE0F8D181FF}"/>
          </ac:spMkLst>
        </pc:spChg>
        <pc:spChg chg="mod">
          <ac:chgData name="Lukas Motta" userId="1a91b3464bfb758b" providerId="LiveId" clId="{3E8AAD0A-D2F5-4517-B834-CEE39EF6E2BC}" dt="2023-10-16T15:40:45.542" v="2388" actId="20577"/>
          <ac:spMkLst>
            <pc:docMk/>
            <pc:sldMk cId="1318329812" sldId="262"/>
            <ac:spMk id="3" creationId="{BB4871A6-BE42-3D50-BBC4-B3383EB953B8}"/>
          </ac:spMkLst>
        </pc:spChg>
        <pc:spChg chg="add">
          <ac:chgData name="Lukas Motta" userId="1a91b3464bfb758b" providerId="LiveId" clId="{3E8AAD0A-D2F5-4517-B834-CEE39EF6E2BC}" dt="2023-10-13T15:36:13.941" v="466" actId="26606"/>
          <ac:spMkLst>
            <pc:docMk/>
            <pc:sldMk cId="1318329812" sldId="262"/>
            <ac:spMk id="5127" creationId="{3ECBE1F1-D69B-4AFA-ABD5-8E41720EF6DE}"/>
          </ac:spMkLst>
        </pc:spChg>
        <pc:spChg chg="add">
          <ac:chgData name="Lukas Motta" userId="1a91b3464bfb758b" providerId="LiveId" clId="{3E8AAD0A-D2F5-4517-B834-CEE39EF6E2BC}" dt="2023-10-13T15:36:13.941" v="466" actId="26606"/>
          <ac:spMkLst>
            <pc:docMk/>
            <pc:sldMk cId="1318329812" sldId="262"/>
            <ac:spMk id="5129" creationId="{603A6265-E10C-4B85-9C20-E75FCAF9CC63}"/>
          </ac:spMkLst>
        </pc:spChg>
        <pc:picChg chg="add mod ord">
          <ac:chgData name="Lukas Motta" userId="1a91b3464bfb758b" providerId="LiveId" clId="{3E8AAD0A-D2F5-4517-B834-CEE39EF6E2BC}" dt="2023-10-13T15:36:13.941" v="466" actId="26606"/>
          <ac:picMkLst>
            <pc:docMk/>
            <pc:sldMk cId="1318329812" sldId="262"/>
            <ac:picMk id="5122" creationId="{3D17FC65-FCC6-4F63-E522-29F3AD5A2F24}"/>
          </ac:picMkLst>
        </pc:picChg>
      </pc:sldChg>
      <pc:sldChg chg="addSp modSp new mod setBg">
        <pc:chgData name="Lukas Motta" userId="1a91b3464bfb758b" providerId="LiveId" clId="{3E8AAD0A-D2F5-4517-B834-CEE39EF6E2BC}" dt="2023-10-13T15:51:34.448" v="1258" actId="26606"/>
        <pc:sldMkLst>
          <pc:docMk/>
          <pc:sldMk cId="1746972115" sldId="263"/>
        </pc:sldMkLst>
        <pc:spChg chg="mod">
          <ac:chgData name="Lukas Motta" userId="1a91b3464bfb758b" providerId="LiveId" clId="{3E8AAD0A-D2F5-4517-B834-CEE39EF6E2BC}" dt="2023-10-13T15:51:34.448" v="1258" actId="26606"/>
          <ac:spMkLst>
            <pc:docMk/>
            <pc:sldMk cId="1746972115" sldId="263"/>
            <ac:spMk id="2" creationId="{7F787D06-0B4D-2599-7FCA-5D9AA859224B}"/>
          </ac:spMkLst>
        </pc:spChg>
        <pc:spChg chg="mod">
          <ac:chgData name="Lukas Motta" userId="1a91b3464bfb758b" providerId="LiveId" clId="{3E8AAD0A-D2F5-4517-B834-CEE39EF6E2BC}" dt="2023-10-13T15:51:34.448" v="1258" actId="26606"/>
          <ac:spMkLst>
            <pc:docMk/>
            <pc:sldMk cId="1746972115" sldId="263"/>
            <ac:spMk id="3" creationId="{7F03C62D-C2F6-D0D8-08D8-19CB89EFAB47}"/>
          </ac:spMkLst>
        </pc:spChg>
        <pc:spChg chg="add">
          <ac:chgData name="Lukas Motta" userId="1a91b3464bfb758b" providerId="LiveId" clId="{3E8AAD0A-D2F5-4517-B834-CEE39EF6E2BC}" dt="2023-10-13T15:51:34.448" v="1258" actId="26606"/>
          <ac:spMkLst>
            <pc:docMk/>
            <pc:sldMk cId="1746972115" sldId="263"/>
            <ac:spMk id="6151" creationId="{C0763A76-9F1C-4FC5-82B7-DD475DA461B2}"/>
          </ac:spMkLst>
        </pc:spChg>
        <pc:spChg chg="add">
          <ac:chgData name="Lukas Motta" userId="1a91b3464bfb758b" providerId="LiveId" clId="{3E8AAD0A-D2F5-4517-B834-CEE39EF6E2BC}" dt="2023-10-13T15:51:34.448" v="1258" actId="26606"/>
          <ac:spMkLst>
            <pc:docMk/>
            <pc:sldMk cId="1746972115" sldId="263"/>
            <ac:spMk id="6153" creationId="{E81BF4F6-F2CF-4984-9D14-D6966D92F99F}"/>
          </ac:spMkLst>
        </pc:spChg>
        <pc:picChg chg="add mod">
          <ac:chgData name="Lukas Motta" userId="1a91b3464bfb758b" providerId="LiveId" clId="{3E8AAD0A-D2F5-4517-B834-CEE39EF6E2BC}" dt="2023-10-13T15:51:34.448" v="1258" actId="26606"/>
          <ac:picMkLst>
            <pc:docMk/>
            <pc:sldMk cId="1746972115" sldId="263"/>
            <ac:picMk id="6146" creationId="{576B8F91-9EA3-5E0E-1B7E-911DFA237EF0}"/>
          </ac:picMkLst>
        </pc:picChg>
      </pc:sldChg>
      <pc:sldChg chg="addSp modSp new mod setBg">
        <pc:chgData name="Lukas Motta" userId="1a91b3464bfb758b" providerId="LiveId" clId="{3E8AAD0A-D2F5-4517-B834-CEE39EF6E2BC}" dt="2023-10-16T11:44:45.394" v="2231" actId="20577"/>
        <pc:sldMkLst>
          <pc:docMk/>
          <pc:sldMk cId="3831525972" sldId="264"/>
        </pc:sldMkLst>
        <pc:spChg chg="mod">
          <ac:chgData name="Lukas Motta" userId="1a91b3464bfb758b" providerId="LiveId" clId="{3E8AAD0A-D2F5-4517-B834-CEE39EF6E2BC}" dt="2023-10-13T16:13:31.466" v="1974" actId="26606"/>
          <ac:spMkLst>
            <pc:docMk/>
            <pc:sldMk cId="3831525972" sldId="264"/>
            <ac:spMk id="2" creationId="{F93B32EA-09D6-7BB8-FC85-AA308AE85D67}"/>
          </ac:spMkLst>
        </pc:spChg>
        <pc:spChg chg="mod">
          <ac:chgData name="Lukas Motta" userId="1a91b3464bfb758b" providerId="LiveId" clId="{3E8AAD0A-D2F5-4517-B834-CEE39EF6E2BC}" dt="2023-10-16T11:44:45.394" v="2231" actId="20577"/>
          <ac:spMkLst>
            <pc:docMk/>
            <pc:sldMk cId="3831525972" sldId="264"/>
            <ac:spMk id="3" creationId="{CBB77BA8-6D2A-5E73-7E41-AE164986BCB0}"/>
          </ac:spMkLst>
        </pc:spChg>
        <pc:spChg chg="add">
          <ac:chgData name="Lukas Motta" userId="1a91b3464bfb758b" providerId="LiveId" clId="{3E8AAD0A-D2F5-4517-B834-CEE39EF6E2BC}" dt="2023-10-13T16:13:31.466" v="1974" actId="26606"/>
          <ac:spMkLst>
            <pc:docMk/>
            <pc:sldMk cId="3831525972" sldId="264"/>
            <ac:spMk id="7175" creationId="{C0763A76-9F1C-4FC5-82B7-DD475DA461B2}"/>
          </ac:spMkLst>
        </pc:spChg>
        <pc:spChg chg="add">
          <ac:chgData name="Lukas Motta" userId="1a91b3464bfb758b" providerId="LiveId" clId="{3E8AAD0A-D2F5-4517-B834-CEE39EF6E2BC}" dt="2023-10-13T16:13:31.466" v="1974" actId="26606"/>
          <ac:spMkLst>
            <pc:docMk/>
            <pc:sldMk cId="3831525972" sldId="264"/>
            <ac:spMk id="7177" creationId="{E81BF4F6-F2CF-4984-9D14-D6966D92F99F}"/>
          </ac:spMkLst>
        </pc:spChg>
        <pc:picChg chg="add mod">
          <ac:chgData name="Lukas Motta" userId="1a91b3464bfb758b" providerId="LiveId" clId="{3E8AAD0A-D2F5-4517-B834-CEE39EF6E2BC}" dt="2023-10-13T16:13:31.466" v="1974" actId="26606"/>
          <ac:picMkLst>
            <pc:docMk/>
            <pc:sldMk cId="3831525972" sldId="264"/>
            <ac:picMk id="7170" creationId="{C393F456-030D-FD25-503A-A11084D41EE6}"/>
          </ac:picMkLst>
        </pc:picChg>
      </pc:sldChg>
      <pc:sldChg chg="addSp delSp modSp new mod setBg">
        <pc:chgData name="Lukas Motta" userId="1a91b3464bfb758b" providerId="LiveId" clId="{3E8AAD0A-D2F5-4517-B834-CEE39EF6E2BC}" dt="2023-10-16T16:19:21.532" v="2817" actId="20577"/>
        <pc:sldMkLst>
          <pc:docMk/>
          <pc:sldMk cId="1876885716" sldId="265"/>
        </pc:sldMkLst>
        <pc:spChg chg="mod">
          <ac:chgData name="Lukas Motta" userId="1a91b3464bfb758b" providerId="LiveId" clId="{3E8AAD0A-D2F5-4517-B834-CEE39EF6E2BC}" dt="2023-10-16T16:17:56.660" v="2675" actId="26606"/>
          <ac:spMkLst>
            <pc:docMk/>
            <pc:sldMk cId="1876885716" sldId="265"/>
            <ac:spMk id="2" creationId="{34EAEA46-49C5-91B1-D4E7-19CDDB272D2D}"/>
          </ac:spMkLst>
        </pc:spChg>
        <pc:spChg chg="add del mod">
          <ac:chgData name="Lukas Motta" userId="1a91b3464bfb758b" providerId="LiveId" clId="{3E8AAD0A-D2F5-4517-B834-CEE39EF6E2BC}" dt="2023-10-16T16:19:21.532" v="2817" actId="20577"/>
          <ac:spMkLst>
            <pc:docMk/>
            <pc:sldMk cId="1876885716" sldId="265"/>
            <ac:spMk id="3" creationId="{5B1C40B7-E389-C35A-FAB6-FCE987A5AC89}"/>
          </ac:spMkLst>
        </pc:spChg>
        <pc:spChg chg="add del mod">
          <ac:chgData name="Lukas Motta" userId="1a91b3464bfb758b" providerId="LiveId" clId="{3E8AAD0A-D2F5-4517-B834-CEE39EF6E2BC}" dt="2023-10-16T16:13:26.559" v="2666" actId="478"/>
          <ac:spMkLst>
            <pc:docMk/>
            <pc:sldMk cId="1876885716" sldId="265"/>
            <ac:spMk id="4" creationId="{65ED3FE1-9DE8-890A-91DC-C568BCAF1692}"/>
          </ac:spMkLst>
        </pc:spChg>
        <pc:spChg chg="add">
          <ac:chgData name="Lukas Motta" userId="1a91b3464bfb758b" providerId="LiveId" clId="{3E8AAD0A-D2F5-4517-B834-CEE39EF6E2BC}" dt="2023-10-16T16:17:56.660" v="2675" actId="26606"/>
          <ac:spMkLst>
            <pc:docMk/>
            <pc:sldMk cId="1876885716" sldId="265"/>
            <ac:spMk id="1033" creationId="{F13C74B1-5B17-4795-BED0-7140497B445A}"/>
          </ac:spMkLst>
        </pc:spChg>
        <pc:spChg chg="add">
          <ac:chgData name="Lukas Motta" userId="1a91b3464bfb758b" providerId="LiveId" clId="{3E8AAD0A-D2F5-4517-B834-CEE39EF6E2BC}" dt="2023-10-16T16:17:56.660" v="2675" actId="26606"/>
          <ac:spMkLst>
            <pc:docMk/>
            <pc:sldMk cId="1876885716" sldId="265"/>
            <ac:spMk id="1035" creationId="{D4974D33-8DC5-464E-8C6D-BE58F0669C17}"/>
          </ac:spMkLst>
        </pc:spChg>
        <pc:picChg chg="add del mod">
          <ac:chgData name="Lukas Motta" userId="1a91b3464bfb758b" providerId="LiveId" clId="{3E8AAD0A-D2F5-4517-B834-CEE39EF6E2BC}" dt="2023-10-16T16:16:12.268" v="2673" actId="478"/>
          <ac:picMkLst>
            <pc:docMk/>
            <pc:sldMk cId="1876885716" sldId="265"/>
            <ac:picMk id="1026" creationId="{AECC298B-A381-1086-3C7F-FD3513470B44}"/>
          </ac:picMkLst>
        </pc:picChg>
        <pc:picChg chg="add mod">
          <ac:chgData name="Lukas Motta" userId="1a91b3464bfb758b" providerId="LiveId" clId="{3E8AAD0A-D2F5-4517-B834-CEE39EF6E2BC}" dt="2023-10-16T16:17:56.660" v="2675" actId="26606"/>
          <ac:picMkLst>
            <pc:docMk/>
            <pc:sldMk cId="1876885716" sldId="265"/>
            <ac:picMk id="1028" creationId="{CF65075C-44A7-BBC6-1801-F5176E78A4D7}"/>
          </ac:picMkLst>
        </pc:picChg>
      </pc:sldChg>
      <pc:sldChg chg="del">
        <pc:chgData name="Lukas Motta" userId="1a91b3464bfb758b" providerId="LiveId" clId="{3E8AAD0A-D2F5-4517-B834-CEE39EF6E2BC}" dt="2023-10-16T15:38:44.015" v="2375" actId="47"/>
        <pc:sldMkLst>
          <pc:docMk/>
          <pc:sldMk cId="2377471519" sldId="266"/>
        </pc:sldMkLst>
      </pc:sldChg>
      <pc:sldChg chg="addSp delSp modSp new mod setBg">
        <pc:chgData name="Lukas Motta" userId="1a91b3464bfb758b" providerId="LiveId" clId="{3E8AAD0A-D2F5-4517-B834-CEE39EF6E2BC}" dt="2023-10-16T12:18:00.761" v="2372" actId="20577"/>
        <pc:sldMkLst>
          <pc:docMk/>
          <pc:sldMk cId="1890570588" sldId="271"/>
        </pc:sldMkLst>
        <pc:spChg chg="mod">
          <ac:chgData name="Lukas Motta" userId="1a91b3464bfb758b" providerId="LiveId" clId="{3E8AAD0A-D2F5-4517-B834-CEE39EF6E2BC}" dt="2023-10-16T12:17:42.442" v="2370" actId="26606"/>
          <ac:spMkLst>
            <pc:docMk/>
            <pc:sldMk cId="1890570588" sldId="271"/>
            <ac:spMk id="2" creationId="{08A65B14-3B20-B425-847F-F9AF428ADE64}"/>
          </ac:spMkLst>
        </pc:spChg>
        <pc:spChg chg="del mod">
          <ac:chgData name="Lukas Motta" userId="1a91b3464bfb758b" providerId="LiveId" clId="{3E8AAD0A-D2F5-4517-B834-CEE39EF6E2BC}" dt="2023-10-16T12:17:42.442" v="2370" actId="26606"/>
          <ac:spMkLst>
            <pc:docMk/>
            <pc:sldMk cId="1890570588" sldId="271"/>
            <ac:spMk id="3" creationId="{21D3FADD-1970-9CBA-635C-C4A14E2285FC}"/>
          </ac:spMkLst>
        </pc:spChg>
        <pc:spChg chg="add">
          <ac:chgData name="Lukas Motta" userId="1a91b3464bfb758b" providerId="LiveId" clId="{3E8AAD0A-D2F5-4517-B834-CEE39EF6E2BC}" dt="2023-10-16T12:17:42.442" v="2370" actId="26606"/>
          <ac:spMkLst>
            <pc:docMk/>
            <pc:sldMk cId="1890570588" sldId="271"/>
            <ac:spMk id="9" creationId="{2E442304-DDBD-4F7B-8017-36BCC863FB40}"/>
          </ac:spMkLst>
        </pc:spChg>
        <pc:spChg chg="add">
          <ac:chgData name="Lukas Motta" userId="1a91b3464bfb758b" providerId="LiveId" clId="{3E8AAD0A-D2F5-4517-B834-CEE39EF6E2BC}" dt="2023-10-16T12:17:42.442" v="2370" actId="26606"/>
          <ac:spMkLst>
            <pc:docMk/>
            <pc:sldMk cId="1890570588" sldId="271"/>
            <ac:spMk id="11" creationId="{5E107275-3853-46FD-A241-DE4355A42675}"/>
          </ac:spMkLst>
        </pc:spChg>
        <pc:graphicFrameChg chg="add mod">
          <ac:chgData name="Lukas Motta" userId="1a91b3464bfb758b" providerId="LiveId" clId="{3E8AAD0A-D2F5-4517-B834-CEE39EF6E2BC}" dt="2023-10-16T12:18:00.761" v="2372" actId="20577"/>
          <ac:graphicFrameMkLst>
            <pc:docMk/>
            <pc:sldMk cId="1890570588" sldId="271"/>
            <ac:graphicFrameMk id="5" creationId="{8FCC78F8-F524-9C60-4EC0-D25B07B8AB6F}"/>
          </ac:graphicFrameMkLst>
        </pc:graphicFrameChg>
      </pc:sldChg>
      <pc:sldChg chg="modSp new mod">
        <pc:chgData name="Lukas Motta" userId="1a91b3464bfb758b" providerId="LiveId" clId="{3E8AAD0A-D2F5-4517-B834-CEE39EF6E2BC}" dt="2023-10-16T16:28:19.721" v="2825" actId="20577"/>
        <pc:sldMkLst>
          <pc:docMk/>
          <pc:sldMk cId="1940165495" sldId="272"/>
        </pc:sldMkLst>
        <pc:spChg chg="mod">
          <ac:chgData name="Lukas Motta" userId="1a91b3464bfb758b" providerId="LiveId" clId="{3E8AAD0A-D2F5-4517-B834-CEE39EF6E2BC}" dt="2023-10-16T15:39:49.010" v="2386" actId="20577"/>
          <ac:spMkLst>
            <pc:docMk/>
            <pc:sldMk cId="1940165495" sldId="272"/>
            <ac:spMk id="2" creationId="{E30455FB-8B0B-6229-9A9D-A2927CBE02E2}"/>
          </ac:spMkLst>
        </pc:spChg>
        <pc:spChg chg="mod">
          <ac:chgData name="Lukas Motta" userId="1a91b3464bfb758b" providerId="LiveId" clId="{3E8AAD0A-D2F5-4517-B834-CEE39EF6E2BC}" dt="2023-10-16T16:28:19.721" v="2825" actId="20577"/>
          <ac:spMkLst>
            <pc:docMk/>
            <pc:sldMk cId="1940165495" sldId="272"/>
            <ac:spMk id="3" creationId="{E7A0CAEB-3C64-149E-6A0D-36ECAABD6CF6}"/>
          </ac:spMkLst>
        </pc:spChg>
      </pc:sldChg>
      <pc:sldChg chg="modSp new mod">
        <pc:chgData name="Lukas Motta" userId="1a91b3464bfb758b" providerId="LiveId" clId="{3E8AAD0A-D2F5-4517-B834-CEE39EF6E2BC}" dt="2023-10-17T07:53:36.002" v="2904" actId="20577"/>
        <pc:sldMkLst>
          <pc:docMk/>
          <pc:sldMk cId="1891167516" sldId="274"/>
        </pc:sldMkLst>
        <pc:spChg chg="mod">
          <ac:chgData name="Lukas Motta" userId="1a91b3464bfb758b" providerId="LiveId" clId="{3E8AAD0A-D2F5-4517-B834-CEE39EF6E2BC}" dt="2023-10-17T07:53:36.002" v="2904" actId="20577"/>
          <ac:spMkLst>
            <pc:docMk/>
            <pc:sldMk cId="1891167516" sldId="274"/>
            <ac:spMk id="2" creationId="{5D3FD3C6-4742-506F-C980-FB9B05914DC1}"/>
          </ac:spMkLst>
        </pc:spChg>
        <pc:spChg chg="mod">
          <ac:chgData name="Lukas Motta" userId="1a91b3464bfb758b" providerId="LiveId" clId="{3E8AAD0A-D2F5-4517-B834-CEE39EF6E2BC}" dt="2023-10-17T07:53:24.279" v="2875" actId="5793"/>
          <ac:spMkLst>
            <pc:docMk/>
            <pc:sldMk cId="1891167516" sldId="274"/>
            <ac:spMk id="3" creationId="{628FE57E-A2E0-5737-0519-04815B874F1A}"/>
          </ac:spMkLst>
        </pc:spChg>
      </pc:sldChg>
      <pc:sldChg chg="new">
        <pc:chgData name="Lukas Motta" userId="1a91b3464bfb758b" providerId="LiveId" clId="{3E8AAD0A-D2F5-4517-B834-CEE39EF6E2BC}" dt="2023-10-16T19:10:15.969" v="2826" actId="680"/>
        <pc:sldMkLst>
          <pc:docMk/>
          <pc:sldMk cId="3909858040" sldId="274"/>
        </pc:sldMkLst>
      </pc:sldChg>
    </pc:docChg>
  </pc:docChgLst>
  <pc:docChgLst>
    <pc:chgData name="ahmad abu hmeidan" userId="1b3d9bd5a473a829" providerId="Windows Live" clId="Web-{936507E0-ECD1-493E-AA31-007ED7713F6D}"/>
    <pc:docChg chg="addSld modSld">
      <pc:chgData name="ahmad abu hmeidan" userId="1b3d9bd5a473a829" providerId="Windows Live" clId="Web-{936507E0-ECD1-493E-AA31-007ED7713F6D}" dt="2023-10-13T16:29:33.213" v="66"/>
      <pc:docMkLst>
        <pc:docMk/>
      </pc:docMkLst>
      <pc:sldChg chg="addSp delSp modSp new">
        <pc:chgData name="ahmad abu hmeidan" userId="1b3d9bd5a473a829" providerId="Windows Live" clId="Web-{936507E0-ECD1-493E-AA31-007ED7713F6D}" dt="2023-10-13T16:24:28.847" v="18" actId="14100"/>
        <pc:sldMkLst>
          <pc:docMk/>
          <pc:sldMk cId="2377471519" sldId="266"/>
        </pc:sldMkLst>
        <pc:spChg chg="mod">
          <ac:chgData name="ahmad abu hmeidan" userId="1b3d9bd5a473a829" providerId="Windows Live" clId="Web-{936507E0-ECD1-493E-AA31-007ED7713F6D}" dt="2023-10-13T16:23:58.657" v="9" actId="20577"/>
          <ac:spMkLst>
            <pc:docMk/>
            <pc:sldMk cId="2377471519" sldId="266"/>
            <ac:spMk id="2" creationId="{11EBBC89-CCFB-0DC7-6E20-D12A28D4DA66}"/>
          </ac:spMkLst>
        </pc:spChg>
        <pc:spChg chg="del mod">
          <ac:chgData name="ahmad abu hmeidan" userId="1b3d9bd5a473a829" providerId="Windows Live" clId="Web-{936507E0-ECD1-493E-AA31-007ED7713F6D}" dt="2023-10-13T16:24:19.799" v="14"/>
          <ac:spMkLst>
            <pc:docMk/>
            <pc:sldMk cId="2377471519" sldId="266"/>
            <ac:spMk id="3" creationId="{C5CD92F8-B186-EBD7-32AB-72085340BDC9}"/>
          </ac:spMkLst>
        </pc:spChg>
        <pc:spChg chg="add del mod">
          <ac:chgData name="ahmad abu hmeidan" userId="1b3d9bd5a473a829" providerId="Windows Live" clId="Web-{936507E0-ECD1-493E-AA31-007ED7713F6D}" dt="2023-10-13T16:22:38.464" v="4"/>
          <ac:spMkLst>
            <pc:docMk/>
            <pc:sldMk cId="2377471519" sldId="266"/>
            <ac:spMk id="4" creationId="{C6DC0B6C-7A07-B7EF-0910-91446F9E6452}"/>
          </ac:spMkLst>
        </pc:spChg>
        <pc:spChg chg="add del mod">
          <ac:chgData name="ahmad abu hmeidan" userId="1b3d9bd5a473a829" providerId="Windows Live" clId="Web-{936507E0-ECD1-493E-AA31-007ED7713F6D}" dt="2023-10-13T16:23:48.094" v="8"/>
          <ac:spMkLst>
            <pc:docMk/>
            <pc:sldMk cId="2377471519" sldId="266"/>
            <ac:spMk id="5" creationId="{14789F51-6BB3-419C-79F9-8DC055A21897}"/>
          </ac:spMkLst>
        </pc:spChg>
        <pc:spChg chg="add mod">
          <ac:chgData name="ahmad abu hmeidan" userId="1b3d9bd5a473a829" providerId="Windows Live" clId="Web-{936507E0-ECD1-493E-AA31-007ED7713F6D}" dt="2023-10-13T16:24:28.847" v="18" actId="14100"/>
          <ac:spMkLst>
            <pc:docMk/>
            <pc:sldMk cId="2377471519" sldId="266"/>
            <ac:spMk id="6" creationId="{A34A3ABC-B095-664C-6533-6A24E8B0E3BB}"/>
          </ac:spMkLst>
        </pc:spChg>
      </pc:sldChg>
      <pc:sldChg chg="addSp modSp new mod setBg">
        <pc:chgData name="ahmad abu hmeidan" userId="1b3d9bd5a473a829" providerId="Windows Live" clId="Web-{936507E0-ECD1-493E-AA31-007ED7713F6D}" dt="2023-10-13T16:29:33.213" v="66"/>
        <pc:sldMkLst>
          <pc:docMk/>
          <pc:sldMk cId="3472634342" sldId="267"/>
        </pc:sldMkLst>
        <pc:spChg chg="mod">
          <ac:chgData name="ahmad abu hmeidan" userId="1b3d9bd5a473a829" providerId="Windows Live" clId="Web-{936507E0-ECD1-493E-AA31-007ED7713F6D}" dt="2023-10-13T16:29:33.213" v="66"/>
          <ac:spMkLst>
            <pc:docMk/>
            <pc:sldMk cId="3472634342" sldId="267"/>
            <ac:spMk id="2" creationId="{A6807D71-40CA-A974-8491-707BC4030B23}"/>
          </ac:spMkLst>
        </pc:spChg>
        <pc:spChg chg="mod ord">
          <ac:chgData name="ahmad abu hmeidan" userId="1b3d9bd5a473a829" providerId="Windows Live" clId="Web-{936507E0-ECD1-493E-AA31-007ED7713F6D}" dt="2023-10-13T16:29:33.213" v="66"/>
          <ac:spMkLst>
            <pc:docMk/>
            <pc:sldMk cId="3472634342" sldId="267"/>
            <ac:spMk id="3" creationId="{1BC7476C-BCDC-F429-6B92-4463993DA037}"/>
          </ac:spMkLst>
        </pc:spChg>
        <pc:spChg chg="add mod">
          <ac:chgData name="ahmad abu hmeidan" userId="1b3d9bd5a473a829" providerId="Windows Live" clId="Web-{936507E0-ECD1-493E-AA31-007ED7713F6D}" dt="2023-10-13T16:29:33.213" v="66"/>
          <ac:spMkLst>
            <pc:docMk/>
            <pc:sldMk cId="3472634342" sldId="267"/>
            <ac:spMk id="5" creationId="{E166BBDC-B425-E6C2-496C-8E9C54FBA90A}"/>
          </ac:spMkLst>
        </pc:spChg>
        <pc:grpChg chg="add">
          <ac:chgData name="ahmad abu hmeidan" userId="1b3d9bd5a473a829" providerId="Windows Live" clId="Web-{936507E0-ECD1-493E-AA31-007ED7713F6D}" dt="2023-10-13T16:29:33.213" v="66"/>
          <ac:grpSpMkLst>
            <pc:docMk/>
            <pc:sldMk cId="3472634342" sldId="267"/>
            <ac:grpSpMk id="10" creationId="{5EFBDE31-BB3E-6CFC-23CD-B5976DA38438}"/>
          </ac:grpSpMkLst>
        </pc:grpChg>
        <pc:picChg chg="add mod">
          <ac:chgData name="ahmad abu hmeidan" userId="1b3d9bd5a473a829" providerId="Windows Live" clId="Web-{936507E0-ECD1-493E-AA31-007ED7713F6D}" dt="2023-10-13T16:29:33.213" v="66"/>
          <ac:picMkLst>
            <pc:docMk/>
            <pc:sldMk cId="3472634342" sldId="267"/>
            <ac:picMk id="4" creationId="{206CF25E-3B53-3638-1E4D-21475D1F73FC}"/>
          </ac:picMkLst>
        </pc:picChg>
      </pc:sldChg>
      <pc:sldChg chg="addSp delSp modSp new mod setBg">
        <pc:chgData name="ahmad abu hmeidan" userId="1b3d9bd5a473a829" providerId="Windows Live" clId="Web-{936507E0-ECD1-493E-AA31-007ED7713F6D}" dt="2023-10-13T16:28:28.739" v="61"/>
        <pc:sldMkLst>
          <pc:docMk/>
          <pc:sldMk cId="534090822" sldId="268"/>
        </pc:sldMkLst>
        <pc:spChg chg="mod">
          <ac:chgData name="ahmad abu hmeidan" userId="1b3d9bd5a473a829" providerId="Windows Live" clId="Web-{936507E0-ECD1-493E-AA31-007ED7713F6D}" dt="2023-10-13T16:28:28.739" v="61"/>
          <ac:spMkLst>
            <pc:docMk/>
            <pc:sldMk cId="534090822" sldId="268"/>
            <ac:spMk id="2" creationId="{88EC8D94-DFC4-FD78-3943-089B3D527C79}"/>
          </ac:spMkLst>
        </pc:spChg>
        <pc:spChg chg="add del mod">
          <ac:chgData name="ahmad abu hmeidan" userId="1b3d9bd5a473a829" providerId="Windows Live" clId="Web-{936507E0-ECD1-493E-AA31-007ED7713F6D}" dt="2023-10-13T16:28:02.331" v="56"/>
          <ac:spMkLst>
            <pc:docMk/>
            <pc:sldMk cId="534090822" sldId="268"/>
            <ac:spMk id="3" creationId="{7F4667D1-78CD-B2B0-368E-A3B05F3D225F}"/>
          </ac:spMkLst>
        </pc:spChg>
        <pc:spChg chg="add del">
          <ac:chgData name="ahmad abu hmeidan" userId="1b3d9bd5a473a829" providerId="Windows Live" clId="Web-{936507E0-ECD1-493E-AA31-007ED7713F6D}" dt="2023-10-13T16:28:28.739" v="61"/>
          <ac:spMkLst>
            <pc:docMk/>
            <pc:sldMk cId="534090822" sldId="268"/>
            <ac:spMk id="8" creationId="{100EDD19-6802-4EC3-95CE-CFFAB042CFD6}"/>
          </ac:spMkLst>
        </pc:spChg>
        <pc:spChg chg="add del">
          <ac:chgData name="ahmad abu hmeidan" userId="1b3d9bd5a473a829" providerId="Windows Live" clId="Web-{936507E0-ECD1-493E-AA31-007ED7713F6D}" dt="2023-10-13T16:28:02.315" v="55"/>
          <ac:spMkLst>
            <pc:docMk/>
            <pc:sldMk cId="534090822" sldId="268"/>
            <ac:spMk id="9" creationId="{56E9B3E6-E277-4D68-BA48-9CB43FFBD6E2}"/>
          </ac:spMkLst>
        </pc:spChg>
        <pc:spChg chg="add del">
          <ac:chgData name="ahmad abu hmeidan" userId="1b3d9bd5a473a829" providerId="Windows Live" clId="Web-{936507E0-ECD1-493E-AA31-007ED7713F6D}" dt="2023-10-13T16:28:28.739" v="61"/>
          <ac:spMkLst>
            <pc:docMk/>
            <pc:sldMk cId="534090822" sldId="268"/>
            <ac:spMk id="10" creationId="{DB17E863-922E-4C26-BD64-E8FD41D28661}"/>
          </ac:spMkLst>
        </pc:spChg>
        <pc:spChg chg="add del">
          <ac:chgData name="ahmad abu hmeidan" userId="1b3d9bd5a473a829" providerId="Windows Live" clId="Web-{936507E0-ECD1-493E-AA31-007ED7713F6D}" dt="2023-10-13T16:28:02.315" v="55"/>
          <ac:spMkLst>
            <pc:docMk/>
            <pc:sldMk cId="534090822" sldId="268"/>
            <ac:spMk id="16" creationId="{D5B0017B-2ECA-49AF-B397-DC140825DF8D}"/>
          </ac:spMkLst>
        </pc:spChg>
        <pc:spChg chg="add mod">
          <ac:chgData name="ahmad abu hmeidan" userId="1b3d9bd5a473a829" providerId="Windows Live" clId="Web-{936507E0-ECD1-493E-AA31-007ED7713F6D}" dt="2023-10-13T16:28:28.739" v="61"/>
          <ac:spMkLst>
            <pc:docMk/>
            <pc:sldMk cId="534090822" sldId="268"/>
            <ac:spMk id="17" creationId="{4589E39E-C071-5F58-731E-0F014D992808}"/>
          </ac:spMkLst>
        </pc:spChg>
        <pc:spChg chg="add mod">
          <ac:chgData name="ahmad abu hmeidan" userId="1b3d9bd5a473a829" providerId="Windows Live" clId="Web-{936507E0-ECD1-493E-AA31-007ED7713F6D}" dt="2023-10-13T16:28:28.739" v="61"/>
          <ac:spMkLst>
            <pc:docMk/>
            <pc:sldMk cId="534090822" sldId="268"/>
            <ac:spMk id="20" creationId="{7F4667D1-78CD-B2B0-368E-A3B05F3D225F}"/>
          </ac:spMkLst>
        </pc:spChg>
        <pc:spChg chg="add">
          <ac:chgData name="ahmad abu hmeidan" userId="1b3d9bd5a473a829" providerId="Windows Live" clId="Web-{936507E0-ECD1-493E-AA31-007ED7713F6D}" dt="2023-10-13T16:28:28.739" v="61"/>
          <ac:spMkLst>
            <pc:docMk/>
            <pc:sldMk cId="534090822" sldId="268"/>
            <ac:spMk id="25" creationId="{9F7D5CDA-D291-4307-BF55-1381FED29634}"/>
          </ac:spMkLst>
        </pc:spChg>
        <pc:grpChg chg="add del">
          <ac:chgData name="ahmad abu hmeidan" userId="1b3d9bd5a473a829" providerId="Windows Live" clId="Web-{936507E0-ECD1-493E-AA31-007ED7713F6D}" dt="2023-10-13T16:28:02.315" v="55"/>
          <ac:grpSpMkLst>
            <pc:docMk/>
            <pc:sldMk cId="534090822" sldId="268"/>
            <ac:grpSpMk id="11" creationId="{AE1C45F0-260A-458C-96ED-C1F6D2151219}"/>
          </ac:grpSpMkLst>
        </pc:grpChg>
        <pc:graphicFrameChg chg="add del">
          <ac:chgData name="ahmad abu hmeidan" userId="1b3d9bd5a473a829" providerId="Windows Live" clId="Web-{936507E0-ECD1-493E-AA31-007ED7713F6D}" dt="2023-10-13T16:28:02.315" v="55"/>
          <ac:graphicFrameMkLst>
            <pc:docMk/>
            <pc:sldMk cId="534090822" sldId="268"/>
            <ac:graphicFrameMk id="5" creationId="{7893AA66-BE11-85AD-5060-89F0270FCF0F}"/>
          </ac:graphicFrameMkLst>
        </pc:graphicFrameChg>
        <pc:picChg chg="add mod">
          <ac:chgData name="ahmad abu hmeidan" userId="1b3d9bd5a473a829" providerId="Windows Live" clId="Web-{936507E0-ECD1-493E-AA31-007ED7713F6D}" dt="2023-10-13T16:28:28.739" v="61"/>
          <ac:picMkLst>
            <pc:docMk/>
            <pc:sldMk cId="534090822" sldId="268"/>
            <ac:picMk id="15" creationId="{7944C340-A2E0-8BDE-0E39-131B6A5ED690}"/>
          </ac:picMkLst>
        </pc:picChg>
        <pc:cxnChg chg="add del">
          <ac:chgData name="ahmad abu hmeidan" userId="1b3d9bd5a473a829" providerId="Windows Live" clId="Web-{936507E0-ECD1-493E-AA31-007ED7713F6D}" dt="2023-10-13T16:28:02.315" v="55"/>
          <ac:cxnSpMkLst>
            <pc:docMk/>
            <pc:sldMk cId="534090822" sldId="268"/>
            <ac:cxnSpMk id="18" creationId="{6CF1BAF6-AD41-4082-B212-8A1F9A2E8779}"/>
          </ac:cxnSpMkLst>
        </pc:cxnChg>
      </pc:sldChg>
      <pc:sldChg chg="addSp modSp new mod setBg">
        <pc:chgData name="ahmad abu hmeidan" userId="1b3d9bd5a473a829" providerId="Windows Live" clId="Web-{936507E0-ECD1-493E-AA31-007ED7713F6D}" dt="2023-10-13T16:27:23.016" v="53"/>
        <pc:sldMkLst>
          <pc:docMk/>
          <pc:sldMk cId="1810575953" sldId="269"/>
        </pc:sldMkLst>
        <pc:spChg chg="mod">
          <ac:chgData name="ahmad abu hmeidan" userId="1b3d9bd5a473a829" providerId="Windows Live" clId="Web-{936507E0-ECD1-493E-AA31-007ED7713F6D}" dt="2023-10-13T16:27:23.016" v="53"/>
          <ac:spMkLst>
            <pc:docMk/>
            <pc:sldMk cId="1810575953" sldId="269"/>
            <ac:spMk id="2" creationId="{5DCFB08F-41C8-E11D-20AA-5BE45634EF2B}"/>
          </ac:spMkLst>
        </pc:spChg>
        <pc:spChg chg="mod">
          <ac:chgData name="ahmad abu hmeidan" userId="1b3d9bd5a473a829" providerId="Windows Live" clId="Web-{936507E0-ECD1-493E-AA31-007ED7713F6D}" dt="2023-10-13T16:27:23.016" v="53"/>
          <ac:spMkLst>
            <pc:docMk/>
            <pc:sldMk cId="1810575953" sldId="269"/>
            <ac:spMk id="3" creationId="{020DE349-D26A-39B6-02D3-72B7224D2361}"/>
          </ac:spMkLst>
        </pc:spChg>
        <pc:spChg chg="add mod">
          <ac:chgData name="ahmad abu hmeidan" userId="1b3d9bd5a473a829" providerId="Windows Live" clId="Web-{936507E0-ECD1-493E-AA31-007ED7713F6D}" dt="2023-10-13T16:27:23.016" v="53"/>
          <ac:spMkLst>
            <pc:docMk/>
            <pc:sldMk cId="1810575953" sldId="269"/>
            <ac:spMk id="5" creationId="{2A3A8EEF-C02A-37A8-B10A-9B0704CD0943}"/>
          </ac:spMkLst>
        </pc:spChg>
        <pc:spChg chg="add">
          <ac:chgData name="ahmad abu hmeidan" userId="1b3d9bd5a473a829" providerId="Windows Live" clId="Web-{936507E0-ECD1-493E-AA31-007ED7713F6D}" dt="2023-10-13T16:27:23.016" v="53"/>
          <ac:spMkLst>
            <pc:docMk/>
            <pc:sldMk cId="1810575953" sldId="269"/>
            <ac:spMk id="10" creationId="{F13C74B1-5B17-4795-BED0-7140497B445A}"/>
          </ac:spMkLst>
        </pc:spChg>
        <pc:spChg chg="add">
          <ac:chgData name="ahmad abu hmeidan" userId="1b3d9bd5a473a829" providerId="Windows Live" clId="Web-{936507E0-ECD1-493E-AA31-007ED7713F6D}" dt="2023-10-13T16:27:23.016" v="53"/>
          <ac:spMkLst>
            <pc:docMk/>
            <pc:sldMk cId="1810575953" sldId="269"/>
            <ac:spMk id="12" creationId="{D4974D33-8DC5-464E-8C6D-BE58F0669C17}"/>
          </ac:spMkLst>
        </pc:spChg>
        <pc:picChg chg="add mod">
          <ac:chgData name="ahmad abu hmeidan" userId="1b3d9bd5a473a829" providerId="Windows Live" clId="Web-{936507E0-ECD1-493E-AA31-007ED7713F6D}" dt="2023-10-13T16:27:23.016" v="53"/>
          <ac:picMkLst>
            <pc:docMk/>
            <pc:sldMk cId="1810575953" sldId="269"/>
            <ac:picMk id="4" creationId="{CB9E83E0-D2F7-7FE3-3F03-D639CC7BC6C9}"/>
          </ac:picMkLst>
        </pc:picChg>
      </pc:sldChg>
      <pc:sldChg chg="addSp modSp new mod setBg">
        <pc:chgData name="ahmad abu hmeidan" userId="1b3d9bd5a473a829" providerId="Windows Live" clId="Web-{936507E0-ECD1-493E-AA31-007ED7713F6D}" dt="2023-10-13T16:26:19.152" v="48"/>
        <pc:sldMkLst>
          <pc:docMk/>
          <pc:sldMk cId="193310683" sldId="270"/>
        </pc:sldMkLst>
        <pc:spChg chg="mod">
          <ac:chgData name="ahmad abu hmeidan" userId="1b3d9bd5a473a829" providerId="Windows Live" clId="Web-{936507E0-ECD1-493E-AA31-007ED7713F6D}" dt="2023-10-13T16:26:19.152" v="48"/>
          <ac:spMkLst>
            <pc:docMk/>
            <pc:sldMk cId="193310683" sldId="270"/>
            <ac:spMk id="2" creationId="{6365472E-9CDE-3710-9EF1-C7E5DA59FC16}"/>
          </ac:spMkLst>
        </pc:spChg>
        <pc:spChg chg="mod">
          <ac:chgData name="ahmad abu hmeidan" userId="1b3d9bd5a473a829" providerId="Windows Live" clId="Web-{936507E0-ECD1-493E-AA31-007ED7713F6D}" dt="2023-10-13T16:26:19.152" v="48"/>
          <ac:spMkLst>
            <pc:docMk/>
            <pc:sldMk cId="193310683" sldId="270"/>
            <ac:spMk id="3" creationId="{0F15AAAA-F7E8-8F60-9FB7-9B369477D293}"/>
          </ac:spMkLst>
        </pc:spChg>
        <pc:spChg chg="add">
          <ac:chgData name="ahmad abu hmeidan" userId="1b3d9bd5a473a829" providerId="Windows Live" clId="Web-{936507E0-ECD1-493E-AA31-007ED7713F6D}" dt="2023-10-13T16:26:19.152" v="48"/>
          <ac:spMkLst>
            <pc:docMk/>
            <pc:sldMk cId="193310683" sldId="270"/>
            <ac:spMk id="9" creationId="{9F7D5CDA-D291-4307-BF55-1381FED29634}"/>
          </ac:spMkLst>
        </pc:spChg>
        <pc:picChg chg="add mod">
          <ac:chgData name="ahmad abu hmeidan" userId="1b3d9bd5a473a829" providerId="Windows Live" clId="Web-{936507E0-ECD1-493E-AA31-007ED7713F6D}" dt="2023-10-13T16:26:19.152" v="48"/>
          <ac:picMkLst>
            <pc:docMk/>
            <pc:sldMk cId="193310683" sldId="270"/>
            <ac:picMk id="4" creationId="{838E30F4-CDAB-E262-EE12-0B3C0EEDAA2C}"/>
          </ac:picMkLst>
        </pc:picChg>
      </pc:sldChg>
    </pc:docChg>
  </pc:docChgLst>
  <pc:docChgLst>
    <pc:chgData name="ahmad abu hmeidan" userId="1b3d9bd5a473a829" providerId="Windows Live" clId="Web-{B2C78AEA-F6C2-447C-8D46-DF4E94EA1A79}"/>
    <pc:docChg chg="addSld delSld modSld sldOrd">
      <pc:chgData name="ahmad abu hmeidan" userId="1b3d9bd5a473a829" providerId="Windows Live" clId="Web-{B2C78AEA-F6C2-447C-8D46-DF4E94EA1A79}" dt="2023-10-17T07:57:10.899" v="194"/>
      <pc:docMkLst>
        <pc:docMk/>
      </pc:docMkLst>
      <pc:sldChg chg="modSp modNotes">
        <pc:chgData name="ahmad abu hmeidan" userId="1b3d9bd5a473a829" providerId="Windows Live" clId="Web-{B2C78AEA-F6C2-447C-8D46-DF4E94EA1A79}" dt="2023-10-16T20:45:45.517" v="189"/>
        <pc:sldMkLst>
          <pc:docMk/>
          <pc:sldMk cId="3472634342" sldId="267"/>
        </pc:sldMkLst>
        <pc:spChg chg="mod">
          <ac:chgData name="ahmad abu hmeidan" userId="1b3d9bd5a473a829" providerId="Windows Live" clId="Web-{B2C78AEA-F6C2-447C-8D46-DF4E94EA1A79}" dt="2023-10-16T19:04:16.589" v="63" actId="20577"/>
          <ac:spMkLst>
            <pc:docMk/>
            <pc:sldMk cId="3472634342" sldId="267"/>
            <ac:spMk id="3" creationId="{1BC7476C-BCDC-F429-6B92-4463993DA037}"/>
          </ac:spMkLst>
        </pc:spChg>
      </pc:sldChg>
      <pc:sldChg chg="modSp modNotes">
        <pc:chgData name="ahmad abu hmeidan" userId="1b3d9bd5a473a829" providerId="Windows Live" clId="Web-{B2C78AEA-F6C2-447C-8D46-DF4E94EA1A79}" dt="2023-10-16T19:04:47.762" v="68"/>
        <pc:sldMkLst>
          <pc:docMk/>
          <pc:sldMk cId="534090822" sldId="268"/>
        </pc:sldMkLst>
        <pc:spChg chg="mod">
          <ac:chgData name="ahmad abu hmeidan" userId="1b3d9bd5a473a829" providerId="Windows Live" clId="Web-{B2C78AEA-F6C2-447C-8D46-DF4E94EA1A79}" dt="2023-10-16T19:04:42.637" v="66" actId="20577"/>
          <ac:spMkLst>
            <pc:docMk/>
            <pc:sldMk cId="534090822" sldId="268"/>
            <ac:spMk id="20" creationId="{7F4667D1-78CD-B2B0-368E-A3B05F3D225F}"/>
          </ac:spMkLst>
        </pc:spChg>
      </pc:sldChg>
      <pc:sldChg chg="modSp modNotes">
        <pc:chgData name="ahmad abu hmeidan" userId="1b3d9bd5a473a829" providerId="Windows Live" clId="Web-{B2C78AEA-F6C2-447C-8D46-DF4E94EA1A79}" dt="2023-10-16T20:45:29.110" v="185"/>
        <pc:sldMkLst>
          <pc:docMk/>
          <pc:sldMk cId="1810575953" sldId="269"/>
        </pc:sldMkLst>
        <pc:spChg chg="mod">
          <ac:chgData name="ahmad abu hmeidan" userId="1b3d9bd5a473a829" providerId="Windows Live" clId="Web-{B2C78AEA-F6C2-447C-8D46-DF4E94EA1A79}" dt="2023-10-16T19:10:45.693" v="72" actId="20577"/>
          <ac:spMkLst>
            <pc:docMk/>
            <pc:sldMk cId="1810575953" sldId="269"/>
            <ac:spMk id="3" creationId="{020DE349-D26A-39B6-02D3-72B7224D2361}"/>
          </ac:spMkLst>
        </pc:spChg>
      </pc:sldChg>
      <pc:sldChg chg="addSp delSp modSp">
        <pc:chgData name="ahmad abu hmeidan" userId="1b3d9bd5a473a829" providerId="Windows Live" clId="Web-{B2C78AEA-F6C2-447C-8D46-DF4E94EA1A79}" dt="2023-10-16T20:43:40.930" v="183" actId="20577"/>
        <pc:sldMkLst>
          <pc:docMk/>
          <pc:sldMk cId="193310683" sldId="270"/>
        </pc:sldMkLst>
        <pc:spChg chg="mod ord">
          <ac:chgData name="ahmad abu hmeidan" userId="1b3d9bd5a473a829" providerId="Windows Live" clId="Web-{B2C78AEA-F6C2-447C-8D46-DF4E94EA1A79}" dt="2023-10-16T20:43:00.537" v="178"/>
          <ac:spMkLst>
            <pc:docMk/>
            <pc:sldMk cId="193310683" sldId="270"/>
            <ac:spMk id="2" creationId="{6365472E-9CDE-3710-9EF1-C7E5DA59FC16}"/>
          </ac:spMkLst>
        </pc:spChg>
        <pc:spChg chg="mod ord">
          <ac:chgData name="ahmad abu hmeidan" userId="1b3d9bd5a473a829" providerId="Windows Live" clId="Web-{B2C78AEA-F6C2-447C-8D46-DF4E94EA1A79}" dt="2023-10-16T20:43:40.930" v="183" actId="20577"/>
          <ac:spMkLst>
            <pc:docMk/>
            <pc:sldMk cId="193310683" sldId="270"/>
            <ac:spMk id="3" creationId="{0F15AAAA-F7E8-8F60-9FB7-9B369477D293}"/>
          </ac:spMkLst>
        </pc:spChg>
        <pc:spChg chg="add del">
          <ac:chgData name="ahmad abu hmeidan" userId="1b3d9bd5a473a829" providerId="Windows Live" clId="Web-{B2C78AEA-F6C2-447C-8D46-DF4E94EA1A79}" dt="2023-10-16T20:42:18.659" v="174"/>
          <ac:spMkLst>
            <pc:docMk/>
            <pc:sldMk cId="193310683" sldId="270"/>
            <ac:spMk id="9" creationId="{9F7D5CDA-D291-4307-BF55-1381FED29634}"/>
          </ac:spMkLst>
        </pc:spChg>
        <pc:spChg chg="add del">
          <ac:chgData name="ahmad abu hmeidan" userId="1b3d9bd5a473a829" providerId="Windows Live" clId="Web-{B2C78AEA-F6C2-447C-8D46-DF4E94EA1A79}" dt="2023-10-16T20:42:18.659" v="173"/>
          <ac:spMkLst>
            <pc:docMk/>
            <pc:sldMk cId="193310683" sldId="270"/>
            <ac:spMk id="14" creationId="{04812C46-200A-4DEB-A05E-3ED6C68C2387}"/>
          </ac:spMkLst>
        </pc:spChg>
        <pc:spChg chg="add del">
          <ac:chgData name="ahmad abu hmeidan" userId="1b3d9bd5a473a829" providerId="Windows Live" clId="Web-{B2C78AEA-F6C2-447C-8D46-DF4E94EA1A79}" dt="2023-10-16T20:42:18.659" v="173"/>
          <ac:spMkLst>
            <pc:docMk/>
            <pc:sldMk cId="193310683" sldId="270"/>
            <ac:spMk id="16" creationId="{D1EA859B-E555-4109-94F3-6700E046E008}"/>
          </ac:spMkLst>
        </pc:spChg>
        <pc:spChg chg="add del">
          <ac:chgData name="ahmad abu hmeidan" userId="1b3d9bd5a473a829" providerId="Windows Live" clId="Web-{B2C78AEA-F6C2-447C-8D46-DF4E94EA1A79}" dt="2023-10-16T20:43:00.537" v="178"/>
          <ac:spMkLst>
            <pc:docMk/>
            <pc:sldMk cId="193310683" sldId="270"/>
            <ac:spMk id="19" creationId="{201CC55D-ED54-4C5C-95E6-10947BD1103B}"/>
          </ac:spMkLst>
        </pc:spChg>
        <pc:spChg chg="add del">
          <ac:chgData name="ahmad abu hmeidan" userId="1b3d9bd5a473a829" providerId="Windows Live" clId="Web-{B2C78AEA-F6C2-447C-8D46-DF4E94EA1A79}" dt="2023-10-16T20:43:00.537" v="178"/>
          <ac:spMkLst>
            <pc:docMk/>
            <pc:sldMk cId="193310683" sldId="270"/>
            <ac:spMk id="20" creationId="{3873B707-463F-40B0-8227-E8CC6C67EB25}"/>
          </ac:spMkLst>
        </pc:spChg>
        <pc:spChg chg="add del">
          <ac:chgData name="ahmad abu hmeidan" userId="1b3d9bd5a473a829" providerId="Windows Live" clId="Web-{B2C78AEA-F6C2-447C-8D46-DF4E94EA1A79}" dt="2023-10-16T20:43:00.537" v="178"/>
          <ac:spMkLst>
            <pc:docMk/>
            <pc:sldMk cId="193310683" sldId="270"/>
            <ac:spMk id="22" creationId="{C13237C8-E62C-4F0D-A318-BD6FB6C2D138}"/>
          </ac:spMkLst>
        </pc:spChg>
        <pc:spChg chg="add del">
          <ac:chgData name="ahmad abu hmeidan" userId="1b3d9bd5a473a829" providerId="Windows Live" clId="Web-{B2C78AEA-F6C2-447C-8D46-DF4E94EA1A79}" dt="2023-10-16T20:43:00.537" v="178"/>
          <ac:spMkLst>
            <pc:docMk/>
            <pc:sldMk cId="193310683" sldId="270"/>
            <ac:spMk id="24" creationId="{19C9EAEA-39D0-4B0E-A0EB-51E7B26740B1}"/>
          </ac:spMkLst>
        </pc:spChg>
        <pc:spChg chg="add">
          <ac:chgData name="ahmad abu hmeidan" userId="1b3d9bd5a473a829" providerId="Windows Live" clId="Web-{B2C78AEA-F6C2-447C-8D46-DF4E94EA1A79}" dt="2023-10-16T20:43:00.537" v="178"/>
          <ac:spMkLst>
            <pc:docMk/>
            <pc:sldMk cId="193310683" sldId="270"/>
            <ac:spMk id="29" creationId="{231BF440-39FA-4087-84CC-2EEC0BBDAF29}"/>
          </ac:spMkLst>
        </pc:spChg>
        <pc:spChg chg="add">
          <ac:chgData name="ahmad abu hmeidan" userId="1b3d9bd5a473a829" providerId="Windows Live" clId="Web-{B2C78AEA-F6C2-447C-8D46-DF4E94EA1A79}" dt="2023-10-16T20:43:00.537" v="178"/>
          <ac:spMkLst>
            <pc:docMk/>
            <pc:sldMk cId="193310683" sldId="270"/>
            <ac:spMk id="31" creationId="{F04E4CBA-303B-48BD-8451-C2701CB0EEBF}"/>
          </ac:spMkLst>
        </pc:spChg>
        <pc:spChg chg="add">
          <ac:chgData name="ahmad abu hmeidan" userId="1b3d9bd5a473a829" providerId="Windows Live" clId="Web-{B2C78AEA-F6C2-447C-8D46-DF4E94EA1A79}" dt="2023-10-16T20:43:00.537" v="178"/>
          <ac:spMkLst>
            <pc:docMk/>
            <pc:sldMk cId="193310683" sldId="270"/>
            <ac:spMk id="33" creationId="{F6CA58B3-AFCC-4A40-9882-50D5080879B0}"/>
          </ac:spMkLst>
        </pc:spChg>
        <pc:spChg chg="add">
          <ac:chgData name="ahmad abu hmeidan" userId="1b3d9bd5a473a829" providerId="Windows Live" clId="Web-{B2C78AEA-F6C2-447C-8D46-DF4E94EA1A79}" dt="2023-10-16T20:43:00.537" v="178"/>
          <ac:spMkLst>
            <pc:docMk/>
            <pc:sldMk cId="193310683" sldId="270"/>
            <ac:spMk id="35" creationId="{75C56826-D4E5-42ED-8529-079651CB3005}"/>
          </ac:spMkLst>
        </pc:spChg>
        <pc:spChg chg="add">
          <ac:chgData name="ahmad abu hmeidan" userId="1b3d9bd5a473a829" providerId="Windows Live" clId="Web-{B2C78AEA-F6C2-447C-8D46-DF4E94EA1A79}" dt="2023-10-16T20:43:00.537" v="178"/>
          <ac:spMkLst>
            <pc:docMk/>
            <pc:sldMk cId="193310683" sldId="270"/>
            <ac:spMk id="37" creationId="{82095FCE-EF05-4443-B97A-85DEE3A5CA17}"/>
          </ac:spMkLst>
        </pc:spChg>
        <pc:spChg chg="add">
          <ac:chgData name="ahmad abu hmeidan" userId="1b3d9bd5a473a829" providerId="Windows Live" clId="Web-{B2C78AEA-F6C2-447C-8D46-DF4E94EA1A79}" dt="2023-10-16T20:43:00.537" v="178"/>
          <ac:spMkLst>
            <pc:docMk/>
            <pc:sldMk cId="193310683" sldId="270"/>
            <ac:spMk id="39" creationId="{CA00AE6B-AA30-4CF8-BA6F-339B780AD76C}"/>
          </ac:spMkLst>
        </pc:spChg>
        <pc:grpChg chg="add del">
          <ac:chgData name="ahmad abu hmeidan" userId="1b3d9bd5a473a829" providerId="Windows Live" clId="Web-{B2C78AEA-F6C2-447C-8D46-DF4E94EA1A79}" dt="2023-10-16T20:43:00.537" v="178"/>
          <ac:grpSpMkLst>
            <pc:docMk/>
            <pc:sldMk cId="193310683" sldId="270"/>
            <ac:grpSpMk id="21" creationId="{1DE889C7-FAD6-4397-98E2-05D503484459}"/>
          </ac:grpSpMkLst>
        </pc:grpChg>
        <pc:picChg chg="del">
          <ac:chgData name="ahmad abu hmeidan" userId="1b3d9bd5a473a829" providerId="Windows Live" clId="Web-{B2C78AEA-F6C2-447C-8D46-DF4E94EA1A79}" dt="2023-10-16T20:42:03.861" v="170"/>
          <ac:picMkLst>
            <pc:docMk/>
            <pc:sldMk cId="193310683" sldId="270"/>
            <ac:picMk id="4" creationId="{838E30F4-CDAB-E262-EE12-0B3C0EEDAA2C}"/>
          </ac:picMkLst>
        </pc:picChg>
        <pc:picChg chg="add mod ord">
          <ac:chgData name="ahmad abu hmeidan" userId="1b3d9bd5a473a829" providerId="Windows Live" clId="Web-{B2C78AEA-F6C2-447C-8D46-DF4E94EA1A79}" dt="2023-10-16T20:43:00.537" v="178"/>
          <ac:picMkLst>
            <pc:docMk/>
            <pc:sldMk cId="193310683" sldId="270"/>
            <ac:picMk id="5" creationId="{96AEC347-1579-3F70-95C6-2F6827D7DD8A}"/>
          </ac:picMkLst>
        </pc:picChg>
        <pc:picChg chg="add del mod">
          <ac:chgData name="ahmad abu hmeidan" userId="1b3d9bd5a473a829" providerId="Windows Live" clId="Web-{B2C78AEA-F6C2-447C-8D46-DF4E94EA1A79}" dt="2023-10-16T20:42:29.441" v="176"/>
          <ac:picMkLst>
            <pc:docMk/>
            <pc:sldMk cId="193310683" sldId="270"/>
            <ac:picMk id="6" creationId="{EC871CD5-CCBD-29A8-6CAC-1B504D2F875D}"/>
          </ac:picMkLst>
        </pc:picChg>
        <pc:picChg chg="add mod">
          <ac:chgData name="ahmad abu hmeidan" userId="1b3d9bd5a473a829" providerId="Windows Live" clId="Web-{B2C78AEA-F6C2-447C-8D46-DF4E94EA1A79}" dt="2023-10-16T20:43:00.537" v="178"/>
          <ac:picMkLst>
            <pc:docMk/>
            <pc:sldMk cId="193310683" sldId="270"/>
            <ac:picMk id="7" creationId="{CDDDF1E4-2728-3B4B-3960-F2A2626DA297}"/>
          </ac:picMkLst>
        </pc:picChg>
      </pc:sldChg>
      <pc:sldChg chg="modSp">
        <pc:chgData name="ahmad abu hmeidan" userId="1b3d9bd5a473a829" providerId="Windows Live" clId="Web-{B2C78AEA-F6C2-447C-8D46-DF4E94EA1A79}" dt="2023-10-16T19:16:22.671" v="78" actId="20577"/>
        <pc:sldMkLst>
          <pc:docMk/>
          <pc:sldMk cId="1940165495" sldId="272"/>
        </pc:sldMkLst>
        <pc:spChg chg="mod">
          <ac:chgData name="ahmad abu hmeidan" userId="1b3d9bd5a473a829" providerId="Windows Live" clId="Web-{B2C78AEA-F6C2-447C-8D46-DF4E94EA1A79}" dt="2023-10-16T19:16:22.671" v="78" actId="20577"/>
          <ac:spMkLst>
            <pc:docMk/>
            <pc:sldMk cId="1940165495" sldId="272"/>
            <ac:spMk id="3" creationId="{E7A0CAEB-3C64-149E-6A0D-36ECAABD6CF6}"/>
          </ac:spMkLst>
        </pc:spChg>
      </pc:sldChg>
      <pc:sldChg chg="addSp delSp modSp new modNotes">
        <pc:chgData name="ahmad abu hmeidan" userId="1b3d9bd5a473a829" providerId="Windows Live" clId="Web-{B2C78AEA-F6C2-447C-8D46-DF4E94EA1A79}" dt="2023-10-17T07:53:13.939" v="193"/>
        <pc:sldMkLst>
          <pc:docMk/>
          <pc:sldMk cId="3647789975" sldId="273"/>
        </pc:sldMkLst>
        <pc:spChg chg="mod">
          <ac:chgData name="ahmad abu hmeidan" userId="1b3d9bd5a473a829" providerId="Windows Live" clId="Web-{B2C78AEA-F6C2-447C-8D46-DF4E94EA1A79}" dt="2023-10-16T18:42:18.680" v="1" actId="20577"/>
          <ac:spMkLst>
            <pc:docMk/>
            <pc:sldMk cId="3647789975" sldId="273"/>
            <ac:spMk id="2" creationId="{AC0C5B83-4C61-2D62-248D-BEB74C4DA693}"/>
          </ac:spMkLst>
        </pc:spChg>
        <pc:spChg chg="del">
          <ac:chgData name="ahmad abu hmeidan" userId="1b3d9bd5a473a829" providerId="Windows Live" clId="Web-{B2C78AEA-F6C2-447C-8D46-DF4E94EA1A79}" dt="2023-10-16T18:42:30.556" v="2"/>
          <ac:spMkLst>
            <pc:docMk/>
            <pc:sldMk cId="3647789975" sldId="273"/>
            <ac:spMk id="3" creationId="{8C93BAB1-1D93-F3E6-BA32-024F7C86CDEC}"/>
          </ac:spMkLst>
        </pc:spChg>
        <pc:spChg chg="add mod">
          <ac:chgData name="ahmad abu hmeidan" userId="1b3d9bd5a473a829" providerId="Windows Live" clId="Web-{B2C78AEA-F6C2-447C-8D46-DF4E94EA1A79}" dt="2023-10-16T18:43:45.308" v="24" actId="1076"/>
          <ac:spMkLst>
            <pc:docMk/>
            <pc:sldMk cId="3647789975" sldId="273"/>
            <ac:spMk id="4" creationId="{E20075F1-EA3B-95E3-B1CC-3FA396A21B39}"/>
          </ac:spMkLst>
        </pc:spChg>
        <pc:spChg chg="add mod">
          <ac:chgData name="ahmad abu hmeidan" userId="1b3d9bd5a473a829" providerId="Windows Live" clId="Web-{B2C78AEA-F6C2-447C-8D46-DF4E94EA1A79}" dt="2023-10-16T18:43:28.635" v="22" actId="1076"/>
          <ac:spMkLst>
            <pc:docMk/>
            <pc:sldMk cId="3647789975" sldId="273"/>
            <ac:spMk id="5" creationId="{B54F7F9F-F588-068F-9CE1-76D51C1C03CF}"/>
          </ac:spMkLst>
        </pc:spChg>
        <pc:spChg chg="add mod">
          <ac:chgData name="ahmad abu hmeidan" userId="1b3d9bd5a473a829" providerId="Windows Live" clId="Web-{B2C78AEA-F6C2-447C-8D46-DF4E94EA1A79}" dt="2023-10-16T18:45:46.498" v="36" actId="1076"/>
          <ac:spMkLst>
            <pc:docMk/>
            <pc:sldMk cId="3647789975" sldId="273"/>
            <ac:spMk id="6" creationId="{D79F496F-1624-C929-D9E6-2130D2D74A46}"/>
          </ac:spMkLst>
        </pc:spChg>
        <pc:spChg chg="add mod">
          <ac:chgData name="ahmad abu hmeidan" userId="1b3d9bd5a473a829" providerId="Windows Live" clId="Web-{B2C78AEA-F6C2-447C-8D46-DF4E94EA1A79}" dt="2023-10-16T18:45:15.638" v="30" actId="1076"/>
          <ac:spMkLst>
            <pc:docMk/>
            <pc:sldMk cId="3647789975" sldId="273"/>
            <ac:spMk id="8" creationId="{5E9057CA-D40D-156C-BF74-094C9BD1F18E}"/>
          </ac:spMkLst>
        </pc:spChg>
        <pc:grpChg chg="add mod">
          <ac:chgData name="ahmad abu hmeidan" userId="1b3d9bd5a473a829" providerId="Windows Live" clId="Web-{B2C78AEA-F6C2-447C-8D46-DF4E94EA1A79}" dt="2023-10-16T18:44:06.902" v="26" actId="1076"/>
          <ac:grpSpMkLst>
            <pc:docMk/>
            <pc:sldMk cId="3647789975" sldId="273"/>
            <ac:grpSpMk id="7" creationId="{77B40802-D87F-17DA-007D-6912A18888E1}"/>
          </ac:grpSpMkLst>
        </pc:grpChg>
        <pc:picChg chg="add del mod">
          <ac:chgData name="ahmad abu hmeidan" userId="1b3d9bd5a473a829" providerId="Windows Live" clId="Web-{B2C78AEA-F6C2-447C-8D46-DF4E94EA1A79}" dt="2023-10-17T07:52:35.641" v="191"/>
          <ac:picMkLst>
            <pc:docMk/>
            <pc:sldMk cId="3647789975" sldId="273"/>
            <ac:picMk id="3" creationId="{CBF8CA8D-201F-C016-F79F-0C83BA4DC4E5}"/>
          </ac:picMkLst>
        </pc:picChg>
        <pc:picChg chg="add del mod">
          <ac:chgData name="ahmad abu hmeidan" userId="1b3d9bd5a473a829" providerId="Windows Live" clId="Web-{B2C78AEA-F6C2-447C-8D46-DF4E94EA1A79}" dt="2023-10-17T07:53:13.939" v="193"/>
          <ac:picMkLst>
            <pc:docMk/>
            <pc:sldMk cId="3647789975" sldId="273"/>
            <ac:picMk id="12" creationId="{92FA5323-8D45-F641-234F-0FBBDC7A2E7C}"/>
          </ac:picMkLst>
        </pc:picChg>
        <pc:cxnChg chg="add mod">
          <ac:chgData name="ahmad abu hmeidan" userId="1b3d9bd5a473a829" providerId="Windows Live" clId="Web-{B2C78AEA-F6C2-447C-8D46-DF4E94EA1A79}" dt="2023-10-16T18:46:40.687" v="43" actId="14100"/>
          <ac:cxnSpMkLst>
            <pc:docMk/>
            <pc:sldMk cId="3647789975" sldId="273"/>
            <ac:cxnSpMk id="9" creationId="{8AC30693-B3E7-90ED-0038-AA5061847421}"/>
          </ac:cxnSpMkLst>
        </pc:cxnChg>
        <pc:cxnChg chg="add mod">
          <ac:chgData name="ahmad abu hmeidan" userId="1b3d9bd5a473a829" providerId="Windows Live" clId="Web-{B2C78AEA-F6C2-447C-8D46-DF4E94EA1A79}" dt="2023-10-16T18:45:57.405" v="38" actId="14100"/>
          <ac:cxnSpMkLst>
            <pc:docMk/>
            <pc:sldMk cId="3647789975" sldId="273"/>
            <ac:cxnSpMk id="10" creationId="{1C5417C4-F533-C2A2-15C7-F208BECF6F0E}"/>
          </ac:cxnSpMkLst>
        </pc:cxnChg>
        <pc:cxnChg chg="add mod">
          <ac:chgData name="ahmad abu hmeidan" userId="1b3d9bd5a473a829" providerId="Windows Live" clId="Web-{B2C78AEA-F6C2-447C-8D46-DF4E94EA1A79}" dt="2023-10-16T18:46:58.188" v="46" actId="14100"/>
          <ac:cxnSpMkLst>
            <pc:docMk/>
            <pc:sldMk cId="3647789975" sldId="273"/>
            <ac:cxnSpMk id="11" creationId="{2786FF90-6860-A60A-E29C-14FE7259C9D7}"/>
          </ac:cxnSpMkLst>
        </pc:cxnChg>
      </pc:sldChg>
      <pc:sldChg chg="ord">
        <pc:chgData name="ahmad abu hmeidan" userId="1b3d9bd5a473a829" providerId="Windows Live" clId="Web-{B2C78AEA-F6C2-447C-8D46-DF4E94EA1A79}" dt="2023-10-17T07:57:10.899" v="194"/>
        <pc:sldMkLst>
          <pc:docMk/>
          <pc:sldMk cId="1891167516" sldId="274"/>
        </pc:sldMkLst>
      </pc:sldChg>
      <pc:sldChg chg="del">
        <pc:chgData name="ahmad abu hmeidan" userId="1b3d9bd5a473a829" providerId="Windows Live" clId="Web-{B2C78AEA-F6C2-447C-8D46-DF4E94EA1A79}" dt="2023-10-16T19:16:57.562" v="79"/>
        <pc:sldMkLst>
          <pc:docMk/>
          <pc:sldMk cId="3909858040" sldId="2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B742C-AA31-49C9-90A5-5A8003B9A5D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B741733-6629-41AF-A465-B42B2843BAF5}">
      <dgm:prSet/>
      <dgm:spPr/>
      <dgm:t>
        <a:bodyPr/>
        <a:lstStyle/>
        <a:p>
          <a:r>
            <a:rPr lang="en-US"/>
            <a:t>Deconstruct</a:t>
          </a:r>
        </a:p>
      </dgm:t>
    </dgm:pt>
    <dgm:pt modelId="{37CA4937-1D4B-4CD8-9E9A-113267C3C69C}" type="parTrans" cxnId="{DD3D5C66-E221-4799-95FE-63AECCE2390B}">
      <dgm:prSet/>
      <dgm:spPr/>
      <dgm:t>
        <a:bodyPr/>
        <a:lstStyle/>
        <a:p>
          <a:endParaRPr lang="en-US"/>
        </a:p>
      </dgm:t>
    </dgm:pt>
    <dgm:pt modelId="{43D72715-2016-4CAB-9398-FCD5CD0DBA06}" type="sibTrans" cxnId="{DD3D5C66-E221-4799-95FE-63AECCE2390B}">
      <dgm:prSet/>
      <dgm:spPr/>
      <dgm:t>
        <a:bodyPr/>
        <a:lstStyle/>
        <a:p>
          <a:endParaRPr lang="en-US"/>
        </a:p>
      </dgm:t>
    </dgm:pt>
    <dgm:pt modelId="{E8C03263-37A7-4F1A-B53D-111EF385D6E6}">
      <dgm:prSet/>
      <dgm:spPr/>
      <dgm:t>
        <a:bodyPr/>
        <a:lstStyle/>
        <a:p>
          <a:r>
            <a:rPr lang="en-US"/>
            <a:t>Dismantle</a:t>
          </a:r>
        </a:p>
      </dgm:t>
    </dgm:pt>
    <dgm:pt modelId="{A686AC8B-6988-4149-AE8B-DE7C66091A76}" type="parTrans" cxnId="{CEB5723A-FA1F-4D41-AFFD-DD0281992579}">
      <dgm:prSet/>
      <dgm:spPr/>
      <dgm:t>
        <a:bodyPr/>
        <a:lstStyle/>
        <a:p>
          <a:endParaRPr lang="en-US"/>
        </a:p>
      </dgm:t>
    </dgm:pt>
    <dgm:pt modelId="{9383A2B7-820F-47AF-8D53-02E2F841DBB3}" type="sibTrans" cxnId="{CEB5723A-FA1F-4D41-AFFD-DD0281992579}">
      <dgm:prSet/>
      <dgm:spPr/>
      <dgm:t>
        <a:bodyPr/>
        <a:lstStyle/>
        <a:p>
          <a:endParaRPr lang="en-US"/>
        </a:p>
      </dgm:t>
    </dgm:pt>
    <dgm:pt modelId="{209EE5E4-9060-4025-AC0A-B72F8206D7BC}">
      <dgm:prSet/>
      <dgm:spPr/>
      <dgm:t>
        <a:bodyPr/>
        <a:lstStyle/>
        <a:p>
          <a:r>
            <a:rPr lang="en-US"/>
            <a:t>Question the “truth”</a:t>
          </a:r>
        </a:p>
      </dgm:t>
    </dgm:pt>
    <dgm:pt modelId="{1CE78D91-FA74-4EF8-BCE9-BF88A6F5B454}" type="parTrans" cxnId="{5A4B63DF-94E4-4D0A-A001-B96FCE128625}">
      <dgm:prSet/>
      <dgm:spPr/>
      <dgm:t>
        <a:bodyPr/>
        <a:lstStyle/>
        <a:p>
          <a:endParaRPr lang="en-US"/>
        </a:p>
      </dgm:t>
    </dgm:pt>
    <dgm:pt modelId="{A5CEDC79-2063-4C37-8391-92701F571E8E}" type="sibTrans" cxnId="{5A4B63DF-94E4-4D0A-A001-B96FCE128625}">
      <dgm:prSet/>
      <dgm:spPr/>
      <dgm:t>
        <a:bodyPr/>
        <a:lstStyle/>
        <a:p>
          <a:endParaRPr lang="en-US"/>
        </a:p>
      </dgm:t>
    </dgm:pt>
    <dgm:pt modelId="{E9961A79-3954-4571-B22C-759EB97644F3}">
      <dgm:prSet/>
      <dgm:spPr/>
      <dgm:t>
        <a:bodyPr/>
        <a:lstStyle/>
        <a:p>
          <a:r>
            <a:rPr lang="en-US"/>
            <a:t>Objectivity is not good</a:t>
          </a:r>
        </a:p>
      </dgm:t>
    </dgm:pt>
    <dgm:pt modelId="{8BACF447-5EE2-43FD-A1B4-278C4A47046B}" type="parTrans" cxnId="{7A3B5085-2239-494B-B527-FE2211E12761}">
      <dgm:prSet/>
      <dgm:spPr/>
      <dgm:t>
        <a:bodyPr/>
        <a:lstStyle/>
        <a:p>
          <a:endParaRPr lang="en-US"/>
        </a:p>
      </dgm:t>
    </dgm:pt>
    <dgm:pt modelId="{1D8EE55C-5D3E-4CF7-B017-125A34C40924}" type="sibTrans" cxnId="{7A3B5085-2239-494B-B527-FE2211E12761}">
      <dgm:prSet/>
      <dgm:spPr/>
      <dgm:t>
        <a:bodyPr/>
        <a:lstStyle/>
        <a:p>
          <a:endParaRPr lang="en-US"/>
        </a:p>
      </dgm:t>
    </dgm:pt>
    <dgm:pt modelId="{E78C04C2-440D-4C62-BE83-EF35068B2A51}">
      <dgm:prSet/>
      <dgm:spPr/>
      <dgm:t>
        <a:bodyPr/>
        <a:lstStyle/>
        <a:p>
          <a:r>
            <a:rPr lang="en-US"/>
            <a:t>Feminism</a:t>
          </a:r>
        </a:p>
      </dgm:t>
    </dgm:pt>
    <dgm:pt modelId="{04E51652-5823-4CF9-B648-3CA66263B8E8}" type="parTrans" cxnId="{F80E8A69-E676-43E8-AAA3-A6E8E0959F8E}">
      <dgm:prSet/>
      <dgm:spPr/>
      <dgm:t>
        <a:bodyPr/>
        <a:lstStyle/>
        <a:p>
          <a:endParaRPr lang="en-US"/>
        </a:p>
      </dgm:t>
    </dgm:pt>
    <dgm:pt modelId="{EE620F69-F1C6-4B8B-977B-7BAAB89E85A3}" type="sibTrans" cxnId="{F80E8A69-E676-43E8-AAA3-A6E8E0959F8E}">
      <dgm:prSet/>
      <dgm:spPr/>
      <dgm:t>
        <a:bodyPr/>
        <a:lstStyle/>
        <a:p>
          <a:endParaRPr lang="en-US"/>
        </a:p>
      </dgm:t>
    </dgm:pt>
    <dgm:pt modelId="{5A4945FD-C6D0-435A-BBD3-32FCD0CBAAE8}" type="pres">
      <dgm:prSet presAssocID="{64AB742C-AA31-49C9-90A5-5A8003B9A5DC}" presName="vert0" presStyleCnt="0">
        <dgm:presLayoutVars>
          <dgm:dir/>
          <dgm:animOne val="branch"/>
          <dgm:animLvl val="lvl"/>
        </dgm:presLayoutVars>
      </dgm:prSet>
      <dgm:spPr/>
    </dgm:pt>
    <dgm:pt modelId="{2BB665B7-7111-478C-AAA2-972EE06AF23C}" type="pres">
      <dgm:prSet presAssocID="{1B741733-6629-41AF-A465-B42B2843BAF5}" presName="thickLine" presStyleLbl="alignNode1" presStyleIdx="0" presStyleCnt="5"/>
      <dgm:spPr/>
    </dgm:pt>
    <dgm:pt modelId="{F1E96A23-784E-4A65-A834-B38E4CFD817A}" type="pres">
      <dgm:prSet presAssocID="{1B741733-6629-41AF-A465-B42B2843BAF5}" presName="horz1" presStyleCnt="0"/>
      <dgm:spPr/>
    </dgm:pt>
    <dgm:pt modelId="{8F457122-E7E5-438D-A792-F54B67A0EC09}" type="pres">
      <dgm:prSet presAssocID="{1B741733-6629-41AF-A465-B42B2843BAF5}" presName="tx1" presStyleLbl="revTx" presStyleIdx="0" presStyleCnt="5"/>
      <dgm:spPr/>
    </dgm:pt>
    <dgm:pt modelId="{7B527B11-A719-49BA-AFA8-D72887C8C11A}" type="pres">
      <dgm:prSet presAssocID="{1B741733-6629-41AF-A465-B42B2843BAF5}" presName="vert1" presStyleCnt="0"/>
      <dgm:spPr/>
    </dgm:pt>
    <dgm:pt modelId="{22B12715-17BC-4B62-BEE8-4977470F2D8A}" type="pres">
      <dgm:prSet presAssocID="{E8C03263-37A7-4F1A-B53D-111EF385D6E6}" presName="thickLine" presStyleLbl="alignNode1" presStyleIdx="1" presStyleCnt="5"/>
      <dgm:spPr/>
    </dgm:pt>
    <dgm:pt modelId="{CF526AA4-344F-4F87-95A7-2D9E95618EE2}" type="pres">
      <dgm:prSet presAssocID="{E8C03263-37A7-4F1A-B53D-111EF385D6E6}" presName="horz1" presStyleCnt="0"/>
      <dgm:spPr/>
    </dgm:pt>
    <dgm:pt modelId="{8DF54869-6BEB-40ED-93D2-4E7F8A37FF2E}" type="pres">
      <dgm:prSet presAssocID="{E8C03263-37A7-4F1A-B53D-111EF385D6E6}" presName="tx1" presStyleLbl="revTx" presStyleIdx="1" presStyleCnt="5"/>
      <dgm:spPr/>
    </dgm:pt>
    <dgm:pt modelId="{F1AAFA83-6149-413C-ADA1-27CD6995B7FB}" type="pres">
      <dgm:prSet presAssocID="{E8C03263-37A7-4F1A-B53D-111EF385D6E6}" presName="vert1" presStyleCnt="0"/>
      <dgm:spPr/>
    </dgm:pt>
    <dgm:pt modelId="{042D0FB8-A52E-4155-A757-23B7AF2F9D0B}" type="pres">
      <dgm:prSet presAssocID="{209EE5E4-9060-4025-AC0A-B72F8206D7BC}" presName="thickLine" presStyleLbl="alignNode1" presStyleIdx="2" presStyleCnt="5"/>
      <dgm:spPr/>
    </dgm:pt>
    <dgm:pt modelId="{A33C898B-9814-486A-AAF7-CEA298E41A24}" type="pres">
      <dgm:prSet presAssocID="{209EE5E4-9060-4025-AC0A-B72F8206D7BC}" presName="horz1" presStyleCnt="0"/>
      <dgm:spPr/>
    </dgm:pt>
    <dgm:pt modelId="{4FDC85C6-528D-4ECC-97F9-2CF0E7AB21F3}" type="pres">
      <dgm:prSet presAssocID="{209EE5E4-9060-4025-AC0A-B72F8206D7BC}" presName="tx1" presStyleLbl="revTx" presStyleIdx="2" presStyleCnt="5"/>
      <dgm:spPr/>
    </dgm:pt>
    <dgm:pt modelId="{47AA63BA-CE70-4912-9D28-F7785A9217C1}" type="pres">
      <dgm:prSet presAssocID="{209EE5E4-9060-4025-AC0A-B72F8206D7BC}" presName="vert1" presStyleCnt="0"/>
      <dgm:spPr/>
    </dgm:pt>
    <dgm:pt modelId="{92AA0CB1-BFFC-4A6D-A0F8-A6E77286549C}" type="pres">
      <dgm:prSet presAssocID="{E9961A79-3954-4571-B22C-759EB97644F3}" presName="thickLine" presStyleLbl="alignNode1" presStyleIdx="3" presStyleCnt="5"/>
      <dgm:spPr/>
    </dgm:pt>
    <dgm:pt modelId="{746A2394-4F43-4748-A364-C75351671967}" type="pres">
      <dgm:prSet presAssocID="{E9961A79-3954-4571-B22C-759EB97644F3}" presName="horz1" presStyleCnt="0"/>
      <dgm:spPr/>
    </dgm:pt>
    <dgm:pt modelId="{FB237E0B-E1B7-4CB1-9E75-B727BF86C30B}" type="pres">
      <dgm:prSet presAssocID="{E9961A79-3954-4571-B22C-759EB97644F3}" presName="tx1" presStyleLbl="revTx" presStyleIdx="3" presStyleCnt="5"/>
      <dgm:spPr/>
    </dgm:pt>
    <dgm:pt modelId="{D9F0093E-89FD-43FB-A2F2-28AAD3144A44}" type="pres">
      <dgm:prSet presAssocID="{E9961A79-3954-4571-B22C-759EB97644F3}" presName="vert1" presStyleCnt="0"/>
      <dgm:spPr/>
    </dgm:pt>
    <dgm:pt modelId="{1BEE0A0C-DCC0-4D99-9DCF-B4AA730EA5BC}" type="pres">
      <dgm:prSet presAssocID="{E78C04C2-440D-4C62-BE83-EF35068B2A51}" presName="thickLine" presStyleLbl="alignNode1" presStyleIdx="4" presStyleCnt="5"/>
      <dgm:spPr/>
    </dgm:pt>
    <dgm:pt modelId="{D4BC742A-D302-42D9-A5F9-C60267AC018C}" type="pres">
      <dgm:prSet presAssocID="{E78C04C2-440D-4C62-BE83-EF35068B2A51}" presName="horz1" presStyleCnt="0"/>
      <dgm:spPr/>
    </dgm:pt>
    <dgm:pt modelId="{92D300CE-7B44-49EB-835E-77E32FECCC93}" type="pres">
      <dgm:prSet presAssocID="{E78C04C2-440D-4C62-BE83-EF35068B2A51}" presName="tx1" presStyleLbl="revTx" presStyleIdx="4" presStyleCnt="5"/>
      <dgm:spPr/>
    </dgm:pt>
    <dgm:pt modelId="{07206627-A3E0-4BE9-879A-D97363750AED}" type="pres">
      <dgm:prSet presAssocID="{E78C04C2-440D-4C62-BE83-EF35068B2A51}" presName="vert1" presStyleCnt="0"/>
      <dgm:spPr/>
    </dgm:pt>
  </dgm:ptLst>
  <dgm:cxnLst>
    <dgm:cxn modelId="{81950B0B-EFAF-4A94-9D64-4C01E291A8B1}" type="presOf" srcId="{E8C03263-37A7-4F1A-B53D-111EF385D6E6}" destId="{8DF54869-6BEB-40ED-93D2-4E7F8A37FF2E}" srcOrd="0" destOrd="0" presId="urn:microsoft.com/office/officeart/2008/layout/LinedList"/>
    <dgm:cxn modelId="{CEB5723A-FA1F-4D41-AFFD-DD0281992579}" srcId="{64AB742C-AA31-49C9-90A5-5A8003B9A5DC}" destId="{E8C03263-37A7-4F1A-B53D-111EF385D6E6}" srcOrd="1" destOrd="0" parTransId="{A686AC8B-6988-4149-AE8B-DE7C66091A76}" sibTransId="{9383A2B7-820F-47AF-8D53-02E2F841DBB3}"/>
    <dgm:cxn modelId="{293AD763-FF79-450D-8D7B-E0E798C5FDB6}" type="presOf" srcId="{E78C04C2-440D-4C62-BE83-EF35068B2A51}" destId="{92D300CE-7B44-49EB-835E-77E32FECCC93}" srcOrd="0" destOrd="0" presId="urn:microsoft.com/office/officeart/2008/layout/LinedList"/>
    <dgm:cxn modelId="{93510344-93E5-4249-9923-6CF86BABE743}" type="presOf" srcId="{1B741733-6629-41AF-A465-B42B2843BAF5}" destId="{8F457122-E7E5-438D-A792-F54B67A0EC09}" srcOrd="0" destOrd="0" presId="urn:microsoft.com/office/officeart/2008/layout/LinedList"/>
    <dgm:cxn modelId="{DD3D5C66-E221-4799-95FE-63AECCE2390B}" srcId="{64AB742C-AA31-49C9-90A5-5A8003B9A5DC}" destId="{1B741733-6629-41AF-A465-B42B2843BAF5}" srcOrd="0" destOrd="0" parTransId="{37CA4937-1D4B-4CD8-9E9A-113267C3C69C}" sibTransId="{43D72715-2016-4CAB-9398-FCD5CD0DBA06}"/>
    <dgm:cxn modelId="{F80E8A69-E676-43E8-AAA3-A6E8E0959F8E}" srcId="{64AB742C-AA31-49C9-90A5-5A8003B9A5DC}" destId="{E78C04C2-440D-4C62-BE83-EF35068B2A51}" srcOrd="4" destOrd="0" parTransId="{04E51652-5823-4CF9-B648-3CA66263B8E8}" sibTransId="{EE620F69-F1C6-4B8B-977B-7BAAB89E85A3}"/>
    <dgm:cxn modelId="{7A3B5085-2239-494B-B527-FE2211E12761}" srcId="{64AB742C-AA31-49C9-90A5-5A8003B9A5DC}" destId="{E9961A79-3954-4571-B22C-759EB97644F3}" srcOrd="3" destOrd="0" parTransId="{8BACF447-5EE2-43FD-A1B4-278C4A47046B}" sibTransId="{1D8EE55C-5D3E-4CF7-B017-125A34C40924}"/>
    <dgm:cxn modelId="{63242393-CE4A-4649-AFB2-30DEA310B876}" type="presOf" srcId="{209EE5E4-9060-4025-AC0A-B72F8206D7BC}" destId="{4FDC85C6-528D-4ECC-97F9-2CF0E7AB21F3}" srcOrd="0" destOrd="0" presId="urn:microsoft.com/office/officeart/2008/layout/LinedList"/>
    <dgm:cxn modelId="{10D11997-301F-4DCA-9900-66F1D8FD38C4}" type="presOf" srcId="{E9961A79-3954-4571-B22C-759EB97644F3}" destId="{FB237E0B-E1B7-4CB1-9E75-B727BF86C30B}" srcOrd="0" destOrd="0" presId="urn:microsoft.com/office/officeart/2008/layout/LinedList"/>
    <dgm:cxn modelId="{5A4B63DF-94E4-4D0A-A001-B96FCE128625}" srcId="{64AB742C-AA31-49C9-90A5-5A8003B9A5DC}" destId="{209EE5E4-9060-4025-AC0A-B72F8206D7BC}" srcOrd="2" destOrd="0" parTransId="{1CE78D91-FA74-4EF8-BCE9-BF88A6F5B454}" sibTransId="{A5CEDC79-2063-4C37-8391-92701F571E8E}"/>
    <dgm:cxn modelId="{A305DAEF-9A1A-4102-97D9-7AE593253BD7}" type="presOf" srcId="{64AB742C-AA31-49C9-90A5-5A8003B9A5DC}" destId="{5A4945FD-C6D0-435A-BBD3-32FCD0CBAAE8}" srcOrd="0" destOrd="0" presId="urn:microsoft.com/office/officeart/2008/layout/LinedList"/>
    <dgm:cxn modelId="{69AC82B2-A0AC-48A6-9CED-8352B3E828CA}" type="presParOf" srcId="{5A4945FD-C6D0-435A-BBD3-32FCD0CBAAE8}" destId="{2BB665B7-7111-478C-AAA2-972EE06AF23C}" srcOrd="0" destOrd="0" presId="urn:microsoft.com/office/officeart/2008/layout/LinedList"/>
    <dgm:cxn modelId="{1D372DD2-13FC-4407-9838-A8D8110EE493}" type="presParOf" srcId="{5A4945FD-C6D0-435A-BBD3-32FCD0CBAAE8}" destId="{F1E96A23-784E-4A65-A834-B38E4CFD817A}" srcOrd="1" destOrd="0" presId="urn:microsoft.com/office/officeart/2008/layout/LinedList"/>
    <dgm:cxn modelId="{D90DBF70-3C08-46F9-AD5E-11C7A6A4F627}" type="presParOf" srcId="{F1E96A23-784E-4A65-A834-B38E4CFD817A}" destId="{8F457122-E7E5-438D-A792-F54B67A0EC09}" srcOrd="0" destOrd="0" presId="urn:microsoft.com/office/officeart/2008/layout/LinedList"/>
    <dgm:cxn modelId="{FC9E483C-DA2F-427D-B4D2-82366BCF63E1}" type="presParOf" srcId="{F1E96A23-784E-4A65-A834-B38E4CFD817A}" destId="{7B527B11-A719-49BA-AFA8-D72887C8C11A}" srcOrd="1" destOrd="0" presId="urn:microsoft.com/office/officeart/2008/layout/LinedList"/>
    <dgm:cxn modelId="{3852B872-8949-4A32-A909-F0ADCF23EDA4}" type="presParOf" srcId="{5A4945FD-C6D0-435A-BBD3-32FCD0CBAAE8}" destId="{22B12715-17BC-4B62-BEE8-4977470F2D8A}" srcOrd="2" destOrd="0" presId="urn:microsoft.com/office/officeart/2008/layout/LinedList"/>
    <dgm:cxn modelId="{EF2E04BE-1135-44F5-BB0E-24ECB4B2D58E}" type="presParOf" srcId="{5A4945FD-C6D0-435A-BBD3-32FCD0CBAAE8}" destId="{CF526AA4-344F-4F87-95A7-2D9E95618EE2}" srcOrd="3" destOrd="0" presId="urn:microsoft.com/office/officeart/2008/layout/LinedList"/>
    <dgm:cxn modelId="{CD79ABC6-E2BA-4D45-839E-8DD2C8400B7D}" type="presParOf" srcId="{CF526AA4-344F-4F87-95A7-2D9E95618EE2}" destId="{8DF54869-6BEB-40ED-93D2-4E7F8A37FF2E}" srcOrd="0" destOrd="0" presId="urn:microsoft.com/office/officeart/2008/layout/LinedList"/>
    <dgm:cxn modelId="{70D09730-79E9-4389-A586-270C91FA63F2}" type="presParOf" srcId="{CF526AA4-344F-4F87-95A7-2D9E95618EE2}" destId="{F1AAFA83-6149-413C-ADA1-27CD6995B7FB}" srcOrd="1" destOrd="0" presId="urn:microsoft.com/office/officeart/2008/layout/LinedList"/>
    <dgm:cxn modelId="{B79C642C-6F8A-44CA-99CC-8311C727E711}" type="presParOf" srcId="{5A4945FD-C6D0-435A-BBD3-32FCD0CBAAE8}" destId="{042D0FB8-A52E-4155-A757-23B7AF2F9D0B}" srcOrd="4" destOrd="0" presId="urn:microsoft.com/office/officeart/2008/layout/LinedList"/>
    <dgm:cxn modelId="{6CE94B8C-1AAF-4AEA-8584-B83558D91BAD}" type="presParOf" srcId="{5A4945FD-C6D0-435A-BBD3-32FCD0CBAAE8}" destId="{A33C898B-9814-486A-AAF7-CEA298E41A24}" srcOrd="5" destOrd="0" presId="urn:microsoft.com/office/officeart/2008/layout/LinedList"/>
    <dgm:cxn modelId="{2ACF4060-3103-4A54-B1FF-0018B63E5893}" type="presParOf" srcId="{A33C898B-9814-486A-AAF7-CEA298E41A24}" destId="{4FDC85C6-528D-4ECC-97F9-2CF0E7AB21F3}" srcOrd="0" destOrd="0" presId="urn:microsoft.com/office/officeart/2008/layout/LinedList"/>
    <dgm:cxn modelId="{55BE375E-AAEE-48AB-9E98-C4EB6DCE5E7D}" type="presParOf" srcId="{A33C898B-9814-486A-AAF7-CEA298E41A24}" destId="{47AA63BA-CE70-4912-9D28-F7785A9217C1}" srcOrd="1" destOrd="0" presId="urn:microsoft.com/office/officeart/2008/layout/LinedList"/>
    <dgm:cxn modelId="{60E7DCF5-8657-4EDD-9EA9-97BEA2F0737E}" type="presParOf" srcId="{5A4945FD-C6D0-435A-BBD3-32FCD0CBAAE8}" destId="{92AA0CB1-BFFC-4A6D-A0F8-A6E77286549C}" srcOrd="6" destOrd="0" presId="urn:microsoft.com/office/officeart/2008/layout/LinedList"/>
    <dgm:cxn modelId="{90A74F84-1F1D-4379-96BC-88DF4D7E089C}" type="presParOf" srcId="{5A4945FD-C6D0-435A-BBD3-32FCD0CBAAE8}" destId="{746A2394-4F43-4748-A364-C75351671967}" srcOrd="7" destOrd="0" presId="urn:microsoft.com/office/officeart/2008/layout/LinedList"/>
    <dgm:cxn modelId="{7F880EE4-E1C0-4A0D-953C-2547050734D1}" type="presParOf" srcId="{746A2394-4F43-4748-A364-C75351671967}" destId="{FB237E0B-E1B7-4CB1-9E75-B727BF86C30B}" srcOrd="0" destOrd="0" presId="urn:microsoft.com/office/officeart/2008/layout/LinedList"/>
    <dgm:cxn modelId="{52C934B9-B095-4C8B-BE50-B08AA6C97095}" type="presParOf" srcId="{746A2394-4F43-4748-A364-C75351671967}" destId="{D9F0093E-89FD-43FB-A2F2-28AAD3144A44}" srcOrd="1" destOrd="0" presId="urn:microsoft.com/office/officeart/2008/layout/LinedList"/>
    <dgm:cxn modelId="{D6D0698D-5B45-45D7-9787-5C19CAE584D9}" type="presParOf" srcId="{5A4945FD-C6D0-435A-BBD3-32FCD0CBAAE8}" destId="{1BEE0A0C-DCC0-4D99-9DCF-B4AA730EA5BC}" srcOrd="8" destOrd="0" presId="urn:microsoft.com/office/officeart/2008/layout/LinedList"/>
    <dgm:cxn modelId="{EF5CF826-7498-444C-8D28-A3A6DD1FB968}" type="presParOf" srcId="{5A4945FD-C6D0-435A-BBD3-32FCD0CBAAE8}" destId="{D4BC742A-D302-42D9-A5F9-C60267AC018C}" srcOrd="9" destOrd="0" presId="urn:microsoft.com/office/officeart/2008/layout/LinedList"/>
    <dgm:cxn modelId="{9AA1455E-E020-4ED9-B73E-286B768F6757}" type="presParOf" srcId="{D4BC742A-D302-42D9-A5F9-C60267AC018C}" destId="{92D300CE-7B44-49EB-835E-77E32FECCC93}" srcOrd="0" destOrd="0" presId="urn:microsoft.com/office/officeart/2008/layout/LinedList"/>
    <dgm:cxn modelId="{CF619D18-0EBA-4EF5-8F8E-7F15AB86DE6B}" type="presParOf" srcId="{D4BC742A-D302-42D9-A5F9-C60267AC018C}" destId="{07206627-A3E0-4BE9-879A-D97363750A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65B7-7111-478C-AAA2-972EE06AF23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57122-E7E5-438D-A792-F54B67A0EC09}">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Deconstruct</a:t>
          </a:r>
        </a:p>
      </dsp:txBody>
      <dsp:txXfrm>
        <a:off x="0" y="675"/>
        <a:ext cx="6900512" cy="1106957"/>
      </dsp:txXfrm>
    </dsp:sp>
    <dsp:sp modelId="{22B12715-17BC-4B62-BEE8-4977470F2D8A}">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54869-6BEB-40ED-93D2-4E7F8A37FF2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Dismantle</a:t>
          </a:r>
        </a:p>
      </dsp:txBody>
      <dsp:txXfrm>
        <a:off x="0" y="1107633"/>
        <a:ext cx="6900512" cy="1106957"/>
      </dsp:txXfrm>
    </dsp:sp>
    <dsp:sp modelId="{042D0FB8-A52E-4155-A757-23B7AF2F9D0B}">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C85C6-528D-4ECC-97F9-2CF0E7AB21F3}">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Question the “truth”</a:t>
          </a:r>
        </a:p>
      </dsp:txBody>
      <dsp:txXfrm>
        <a:off x="0" y="2214591"/>
        <a:ext cx="6900512" cy="1106957"/>
      </dsp:txXfrm>
    </dsp:sp>
    <dsp:sp modelId="{92AA0CB1-BFFC-4A6D-A0F8-A6E77286549C}">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7E0B-E1B7-4CB1-9E75-B727BF86C30B}">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Objectivity is not good</a:t>
          </a:r>
        </a:p>
      </dsp:txBody>
      <dsp:txXfrm>
        <a:off x="0" y="3321549"/>
        <a:ext cx="6900512" cy="1106957"/>
      </dsp:txXfrm>
    </dsp:sp>
    <dsp:sp modelId="{1BEE0A0C-DCC0-4D99-9DCF-B4AA730EA5BC}">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300CE-7B44-49EB-835E-77E32FECCC93}">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Feminism</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1EFEA-392A-4C43-8984-019D0C1DBBE9}" type="datetimeFigureOut">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806D9-9A1C-4907-AC94-3B4C0B0E506D}" type="slidenum">
              <a:t>‹#›</a:t>
            </a:fld>
            <a:endParaRPr lang="en-US"/>
          </a:p>
        </p:txBody>
      </p:sp>
    </p:spTree>
    <p:extLst>
      <p:ext uri="{BB962C8B-B14F-4D97-AF65-F5344CB8AC3E}">
        <p14:creationId xmlns:p14="http://schemas.microsoft.com/office/powerpoint/2010/main" val="412790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3806D9-9A1C-4907-AC94-3B4C0B0E506D}" type="slidenum">
              <a:rPr lang="en-US" smtClean="0"/>
              <a:t>3</a:t>
            </a:fld>
            <a:endParaRPr lang="en-US"/>
          </a:p>
        </p:txBody>
      </p:sp>
    </p:spTree>
    <p:extLst>
      <p:ext uri="{BB962C8B-B14F-4D97-AF65-F5344CB8AC3E}">
        <p14:creationId xmlns:p14="http://schemas.microsoft.com/office/powerpoint/2010/main" val="374813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Post: </a:t>
            </a:r>
            <a:r>
              <a:rPr lang="en-US"/>
              <a:t>such a work is not composed in accordance with any previous universal rules</a:t>
            </a:r>
          </a:p>
          <a:p>
            <a:endParaRPr lang="en-US"/>
          </a:p>
          <a:p>
            <a:r>
              <a:rPr lang="en-US"/>
              <a:t>Imagine you have a jigsaw puzzle that represents human understanding of the world. In the past, people tried to put all the pieces together to create one big, clear picture it was like saying, "This is the complete and only way to understand everything. Now, Postmodernism comes along and says Maybe there's not just one right way to put this puzzle together. Maybe there are multiple ways to arrange the pieces, and they can create different, equally valid pictures."</a:t>
            </a:r>
            <a:endParaRPr lang="en-US">
              <a:ea typeface="Calibri"/>
              <a:cs typeface="Calibri"/>
            </a:endParaRPr>
          </a:p>
          <a:p>
            <a:endParaRPr lang="en-US">
              <a:cs typeface="+mn-lt"/>
            </a:endParaRPr>
          </a:p>
          <a:p>
            <a:r>
              <a:rPr lang="en-US"/>
              <a:t>For example, in literature, traditional storytelling followed a linear, chronological pattern. Postmodern literature might play with time, using flashbacks and multiple perspectives to challenge the idea that there's only one way to tell a story.</a:t>
            </a:r>
            <a:br>
              <a:rPr lang="en-US">
                <a:cs typeface="+mn-lt"/>
              </a:rPr>
            </a:br>
            <a:endParaRPr lang="en-US">
              <a:ea typeface="Calibri"/>
              <a:cs typeface="Calibri"/>
            </a:endParaRPr>
          </a:p>
          <a:p>
            <a:r>
              <a:rPr lang="en-US"/>
              <a:t>So, Postmodernism questions the idea of a single, universal truth or explanation for everything and suggests that there can be many valid interpretations and understandings of the world. It's like embracing the idea that there are multiple ways to solve the puzzle of understanding.</a:t>
            </a:r>
            <a:endParaRPr lang="en-US">
              <a:ea typeface="Calibri"/>
              <a:cs typeface="Calibri"/>
            </a:endParaRPr>
          </a:p>
        </p:txBody>
      </p:sp>
      <p:sp>
        <p:nvSpPr>
          <p:cNvPr id="4" name="Slide Number Placeholder 3"/>
          <p:cNvSpPr>
            <a:spLocks noGrp="1"/>
          </p:cNvSpPr>
          <p:nvPr>
            <p:ph type="sldNum" sz="quarter" idx="5"/>
          </p:nvPr>
        </p:nvSpPr>
        <p:spPr/>
        <p:txBody>
          <a:bodyPr/>
          <a:lstStyle/>
          <a:p>
            <a:fld id="{463806D9-9A1C-4907-AC94-3B4C0B0E506D}" type="slidenum">
              <a:t>4</a:t>
            </a:fld>
            <a:endParaRPr lang="en-US"/>
          </a:p>
        </p:txBody>
      </p:sp>
    </p:spTree>
    <p:extLst>
      <p:ext uri="{BB962C8B-B14F-4D97-AF65-F5344CB8AC3E}">
        <p14:creationId xmlns:p14="http://schemas.microsoft.com/office/powerpoint/2010/main" val="429424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shift can be identified by the idea that consumption of goods and services is no longer about acquiring goods but it became a way of constructing identity or meaning to the person who is consuming these goods and services. </a:t>
            </a:r>
          </a:p>
          <a:p>
            <a:endParaRPr lang="en-US">
              <a:cs typeface="Calibri"/>
            </a:endParaRPr>
          </a:p>
        </p:txBody>
      </p:sp>
      <p:sp>
        <p:nvSpPr>
          <p:cNvPr id="4" name="Slide Number Placeholder 3"/>
          <p:cNvSpPr>
            <a:spLocks noGrp="1"/>
          </p:cNvSpPr>
          <p:nvPr>
            <p:ph type="sldNum" sz="quarter" idx="5"/>
          </p:nvPr>
        </p:nvSpPr>
        <p:spPr/>
        <p:txBody>
          <a:bodyPr/>
          <a:lstStyle/>
          <a:p>
            <a:fld id="{463806D9-9A1C-4907-AC94-3B4C0B0E506D}" type="slidenum">
              <a:t>12</a:t>
            </a:fld>
            <a:endParaRPr lang="en-US"/>
          </a:p>
        </p:txBody>
      </p:sp>
    </p:spTree>
    <p:extLst>
      <p:ext uri="{BB962C8B-B14F-4D97-AF65-F5344CB8AC3E}">
        <p14:creationId xmlns:p14="http://schemas.microsoft.com/office/powerpoint/2010/main" val="298113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Coca-Cola's "Share a Coke" campaign where Coca-Cola managed to personalize the product and shift it from just a beverage to a personal experience with the act of sharing and connecting with other people.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63806D9-9A1C-4907-AC94-3B4C0B0E506D}" type="slidenum">
              <a:t>13</a:t>
            </a:fld>
            <a:endParaRPr lang="en-US"/>
          </a:p>
        </p:txBody>
      </p:sp>
    </p:spTree>
    <p:extLst>
      <p:ext uri="{BB962C8B-B14F-4D97-AF65-F5344CB8AC3E}">
        <p14:creationId xmlns:p14="http://schemas.microsoft.com/office/powerpoint/2010/main" val="427452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companies around the world tries to create a product to satisfy a certain need in a niche market which is from another culture and they see an opportunity so they create a product without fully understanding the cultural depth or meaning of what they are creating. This process of commercializing cultural symbols can turn peoples cultures into products which might create some kind of stereotyping of these cultures. </a:t>
            </a:r>
          </a:p>
        </p:txBody>
      </p:sp>
      <p:sp>
        <p:nvSpPr>
          <p:cNvPr id="4" name="Slide Number Placeholder 3"/>
          <p:cNvSpPr>
            <a:spLocks noGrp="1"/>
          </p:cNvSpPr>
          <p:nvPr>
            <p:ph type="sldNum" sz="quarter" idx="5"/>
          </p:nvPr>
        </p:nvSpPr>
        <p:spPr/>
        <p:txBody>
          <a:bodyPr/>
          <a:lstStyle/>
          <a:p>
            <a:fld id="{463806D9-9A1C-4907-AC94-3B4C0B0E506D}" type="slidenum">
              <a:t>14</a:t>
            </a:fld>
            <a:endParaRPr lang="en-US"/>
          </a:p>
        </p:txBody>
      </p:sp>
    </p:spTree>
    <p:extLst>
      <p:ext uri="{BB962C8B-B14F-4D97-AF65-F5344CB8AC3E}">
        <p14:creationId xmlns:p14="http://schemas.microsoft.com/office/powerpoint/2010/main" val="361819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628C-017B-7604-D863-0E9F55854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E0240-A611-5ED3-23D5-3C27B56D7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C994F3-0CF4-1AF0-B628-8B7C809A349E}"/>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DE3B006D-A11A-4573-E979-9160636B9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D6711-49C9-8BB0-BFEF-216945178DAC}"/>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1788055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0C5-3A22-D467-8F4A-E758BB0B22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C64190-708F-D15D-41E2-5F54B0CCE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59D4-D469-4B7A-F401-7E8D8E476779}"/>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7E2A4C69-CF27-6DC0-81DB-448E7A9C8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493C5-040C-6DB5-A0B1-1176A8F8C14C}"/>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419970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38F05-14DF-2AC4-D0AC-E73547D0D6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30B2F5-6435-7C48-DACF-30B56FC9C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E6E42-FDC3-DE45-E7D5-B000F3B8A568}"/>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0B9212DE-07BD-8963-8404-EDA3B03F8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B81E8-9FD3-EB80-7C5E-4A5E9A19DE9B}"/>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325062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3057-6C1B-83D6-BFBC-F967867D6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39541-39BB-9039-B1E8-82B6CC69B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6AD52-F297-06AE-1934-6EE8EB2A7321}"/>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F8BE2E0B-0B42-D58F-75CC-41C495A0D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6E675-81EE-5B13-B624-385564F6EC68}"/>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4101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D042-55B8-924C-4B2A-869E2C809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C526C-D272-3B69-E5FE-AE004B75EF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D5745-E936-61E3-8D4D-ED82CD49838A}"/>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DA53426E-50BE-0143-EECE-66243F25E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97AD9-3AC7-F639-D36D-6AECE0D4C970}"/>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376553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90F6-95D3-1FB2-0EA6-798741A09E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2A22B-D709-538A-E8BA-533C698B4C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55008-7452-FABC-9226-79991587BF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93C90B-977A-B2DF-B8E2-FEFC2FACAE01}"/>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6" name="Footer Placeholder 5">
            <a:extLst>
              <a:ext uri="{FF2B5EF4-FFF2-40B4-BE49-F238E27FC236}">
                <a16:creationId xmlns:a16="http://schemas.microsoft.com/office/drawing/2014/main" id="{A320D97D-3D3F-6BD6-B873-70E888577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F3698-9EF8-FA55-E013-3AFE96892087}"/>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428159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59DB-6A4F-D029-D6F4-FBFFD22AC7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80602-D11A-4AB6-B233-D61552867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A277A-B3F0-9314-06D7-6757561D3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68EE6-EEA7-5DDE-5F74-55514EF0A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4707D-3C57-019F-1696-86AFE912A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EFB28C-C1CC-06BD-281F-0452C61A2824}"/>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8" name="Footer Placeholder 7">
            <a:extLst>
              <a:ext uri="{FF2B5EF4-FFF2-40B4-BE49-F238E27FC236}">
                <a16:creationId xmlns:a16="http://schemas.microsoft.com/office/drawing/2014/main" id="{8CD34C0A-FF5C-9E6E-B91D-2674E4C9E7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A4C3C9-A089-0E63-97F1-648408169E94}"/>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42817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4BB4-838C-15A2-4439-D620272959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469B22-2EEA-60E8-62CE-76DF51A4D4D1}"/>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4" name="Footer Placeholder 3">
            <a:extLst>
              <a:ext uri="{FF2B5EF4-FFF2-40B4-BE49-F238E27FC236}">
                <a16:creationId xmlns:a16="http://schemas.microsoft.com/office/drawing/2014/main" id="{46975044-1B8E-6C61-D10A-5C4E81521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9FC32-8428-905B-CB5A-26F360BB6833}"/>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415253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D2AC1-2B51-1C78-D7FF-F0B45490C3FA}"/>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3" name="Footer Placeholder 2">
            <a:extLst>
              <a:ext uri="{FF2B5EF4-FFF2-40B4-BE49-F238E27FC236}">
                <a16:creationId xmlns:a16="http://schemas.microsoft.com/office/drawing/2014/main" id="{F1463939-B5F6-A37B-9F92-9A415D8DE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146D29-DC0A-68D5-305F-DCBCEA751F6D}"/>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100910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98B8-52A1-8DBE-64B6-6E2970197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C5899-952A-1B61-A05C-507BD2C61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FA31A-0E84-682C-A55F-8308ACF89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512B9-A9C1-AD19-9A57-91EEACFDF60F}"/>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6" name="Footer Placeholder 5">
            <a:extLst>
              <a:ext uri="{FF2B5EF4-FFF2-40B4-BE49-F238E27FC236}">
                <a16:creationId xmlns:a16="http://schemas.microsoft.com/office/drawing/2014/main" id="{9D6E82BE-5894-8254-FF57-E1F0949CD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31B04-AD31-A707-399F-5BE026C25A30}"/>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82717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31F5-7468-E440-C912-FBDEC2D37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D824BC-5E33-B003-1139-2146775F4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5E494D-1350-3F82-F93F-25761BBD8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006D0-DC6A-EDD4-FBDE-CC7E8F884701}"/>
              </a:ext>
            </a:extLst>
          </p:cNvPr>
          <p:cNvSpPr>
            <a:spLocks noGrp="1"/>
          </p:cNvSpPr>
          <p:nvPr>
            <p:ph type="dt" sz="half" idx="10"/>
          </p:nvPr>
        </p:nvSpPr>
        <p:spPr/>
        <p:txBody>
          <a:bodyPr/>
          <a:lstStyle/>
          <a:p>
            <a:fld id="{9AECF4A7-0AB2-420A-B847-1F50570793BF}" type="datetimeFigureOut">
              <a:rPr lang="en-US" smtClean="0"/>
              <a:t>10/17/2023</a:t>
            </a:fld>
            <a:endParaRPr lang="en-US"/>
          </a:p>
        </p:txBody>
      </p:sp>
      <p:sp>
        <p:nvSpPr>
          <p:cNvPr id="6" name="Footer Placeholder 5">
            <a:extLst>
              <a:ext uri="{FF2B5EF4-FFF2-40B4-BE49-F238E27FC236}">
                <a16:creationId xmlns:a16="http://schemas.microsoft.com/office/drawing/2014/main" id="{91546868-66DE-F99C-08D6-6FAA68B18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A037E-DA23-7E76-DDE7-1F60B616E083}"/>
              </a:ext>
            </a:extLst>
          </p:cNvPr>
          <p:cNvSpPr>
            <a:spLocks noGrp="1"/>
          </p:cNvSpPr>
          <p:nvPr>
            <p:ph type="sldNum" sz="quarter" idx="12"/>
          </p:nvPr>
        </p:nvSpPr>
        <p:spPr/>
        <p:txBody>
          <a:bodyPr/>
          <a:lstStyle/>
          <a:p>
            <a:fld id="{447A9C68-28BA-4EAD-89B8-E4AC57A31274}" type="slidenum">
              <a:rPr lang="en-US" smtClean="0"/>
              <a:t>‹#›</a:t>
            </a:fld>
            <a:endParaRPr lang="en-US"/>
          </a:p>
        </p:txBody>
      </p:sp>
    </p:spTree>
    <p:extLst>
      <p:ext uri="{BB962C8B-B14F-4D97-AF65-F5344CB8AC3E}">
        <p14:creationId xmlns:p14="http://schemas.microsoft.com/office/powerpoint/2010/main" val="130176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89C8F-0CBA-348A-223E-E363772EB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1B535-0089-4493-337E-81F88EF27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7D514-6156-10B6-E058-C266FF2F5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CF4A7-0AB2-420A-B847-1F50570793BF}" type="datetimeFigureOut">
              <a:rPr lang="en-US" smtClean="0"/>
              <a:t>10/17/2023</a:t>
            </a:fld>
            <a:endParaRPr lang="en-US"/>
          </a:p>
        </p:txBody>
      </p:sp>
      <p:sp>
        <p:nvSpPr>
          <p:cNvPr id="5" name="Footer Placeholder 4">
            <a:extLst>
              <a:ext uri="{FF2B5EF4-FFF2-40B4-BE49-F238E27FC236}">
                <a16:creationId xmlns:a16="http://schemas.microsoft.com/office/drawing/2014/main" id="{A3412B46-CC41-86EC-9D18-D92861494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E4C337-DC7C-6293-0973-BAB265D2F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A9C68-28BA-4EAD-89B8-E4AC57A31274}" type="slidenum">
              <a:rPr lang="en-US" smtClean="0"/>
              <a:t>‹#›</a:t>
            </a:fld>
            <a:endParaRPr lang="en-US"/>
          </a:p>
        </p:txBody>
      </p:sp>
    </p:spTree>
    <p:extLst>
      <p:ext uri="{BB962C8B-B14F-4D97-AF65-F5344CB8AC3E}">
        <p14:creationId xmlns:p14="http://schemas.microsoft.com/office/powerpoint/2010/main" val="223215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aitlinduffy.hcommons.org/2018/06/04/foucault-the-consumer-culture-and-environmental-degradation-200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eEG5LVXdK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inmajimena.com/think-different-mucho-mas-que-un-slogan/"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campbellpropertymanagement.com/blog/2021/07/12/sense-and-sensitiv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socialthings.wordpress.com/2016/12/06/social-media-the-perfect-depiction-of-postmodernism/" TargetMode="External"/><Relationship Id="rId2" Type="http://schemas.openxmlformats.org/officeDocument/2006/relationships/hyperlink" Target="https://www.britannica.com/topic/Black-Lives-Matter" TargetMode="External"/><Relationship Id="rId1" Type="http://schemas.openxmlformats.org/officeDocument/2006/relationships/slideLayout" Target="../slideLayouts/slideLayout2.xml"/><Relationship Id="rId6" Type="http://schemas.openxmlformats.org/officeDocument/2006/relationships/hyperlink" Target="https://www.pdcnet.org/8525737F00588A37/file/6EF2AE9BDE8660AE852577CA006476C3/$FILE/harvardreview_1992_0002_0001_0003_0006.pdf" TargetMode="External"/><Relationship Id="rId5" Type="http://schemas.openxmlformats.org/officeDocument/2006/relationships/hyperlink" Target="https://www.britannica.com/topic/postmodernism-philosophy" TargetMode="External"/><Relationship Id="rId4" Type="http://schemas.openxmlformats.org/officeDocument/2006/relationships/hyperlink" Target="https://pressbooks.online.ucf.edu/introductiontophilosophy/chapter/what-is-postmodernis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LhlXDI1JSKk"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44" name="Rectangle 104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FD683-6418-A112-6CB4-571AF4916FF1}"/>
              </a:ext>
            </a:extLst>
          </p:cNvPr>
          <p:cNvSpPr>
            <a:spLocks noGrp="1"/>
          </p:cNvSpPr>
          <p:nvPr>
            <p:ph type="title"/>
          </p:nvPr>
        </p:nvSpPr>
        <p:spPr>
          <a:xfrm>
            <a:off x="761803" y="350196"/>
            <a:ext cx="4646904" cy="1624520"/>
          </a:xfrm>
        </p:spPr>
        <p:txBody>
          <a:bodyPr anchor="ctr">
            <a:normAutofit/>
          </a:bodyPr>
          <a:lstStyle/>
          <a:p>
            <a:r>
              <a:rPr lang="en-US" sz="3700" b="1"/>
              <a:t>Postmodernism and the Consumer Society</a:t>
            </a:r>
          </a:p>
        </p:txBody>
      </p:sp>
      <p:sp>
        <p:nvSpPr>
          <p:cNvPr id="3" name="Content Placeholder 2">
            <a:extLst>
              <a:ext uri="{FF2B5EF4-FFF2-40B4-BE49-F238E27FC236}">
                <a16:creationId xmlns:a16="http://schemas.microsoft.com/office/drawing/2014/main" id="{9F7392D5-22AA-5DA6-2058-1C1683C14843}"/>
              </a:ext>
            </a:extLst>
          </p:cNvPr>
          <p:cNvSpPr>
            <a:spLocks noGrp="1"/>
          </p:cNvSpPr>
          <p:nvPr>
            <p:ph idx="1"/>
          </p:nvPr>
        </p:nvSpPr>
        <p:spPr>
          <a:xfrm>
            <a:off x="761802" y="2743200"/>
            <a:ext cx="4646905" cy="3613149"/>
          </a:xfrm>
        </p:spPr>
        <p:txBody>
          <a:bodyPr anchor="ctr">
            <a:normAutofit/>
          </a:bodyPr>
          <a:lstStyle/>
          <a:p>
            <a:pPr marL="0" indent="0">
              <a:buNone/>
            </a:pPr>
            <a:r>
              <a:rPr lang="en-US" sz="2000"/>
              <a:t>Presented by:</a:t>
            </a:r>
          </a:p>
          <a:p>
            <a:pPr marL="0" indent="0">
              <a:buNone/>
            </a:pPr>
            <a:r>
              <a:rPr lang="en-US" sz="2000"/>
              <a:t>Lukas Motta</a:t>
            </a:r>
          </a:p>
          <a:p>
            <a:pPr marL="0" indent="0">
              <a:buNone/>
            </a:pPr>
            <a:r>
              <a:rPr lang="en-US" sz="2000"/>
              <a:t>Ahmad Abu-</a:t>
            </a:r>
            <a:r>
              <a:rPr lang="en-US" sz="2000" err="1"/>
              <a:t>Hmeidan</a:t>
            </a:r>
            <a:endParaRPr lang="en-US" sz="2000"/>
          </a:p>
        </p:txBody>
      </p:sp>
      <p:pic>
        <p:nvPicPr>
          <p:cNvPr id="1030" name="Picture 6" descr="Image result for question mark lightbulb">
            <a:extLst>
              <a:ext uri="{FF2B5EF4-FFF2-40B4-BE49-F238E27FC236}">
                <a16:creationId xmlns:a16="http://schemas.microsoft.com/office/drawing/2014/main" id="{450E38CA-D5AE-722E-53AF-59275C4FC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52" r="15207"/>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7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77" name="Rectangle 717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B32EA-09D6-7BB8-FC85-AA308AE85D67}"/>
              </a:ext>
            </a:extLst>
          </p:cNvPr>
          <p:cNvSpPr>
            <a:spLocks noGrp="1"/>
          </p:cNvSpPr>
          <p:nvPr>
            <p:ph type="title"/>
          </p:nvPr>
        </p:nvSpPr>
        <p:spPr>
          <a:xfrm>
            <a:off x="761803" y="350196"/>
            <a:ext cx="4646904" cy="1624520"/>
          </a:xfrm>
        </p:spPr>
        <p:txBody>
          <a:bodyPr anchor="ctr">
            <a:normAutofit/>
          </a:bodyPr>
          <a:lstStyle/>
          <a:p>
            <a:r>
              <a:rPr lang="en-US" sz="4000"/>
              <a:t>The Role of Social Media</a:t>
            </a:r>
          </a:p>
        </p:txBody>
      </p:sp>
      <p:sp>
        <p:nvSpPr>
          <p:cNvPr id="3" name="Content Placeholder 2">
            <a:extLst>
              <a:ext uri="{FF2B5EF4-FFF2-40B4-BE49-F238E27FC236}">
                <a16:creationId xmlns:a16="http://schemas.microsoft.com/office/drawing/2014/main" id="{CBB77BA8-6D2A-5E73-7E41-AE164986BCB0}"/>
              </a:ext>
            </a:extLst>
          </p:cNvPr>
          <p:cNvSpPr>
            <a:spLocks noGrp="1"/>
          </p:cNvSpPr>
          <p:nvPr>
            <p:ph idx="1"/>
          </p:nvPr>
        </p:nvSpPr>
        <p:spPr>
          <a:xfrm>
            <a:off x="761802" y="2743200"/>
            <a:ext cx="4646905" cy="3613149"/>
          </a:xfrm>
        </p:spPr>
        <p:txBody>
          <a:bodyPr anchor="ctr">
            <a:normAutofit/>
          </a:bodyPr>
          <a:lstStyle/>
          <a:p>
            <a:r>
              <a:rPr lang="en-US" sz="2000"/>
              <a:t>The 21</a:t>
            </a:r>
            <a:r>
              <a:rPr lang="en-US" sz="2000" baseline="30000"/>
              <a:t>st</a:t>
            </a:r>
            <a:r>
              <a:rPr lang="en-US" sz="2000"/>
              <a:t> century has seen postmodern ideals and movement explode.</a:t>
            </a:r>
          </a:p>
          <a:p>
            <a:r>
              <a:rPr lang="en-US" sz="2000"/>
              <a:t>X(Formerly Twitter), Instagram, Facebook etc. are tools used by postmodernists to gain traction.</a:t>
            </a:r>
          </a:p>
          <a:p>
            <a:r>
              <a:rPr lang="en-US" sz="2000"/>
              <a:t>Postmodernism is very event-based and reacts to social conflicts and social developments.</a:t>
            </a:r>
          </a:p>
          <a:p>
            <a:endParaRPr lang="en-US" sz="2000"/>
          </a:p>
        </p:txBody>
      </p:sp>
      <p:pic>
        <p:nvPicPr>
          <p:cNvPr id="7170" name="Picture 2" descr="Image result for twitter">
            <a:extLst>
              <a:ext uri="{FF2B5EF4-FFF2-40B4-BE49-F238E27FC236}">
                <a16:creationId xmlns:a16="http://schemas.microsoft.com/office/drawing/2014/main" id="{C393F456-030D-FD25-503A-A11084D41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32" r="21988"/>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2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AEA46-49C5-91B1-D4E7-19CDDB272D2D}"/>
              </a:ext>
            </a:extLst>
          </p:cNvPr>
          <p:cNvSpPr>
            <a:spLocks noGrp="1"/>
          </p:cNvSpPr>
          <p:nvPr>
            <p:ph type="title"/>
          </p:nvPr>
        </p:nvSpPr>
        <p:spPr>
          <a:xfrm>
            <a:off x="640080" y="325369"/>
            <a:ext cx="4368602" cy="1956841"/>
          </a:xfrm>
        </p:spPr>
        <p:txBody>
          <a:bodyPr anchor="b">
            <a:normAutofit/>
          </a:bodyPr>
          <a:lstStyle/>
          <a:p>
            <a:r>
              <a:rPr lang="en-US" sz="5400"/>
              <a:t>For example…</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1C40B7-E389-C35A-FAB6-FCE987A5AC89}"/>
              </a:ext>
            </a:extLst>
          </p:cNvPr>
          <p:cNvSpPr>
            <a:spLocks noGrp="1"/>
          </p:cNvSpPr>
          <p:nvPr>
            <p:ph idx="1"/>
          </p:nvPr>
        </p:nvSpPr>
        <p:spPr>
          <a:xfrm>
            <a:off x="640080" y="2872899"/>
            <a:ext cx="4243589" cy="3320668"/>
          </a:xfrm>
        </p:spPr>
        <p:txBody>
          <a:bodyPr>
            <a:normAutofit/>
          </a:bodyPr>
          <a:lstStyle/>
          <a:p>
            <a:r>
              <a:rPr lang="en-US" sz="2200"/>
              <a:t>Black Lives Matter Movement in the USA.</a:t>
            </a:r>
          </a:p>
          <a:p>
            <a:pPr marL="0" indent="0">
              <a:buNone/>
            </a:pPr>
            <a:r>
              <a:rPr lang="en-US" sz="2200"/>
              <a:t>-Started as a Twitter Hashtag.</a:t>
            </a:r>
          </a:p>
          <a:p>
            <a:pPr marL="0" indent="0">
              <a:buNone/>
            </a:pPr>
            <a:r>
              <a:rPr lang="en-US" sz="2200"/>
              <a:t>-Response to the death of Trayvon Martin. A major social conflict involving race.</a:t>
            </a:r>
          </a:p>
          <a:p>
            <a:endParaRPr lang="en-US" sz="2200"/>
          </a:p>
          <a:p>
            <a:endParaRPr lang="en-US" sz="2200"/>
          </a:p>
        </p:txBody>
      </p:sp>
      <p:pic>
        <p:nvPicPr>
          <p:cNvPr id="1028" name="Picture 4" descr="Image result for black lives matter protest degrading whites">
            <a:extLst>
              <a:ext uri="{FF2B5EF4-FFF2-40B4-BE49-F238E27FC236}">
                <a16:creationId xmlns:a16="http://schemas.microsoft.com/office/drawing/2014/main" id="{CF65075C-44A7-BBC6-1801-F5176E78A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44" r="1700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8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7D71-40CA-A974-8491-707BC4030B23}"/>
              </a:ext>
            </a:extLst>
          </p:cNvPr>
          <p:cNvSpPr>
            <a:spLocks noGrp="1"/>
          </p:cNvSpPr>
          <p:nvPr>
            <p:ph type="title"/>
          </p:nvPr>
        </p:nvSpPr>
        <p:spPr>
          <a:xfrm>
            <a:off x="6823878" y="741391"/>
            <a:ext cx="4491821" cy="1616203"/>
          </a:xfrm>
        </p:spPr>
        <p:txBody>
          <a:bodyPr anchor="b">
            <a:normAutofit/>
          </a:bodyPr>
          <a:lstStyle/>
          <a:p>
            <a:r>
              <a:rPr lang="en-US" sz="3200">
                <a:latin typeface="Arial"/>
                <a:cs typeface="Arial"/>
              </a:rPr>
              <a:t>Consumer Culture in Postmodernism</a:t>
            </a:r>
            <a:endParaRPr lang="en-US" sz="3200"/>
          </a:p>
        </p:txBody>
      </p:sp>
      <p:pic>
        <p:nvPicPr>
          <p:cNvPr id="4" name="Picture 3" descr="A map of the world with different logos&#10;&#10;Description automatically generated">
            <a:extLst>
              <a:ext uri="{FF2B5EF4-FFF2-40B4-BE49-F238E27FC236}">
                <a16:creationId xmlns:a16="http://schemas.microsoft.com/office/drawing/2014/main" id="{206CF25E-3B53-3638-1E4D-21475D1F73F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5648" r="15685" b="-1"/>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BC7476C-BCDC-F429-6B92-4463993DA037}"/>
              </a:ext>
            </a:extLst>
          </p:cNvPr>
          <p:cNvSpPr>
            <a:spLocks noGrp="1"/>
          </p:cNvSpPr>
          <p:nvPr>
            <p:ph idx="1"/>
          </p:nvPr>
        </p:nvSpPr>
        <p:spPr>
          <a:xfrm>
            <a:off x="6823878" y="2533476"/>
            <a:ext cx="4491820" cy="3447832"/>
          </a:xfrm>
        </p:spPr>
        <p:txBody>
          <a:bodyPr vert="horz" lIns="91440" tIns="45720" rIns="91440" bIns="45720" rtlCol="0" anchor="t">
            <a:normAutofit/>
          </a:bodyPr>
          <a:lstStyle/>
          <a:p>
            <a:r>
              <a:rPr lang="en-US" sz="2000">
                <a:latin typeface="Arial"/>
                <a:cs typeface="Arial"/>
              </a:rPr>
              <a:t>The consumer culture in postmodernism represented a change in how individuals usually interact with the marketplace.</a:t>
            </a:r>
            <a:endParaRPr lang="en-US" sz="2000">
              <a:latin typeface="Arial"/>
              <a:ea typeface="Calibri" panose="020F0502020204030204"/>
              <a:cs typeface="Arial"/>
            </a:endParaRPr>
          </a:p>
          <a:p>
            <a:pPr marL="0" indent="0">
              <a:buNone/>
            </a:pPr>
            <a:endParaRPr lang="en-US" sz="2000">
              <a:ea typeface="Calibri" panose="020F0502020204030204"/>
              <a:cs typeface="Calibri" panose="020F0502020204030204"/>
            </a:endParaRPr>
          </a:p>
        </p:txBody>
      </p:sp>
      <p:sp>
        <p:nvSpPr>
          <p:cNvPr id="5" name="TextBox 4">
            <a:extLst>
              <a:ext uri="{FF2B5EF4-FFF2-40B4-BE49-F238E27FC236}">
                <a16:creationId xmlns:a16="http://schemas.microsoft.com/office/drawing/2014/main" id="{E166BBDC-B425-E6C2-496C-8E9C54FBA90A}"/>
              </a:ext>
            </a:extLst>
          </p:cNvPr>
          <p:cNvSpPr txBox="1"/>
          <p:nvPr/>
        </p:nvSpPr>
        <p:spPr>
          <a:xfrm>
            <a:off x="3774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7263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C8D94-DFC4-FD78-3943-089B3D527C79}"/>
              </a:ext>
            </a:extLst>
          </p:cNvPr>
          <p:cNvSpPr>
            <a:spLocks noGrp="1"/>
          </p:cNvSpPr>
          <p:nvPr>
            <p:ph type="title"/>
          </p:nvPr>
        </p:nvSpPr>
        <p:spPr>
          <a:xfrm>
            <a:off x="761800" y="762001"/>
            <a:ext cx="5334197" cy="1708242"/>
          </a:xfrm>
        </p:spPr>
        <p:txBody>
          <a:bodyPr anchor="ctr">
            <a:normAutofit/>
          </a:bodyPr>
          <a:lstStyle/>
          <a:p>
            <a:r>
              <a:rPr lang="en-US" sz="3700">
                <a:latin typeface="Arial"/>
                <a:cs typeface="Arial"/>
              </a:rPr>
              <a:t>Consumer Culture in Postmodernism example </a:t>
            </a:r>
            <a:endParaRPr lang="en-US" sz="3700"/>
          </a:p>
        </p:txBody>
      </p:sp>
      <p:sp>
        <p:nvSpPr>
          <p:cNvPr id="20" name="Content Placeholder 2">
            <a:extLst>
              <a:ext uri="{FF2B5EF4-FFF2-40B4-BE49-F238E27FC236}">
                <a16:creationId xmlns:a16="http://schemas.microsoft.com/office/drawing/2014/main" id="{7F4667D1-78CD-B2B0-368E-A3B05F3D225F}"/>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en-US" sz="2000">
                <a:latin typeface="Arial"/>
                <a:cs typeface="Arial"/>
              </a:rPr>
              <a:t>Apple marketing campaign "I'm a Mac, I'm a PC" ad campaign which portrayed Mac users as young, cool, creative and modern while the PC user were portrayed as old fashioned and outdated (</a:t>
            </a:r>
            <a:r>
              <a:rPr lang="en-US" sz="2000">
                <a:latin typeface="Arial"/>
                <a:cs typeface="Arial"/>
                <a:hlinkClick r:id="rId3"/>
              </a:rPr>
              <a:t>https://www.youtube.com/watch?v=0eEG5LVXdKo</a:t>
            </a:r>
            <a:r>
              <a:rPr lang="en-US" sz="2000">
                <a:latin typeface="Arial"/>
                <a:cs typeface="Arial"/>
              </a:rPr>
              <a:t>) </a:t>
            </a:r>
            <a:endParaRPr lang="en-US" sz="2000">
              <a:ea typeface="Calibri" panose="020F0502020204030204"/>
              <a:cs typeface="Calibri" panose="020F0502020204030204"/>
            </a:endParaRPr>
          </a:p>
        </p:txBody>
      </p:sp>
      <p:pic>
        <p:nvPicPr>
          <p:cNvPr id="15" name="Picture 14" descr="A logo on a black background&#10;&#10;Description automatically generated">
            <a:extLst>
              <a:ext uri="{FF2B5EF4-FFF2-40B4-BE49-F238E27FC236}">
                <a16:creationId xmlns:a16="http://schemas.microsoft.com/office/drawing/2014/main" id="{7944C340-A2E0-8BDE-0E39-131B6A5ED69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6224" r="25241"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17" name="TextBox 16">
            <a:extLst>
              <a:ext uri="{FF2B5EF4-FFF2-40B4-BE49-F238E27FC236}">
                <a16:creationId xmlns:a16="http://schemas.microsoft.com/office/drawing/2014/main" id="{4589E39E-C071-5F58-731E-0F014D992808}"/>
              </a:ext>
            </a:extLst>
          </p:cNvPr>
          <p:cNvSpPr txBox="1"/>
          <p:nvPr/>
        </p:nvSpPr>
        <p:spPr>
          <a:xfrm>
            <a:off x="9718247"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53409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FB08F-41C8-E11D-20AA-5BE45634EF2B}"/>
              </a:ext>
            </a:extLst>
          </p:cNvPr>
          <p:cNvSpPr>
            <a:spLocks noGrp="1"/>
          </p:cNvSpPr>
          <p:nvPr>
            <p:ph type="title"/>
          </p:nvPr>
        </p:nvSpPr>
        <p:spPr>
          <a:xfrm>
            <a:off x="640080" y="325369"/>
            <a:ext cx="4368602" cy="1956841"/>
          </a:xfrm>
        </p:spPr>
        <p:txBody>
          <a:bodyPr anchor="b">
            <a:normAutofit/>
          </a:bodyPr>
          <a:lstStyle/>
          <a:p>
            <a:r>
              <a:rPr lang="en-US" sz="4200">
                <a:latin typeface="Arial"/>
                <a:cs typeface="Arial"/>
              </a:rPr>
              <a:t>Cultural Appropriation in postmodernism</a:t>
            </a:r>
            <a:endParaRPr lang="en-US" sz="42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0DE349-D26A-39B6-02D3-72B7224D2361}"/>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000">
                <a:latin typeface="Arial"/>
                <a:cs typeface="Arial"/>
              </a:rPr>
              <a:t>In postmodern consumer society elements of other cultures are often used for profits without fully understanding their cultural significance or importance. </a:t>
            </a:r>
            <a:endParaRPr lang="en-US" sz="2000">
              <a:latin typeface="Arial"/>
              <a:ea typeface="Calibri" panose="020F0502020204030204"/>
              <a:cs typeface="Arial"/>
            </a:endParaRPr>
          </a:p>
        </p:txBody>
      </p:sp>
      <p:pic>
        <p:nvPicPr>
          <p:cNvPr id="4" name="Picture 3" descr="A group of hands holding puzzle pieces&#10;&#10;Description automatically generated">
            <a:extLst>
              <a:ext uri="{FF2B5EF4-FFF2-40B4-BE49-F238E27FC236}">
                <a16:creationId xmlns:a16="http://schemas.microsoft.com/office/drawing/2014/main" id="{CB9E83E0-D2F7-7FE3-3F03-D639CC7BC6C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634" r="2441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A3A8EEF-C02A-37A8-B10A-9B0704CD0943}"/>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81057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rban Outfitters Taken to Task for Faux 'Navajo' Products | TIME.com">
            <a:extLst>
              <a:ext uri="{FF2B5EF4-FFF2-40B4-BE49-F238E27FC236}">
                <a16:creationId xmlns:a16="http://schemas.microsoft.com/office/drawing/2014/main" id="{96AEC347-1579-3F70-95C6-2F6827D7DD8A}"/>
              </a:ext>
            </a:extLst>
          </p:cNvPr>
          <p:cNvPicPr>
            <a:picLocks noChangeAspect="1"/>
          </p:cNvPicPr>
          <p:nvPr/>
        </p:nvPicPr>
        <p:blipFill rotWithShape="1">
          <a:blip r:embed="rId2"/>
          <a:srcRect t="1741" r="-2" b="1097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Urban Outfitters to collaborate with Navajo Nation in trademark settlement  | PhillyVoice">
            <a:extLst>
              <a:ext uri="{FF2B5EF4-FFF2-40B4-BE49-F238E27FC236}">
                <a16:creationId xmlns:a16="http://schemas.microsoft.com/office/drawing/2014/main" id="{CDDDF1E4-2728-3B4B-3960-F2A2626DA297}"/>
              </a:ext>
            </a:extLst>
          </p:cNvPr>
          <p:cNvPicPr>
            <a:picLocks noChangeAspect="1"/>
          </p:cNvPicPr>
          <p:nvPr/>
        </p:nvPicPr>
        <p:blipFill rotWithShape="1">
          <a:blip r:embed="rId3"/>
          <a:srcRect t="23148" r="-2" b="199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1" name="Freeform: Shape 3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65472E-9CDE-3710-9EF1-C7E5DA59FC16}"/>
              </a:ext>
            </a:extLst>
          </p:cNvPr>
          <p:cNvSpPr>
            <a:spLocks noGrp="1"/>
          </p:cNvSpPr>
          <p:nvPr>
            <p:ph type="title"/>
          </p:nvPr>
        </p:nvSpPr>
        <p:spPr>
          <a:xfrm>
            <a:off x="448056" y="859536"/>
            <a:ext cx="4832802" cy="1243584"/>
          </a:xfrm>
        </p:spPr>
        <p:txBody>
          <a:bodyPr>
            <a:normAutofit/>
          </a:bodyPr>
          <a:lstStyle/>
          <a:p>
            <a:r>
              <a:rPr lang="en-US" sz="3100">
                <a:latin typeface="Arial"/>
                <a:cs typeface="Arial"/>
              </a:rPr>
              <a:t>Cultural Appropriation in postmodernism example </a:t>
            </a:r>
            <a:endParaRPr lang="en-US" sz="3100"/>
          </a:p>
        </p:txBody>
      </p:sp>
      <p:sp>
        <p:nvSpPr>
          <p:cNvPr id="35" name="Rectangle 3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7" name="Rectangle 3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F15AAAA-F7E8-8F60-9FB7-9B369477D293}"/>
              </a:ext>
            </a:extLst>
          </p:cNvPr>
          <p:cNvSpPr>
            <a:spLocks noGrp="1"/>
          </p:cNvSpPr>
          <p:nvPr>
            <p:ph idx="1"/>
          </p:nvPr>
        </p:nvSpPr>
        <p:spPr>
          <a:xfrm>
            <a:off x="448056" y="2512611"/>
            <a:ext cx="4832803" cy="3664351"/>
          </a:xfrm>
        </p:spPr>
        <p:txBody>
          <a:bodyPr vert="horz" lIns="91440" tIns="45720" rIns="91440" bIns="45720" rtlCol="0" anchor="t">
            <a:normAutofit/>
          </a:bodyPr>
          <a:lstStyle/>
          <a:p>
            <a:r>
              <a:rPr lang="en-US" sz="2000">
                <a:ea typeface="+mn-lt"/>
                <a:cs typeface="+mn-lt"/>
              </a:rPr>
              <a:t>Urban Outfitters, a clothing and lifestyle retail company, has faced multiple controversies for selling products that appropriate Native American culture. </a:t>
            </a:r>
          </a:p>
        </p:txBody>
      </p:sp>
    </p:spTree>
    <p:extLst>
      <p:ext uri="{BB962C8B-B14F-4D97-AF65-F5344CB8AC3E}">
        <p14:creationId xmlns:p14="http://schemas.microsoft.com/office/powerpoint/2010/main" val="19331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D3C6-4742-506F-C980-FB9B05914DC1}"/>
              </a:ext>
            </a:extLst>
          </p:cNvPr>
          <p:cNvSpPr>
            <a:spLocks noGrp="1"/>
          </p:cNvSpPr>
          <p:nvPr>
            <p:ph type="title"/>
          </p:nvPr>
        </p:nvSpPr>
        <p:spPr/>
        <p:txBody>
          <a:bodyPr/>
          <a:lstStyle/>
          <a:p>
            <a:r>
              <a:rPr lang="en-US"/>
              <a:t>Thank you for your attention!</a:t>
            </a:r>
          </a:p>
        </p:txBody>
      </p:sp>
      <p:sp>
        <p:nvSpPr>
          <p:cNvPr id="3" name="Content Placeholder 2">
            <a:extLst>
              <a:ext uri="{FF2B5EF4-FFF2-40B4-BE49-F238E27FC236}">
                <a16:creationId xmlns:a16="http://schemas.microsoft.com/office/drawing/2014/main" id="{628FE57E-A2E0-5737-0519-04815B874F1A}"/>
              </a:ext>
            </a:extLst>
          </p:cNvPr>
          <p:cNvSpPr>
            <a:spLocks noGrp="1"/>
          </p:cNvSpPr>
          <p:nvPr>
            <p:ph idx="1"/>
          </p:nvPr>
        </p:nvSpPr>
        <p:spPr/>
        <p:txBody>
          <a:bodyPr/>
          <a:lstStyle/>
          <a:p>
            <a:r>
              <a:rPr lang="en-US"/>
              <a:t>Questions?</a:t>
            </a:r>
          </a:p>
          <a:p>
            <a:r>
              <a:rPr lang="en-US"/>
              <a:t>Personal Experiences?</a:t>
            </a:r>
          </a:p>
          <a:p>
            <a:pPr marL="0" indent="0">
              <a:buNone/>
            </a:pPr>
            <a:endParaRPr lang="en-US"/>
          </a:p>
        </p:txBody>
      </p:sp>
    </p:spTree>
    <p:extLst>
      <p:ext uri="{BB962C8B-B14F-4D97-AF65-F5344CB8AC3E}">
        <p14:creationId xmlns:p14="http://schemas.microsoft.com/office/powerpoint/2010/main" val="189116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55FB-8B0B-6229-9A9D-A2927CBE02E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E7A0CAEB-3C64-149E-6A0D-36ECAABD6CF6}"/>
              </a:ext>
            </a:extLst>
          </p:cNvPr>
          <p:cNvSpPr>
            <a:spLocks noGrp="1"/>
          </p:cNvSpPr>
          <p:nvPr>
            <p:ph idx="1"/>
          </p:nvPr>
        </p:nvSpPr>
        <p:spPr/>
        <p:txBody>
          <a:bodyPr vert="horz" lIns="91440" tIns="45720" rIns="91440" bIns="45720" rtlCol="0" anchor="t">
            <a:normAutofit fontScale="85000" lnSpcReduction="20000"/>
          </a:bodyPr>
          <a:lstStyle/>
          <a:p>
            <a:r>
              <a:rPr lang="en-US">
                <a:hlinkClick r:id="rId2"/>
              </a:rPr>
              <a:t>https://www.britannica.com/topic/Black-Lives-Matter</a:t>
            </a:r>
            <a:endParaRPr lang="en-US"/>
          </a:p>
          <a:p>
            <a:r>
              <a:rPr lang="en-US">
                <a:hlinkClick r:id="rId3"/>
              </a:rPr>
              <a:t>https://thesocialthings.wordpress.com/2016/12/06/social-media-the-perfect-depiction-of-postmodernism/</a:t>
            </a:r>
            <a:endParaRPr lang="en-US"/>
          </a:p>
          <a:p>
            <a:r>
              <a:rPr lang="en-US">
                <a:hlinkClick r:id="rId4"/>
              </a:rPr>
              <a:t>https://pressbooks.online.ucf.edu/introductiontophilosophy/chapter/what-is-postmodernism/</a:t>
            </a:r>
            <a:endParaRPr lang="en-US"/>
          </a:p>
          <a:p>
            <a:r>
              <a:rPr lang="en-US">
                <a:hlinkClick r:id="rId5"/>
              </a:rPr>
              <a:t>https://www.britannica.com/topic/postmodernism-philosophy</a:t>
            </a:r>
            <a:endParaRPr lang="en-US"/>
          </a:p>
          <a:p>
            <a:r>
              <a:rPr lang="en-US">
                <a:ea typeface="+mn-lt"/>
                <a:cs typeface="+mn-lt"/>
              </a:rPr>
              <a:t>Fournier, S. (1998). Consumers and Their Brands: Developing Relationship Theory in Consumer Research. Journal of Consumer Research, 24(4), 343-373. doi:10.1086/209515</a:t>
            </a:r>
            <a:endParaRPr lang="en-US">
              <a:ea typeface="Calibri" panose="020F0502020204030204"/>
              <a:cs typeface="Calibri" panose="020F0502020204030204"/>
            </a:endParaRPr>
          </a:p>
          <a:p>
            <a:r>
              <a:rPr lang="en-US">
                <a:ea typeface="+mn-lt"/>
                <a:cs typeface="+mn-lt"/>
              </a:rPr>
              <a:t>hooks, bell. (1992). "Eating the Other: Desire and Resistance." In "Black Looks: Race and Representation." South End Press.</a:t>
            </a:r>
            <a:endParaRPr lang="en-US">
              <a:ea typeface="Calibri" panose="020F0502020204030204"/>
              <a:cs typeface="Calibri" panose="020F0502020204030204"/>
            </a:endParaRPr>
          </a:p>
          <a:p>
            <a:r>
              <a:rPr lang="en-US">
                <a:ea typeface="+mn-lt"/>
                <a:cs typeface="+mn-lt"/>
                <a:hlinkClick r:id="rId6"/>
              </a:rPr>
              <a:t>https://www.pdcnet.org/8525737F00588A37/file/6EF2AE9BDE8660AE852577CA006476C3/$FILE/harvardreview_1992_0002_0001_0003_0006.pdf</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194016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04DA3E2-9980-6631-6C07-956335E1D306}"/>
              </a:ext>
            </a:extLst>
          </p:cNvPr>
          <p:cNvSpPr>
            <a:spLocks noGrp="1"/>
          </p:cNvSpPr>
          <p:nvPr>
            <p:ph type="title"/>
          </p:nvPr>
        </p:nvSpPr>
        <p:spPr>
          <a:xfrm>
            <a:off x="482432" y="538899"/>
            <a:ext cx="5754696" cy="1837349"/>
          </a:xfrm>
        </p:spPr>
        <p:txBody>
          <a:bodyPr>
            <a:normAutofit/>
          </a:bodyPr>
          <a:lstStyle/>
          <a:p>
            <a:r>
              <a:rPr lang="en-US" sz="6000">
                <a:solidFill>
                  <a:schemeClr val="tx2"/>
                </a:solidFill>
              </a:rPr>
              <a:t>Agenda</a:t>
            </a:r>
          </a:p>
        </p:txBody>
      </p:sp>
      <p:sp>
        <p:nvSpPr>
          <p:cNvPr id="3" name="Content Placeholder 2">
            <a:extLst>
              <a:ext uri="{FF2B5EF4-FFF2-40B4-BE49-F238E27FC236}">
                <a16:creationId xmlns:a16="http://schemas.microsoft.com/office/drawing/2014/main" id="{A83D5196-BE76-01E4-3969-4784EE04D331}"/>
              </a:ext>
            </a:extLst>
          </p:cNvPr>
          <p:cNvSpPr>
            <a:spLocks noGrp="1"/>
          </p:cNvSpPr>
          <p:nvPr>
            <p:ph idx="1"/>
          </p:nvPr>
        </p:nvSpPr>
        <p:spPr>
          <a:xfrm>
            <a:off x="649830" y="2213568"/>
            <a:ext cx="5709721" cy="2430864"/>
          </a:xfrm>
        </p:spPr>
        <p:txBody>
          <a:bodyPr anchor="t">
            <a:normAutofit fontScale="92500" lnSpcReduction="10000"/>
          </a:bodyPr>
          <a:lstStyle/>
          <a:p>
            <a:r>
              <a:rPr lang="en-US" sz="2400">
                <a:solidFill>
                  <a:schemeClr val="tx2"/>
                </a:solidFill>
              </a:rPr>
              <a:t>Origination</a:t>
            </a:r>
          </a:p>
          <a:p>
            <a:r>
              <a:rPr lang="en-US" sz="2400">
                <a:solidFill>
                  <a:schemeClr val="tx2"/>
                </a:solidFill>
              </a:rPr>
              <a:t>Postmodern Stance</a:t>
            </a:r>
          </a:p>
          <a:p>
            <a:r>
              <a:rPr lang="en-US" sz="2400">
                <a:solidFill>
                  <a:schemeClr val="tx2"/>
                </a:solidFill>
              </a:rPr>
              <a:t>The Opposition</a:t>
            </a:r>
          </a:p>
          <a:p>
            <a:r>
              <a:rPr lang="en-US" sz="2400">
                <a:solidFill>
                  <a:schemeClr val="tx2"/>
                </a:solidFill>
              </a:rPr>
              <a:t>Support/Critique</a:t>
            </a:r>
          </a:p>
          <a:p>
            <a:r>
              <a:rPr lang="en-US" sz="2400">
                <a:solidFill>
                  <a:schemeClr val="tx2"/>
                </a:solidFill>
              </a:rPr>
              <a:t>Why we see growth</a:t>
            </a:r>
          </a:p>
          <a:p>
            <a:r>
              <a:rPr lang="en-US" sz="2400">
                <a:solidFill>
                  <a:schemeClr val="tx2"/>
                </a:solidFill>
              </a:rPr>
              <a:t>The Consumer Society</a:t>
            </a:r>
          </a:p>
          <a:p>
            <a:endParaRPr lang="en-US" sz="2400">
              <a:solidFill>
                <a:schemeClr val="tx2"/>
              </a:solidFill>
            </a:endParaRPr>
          </a:p>
          <a:p>
            <a:endParaRPr lang="en-US" sz="2400">
              <a:solidFill>
                <a:schemeClr val="tx2"/>
              </a:solidFill>
            </a:endParaRPr>
          </a:p>
          <a:p>
            <a:endParaRPr lang="en-US" sz="2400">
              <a:solidFill>
                <a:schemeClr val="tx2"/>
              </a:solidFill>
            </a:endParaRPr>
          </a:p>
          <a:p>
            <a:endParaRPr lang="en-US" sz="240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680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56669-C5FD-3E04-1642-4D366EBA99C0}"/>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The birth of Postmodernism</a:t>
            </a:r>
          </a:p>
        </p:txBody>
      </p:sp>
      <p:sp>
        <p:nvSpPr>
          <p:cNvPr id="3" name="Content Placeholder 2">
            <a:extLst>
              <a:ext uri="{FF2B5EF4-FFF2-40B4-BE49-F238E27FC236}">
                <a16:creationId xmlns:a16="http://schemas.microsoft.com/office/drawing/2014/main" id="{DB3186F2-1A23-8759-DC01-26385CD28368}"/>
              </a:ext>
            </a:extLst>
          </p:cNvPr>
          <p:cNvSpPr>
            <a:spLocks noGrp="1"/>
          </p:cNvSpPr>
          <p:nvPr>
            <p:ph idx="1"/>
          </p:nvPr>
        </p:nvSpPr>
        <p:spPr>
          <a:xfrm>
            <a:off x="804672" y="2421683"/>
            <a:ext cx="4765949" cy="3353476"/>
          </a:xfrm>
        </p:spPr>
        <p:txBody>
          <a:bodyPr anchor="t">
            <a:normAutofit/>
          </a:bodyPr>
          <a:lstStyle/>
          <a:p>
            <a:r>
              <a:rPr lang="en-US" sz="1800">
                <a:solidFill>
                  <a:schemeClr val="tx2"/>
                </a:solidFill>
              </a:rPr>
              <a:t>Postmodernism as a term was first introduced into the philosophical community in 1979 by Jean-Francois Lyotard.</a:t>
            </a:r>
          </a:p>
          <a:p>
            <a:r>
              <a:rPr lang="en-US" sz="1800">
                <a:solidFill>
                  <a:schemeClr val="tx2"/>
                </a:solidFill>
              </a:rPr>
              <a:t>A response or reaction to 17</a:t>
            </a:r>
            <a:r>
              <a:rPr lang="en-US" sz="1800" baseline="30000">
                <a:solidFill>
                  <a:schemeClr val="tx2"/>
                </a:solidFill>
              </a:rPr>
              <a:t>th</a:t>
            </a:r>
            <a:r>
              <a:rPr lang="en-US" sz="1800">
                <a:solidFill>
                  <a:schemeClr val="tx2"/>
                </a:solidFill>
              </a:rPr>
              <a:t>-19</a:t>
            </a:r>
            <a:r>
              <a:rPr lang="en-US" sz="1800" baseline="30000">
                <a:solidFill>
                  <a:schemeClr val="tx2"/>
                </a:solidFill>
              </a:rPr>
              <a:t>th</a:t>
            </a:r>
            <a:r>
              <a:rPr lang="en-US" sz="1800">
                <a:solidFill>
                  <a:schemeClr val="tx2"/>
                </a:solidFill>
              </a:rPr>
              <a:t> century values in Western Philosophy.</a:t>
            </a:r>
          </a:p>
          <a:p>
            <a:r>
              <a:rPr lang="en-US" sz="1800">
                <a:solidFill>
                  <a:schemeClr val="tx2"/>
                </a:solidFill>
              </a:rPr>
              <a:t>Societies Grand Narratives are myth.</a:t>
            </a:r>
          </a:p>
          <a:p>
            <a:r>
              <a:rPr lang="en-US" sz="1800">
                <a:solidFill>
                  <a:schemeClr val="tx2"/>
                </a:solidFill>
              </a:rPr>
              <a:t>Thus, shattering a narrative produces an opportunity for people to create their own meaning.</a:t>
            </a:r>
          </a:p>
          <a:p>
            <a:endParaRPr lang="en-US" sz="1800">
              <a:solidFill>
                <a:schemeClr val="tx2"/>
              </a:solidFill>
            </a:endParaRPr>
          </a:p>
          <a:p>
            <a:endParaRPr lang="en-US" sz="1800">
              <a:solidFill>
                <a:schemeClr val="tx2"/>
              </a:solidFill>
            </a:endParaRPr>
          </a:p>
        </p:txBody>
      </p:sp>
      <p:grpSp>
        <p:nvGrpSpPr>
          <p:cNvPr id="2059" name="Group 205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0" name="Freeform: Shape 205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Image result for jean francois lyotard">
            <a:extLst>
              <a:ext uri="{FF2B5EF4-FFF2-40B4-BE49-F238E27FC236}">
                <a16:creationId xmlns:a16="http://schemas.microsoft.com/office/drawing/2014/main" id="{01D5D388-3264-9C24-E7F2-99D78BF29A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8392" y="2231421"/>
            <a:ext cx="4142232" cy="331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3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5B83-4C61-2D62-248D-BEB74C4DA693}"/>
              </a:ext>
            </a:extLst>
          </p:cNvPr>
          <p:cNvSpPr>
            <a:spLocks noGrp="1"/>
          </p:cNvSpPr>
          <p:nvPr>
            <p:ph type="title"/>
          </p:nvPr>
        </p:nvSpPr>
        <p:spPr/>
        <p:txBody>
          <a:bodyPr/>
          <a:lstStyle/>
          <a:p>
            <a:r>
              <a:rPr lang="en-US" sz="2800">
                <a:latin typeface="Arial"/>
                <a:cs typeface="Arial"/>
              </a:rPr>
              <a:t>What is postmodernism</a:t>
            </a:r>
            <a:endParaRPr lang="en-US"/>
          </a:p>
        </p:txBody>
      </p:sp>
      <p:grpSp>
        <p:nvGrpSpPr>
          <p:cNvPr id="7" name="Group 6">
            <a:extLst>
              <a:ext uri="{FF2B5EF4-FFF2-40B4-BE49-F238E27FC236}">
                <a16:creationId xmlns:a16="http://schemas.microsoft.com/office/drawing/2014/main" id="{77B40802-D87F-17DA-007D-6912A18888E1}"/>
              </a:ext>
            </a:extLst>
          </p:cNvPr>
          <p:cNvGrpSpPr/>
          <p:nvPr/>
        </p:nvGrpSpPr>
        <p:grpSpPr>
          <a:xfrm>
            <a:off x="1413711" y="3677150"/>
            <a:ext cx="9320462" cy="1384995"/>
            <a:chOff x="1734553" y="3486650"/>
            <a:chExt cx="9320462" cy="1384995"/>
          </a:xfrm>
        </p:grpSpPr>
        <p:sp>
          <p:nvSpPr>
            <p:cNvPr id="4" name="TextBox 3">
              <a:extLst>
                <a:ext uri="{FF2B5EF4-FFF2-40B4-BE49-F238E27FC236}">
                  <a16:creationId xmlns:a16="http://schemas.microsoft.com/office/drawing/2014/main" id="{E20075F1-EA3B-95E3-B1CC-3FA396A21B39}"/>
                </a:ext>
              </a:extLst>
            </p:cNvPr>
            <p:cNvSpPr txBox="1"/>
            <p:nvPr/>
          </p:nvSpPr>
          <p:spPr>
            <a:xfrm>
              <a:off x="1734553" y="355683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Arial"/>
                </a:rPr>
                <a:t>it's a more complicated idea than just saying "after" in terms of time.</a:t>
              </a:r>
              <a:endParaRPr lang="en-US"/>
            </a:p>
          </p:txBody>
        </p:sp>
        <p:sp>
          <p:nvSpPr>
            <p:cNvPr id="5" name="TextBox 4">
              <a:extLst>
                <a:ext uri="{FF2B5EF4-FFF2-40B4-BE49-F238E27FC236}">
                  <a16:creationId xmlns:a16="http://schemas.microsoft.com/office/drawing/2014/main" id="{B54F7F9F-F588-068F-9CE1-76D51C1C03CF}"/>
                </a:ext>
              </a:extLst>
            </p:cNvPr>
            <p:cNvSpPr txBox="1"/>
            <p:nvPr/>
          </p:nvSpPr>
          <p:spPr>
            <a:xfrm>
              <a:off x="5043237" y="355683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Arial"/>
                </a:rPr>
                <a:t>The word "modern" originated from Latin and means "just now" or "this moment."</a:t>
              </a:r>
              <a:endParaRPr lang="en-US"/>
            </a:p>
          </p:txBody>
        </p:sp>
        <p:sp>
          <p:nvSpPr>
            <p:cNvPr id="6" name="TextBox 5">
              <a:extLst>
                <a:ext uri="{FF2B5EF4-FFF2-40B4-BE49-F238E27FC236}">
                  <a16:creationId xmlns:a16="http://schemas.microsoft.com/office/drawing/2014/main" id="{D79F496F-1624-C929-D9E6-2130D2D74A46}"/>
                </a:ext>
              </a:extLst>
            </p:cNvPr>
            <p:cNvSpPr txBox="1"/>
            <p:nvPr/>
          </p:nvSpPr>
          <p:spPr>
            <a:xfrm>
              <a:off x="8311815" y="3486650"/>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Arial"/>
                </a:rPr>
                <a:t>“ism”</a:t>
              </a:r>
              <a:endParaRPr lang="en-US"/>
            </a:p>
            <a:p>
              <a:r>
                <a:rPr lang="en-US" sz="1400">
                  <a:latin typeface="Arial"/>
                  <a:cs typeface="Arial"/>
                </a:rPr>
                <a:t>This part comes from Greek and Latin and often implies adopting habits or behaviors of a particular group, sometimes in a misleading or superficial way.</a:t>
              </a:r>
              <a:endParaRPr lang="en-US"/>
            </a:p>
          </p:txBody>
        </p:sp>
      </p:grpSp>
      <p:sp>
        <p:nvSpPr>
          <p:cNvPr id="8" name="TextBox 7">
            <a:extLst>
              <a:ext uri="{FF2B5EF4-FFF2-40B4-BE49-F238E27FC236}">
                <a16:creationId xmlns:a16="http://schemas.microsoft.com/office/drawing/2014/main" id="{5E9057CA-D40D-156C-BF74-094C9BD1F18E}"/>
              </a:ext>
            </a:extLst>
          </p:cNvPr>
          <p:cNvSpPr txBox="1"/>
          <p:nvPr/>
        </p:nvSpPr>
        <p:spPr>
          <a:xfrm>
            <a:off x="4722394" y="239879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595959"/>
                </a:solidFill>
                <a:latin typeface="Arial"/>
                <a:cs typeface="Arial"/>
              </a:rPr>
              <a:t>Post - modern - ism</a:t>
            </a:r>
            <a:endParaRPr lang="en-US">
              <a:ea typeface="Calibri" panose="020F0502020204030204"/>
              <a:cs typeface="Calibri" panose="020F0502020204030204"/>
            </a:endParaRPr>
          </a:p>
        </p:txBody>
      </p:sp>
      <p:cxnSp>
        <p:nvCxnSpPr>
          <p:cNvPr id="9" name="Straight Arrow Connector 8">
            <a:extLst>
              <a:ext uri="{FF2B5EF4-FFF2-40B4-BE49-F238E27FC236}">
                <a16:creationId xmlns:a16="http://schemas.microsoft.com/office/drawing/2014/main" id="{8AC30693-B3E7-90ED-0038-AA5061847421}"/>
              </a:ext>
            </a:extLst>
          </p:cNvPr>
          <p:cNvCxnSpPr/>
          <p:nvPr/>
        </p:nvCxnSpPr>
        <p:spPr>
          <a:xfrm>
            <a:off x="6125076" y="2696076"/>
            <a:ext cx="12032" cy="101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C5417C4-F533-C2A2-15C7-F208BECF6F0E}"/>
              </a:ext>
            </a:extLst>
          </p:cNvPr>
          <p:cNvCxnSpPr>
            <a:cxnSpLocks/>
          </p:cNvCxnSpPr>
          <p:nvPr/>
        </p:nvCxnSpPr>
        <p:spPr>
          <a:xfrm>
            <a:off x="7077576" y="2676023"/>
            <a:ext cx="2147636" cy="99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86FF90-6860-A60A-E29C-14FE7259C9D7}"/>
              </a:ext>
            </a:extLst>
          </p:cNvPr>
          <p:cNvCxnSpPr>
            <a:cxnSpLocks/>
          </p:cNvCxnSpPr>
          <p:nvPr/>
        </p:nvCxnSpPr>
        <p:spPr>
          <a:xfrm flipH="1">
            <a:off x="3159293" y="2676022"/>
            <a:ext cx="1953125" cy="954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78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gender ideology">
            <a:extLst>
              <a:ext uri="{FF2B5EF4-FFF2-40B4-BE49-F238E27FC236}">
                <a16:creationId xmlns:a16="http://schemas.microsoft.com/office/drawing/2014/main" id="{E860A12F-D1D5-A7FB-E0C5-F8FC1AA73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C1E95-2835-2ACC-1A59-B3B8D673F02C}"/>
              </a:ext>
            </a:extLst>
          </p:cNvPr>
          <p:cNvSpPr>
            <a:spLocks noGrp="1"/>
          </p:cNvSpPr>
          <p:nvPr>
            <p:ph type="title"/>
          </p:nvPr>
        </p:nvSpPr>
        <p:spPr>
          <a:xfrm>
            <a:off x="838200" y="365125"/>
            <a:ext cx="3822189" cy="1899912"/>
          </a:xfrm>
        </p:spPr>
        <p:txBody>
          <a:bodyPr>
            <a:normAutofit/>
          </a:bodyPr>
          <a:lstStyle/>
          <a:p>
            <a:r>
              <a:rPr lang="en-US" sz="4000"/>
              <a:t>The Postmodern Movement</a:t>
            </a:r>
          </a:p>
        </p:txBody>
      </p:sp>
      <p:sp>
        <p:nvSpPr>
          <p:cNvPr id="3" name="Content Placeholder 2">
            <a:extLst>
              <a:ext uri="{FF2B5EF4-FFF2-40B4-BE49-F238E27FC236}">
                <a16:creationId xmlns:a16="http://schemas.microsoft.com/office/drawing/2014/main" id="{74BAE5AF-21E8-093E-97E4-1A7A0F73C937}"/>
              </a:ext>
            </a:extLst>
          </p:cNvPr>
          <p:cNvSpPr>
            <a:spLocks noGrp="1"/>
          </p:cNvSpPr>
          <p:nvPr>
            <p:ph idx="1"/>
          </p:nvPr>
        </p:nvSpPr>
        <p:spPr>
          <a:xfrm>
            <a:off x="838200" y="2434201"/>
            <a:ext cx="3822189" cy="3742762"/>
          </a:xfrm>
        </p:spPr>
        <p:txBody>
          <a:bodyPr>
            <a:normAutofit/>
          </a:bodyPr>
          <a:lstStyle/>
          <a:p>
            <a:r>
              <a:rPr lang="en-US" sz="2000"/>
              <a:t>Based heavily on subjectivity and personal belief.</a:t>
            </a:r>
          </a:p>
          <a:p>
            <a:r>
              <a:rPr lang="en-US" sz="2000"/>
              <a:t>Belief that science/technology and reason/logic are destructive and oppressive.</a:t>
            </a:r>
          </a:p>
          <a:p>
            <a:r>
              <a:rPr lang="en-US" sz="2000"/>
              <a:t>Adamant that there is no universal truth. </a:t>
            </a:r>
          </a:p>
          <a:p>
            <a:r>
              <a:rPr lang="en-US" sz="2000"/>
              <a:t>“Anything goes, mix it up.”</a:t>
            </a:r>
          </a:p>
          <a:p>
            <a:pPr marL="0" indent="0">
              <a:buNone/>
            </a:pPr>
            <a:endParaRPr lang="en-US" sz="2000"/>
          </a:p>
        </p:txBody>
      </p:sp>
    </p:spTree>
    <p:extLst>
      <p:ext uri="{BB962C8B-B14F-4D97-AF65-F5344CB8AC3E}">
        <p14:creationId xmlns:p14="http://schemas.microsoft.com/office/powerpoint/2010/main" val="383573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65B14-3B20-B425-847F-F9AF428ADE64}"/>
              </a:ext>
            </a:extLst>
          </p:cNvPr>
          <p:cNvSpPr>
            <a:spLocks noGrp="1"/>
          </p:cNvSpPr>
          <p:nvPr>
            <p:ph type="title"/>
          </p:nvPr>
        </p:nvSpPr>
        <p:spPr>
          <a:xfrm>
            <a:off x="635000" y="640823"/>
            <a:ext cx="3418659" cy="5583148"/>
          </a:xfrm>
        </p:spPr>
        <p:txBody>
          <a:bodyPr anchor="ctr">
            <a:normAutofit/>
          </a:bodyPr>
          <a:lstStyle/>
          <a:p>
            <a:r>
              <a:rPr lang="en-US" sz="5400"/>
              <a:t>Key Words and Important values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CC78F8-F524-9C60-4EC0-D25B07B8AB6F}"/>
              </a:ext>
            </a:extLst>
          </p:cNvPr>
          <p:cNvGraphicFramePr>
            <a:graphicFrameLocks noGrp="1"/>
          </p:cNvGraphicFramePr>
          <p:nvPr>
            <p:ph idx="1"/>
            <p:extLst>
              <p:ext uri="{D42A27DB-BD31-4B8C-83A1-F6EECF244321}">
                <p14:modId xmlns:p14="http://schemas.microsoft.com/office/powerpoint/2010/main" val="28944646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57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364E7-DE38-F007-53C9-2164BACA56E5}"/>
              </a:ext>
            </a:extLst>
          </p:cNvPr>
          <p:cNvSpPr>
            <a:spLocks noGrp="1"/>
          </p:cNvSpPr>
          <p:nvPr>
            <p:ph type="title"/>
          </p:nvPr>
        </p:nvSpPr>
        <p:spPr>
          <a:xfrm>
            <a:off x="838201" y="345810"/>
            <a:ext cx="5120561" cy="1325563"/>
          </a:xfrm>
        </p:spPr>
        <p:txBody>
          <a:bodyPr>
            <a:normAutofit/>
          </a:bodyPr>
          <a:lstStyle/>
          <a:p>
            <a:r>
              <a:rPr lang="en-US"/>
              <a:t>The Modernist approach</a:t>
            </a:r>
          </a:p>
        </p:txBody>
      </p:sp>
      <p:sp>
        <p:nvSpPr>
          <p:cNvPr id="5" name="Content Placeholder 4">
            <a:extLst>
              <a:ext uri="{FF2B5EF4-FFF2-40B4-BE49-F238E27FC236}">
                <a16:creationId xmlns:a16="http://schemas.microsoft.com/office/drawing/2014/main" id="{912DDD60-C99B-7F94-9588-B07C36950FAF}"/>
              </a:ext>
            </a:extLst>
          </p:cNvPr>
          <p:cNvSpPr>
            <a:spLocks noGrp="1"/>
          </p:cNvSpPr>
          <p:nvPr>
            <p:ph idx="1"/>
          </p:nvPr>
        </p:nvSpPr>
        <p:spPr>
          <a:xfrm>
            <a:off x="838201" y="1825625"/>
            <a:ext cx="5092194" cy="4351338"/>
          </a:xfrm>
        </p:spPr>
        <p:txBody>
          <a:bodyPr>
            <a:normAutofit fontScale="92500" lnSpcReduction="10000"/>
          </a:bodyPr>
          <a:lstStyle/>
          <a:p>
            <a:r>
              <a:rPr lang="en-US"/>
              <a:t>Construct a coherent world-view.</a:t>
            </a:r>
          </a:p>
          <a:p>
            <a:r>
              <a:rPr lang="en-US"/>
              <a:t>The search for objective realities through science, logical thinking, and reason.</a:t>
            </a:r>
          </a:p>
          <a:p>
            <a:r>
              <a:rPr lang="en-US"/>
              <a:t>There are truths and reality.</a:t>
            </a:r>
          </a:p>
          <a:p>
            <a:r>
              <a:rPr lang="en-US"/>
              <a:t>The search for universalism (Marx). </a:t>
            </a:r>
          </a:p>
          <a:p>
            <a:r>
              <a:rPr lang="en-US" sz="2800">
                <a:hlinkClick r:id="rId2"/>
              </a:rPr>
              <a:t>"I Can Identify As A Black Lesbian!" Piers Morgan On Gender Identity – YouTube</a:t>
            </a:r>
            <a:endParaRPr lang="en-US" sz="2800"/>
          </a:p>
          <a:p>
            <a:r>
              <a:rPr lang="en-US" sz="2800"/>
              <a:t>2:08-2:52</a:t>
            </a:r>
            <a:endParaRPr lang="en-US" sz="4000"/>
          </a:p>
          <a:p>
            <a:endParaRPr lang="en-US"/>
          </a:p>
        </p:txBody>
      </p:sp>
      <p:sp>
        <p:nvSpPr>
          <p:cNvPr id="3083" name="Oval 308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Image result for piers morgan">
            <a:extLst>
              <a:ext uri="{FF2B5EF4-FFF2-40B4-BE49-F238E27FC236}">
                <a16:creationId xmlns:a16="http://schemas.microsoft.com/office/drawing/2014/main" id="{32F0454C-32DA-573C-BBC5-46B2B1B0D3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90" r="14837"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85" name="Arc 308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6" name="Picture 4" descr="Image result for karl marx ">
            <a:extLst>
              <a:ext uri="{FF2B5EF4-FFF2-40B4-BE49-F238E27FC236}">
                <a16:creationId xmlns:a16="http://schemas.microsoft.com/office/drawing/2014/main" id="{091BFDBA-F97D-17EB-6C2D-BF4E099892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32" r="-4" b="1849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1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16 iconic moments in the LGBTQ rights movement from the last decade ...">
            <a:extLst>
              <a:ext uri="{FF2B5EF4-FFF2-40B4-BE49-F238E27FC236}">
                <a16:creationId xmlns:a16="http://schemas.microsoft.com/office/drawing/2014/main" id="{3D17FC65-FCC6-4F63-E522-29F3AD5A2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07" r="21126"/>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29" name="Rectangle 512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14445-90E2-620D-AD1F-CFE0F8D181FF}"/>
              </a:ext>
            </a:extLst>
          </p:cNvPr>
          <p:cNvSpPr>
            <a:spLocks noGrp="1"/>
          </p:cNvSpPr>
          <p:nvPr>
            <p:ph type="title"/>
          </p:nvPr>
        </p:nvSpPr>
        <p:spPr>
          <a:xfrm>
            <a:off x="6115317" y="405685"/>
            <a:ext cx="5464968" cy="1559301"/>
          </a:xfrm>
        </p:spPr>
        <p:txBody>
          <a:bodyPr>
            <a:normAutofit/>
          </a:bodyPr>
          <a:lstStyle/>
          <a:p>
            <a:r>
              <a:rPr lang="en-US" sz="4000"/>
              <a:t>Support for Postmodernism</a:t>
            </a:r>
          </a:p>
        </p:txBody>
      </p:sp>
      <p:sp>
        <p:nvSpPr>
          <p:cNvPr id="3" name="Content Placeholder 2">
            <a:extLst>
              <a:ext uri="{FF2B5EF4-FFF2-40B4-BE49-F238E27FC236}">
                <a16:creationId xmlns:a16="http://schemas.microsoft.com/office/drawing/2014/main" id="{BB4871A6-BE42-3D50-BBC4-B3383EB953B8}"/>
              </a:ext>
            </a:extLst>
          </p:cNvPr>
          <p:cNvSpPr>
            <a:spLocks noGrp="1"/>
          </p:cNvSpPr>
          <p:nvPr>
            <p:ph idx="1"/>
          </p:nvPr>
        </p:nvSpPr>
        <p:spPr>
          <a:xfrm>
            <a:off x="6115317" y="2743200"/>
            <a:ext cx="5247340" cy="3496878"/>
          </a:xfrm>
        </p:spPr>
        <p:txBody>
          <a:bodyPr anchor="ctr">
            <a:normAutofit/>
          </a:bodyPr>
          <a:lstStyle/>
          <a:p>
            <a:r>
              <a:rPr lang="en-US" sz="2000"/>
              <a:t>Provides different ideas related to societies in the developing world.</a:t>
            </a:r>
          </a:p>
          <a:p>
            <a:r>
              <a:rPr lang="en-US" sz="2000"/>
              <a:t>Deconstruction of modern western culture where there are binary opposites such as male/female, black/white, Christian/non-</a:t>
            </a:r>
            <a:r>
              <a:rPr lang="en-US" sz="2000" err="1"/>
              <a:t>christian</a:t>
            </a:r>
            <a:r>
              <a:rPr lang="en-US" sz="2000"/>
              <a:t>.</a:t>
            </a:r>
          </a:p>
          <a:p>
            <a:r>
              <a:rPr lang="en-US" sz="2000"/>
              <a:t>One group is privileged, the other forced into a marginal role.</a:t>
            </a:r>
          </a:p>
          <a:p>
            <a:r>
              <a:rPr lang="en-US" sz="2000"/>
              <a:t>Creates a strong community of believers prevalent today where their ideas and voices can be heard.</a:t>
            </a:r>
          </a:p>
        </p:txBody>
      </p:sp>
    </p:spTree>
    <p:extLst>
      <p:ext uri="{BB962C8B-B14F-4D97-AF65-F5344CB8AC3E}">
        <p14:creationId xmlns:p14="http://schemas.microsoft.com/office/powerpoint/2010/main" val="131832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153" name="Rectangle 615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87D06-0B4D-2599-7FCA-5D9AA859224B}"/>
              </a:ext>
            </a:extLst>
          </p:cNvPr>
          <p:cNvSpPr>
            <a:spLocks noGrp="1"/>
          </p:cNvSpPr>
          <p:nvPr>
            <p:ph type="title"/>
          </p:nvPr>
        </p:nvSpPr>
        <p:spPr>
          <a:xfrm>
            <a:off x="761803" y="350196"/>
            <a:ext cx="4646904" cy="1624520"/>
          </a:xfrm>
        </p:spPr>
        <p:txBody>
          <a:bodyPr anchor="ctr">
            <a:normAutofit/>
          </a:bodyPr>
          <a:lstStyle/>
          <a:p>
            <a:r>
              <a:rPr lang="en-US" sz="4000"/>
              <a:t>Critique</a:t>
            </a:r>
          </a:p>
        </p:txBody>
      </p:sp>
      <p:sp>
        <p:nvSpPr>
          <p:cNvPr id="3" name="Content Placeholder 2">
            <a:extLst>
              <a:ext uri="{FF2B5EF4-FFF2-40B4-BE49-F238E27FC236}">
                <a16:creationId xmlns:a16="http://schemas.microsoft.com/office/drawing/2014/main" id="{7F03C62D-C2F6-D0D8-08D8-19CB89EFAB47}"/>
              </a:ext>
            </a:extLst>
          </p:cNvPr>
          <p:cNvSpPr>
            <a:spLocks noGrp="1"/>
          </p:cNvSpPr>
          <p:nvPr>
            <p:ph idx="1"/>
          </p:nvPr>
        </p:nvSpPr>
        <p:spPr>
          <a:xfrm>
            <a:off x="761802" y="2743200"/>
            <a:ext cx="4646905" cy="3613149"/>
          </a:xfrm>
        </p:spPr>
        <p:txBody>
          <a:bodyPr anchor="ctr">
            <a:normAutofit/>
          </a:bodyPr>
          <a:lstStyle/>
          <a:p>
            <a:r>
              <a:rPr lang="en-US" sz="2000"/>
              <a:t>Critics believe that postmodernism is susceptible to mistakes due to their lack of interest in objectivity and truth.</a:t>
            </a:r>
          </a:p>
          <a:p>
            <a:r>
              <a:rPr lang="en-US" sz="2000"/>
              <a:t>The Postmodernists disregard of science is a step backward.</a:t>
            </a:r>
          </a:p>
          <a:p>
            <a:r>
              <a:rPr lang="en-US" sz="2000"/>
              <a:t>“Modernity and Post Modernity do not work well at the societal level” (Thomas Osborne).</a:t>
            </a:r>
          </a:p>
          <a:p>
            <a:r>
              <a:rPr lang="en-US" sz="2000"/>
              <a:t>Critics view 21</a:t>
            </a:r>
            <a:r>
              <a:rPr lang="en-US" sz="2000" baseline="30000"/>
              <a:t>st</a:t>
            </a:r>
            <a:r>
              <a:rPr lang="en-US" sz="2000"/>
              <a:t> century postmodernism as an infringement on the modern coherent society.</a:t>
            </a:r>
          </a:p>
          <a:p>
            <a:pPr marL="0" indent="0">
              <a:buNone/>
            </a:pPr>
            <a:endParaRPr lang="en-US" sz="2000"/>
          </a:p>
        </p:txBody>
      </p:sp>
      <p:pic>
        <p:nvPicPr>
          <p:cNvPr id="6146" name="Picture 2" descr="DeSantis Signs Florida Bill That Opponents Call ‘Don’t Say Gay’ - The ...">
            <a:extLst>
              <a:ext uri="{FF2B5EF4-FFF2-40B4-BE49-F238E27FC236}">
                <a16:creationId xmlns:a16="http://schemas.microsoft.com/office/drawing/2014/main" id="{576B8F91-9EA3-5E0E-1B7E-911DFA237E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31" r="21835"/>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72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Widescreen</PresentationFormat>
  <Paragraphs>96</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Postmodernism and the Consumer Society</vt:lpstr>
      <vt:lpstr>Agenda</vt:lpstr>
      <vt:lpstr>The birth of Postmodernism</vt:lpstr>
      <vt:lpstr>What is postmodernism</vt:lpstr>
      <vt:lpstr>The Postmodern Movement</vt:lpstr>
      <vt:lpstr>Key Words and Important values</vt:lpstr>
      <vt:lpstr>The Modernist approach</vt:lpstr>
      <vt:lpstr>Support for Postmodernism</vt:lpstr>
      <vt:lpstr>Critique</vt:lpstr>
      <vt:lpstr>The Role of Social Media</vt:lpstr>
      <vt:lpstr>For example…</vt:lpstr>
      <vt:lpstr>Consumer Culture in Postmodernism</vt:lpstr>
      <vt:lpstr>Consumer Culture in Postmodernism example </vt:lpstr>
      <vt:lpstr>Cultural Appropriation in postmodernism</vt:lpstr>
      <vt:lpstr>Cultural Appropriation in postmodernism example </vt:lpstr>
      <vt:lpstr>Thank you for your attention!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Postmodernism and the Consumer Economy</dc:title>
  <dc:creator>Lukas Motta</dc:creator>
  <cp:lastModifiedBy>Lukas Motta</cp:lastModifiedBy>
  <cp:revision>1</cp:revision>
  <dcterms:created xsi:type="dcterms:W3CDTF">2023-10-13T13:16:18Z</dcterms:created>
  <dcterms:modified xsi:type="dcterms:W3CDTF">2023-10-17T07:58:26Z</dcterms:modified>
</cp:coreProperties>
</file>